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8"/>
  </p:notesMasterIdLst>
  <p:sldIdLst>
    <p:sldId id="256" r:id="rId2"/>
    <p:sldId id="257" r:id="rId3"/>
    <p:sldId id="280" r:id="rId4"/>
    <p:sldId id="281" r:id="rId5"/>
    <p:sldId id="258" r:id="rId6"/>
    <p:sldId id="259" r:id="rId7"/>
    <p:sldId id="260" r:id="rId8"/>
    <p:sldId id="261" r:id="rId9"/>
    <p:sldId id="262" r:id="rId10"/>
    <p:sldId id="292" r:id="rId11"/>
    <p:sldId id="293" r:id="rId12"/>
    <p:sldId id="294" r:id="rId13"/>
    <p:sldId id="295" r:id="rId14"/>
    <p:sldId id="291" r:id="rId15"/>
    <p:sldId id="263" r:id="rId16"/>
    <p:sldId id="265" r:id="rId17"/>
    <p:sldId id="264" r:id="rId18"/>
    <p:sldId id="266" r:id="rId19"/>
    <p:sldId id="269" r:id="rId20"/>
    <p:sldId id="276" r:id="rId21"/>
    <p:sldId id="296" r:id="rId22"/>
    <p:sldId id="302" r:id="rId23"/>
    <p:sldId id="297" r:id="rId24"/>
    <p:sldId id="283" r:id="rId25"/>
    <p:sldId id="285" r:id="rId26"/>
    <p:sldId id="284" r:id="rId27"/>
    <p:sldId id="286" r:id="rId28"/>
    <p:sldId id="288" r:id="rId29"/>
    <p:sldId id="289" r:id="rId30"/>
    <p:sldId id="290" r:id="rId31"/>
    <p:sldId id="304" r:id="rId32"/>
    <p:sldId id="299" r:id="rId33"/>
    <p:sldId id="300" r:id="rId34"/>
    <p:sldId id="305" r:id="rId35"/>
    <p:sldId id="301" r:id="rId36"/>
    <p:sldId id="303"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4B0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26CFA144-62A7-42F3-93CF-CAA0C0DBB84C}">
  <a:tblStyle styleId="{26CFA144-62A7-42F3-93CF-CAA0C0DBB84C}"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89" autoAdjust="0"/>
  </p:normalViewPr>
  <p:slideViewPr>
    <p:cSldViewPr>
      <p:cViewPr varScale="1">
        <p:scale>
          <a:sx n="85" d="100"/>
          <a:sy n="85" d="100"/>
        </p:scale>
        <p:origin x="-82" y="-374"/>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 xmlns:p14="http://schemas.microsoft.com/office/powerpoint/2010/main" val="22868524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endParaRPr lang="en-US" dirty="0"/>
          </a:p>
        </p:txBody>
      </p:sp>
    </p:spTree>
    <p:extLst>
      <p:ext uri="{BB962C8B-B14F-4D97-AF65-F5344CB8AC3E}">
        <p14:creationId xmlns="" xmlns:p14="http://schemas.microsoft.com/office/powerpoint/2010/main" val="249105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11" name="Shape 11"/>
          <p:cNvSpPr txBox="1">
            <a:spLocks noGrp="1"/>
          </p:cNvSpPr>
          <p:nvPr>
            <p:ph type="ctrTitle"/>
          </p:nvPr>
        </p:nvSpPr>
        <p:spPr>
          <a:xfrm>
            <a:off x="457200" y="3363425"/>
            <a:ext cx="3850500" cy="1159800"/>
          </a:xfrm>
          <a:prstGeom prst="rect">
            <a:avLst/>
          </a:prstGeom>
        </p:spPr>
        <p:txBody>
          <a:bodyPr spcFirstLastPara="1" wrap="square" lIns="91425" tIns="91425" rIns="91425" bIns="91425" anchor="b"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Shape 13"/>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14" name="Shape 14"/>
          <p:cNvSpPr txBox="1">
            <a:spLocks noGrp="1"/>
          </p:cNvSpPr>
          <p:nvPr>
            <p:ph type="ctrTitle"/>
          </p:nvPr>
        </p:nvSpPr>
        <p:spPr>
          <a:xfrm>
            <a:off x="457200" y="2965525"/>
            <a:ext cx="3374700" cy="10071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 name="Shape 15"/>
          <p:cNvSpPr txBox="1">
            <a:spLocks noGrp="1"/>
          </p:cNvSpPr>
          <p:nvPr>
            <p:ph type="subTitle" idx="1"/>
          </p:nvPr>
        </p:nvSpPr>
        <p:spPr>
          <a:xfrm>
            <a:off x="457200" y="4056927"/>
            <a:ext cx="3374700" cy="681600"/>
          </a:xfrm>
          <a:prstGeom prst="rect">
            <a:avLst/>
          </a:prstGeom>
        </p:spPr>
        <p:txBody>
          <a:bodyPr spcFirstLastPara="1" wrap="square" lIns="91425" tIns="91425" rIns="91425" bIns="91425" anchor="t" anchorCtr="0"/>
          <a:lstStyle>
            <a:lvl1pPr lvl="0" rtl="0">
              <a:spcBef>
                <a:spcPts val="0"/>
              </a:spcBef>
              <a:spcAft>
                <a:spcPts val="0"/>
              </a:spcAft>
              <a:buSzPts val="1100"/>
              <a:buFont typeface="Raleway"/>
              <a:buNone/>
              <a:defRPr sz="1100" b="1">
                <a:latin typeface="Raleway"/>
                <a:ea typeface="Raleway"/>
                <a:cs typeface="Raleway"/>
                <a:sym typeface="Raleway"/>
              </a:defRPr>
            </a:lvl1pPr>
            <a:lvl2pPr lvl="1" rtl="0">
              <a:spcBef>
                <a:spcPts val="1000"/>
              </a:spcBef>
              <a:spcAft>
                <a:spcPts val="0"/>
              </a:spcAft>
              <a:buSzPts val="1100"/>
              <a:buFont typeface="Raleway"/>
              <a:buNone/>
              <a:defRPr sz="1100" b="1">
                <a:latin typeface="Raleway"/>
                <a:ea typeface="Raleway"/>
                <a:cs typeface="Raleway"/>
                <a:sym typeface="Raleway"/>
              </a:defRPr>
            </a:lvl2pPr>
            <a:lvl3pPr lvl="2" rtl="0">
              <a:spcBef>
                <a:spcPts val="1000"/>
              </a:spcBef>
              <a:spcAft>
                <a:spcPts val="0"/>
              </a:spcAft>
              <a:buSzPts val="1100"/>
              <a:buFont typeface="Raleway"/>
              <a:buNone/>
              <a:defRPr sz="1100" b="1">
                <a:latin typeface="Raleway"/>
                <a:ea typeface="Raleway"/>
                <a:cs typeface="Raleway"/>
                <a:sym typeface="Raleway"/>
              </a:defRPr>
            </a:lvl3pPr>
            <a:lvl4pPr lvl="3" rtl="0">
              <a:spcBef>
                <a:spcPts val="1000"/>
              </a:spcBef>
              <a:spcAft>
                <a:spcPts val="0"/>
              </a:spcAft>
              <a:buSzPts val="1100"/>
              <a:buFont typeface="Raleway"/>
              <a:buNone/>
              <a:defRPr sz="1100" b="1">
                <a:latin typeface="Raleway"/>
                <a:ea typeface="Raleway"/>
                <a:cs typeface="Raleway"/>
                <a:sym typeface="Raleway"/>
              </a:defRPr>
            </a:lvl4pPr>
            <a:lvl5pPr lvl="4" rtl="0">
              <a:spcBef>
                <a:spcPts val="1000"/>
              </a:spcBef>
              <a:spcAft>
                <a:spcPts val="0"/>
              </a:spcAft>
              <a:buSzPts val="1100"/>
              <a:buFont typeface="Raleway"/>
              <a:buNone/>
              <a:defRPr sz="1100" b="1">
                <a:latin typeface="Raleway"/>
                <a:ea typeface="Raleway"/>
                <a:cs typeface="Raleway"/>
                <a:sym typeface="Raleway"/>
              </a:defRPr>
            </a:lvl5pPr>
            <a:lvl6pPr lvl="5" rtl="0">
              <a:spcBef>
                <a:spcPts val="1000"/>
              </a:spcBef>
              <a:spcAft>
                <a:spcPts val="0"/>
              </a:spcAft>
              <a:buSzPts val="1100"/>
              <a:buFont typeface="Raleway"/>
              <a:buNone/>
              <a:defRPr sz="1100" b="1">
                <a:latin typeface="Raleway"/>
                <a:ea typeface="Raleway"/>
                <a:cs typeface="Raleway"/>
                <a:sym typeface="Raleway"/>
              </a:defRPr>
            </a:lvl6pPr>
            <a:lvl7pPr lvl="6" rtl="0">
              <a:spcBef>
                <a:spcPts val="1000"/>
              </a:spcBef>
              <a:spcAft>
                <a:spcPts val="0"/>
              </a:spcAft>
              <a:buSzPts val="1100"/>
              <a:buFont typeface="Raleway"/>
              <a:buNone/>
              <a:defRPr sz="1100" b="1">
                <a:latin typeface="Raleway"/>
                <a:ea typeface="Raleway"/>
                <a:cs typeface="Raleway"/>
                <a:sym typeface="Raleway"/>
              </a:defRPr>
            </a:lvl7pPr>
            <a:lvl8pPr lvl="7" rtl="0">
              <a:spcBef>
                <a:spcPts val="1000"/>
              </a:spcBef>
              <a:spcAft>
                <a:spcPts val="0"/>
              </a:spcAft>
              <a:buSzPts val="1100"/>
              <a:buFont typeface="Raleway"/>
              <a:buNone/>
              <a:defRPr sz="1100" b="1">
                <a:latin typeface="Raleway"/>
                <a:ea typeface="Raleway"/>
                <a:cs typeface="Raleway"/>
                <a:sym typeface="Raleway"/>
              </a:defRPr>
            </a:lvl8pPr>
            <a:lvl9pPr lvl="8" rtl="0">
              <a:spcBef>
                <a:spcPts val="1000"/>
              </a:spcBef>
              <a:spcAft>
                <a:spcPts val="1000"/>
              </a:spcAft>
              <a:buSzPts val="1100"/>
              <a:buFont typeface="Raleway"/>
              <a:buNone/>
              <a:defRPr sz="1100" b="1">
                <a:latin typeface="Raleway"/>
                <a:ea typeface="Raleway"/>
                <a:cs typeface="Raleway"/>
                <a:sym typeface="Raleway"/>
              </a:defRPr>
            </a:lvl9pPr>
          </a:lstStyle>
          <a:p>
            <a:endParaRPr/>
          </a:p>
        </p:txBody>
      </p:sp>
      <p:sp>
        <p:nvSpPr>
          <p:cNvPr id="16" name="Shape 16"/>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p:nvPr/>
        </p:nvSpPr>
        <p:spPr>
          <a:xfrm flipH="1">
            <a:off x="66731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19" name="Shape 19"/>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20" name="Shape 20"/>
          <p:cNvSpPr txBox="1">
            <a:spLocks noGrp="1"/>
          </p:cNvSpPr>
          <p:nvPr>
            <p:ph type="body" idx="1"/>
          </p:nvPr>
        </p:nvSpPr>
        <p:spPr>
          <a:xfrm>
            <a:off x="2576800" y="832475"/>
            <a:ext cx="3990600" cy="3841200"/>
          </a:xfrm>
          <a:prstGeom prst="rect">
            <a:avLst/>
          </a:prstGeom>
        </p:spPr>
        <p:txBody>
          <a:bodyPr spcFirstLastPara="1" wrap="square" lIns="91425" tIns="91425" rIns="91425" bIns="91425" anchor="ctr" anchorCtr="0"/>
          <a:lstStyle>
            <a:lvl1pPr marL="457200" lvl="0" indent="-381000" algn="ctr" rtl="0">
              <a:spcBef>
                <a:spcPts val="0"/>
              </a:spcBef>
              <a:spcAft>
                <a:spcPts val="0"/>
              </a:spcAft>
              <a:buSzPts val="2400"/>
              <a:buChar char="╺"/>
              <a:defRPr sz="2400"/>
            </a:lvl1pPr>
            <a:lvl2pPr marL="914400" lvl="1" indent="-381000" algn="ctr" rtl="0">
              <a:spcBef>
                <a:spcPts val="1000"/>
              </a:spcBef>
              <a:spcAft>
                <a:spcPts val="0"/>
              </a:spcAft>
              <a:buSzPts val="2400"/>
              <a:buChar char="╶"/>
              <a:defRPr sz="2400"/>
            </a:lvl2pPr>
            <a:lvl3pPr marL="1371600" lvl="2" indent="-381000" algn="ctr" rtl="0">
              <a:spcBef>
                <a:spcPts val="1000"/>
              </a:spcBef>
              <a:spcAft>
                <a:spcPts val="0"/>
              </a:spcAft>
              <a:buSzPts val="2400"/>
              <a:buChar char="╶"/>
              <a:defRPr sz="2400"/>
            </a:lvl3pPr>
            <a:lvl4pPr marL="1828800" lvl="3" indent="-381000" algn="ctr" rtl="0">
              <a:spcBef>
                <a:spcPts val="1000"/>
              </a:spcBef>
              <a:spcAft>
                <a:spcPts val="0"/>
              </a:spcAft>
              <a:buSzPts val="2400"/>
              <a:buChar char="╶"/>
              <a:defRPr sz="2400"/>
            </a:lvl4pPr>
            <a:lvl5pPr marL="2286000" lvl="4" indent="-381000" algn="ctr" rtl="0">
              <a:spcBef>
                <a:spcPts val="1000"/>
              </a:spcBef>
              <a:spcAft>
                <a:spcPts val="0"/>
              </a:spcAft>
              <a:buSzPts val="2400"/>
              <a:buChar char="╶"/>
              <a:defRPr sz="2400"/>
            </a:lvl5pPr>
            <a:lvl6pPr marL="2743200" lvl="5" indent="-381000" algn="ctr" rtl="0">
              <a:spcBef>
                <a:spcPts val="1000"/>
              </a:spcBef>
              <a:spcAft>
                <a:spcPts val="0"/>
              </a:spcAft>
              <a:buSzPts val="2400"/>
              <a:buChar char="╶"/>
              <a:defRPr sz="2400"/>
            </a:lvl6pPr>
            <a:lvl7pPr marL="3200400" lvl="6" indent="-381000" algn="ctr" rtl="0">
              <a:spcBef>
                <a:spcPts val="1000"/>
              </a:spcBef>
              <a:spcAft>
                <a:spcPts val="0"/>
              </a:spcAft>
              <a:buSzPts val="2400"/>
              <a:buChar char="╶"/>
              <a:defRPr sz="2400"/>
            </a:lvl7pPr>
            <a:lvl8pPr marL="3657600" lvl="7" indent="-381000" algn="ctr" rtl="0">
              <a:spcBef>
                <a:spcPts val="1000"/>
              </a:spcBef>
              <a:spcAft>
                <a:spcPts val="0"/>
              </a:spcAft>
              <a:buSzPts val="2400"/>
              <a:buChar char="╶"/>
              <a:defRPr sz="2400"/>
            </a:lvl8pPr>
            <a:lvl9pPr marL="4114800" lvl="8" indent="-381000" algn="ctr">
              <a:spcBef>
                <a:spcPts val="1000"/>
              </a:spcBef>
              <a:spcAft>
                <a:spcPts val="1000"/>
              </a:spcAft>
              <a:buSzPts val="2400"/>
              <a:buChar char="╶"/>
              <a:defRPr sz="2400"/>
            </a:lvl9pPr>
          </a:lstStyle>
          <a:p>
            <a:endParaRPr/>
          </a:p>
        </p:txBody>
      </p:sp>
      <p:sp>
        <p:nvSpPr>
          <p:cNvPr id="21" name="Shape 21"/>
          <p:cNvSpPr txBox="1"/>
          <p:nvPr/>
        </p:nvSpPr>
        <p:spPr>
          <a:xfrm>
            <a:off x="3593400" y="-6600"/>
            <a:ext cx="1957200" cy="1011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7200">
                <a:solidFill>
                  <a:srgbClr val="FFFFFF"/>
                </a:solidFill>
                <a:latin typeface="Twentieth Century"/>
                <a:ea typeface="Twentieth Century"/>
                <a:cs typeface="Twentieth Century"/>
                <a:sym typeface="Twentieth Century"/>
              </a:rPr>
              <a:t>“</a:t>
            </a:r>
            <a:endParaRPr sz="7200">
              <a:solidFill>
                <a:srgbClr val="FFFFFF"/>
              </a:solidFill>
              <a:latin typeface="Twentieth Century"/>
              <a:ea typeface="Twentieth Century"/>
              <a:cs typeface="Twentieth Century"/>
              <a:sym typeface="Twentieth Century"/>
            </a:endParaRPr>
          </a:p>
        </p:txBody>
      </p:sp>
      <p:sp>
        <p:nvSpPr>
          <p:cNvPr id="22" name="Shape 22"/>
          <p:cNvSpPr txBox="1">
            <a:spLocks noGrp="1"/>
          </p:cNvSpPr>
          <p:nvPr>
            <p:ph type="sldNum" idx="12"/>
          </p:nvPr>
        </p:nvSpPr>
        <p:spPr>
          <a:xfrm>
            <a:off x="4297650" y="4673650"/>
            <a:ext cx="548700" cy="2451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fld id="{00000000-1234-1234-1234-123412341234}" type="slidenum">
              <a:rPr lang="en"/>
              <a:pPr marL="0" lvl="0" indent="0" algn="ctr">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Shape 24"/>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25" name="Shape 25"/>
          <p:cNvSpPr txBox="1">
            <a:spLocks noGrp="1"/>
          </p:cNvSpPr>
          <p:nvPr>
            <p:ph type="title"/>
          </p:nvPr>
        </p:nvSpPr>
        <p:spPr>
          <a:xfrm>
            <a:off x="457200" y="984875"/>
            <a:ext cx="2383800" cy="6297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6" name="Shape 26"/>
          <p:cNvSpPr txBox="1">
            <a:spLocks noGrp="1"/>
          </p:cNvSpPr>
          <p:nvPr>
            <p:ph type="body" idx="1"/>
          </p:nvPr>
        </p:nvSpPr>
        <p:spPr>
          <a:xfrm>
            <a:off x="457200" y="1715123"/>
            <a:ext cx="4762200" cy="27366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sp>
        <p:nvSpPr>
          <p:cNvPr id="27" name="Shape 27"/>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Shape 29"/>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30" name="Shape 30"/>
          <p:cNvSpPr txBox="1">
            <a:spLocks noGrp="1"/>
          </p:cNvSpPr>
          <p:nvPr>
            <p:ph type="title"/>
          </p:nvPr>
        </p:nvSpPr>
        <p:spPr>
          <a:xfrm>
            <a:off x="457200" y="984875"/>
            <a:ext cx="2383800" cy="629700"/>
          </a:xfrm>
          <a:prstGeom prst="rect">
            <a:avLst/>
          </a:prstGeom>
        </p:spPr>
        <p:txBody>
          <a:bodyPr spcFirstLastPara="1"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Shape 31"/>
          <p:cNvSpPr txBox="1">
            <a:spLocks noGrp="1"/>
          </p:cNvSpPr>
          <p:nvPr>
            <p:ph type="body" idx="1"/>
          </p:nvPr>
        </p:nvSpPr>
        <p:spPr>
          <a:xfrm>
            <a:off x="457200" y="1711200"/>
            <a:ext cx="2276400" cy="27486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32" name="Shape 32"/>
          <p:cNvSpPr txBox="1">
            <a:spLocks noGrp="1"/>
          </p:cNvSpPr>
          <p:nvPr>
            <p:ph type="body" idx="2"/>
          </p:nvPr>
        </p:nvSpPr>
        <p:spPr>
          <a:xfrm>
            <a:off x="2870548" y="1711200"/>
            <a:ext cx="2276400" cy="27486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33" name="Shape 33"/>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Shape 35"/>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36" name="Shape 36"/>
          <p:cNvSpPr txBox="1">
            <a:spLocks noGrp="1"/>
          </p:cNvSpPr>
          <p:nvPr>
            <p:ph type="title"/>
          </p:nvPr>
        </p:nvSpPr>
        <p:spPr>
          <a:xfrm>
            <a:off x="457200" y="984875"/>
            <a:ext cx="2383800" cy="629700"/>
          </a:xfrm>
          <a:prstGeom prst="rect">
            <a:avLst/>
          </a:prstGeom>
        </p:spPr>
        <p:txBody>
          <a:bodyPr spcFirstLastPara="1" wrap="square" lIns="91425" tIns="91425" rIns="91425" bIns="91425" anchor="b" anchorCtr="0"/>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7" name="Shape 37"/>
          <p:cNvSpPr txBox="1">
            <a:spLocks noGrp="1"/>
          </p:cNvSpPr>
          <p:nvPr>
            <p:ph type="body" idx="1"/>
          </p:nvPr>
        </p:nvSpPr>
        <p:spPr>
          <a:xfrm>
            <a:off x="457200" y="1711200"/>
            <a:ext cx="1507200" cy="2748600"/>
          </a:xfrm>
          <a:prstGeom prst="rect">
            <a:avLst/>
          </a:prstGeom>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38" name="Shape 38"/>
          <p:cNvSpPr txBox="1">
            <a:spLocks noGrp="1"/>
          </p:cNvSpPr>
          <p:nvPr>
            <p:ph type="body" idx="2"/>
          </p:nvPr>
        </p:nvSpPr>
        <p:spPr>
          <a:xfrm>
            <a:off x="2041749" y="1711200"/>
            <a:ext cx="1507200" cy="2748600"/>
          </a:xfrm>
          <a:prstGeom prst="rect">
            <a:avLst/>
          </a:prstGeom>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39" name="Shape 39"/>
          <p:cNvSpPr txBox="1">
            <a:spLocks noGrp="1"/>
          </p:cNvSpPr>
          <p:nvPr>
            <p:ph type="body" idx="3"/>
          </p:nvPr>
        </p:nvSpPr>
        <p:spPr>
          <a:xfrm>
            <a:off x="3626297" y="1711200"/>
            <a:ext cx="1507200" cy="2748600"/>
          </a:xfrm>
          <a:prstGeom prst="rect">
            <a:avLst/>
          </a:prstGeom>
        </p:spPr>
        <p:txBody>
          <a:bodyPr spcFirstLastPara="1"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40" name="Shape 40"/>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Shape 50"/>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51" name="Shape 51"/>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tally blank">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58" name="Shape 58"/>
          <p:cNvSpPr/>
          <p:nvPr/>
        </p:nvSpPr>
        <p:spPr>
          <a:xfrm>
            <a:off x="75" y="75"/>
            <a:ext cx="9144000" cy="5143500"/>
          </a:xfrm>
          <a:prstGeom prst="rect">
            <a:avLst/>
          </a:prstGeom>
          <a:solidFill>
            <a:srgbClr val="212539">
              <a:alpha val="646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sp>
        <p:nvSpPr>
          <p:cNvPr id="303" name="Body Level One…"/>
          <p:cNvSpPr txBox="1">
            <a:spLocks noGrp="1"/>
          </p:cNvSpPr>
          <p:nvPr>
            <p:ph type="body" sz="half" idx="1"/>
          </p:nvPr>
        </p:nvSpPr>
        <p:spPr>
          <a:xfrm>
            <a:off x="771178" y="1723820"/>
            <a:ext cx="6277176" cy="2845610"/>
          </a:xfrm>
          <a:prstGeom prst="rect">
            <a:avLst/>
          </a:prstGeom>
        </p:spPr>
        <p:txBody>
          <a:bodyPr/>
          <a:lstStyle>
            <a:lvl1pPr marL="357240" indent="-357240">
              <a:lnSpc>
                <a:spcPct val="200000"/>
              </a:lnSpc>
              <a:spcBef>
                <a:spcPts val="0"/>
              </a:spcBef>
              <a:buSzPct val="70000"/>
              <a:buBlip>
                <a:blip r:embed="rId2"/>
              </a:buBlip>
              <a:defRPr sz="1200" b="1">
                <a:solidFill>
                  <a:srgbClr val="000000"/>
                </a:solidFill>
              </a:defRPr>
            </a:lvl1pPr>
            <a:lvl2pPr marL="700122" indent="-357240">
              <a:lnSpc>
                <a:spcPct val="200000"/>
              </a:lnSpc>
              <a:spcBef>
                <a:spcPts val="0"/>
              </a:spcBef>
              <a:buSzPct val="70000"/>
              <a:buBlip>
                <a:blip r:embed="rId2"/>
              </a:buBlip>
              <a:defRPr sz="1200" b="1">
                <a:solidFill>
                  <a:srgbClr val="000000"/>
                </a:solidFill>
              </a:defRPr>
            </a:lvl2pPr>
            <a:lvl3pPr marL="1043003" indent="-357240">
              <a:lnSpc>
                <a:spcPct val="200000"/>
              </a:lnSpc>
              <a:spcBef>
                <a:spcPts val="0"/>
              </a:spcBef>
              <a:buSzPct val="70000"/>
              <a:buBlip>
                <a:blip r:embed="rId2"/>
              </a:buBlip>
              <a:defRPr sz="1200" b="1">
                <a:solidFill>
                  <a:srgbClr val="000000"/>
                </a:solidFill>
              </a:defRPr>
            </a:lvl3pPr>
            <a:lvl4pPr marL="1385885" indent="-357240">
              <a:lnSpc>
                <a:spcPct val="200000"/>
              </a:lnSpc>
              <a:spcBef>
                <a:spcPts val="0"/>
              </a:spcBef>
              <a:buSzPct val="70000"/>
              <a:buBlip>
                <a:blip r:embed="rId2"/>
              </a:buBlip>
              <a:defRPr sz="1200" b="1">
                <a:solidFill>
                  <a:srgbClr val="000000"/>
                </a:solidFill>
              </a:defRPr>
            </a:lvl4pPr>
            <a:lvl5pPr marL="1728766" indent="-357240">
              <a:lnSpc>
                <a:spcPct val="200000"/>
              </a:lnSpc>
              <a:spcBef>
                <a:spcPts val="0"/>
              </a:spcBef>
              <a:buSzPct val="70000"/>
              <a:buBlip>
                <a:blip r:embed="rId2"/>
              </a:buBlip>
              <a:defRPr sz="12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4" name="Rectangle"/>
          <p:cNvSpPr/>
          <p:nvPr/>
        </p:nvSpPr>
        <p:spPr>
          <a:xfrm>
            <a:off x="7842230" y="-1"/>
            <a:ext cx="1305773" cy="5143501"/>
          </a:xfrm>
          <a:prstGeom prst="rect">
            <a:avLst/>
          </a:prstGeom>
          <a:solidFill>
            <a:srgbClr val="FF9300"/>
          </a:solidFill>
          <a:ln w="12700">
            <a:miter lim="400000"/>
          </a:ln>
        </p:spPr>
        <p:txBody>
          <a:bodyPr lIns="17148" tIns="17148" rIns="17148" bIns="17148" anchor="ctr"/>
          <a:lstStyle/>
          <a:p>
            <a:pPr algn="l">
              <a:lnSpc>
                <a:spcPct val="100000"/>
              </a:lnSpc>
              <a:defRPr sz="3600">
                <a:solidFill>
                  <a:srgbClr val="FFFFFF"/>
                </a:solidFill>
              </a:defRPr>
            </a:pPr>
            <a:endParaRPr/>
          </a:p>
        </p:txBody>
      </p:sp>
      <p:pic>
        <p:nvPicPr>
          <p:cNvPr id="305" name="170616-Symbol-R-Standard-White-239.png" descr="170616-Symbol-R-Standard-White-239.png"/>
          <p:cNvPicPr>
            <a:picLocks noChangeAspect="1"/>
          </p:cNvPicPr>
          <p:nvPr/>
        </p:nvPicPr>
        <p:blipFill>
          <a:blip r:embed="rId3" cstate="print">
            <a:extLst/>
          </a:blip>
          <a:stretch>
            <a:fillRect/>
          </a:stretch>
        </p:blipFill>
        <p:spPr>
          <a:xfrm>
            <a:off x="7920936" y="3415792"/>
            <a:ext cx="1138831" cy="1138238"/>
          </a:xfrm>
          <a:prstGeom prst="rect">
            <a:avLst/>
          </a:prstGeom>
          <a:ln w="12700">
            <a:miter lim="400000"/>
          </a:ln>
        </p:spPr>
      </p:pic>
      <p:sp>
        <p:nvSpPr>
          <p:cNvPr id="306" name="Title Text"/>
          <p:cNvSpPr txBox="1">
            <a:spLocks noGrp="1"/>
          </p:cNvSpPr>
          <p:nvPr>
            <p:ph type="body" sz="quarter" idx="13"/>
          </p:nvPr>
        </p:nvSpPr>
        <p:spPr>
          <a:xfrm>
            <a:off x="1206065" y="1106442"/>
            <a:ext cx="5233903" cy="371006"/>
          </a:xfrm>
          <a:prstGeom prst="rect">
            <a:avLst/>
          </a:prstGeom>
        </p:spPr>
        <p:txBody>
          <a:bodyPr lIns="17148" tIns="17148" rIns="17148" bIns="17148" anchor="ctr"/>
          <a:lstStyle>
            <a:lvl1pPr algn="ctr">
              <a:lnSpc>
                <a:spcPct val="150000"/>
              </a:lnSpc>
              <a:spcBef>
                <a:spcPts val="0"/>
              </a:spcBef>
              <a:defRPr sz="1400" b="1" spc="289">
                <a:solidFill>
                  <a:srgbClr val="424242"/>
                </a:solidFill>
              </a:defRPr>
            </a:lvl1pPr>
          </a:lstStyle>
          <a:p>
            <a:r>
              <a:t>Title Text</a:t>
            </a:r>
          </a:p>
        </p:txBody>
      </p:sp>
      <p:sp>
        <p:nvSpPr>
          <p:cNvPr id="307" name="Title Text"/>
          <p:cNvSpPr txBox="1">
            <a:spLocks noGrp="1"/>
          </p:cNvSpPr>
          <p:nvPr>
            <p:ph type="title"/>
          </p:nvPr>
        </p:nvSpPr>
        <p:spPr>
          <a:xfrm>
            <a:off x="684427" y="492983"/>
            <a:ext cx="6277176" cy="657785"/>
          </a:xfrm>
          <a:prstGeom prst="rect">
            <a:avLst/>
          </a:prstGeom>
        </p:spPr>
        <p:txBody>
          <a:bodyPr/>
          <a:lstStyle>
            <a:lvl1pPr>
              <a:defRPr cap="none">
                <a:solidFill>
                  <a:srgbClr val="000000"/>
                </a:solidFill>
              </a:defRPr>
            </a:lvl1pPr>
          </a:lstStyle>
          <a:p>
            <a:r>
              <a:t>Title Text</a:t>
            </a:r>
          </a:p>
        </p:txBody>
      </p:sp>
      <p:sp>
        <p:nvSpPr>
          <p:cNvPr id="3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76A5A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984875"/>
            <a:ext cx="2383800" cy="6297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1pPr>
            <a:lvl2pPr lvl="1">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2pPr>
            <a:lvl3pPr lvl="2">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3pPr>
            <a:lvl4pPr lvl="3">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4pPr>
            <a:lvl5pPr lvl="4">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5pPr>
            <a:lvl6pPr lvl="5">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6pPr>
            <a:lvl7pPr lvl="6">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7pPr>
            <a:lvl8pPr lvl="7">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8pPr>
            <a:lvl9pPr lvl="8">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457200" y="1715123"/>
            <a:ext cx="4762200" cy="2736600"/>
          </a:xfrm>
          <a:prstGeom prst="rect">
            <a:avLst/>
          </a:prstGeom>
          <a:noFill/>
          <a:ln>
            <a:noFill/>
          </a:ln>
        </p:spPr>
        <p:txBody>
          <a:bodyPr spcFirstLastPara="1" wrap="square" lIns="91425" tIns="91425" rIns="91425" bIns="91425" anchor="t" anchorCtr="0"/>
          <a:lstStyle>
            <a:lvl1pPr marL="457200" lvl="0" indent="-317500">
              <a:lnSpc>
                <a:spcPct val="115000"/>
              </a:lnSpc>
              <a:spcBef>
                <a:spcPts val="0"/>
              </a:spcBef>
              <a:spcAft>
                <a:spcPts val="0"/>
              </a:spcAft>
              <a:buClr>
                <a:srgbClr val="FFFFFF"/>
              </a:buClr>
              <a:buSzPts val="1400"/>
              <a:buFont typeface="Varela"/>
              <a:buChar char="╺"/>
              <a:defRPr>
                <a:solidFill>
                  <a:srgbClr val="FFFFFF"/>
                </a:solidFill>
                <a:latin typeface="Varela"/>
                <a:ea typeface="Varela"/>
                <a:cs typeface="Varela"/>
                <a:sym typeface="Varela"/>
              </a:defRPr>
            </a:lvl1pPr>
            <a:lvl2pPr marL="914400" lvl="1"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2pPr>
            <a:lvl3pPr marL="1371600" lvl="2"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3pPr>
            <a:lvl4pPr marL="1828800" lvl="3"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4pPr>
            <a:lvl5pPr marL="2286000" lvl="4"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5pPr>
            <a:lvl6pPr marL="2743200" lvl="5"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6pPr>
            <a:lvl7pPr marL="3200400" lvl="6"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7pPr>
            <a:lvl8pPr marL="3657600" lvl="7"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8pPr>
            <a:lvl9pPr marL="4114800" lvl="8" indent="-317500">
              <a:lnSpc>
                <a:spcPct val="115000"/>
              </a:lnSpc>
              <a:spcBef>
                <a:spcPts val="1000"/>
              </a:spcBef>
              <a:spcAft>
                <a:spcPts val="1000"/>
              </a:spcAft>
              <a:buClr>
                <a:srgbClr val="FFFFFF"/>
              </a:buClr>
              <a:buSzPts val="1400"/>
              <a:buFont typeface="Varela"/>
              <a:buChar char="╶"/>
              <a:defRPr>
                <a:solidFill>
                  <a:srgbClr val="FFFFFF"/>
                </a:solidFill>
                <a:latin typeface="Varela"/>
                <a:ea typeface="Varela"/>
                <a:cs typeface="Varela"/>
                <a:sym typeface="Varela"/>
              </a:defRPr>
            </a:lvl9pPr>
          </a:lstStyle>
          <a:p>
            <a:endParaRPr/>
          </a:p>
        </p:txBody>
      </p:sp>
      <p:sp>
        <p:nvSpPr>
          <p:cNvPr id="8" name="Shape 8"/>
          <p:cNvSpPr txBox="1">
            <a:spLocks noGrp="1"/>
          </p:cNvSpPr>
          <p:nvPr>
            <p:ph type="sldNum" idx="12"/>
          </p:nvPr>
        </p:nvSpPr>
        <p:spPr>
          <a:xfrm>
            <a:off x="457200" y="4673650"/>
            <a:ext cx="548700" cy="2451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sz="1000" b="1">
                <a:solidFill>
                  <a:srgbClr val="FFFFFF"/>
                </a:solidFill>
                <a:latin typeface="Twentieth Century"/>
                <a:ea typeface="Twentieth Century"/>
                <a:cs typeface="Twentieth Century"/>
                <a:sym typeface="Twentieth Century"/>
              </a:rPr>
              <a:pPr marL="0" lvl="0" indent="0">
                <a:spcBef>
                  <a:spcPts val="0"/>
                </a:spcBef>
                <a:spcAft>
                  <a:spcPts val="0"/>
                </a:spcAft>
                <a:buNone/>
              </a:pPr>
              <a:t>‹#›</a:t>
            </a:fld>
            <a:endParaRPr sz="1000" b="1">
              <a:solidFill>
                <a:srgbClr val="FFFFFF"/>
              </a:solidFill>
              <a:latin typeface="Twentieth Century"/>
              <a:ea typeface="Twentieth Century"/>
              <a:cs typeface="Twentieth Century"/>
              <a:sym typeface="Twentieth Centur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6" r:id="rId7"/>
    <p:sldLayoutId id="2147483658"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457200" y="3363425"/>
            <a:ext cx="6686568" cy="1159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5400" dirty="0" smtClean="0"/>
              <a:t>Turning Point</a:t>
            </a:r>
            <a:endParaRPr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2000"/>
                                        <p:tgtEl>
                                          <p:spTgt spid="63"/>
                                        </p:tgtEl>
                                      </p:cBhvr>
                                    </p:animEffect>
                                    <p:anim calcmode="lin" valueType="num">
                                      <p:cBhvr>
                                        <p:cTn id="8" dur="2000" fill="hold"/>
                                        <p:tgtEl>
                                          <p:spTgt spid="63"/>
                                        </p:tgtEl>
                                        <p:attrNameLst>
                                          <p:attrName>ppt_w</p:attrName>
                                        </p:attrNameLst>
                                      </p:cBhvr>
                                      <p:tavLst>
                                        <p:tav tm="0" fmla="#ppt_w*sin(2.5*pi*$)">
                                          <p:val>
                                            <p:fltVal val="0"/>
                                          </p:val>
                                        </p:tav>
                                        <p:tav tm="100000">
                                          <p:val>
                                            <p:fltVal val="1"/>
                                          </p:val>
                                        </p:tav>
                                      </p:tavLst>
                                    </p:anim>
                                    <p:anim calcmode="lin" valueType="num">
                                      <p:cBhvr>
                                        <p:cTn id="9" dur="20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800" dirty="0" smtClean="0"/>
              <a:t>.</a:t>
            </a:r>
            <a:endParaRPr lang="en-ZA" sz="800" dirty="0"/>
          </a:p>
        </p:txBody>
      </p:sp>
      <p:sp>
        <p:nvSpPr>
          <p:cNvPr id="5" name="Slide Number Placeholder 4"/>
          <p:cNvSpPr>
            <a:spLocks noGrp="1"/>
          </p:cNvSpPr>
          <p:nvPr>
            <p:ph type="sldNum" sz="quarter" idx="2"/>
          </p:nvPr>
        </p:nvSpPr>
        <p:spPr/>
        <p:txBody>
          <a:bodyPr/>
          <a:lstStyle/>
          <a:p>
            <a:r>
              <a:rPr lang="en-ZA" sz="800" dirty="0" smtClean="0"/>
              <a:t>.</a:t>
            </a:r>
            <a:endParaRPr lang="en-ZA" sz="800" dirty="0"/>
          </a:p>
        </p:txBody>
      </p:sp>
      <p:sp>
        <p:nvSpPr>
          <p:cNvPr id="6" name="Text Placeholder 2"/>
          <p:cNvSpPr>
            <a:spLocks noGrp="1"/>
          </p:cNvSpPr>
          <p:nvPr>
            <p:ph type="body" sz="half" idx="1"/>
          </p:nvPr>
        </p:nvSpPr>
        <p:spPr>
          <a:xfrm>
            <a:off x="179388" y="195263"/>
            <a:ext cx="7488237" cy="4679950"/>
          </a:xfrm>
        </p:spPr>
        <p:txBody>
          <a:bodyPr/>
          <a:lstStyle/>
          <a:p>
            <a:r>
              <a:rPr lang="en-US" sz="4800" dirty="0" smtClean="0">
                <a:latin typeface="Verdana" pitchFamily="34" charset="0"/>
                <a:ea typeface="Verdana" pitchFamily="34" charset="0"/>
                <a:cs typeface="Verdana" pitchFamily="34" charset="0"/>
              </a:rPr>
              <a:t>1 - Immersion</a:t>
            </a:r>
            <a:endParaRPr lang="en-ZA" sz="4800" dirty="0">
              <a:latin typeface="Verdana" pitchFamily="34" charset="0"/>
              <a:ea typeface="Verdana" pitchFamily="34" charset="0"/>
              <a:cs typeface="Verdana"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800" dirty="0" smtClean="0"/>
              <a:t>.</a:t>
            </a:r>
            <a:endParaRPr lang="en-ZA" sz="800" dirty="0"/>
          </a:p>
        </p:txBody>
      </p:sp>
      <p:sp>
        <p:nvSpPr>
          <p:cNvPr id="5" name="Slide Number Placeholder 4"/>
          <p:cNvSpPr>
            <a:spLocks noGrp="1"/>
          </p:cNvSpPr>
          <p:nvPr>
            <p:ph type="sldNum" sz="quarter" idx="2"/>
          </p:nvPr>
        </p:nvSpPr>
        <p:spPr/>
        <p:txBody>
          <a:bodyPr/>
          <a:lstStyle/>
          <a:p>
            <a:r>
              <a:rPr lang="en-ZA" sz="800" dirty="0" smtClean="0"/>
              <a:t>.</a:t>
            </a:r>
            <a:endParaRPr lang="en-ZA" sz="800" dirty="0"/>
          </a:p>
        </p:txBody>
      </p:sp>
      <p:sp>
        <p:nvSpPr>
          <p:cNvPr id="6" name="Text Placeholder 2"/>
          <p:cNvSpPr>
            <a:spLocks noGrp="1"/>
          </p:cNvSpPr>
          <p:nvPr>
            <p:ph type="body" sz="half" idx="1"/>
          </p:nvPr>
        </p:nvSpPr>
        <p:spPr>
          <a:xfrm>
            <a:off x="179388" y="195263"/>
            <a:ext cx="7488237" cy="4679950"/>
          </a:xfrm>
        </p:spPr>
        <p:txBody>
          <a:bodyPr/>
          <a:lstStyle/>
          <a:p>
            <a:r>
              <a:rPr lang="en-US" sz="4800" dirty="0" smtClean="0">
                <a:latin typeface="Verdana" pitchFamily="34" charset="0"/>
                <a:ea typeface="Verdana" pitchFamily="34" charset="0"/>
                <a:cs typeface="Verdana" pitchFamily="34" charset="0"/>
              </a:rPr>
              <a:t>1 – Immersion</a:t>
            </a:r>
          </a:p>
          <a:p>
            <a:r>
              <a:rPr lang="en-US" sz="4800" dirty="0" smtClean="0"/>
              <a:t>2  – Interactivity</a:t>
            </a:r>
            <a:endParaRPr lang="en-ZA" sz="4800" dirty="0">
              <a:latin typeface="Verdana" pitchFamily="34" charset="0"/>
              <a:ea typeface="Verdana" pitchFamily="34" charset="0"/>
              <a:cs typeface="Verdana"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800" dirty="0" smtClean="0"/>
              <a:t>.</a:t>
            </a:r>
            <a:endParaRPr lang="en-ZA" sz="800" dirty="0"/>
          </a:p>
        </p:txBody>
      </p:sp>
      <p:sp>
        <p:nvSpPr>
          <p:cNvPr id="5" name="Slide Number Placeholder 4"/>
          <p:cNvSpPr>
            <a:spLocks noGrp="1"/>
          </p:cNvSpPr>
          <p:nvPr>
            <p:ph type="sldNum" sz="quarter" idx="2"/>
          </p:nvPr>
        </p:nvSpPr>
        <p:spPr/>
        <p:txBody>
          <a:bodyPr/>
          <a:lstStyle/>
          <a:p>
            <a:r>
              <a:rPr lang="en-ZA" sz="800" dirty="0" smtClean="0"/>
              <a:t>.</a:t>
            </a:r>
            <a:endParaRPr lang="en-ZA" sz="800" dirty="0"/>
          </a:p>
        </p:txBody>
      </p:sp>
      <p:sp>
        <p:nvSpPr>
          <p:cNvPr id="6" name="Text Placeholder 2"/>
          <p:cNvSpPr>
            <a:spLocks noGrp="1"/>
          </p:cNvSpPr>
          <p:nvPr>
            <p:ph type="body" sz="half" idx="1"/>
          </p:nvPr>
        </p:nvSpPr>
        <p:spPr>
          <a:xfrm>
            <a:off x="179388" y="195263"/>
            <a:ext cx="7488237" cy="4679950"/>
          </a:xfrm>
        </p:spPr>
        <p:txBody>
          <a:bodyPr/>
          <a:lstStyle/>
          <a:p>
            <a:r>
              <a:rPr lang="en-US" sz="4400" dirty="0" smtClean="0">
                <a:latin typeface="Verdana" pitchFamily="34" charset="0"/>
                <a:ea typeface="Verdana" pitchFamily="34" charset="0"/>
                <a:cs typeface="Verdana" pitchFamily="34" charset="0"/>
              </a:rPr>
              <a:t>1– Immersion</a:t>
            </a:r>
          </a:p>
          <a:p>
            <a:r>
              <a:rPr lang="en-US" sz="4400" dirty="0" smtClean="0"/>
              <a:t>2 – Interactivity</a:t>
            </a:r>
          </a:p>
          <a:p>
            <a:r>
              <a:rPr lang="en-US" sz="4400" dirty="0" smtClean="0"/>
              <a:t>3 – Ultra-personalization</a:t>
            </a:r>
            <a:endParaRPr lang="en-ZA" sz="4400" dirty="0">
              <a:latin typeface="Verdana" pitchFamily="34" charset="0"/>
              <a:ea typeface="Verdana" pitchFamily="34" charset="0"/>
              <a:cs typeface="Verdana" pitchFamily="34"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800" dirty="0" smtClean="0"/>
              <a:t>.</a:t>
            </a:r>
            <a:endParaRPr lang="en-ZA" sz="800" dirty="0"/>
          </a:p>
        </p:txBody>
      </p:sp>
      <p:sp>
        <p:nvSpPr>
          <p:cNvPr id="5" name="Slide Number Placeholder 4"/>
          <p:cNvSpPr>
            <a:spLocks noGrp="1"/>
          </p:cNvSpPr>
          <p:nvPr>
            <p:ph type="sldNum" sz="quarter" idx="2"/>
          </p:nvPr>
        </p:nvSpPr>
        <p:spPr/>
        <p:txBody>
          <a:bodyPr/>
          <a:lstStyle/>
          <a:p>
            <a:r>
              <a:rPr lang="en-ZA" sz="800" dirty="0" smtClean="0"/>
              <a:t>.</a:t>
            </a:r>
            <a:endParaRPr lang="en-ZA" sz="800" dirty="0"/>
          </a:p>
        </p:txBody>
      </p:sp>
      <p:sp>
        <p:nvSpPr>
          <p:cNvPr id="6" name="Text Placeholder 2"/>
          <p:cNvSpPr>
            <a:spLocks noGrp="1"/>
          </p:cNvSpPr>
          <p:nvPr>
            <p:ph type="body" sz="half" idx="1"/>
          </p:nvPr>
        </p:nvSpPr>
        <p:spPr>
          <a:xfrm>
            <a:off x="179388" y="-236562"/>
            <a:ext cx="7488237" cy="5111775"/>
          </a:xfrm>
        </p:spPr>
        <p:txBody>
          <a:bodyPr/>
          <a:lstStyle/>
          <a:p>
            <a:r>
              <a:rPr lang="en-US" sz="4000" dirty="0" smtClean="0">
                <a:latin typeface="Verdana" pitchFamily="34" charset="0"/>
                <a:ea typeface="Verdana" pitchFamily="34" charset="0"/>
                <a:cs typeface="Verdana" pitchFamily="34" charset="0"/>
              </a:rPr>
              <a:t>1– Immersion</a:t>
            </a:r>
          </a:p>
          <a:p>
            <a:r>
              <a:rPr lang="en-US" sz="4000" dirty="0" smtClean="0"/>
              <a:t>2 – Interactivity</a:t>
            </a:r>
          </a:p>
          <a:p>
            <a:r>
              <a:rPr lang="en-US" sz="4000" dirty="0" smtClean="0"/>
              <a:t>3 – Ultra-personalization</a:t>
            </a:r>
          </a:p>
          <a:p>
            <a:r>
              <a:rPr lang="en-US" sz="4000" dirty="0" smtClean="0"/>
              <a:t>4 – </a:t>
            </a:r>
            <a:r>
              <a:rPr lang="en-US" sz="4000" dirty="0" err="1" smtClean="0"/>
              <a:t>Curation</a:t>
            </a:r>
            <a:endParaRPr lang="en-ZA" sz="4000" dirty="0">
              <a:latin typeface="Verdana" pitchFamily="34" charset="0"/>
              <a:ea typeface="Verdana" pitchFamily="34" charset="0"/>
              <a:cs typeface="Verdana"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800" dirty="0" smtClean="0"/>
              <a:t>.</a:t>
            </a:r>
            <a:endParaRPr lang="en-ZA" sz="800" dirty="0"/>
          </a:p>
        </p:txBody>
      </p:sp>
      <p:sp>
        <p:nvSpPr>
          <p:cNvPr id="5" name="Slide Number Placeholder 4"/>
          <p:cNvSpPr>
            <a:spLocks noGrp="1"/>
          </p:cNvSpPr>
          <p:nvPr>
            <p:ph type="sldNum" sz="quarter" idx="2"/>
          </p:nvPr>
        </p:nvSpPr>
        <p:spPr/>
        <p:txBody>
          <a:bodyPr/>
          <a:lstStyle/>
          <a:p>
            <a:r>
              <a:rPr lang="en-ZA" sz="800" dirty="0" smtClean="0"/>
              <a:t>.</a:t>
            </a:r>
            <a:endParaRPr lang="en-ZA" sz="800" dirty="0"/>
          </a:p>
        </p:txBody>
      </p:sp>
      <p:sp>
        <p:nvSpPr>
          <p:cNvPr id="6" name="Text Placeholder 2"/>
          <p:cNvSpPr>
            <a:spLocks noGrp="1"/>
          </p:cNvSpPr>
          <p:nvPr>
            <p:ph type="body" sz="half" idx="1"/>
          </p:nvPr>
        </p:nvSpPr>
        <p:spPr>
          <a:xfrm>
            <a:off x="179388" y="195263"/>
            <a:ext cx="7488237" cy="4679950"/>
          </a:xfrm>
        </p:spPr>
        <p:txBody>
          <a:bodyPr/>
          <a:lstStyle/>
          <a:p>
            <a:r>
              <a:rPr lang="en-US" sz="1800" dirty="0" smtClean="0">
                <a:latin typeface="Verdana" pitchFamily="34" charset="0"/>
                <a:ea typeface="Verdana" pitchFamily="34" charset="0"/>
                <a:cs typeface="Verdana" pitchFamily="34" charset="0"/>
              </a:rPr>
              <a:t>The potency and efficacy of traditional EVANGELISM must now come under scrutiny, our relationship with DIGITAL TECHNOLOGY and its instant content platform must be unfolded and developed, this approach will present and open EVANGELISTIC AVENUES with the unmissable opportunity to connect with audiences and participants like never before that will lead to baptism – Gideon Pelser</a:t>
            </a:r>
            <a:endParaRPr lang="en-ZA" sz="1800" dirty="0">
              <a:latin typeface="Verdana" pitchFamily="34" charset="0"/>
              <a:ea typeface="Verdana" pitchFamily="34" charset="0"/>
              <a:cs typeface="Verdana"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428596" y="1563638"/>
            <a:ext cx="8463884" cy="3365566"/>
          </a:xfrm>
          <a:prstGeom prst="rect">
            <a:avLst/>
          </a:prstGeom>
        </p:spPr>
        <p:txBody>
          <a:bodyPr spcFirstLastPara="1" wrap="square" lIns="91425" tIns="91425" rIns="91425" bIns="91425" anchor="t" anchorCtr="0">
            <a:noAutofit/>
          </a:bodyPr>
          <a:lstStyle/>
          <a:p>
            <a:pPr marL="152400" indent="0">
              <a:buNone/>
            </a:pPr>
            <a:r>
              <a:rPr lang="en-GB" sz="3200" b="1" dirty="0" smtClean="0"/>
              <a:t>High Touch</a:t>
            </a:r>
          </a:p>
          <a:p>
            <a:endParaRPr lang="en-GB" sz="3200" dirty="0"/>
          </a:p>
          <a:p>
            <a:r>
              <a:rPr lang="en-GB" sz="3200" b="1" dirty="0" smtClean="0"/>
              <a:t>Personalised </a:t>
            </a:r>
            <a:r>
              <a:rPr lang="en-GB" sz="3200" b="1" dirty="0"/>
              <a:t>content will be </a:t>
            </a:r>
            <a:r>
              <a:rPr lang="en-GB" sz="3200" b="1" dirty="0">
                <a:solidFill>
                  <a:srgbClr val="002060"/>
                </a:solidFill>
              </a:rPr>
              <a:t>more and </a:t>
            </a:r>
            <a:r>
              <a:rPr lang="en-GB" sz="3200" b="1" dirty="0"/>
              <a:t>more significant – it will mainta</a:t>
            </a:r>
            <a:r>
              <a:rPr lang="en-GB" sz="3200" b="1" dirty="0">
                <a:solidFill>
                  <a:srgbClr val="002060"/>
                </a:solidFill>
              </a:rPr>
              <a:t>in loyalty </a:t>
            </a:r>
            <a:r>
              <a:rPr lang="en-GB" sz="3200" b="1" dirty="0"/>
              <a:t>and position the presenter as a </a:t>
            </a:r>
            <a:endParaRPr lang="en-GB" sz="3200" b="1" dirty="0" smtClean="0"/>
          </a:p>
          <a:p>
            <a:r>
              <a:rPr lang="en-GB" sz="3200" b="1" dirty="0" smtClean="0">
                <a:solidFill>
                  <a:schemeClr val="bg1"/>
                </a:solidFill>
              </a:rPr>
              <a:t>trusted</a:t>
            </a:r>
            <a:r>
              <a:rPr lang="en-GB" sz="3200" b="1" dirty="0" smtClean="0"/>
              <a:t> </a:t>
            </a:r>
            <a:r>
              <a:rPr lang="en-GB" sz="3200" b="1" dirty="0"/>
              <a:t>source.</a:t>
            </a:r>
          </a:p>
        </p:txBody>
      </p:sp>
      <p:sp>
        <p:nvSpPr>
          <p:cNvPr id="124" name="Shape 124"/>
          <p:cNvSpPr txBox="1">
            <a:spLocks noGrp="1"/>
          </p:cNvSpPr>
          <p:nvPr>
            <p:ph type="title"/>
          </p:nvPr>
        </p:nvSpPr>
        <p:spPr>
          <a:xfrm>
            <a:off x="457200" y="984875"/>
            <a:ext cx="3466728" cy="629700"/>
          </a:xfrm>
          <a:prstGeom prst="rect">
            <a:avLst/>
          </a:prstGeom>
        </p:spPr>
        <p:txBody>
          <a:bodyPr spcFirstLastPara="1" wrap="square" lIns="91425" tIns="91425" rIns="91425" bIns="91425" anchor="b" anchorCtr="0">
            <a:noAutofit/>
          </a:bodyPr>
          <a:lstStyle/>
          <a:p>
            <a:pPr lvl="0"/>
            <a:r>
              <a:rPr lang="en-GB" sz="2400" dirty="0"/>
              <a:t>Highlighting Micro Moments</a:t>
            </a:r>
            <a:endParaRPr sz="2400" dirty="0"/>
          </a:p>
        </p:txBody>
      </p:sp>
      <p:sp>
        <p:nvSpPr>
          <p:cNvPr id="126" name="Shape 126"/>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ZA" dirty="0" smtClean="0"/>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inVertical)">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3">
                                            <p:txEl>
                                              <p:pRg st="0" end="0"/>
                                            </p:txEl>
                                          </p:spTgt>
                                        </p:tgtEl>
                                        <p:attrNameLst>
                                          <p:attrName>style.visibility</p:attrName>
                                        </p:attrNameLst>
                                      </p:cBhvr>
                                      <p:to>
                                        <p:strVal val="visible"/>
                                      </p:to>
                                    </p:set>
                                    <p:anim calcmode="lin" valueType="num">
                                      <p:cBhvr additive="base">
                                        <p:cTn id="12" dur="500" fill="hold"/>
                                        <p:tgtEl>
                                          <p:spTgt spid="12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3">
                                            <p:txEl>
                                              <p:pRg st="2" end="2"/>
                                            </p:txEl>
                                          </p:spTgt>
                                        </p:tgtEl>
                                        <p:attrNameLst>
                                          <p:attrName>style.visibility</p:attrName>
                                        </p:attrNameLst>
                                      </p:cBhvr>
                                      <p:to>
                                        <p:strVal val="visible"/>
                                      </p:to>
                                    </p:set>
                                    <p:anim calcmode="lin" valueType="num">
                                      <p:cBhvr additive="base">
                                        <p:cTn id="18" dur="500" fill="hold"/>
                                        <p:tgtEl>
                                          <p:spTgt spid="12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3">
                                            <p:txEl>
                                              <p:pRg st="3" end="3"/>
                                            </p:txEl>
                                          </p:spTgt>
                                        </p:tgtEl>
                                        <p:attrNameLst>
                                          <p:attrName>style.visibility</p:attrName>
                                        </p:attrNameLst>
                                      </p:cBhvr>
                                      <p:to>
                                        <p:strVal val="visible"/>
                                      </p:to>
                                    </p:set>
                                    <p:anim calcmode="lin" valueType="num">
                                      <p:cBhvr additive="base">
                                        <p:cTn id="24" dur="500" fill="hold"/>
                                        <p:tgtEl>
                                          <p:spTgt spid="12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build="p"/>
      <p:bldP spid="1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39"/>
        <p:cNvGrpSpPr/>
        <p:nvPr/>
      </p:nvGrpSpPr>
      <p:grpSpPr>
        <a:xfrm>
          <a:off x="0" y="0"/>
          <a:ext cx="0" cy="0"/>
          <a:chOff x="0" y="0"/>
          <a:chExt cx="0" cy="0"/>
        </a:xfrm>
      </p:grpSpPr>
      <p:sp>
        <p:nvSpPr>
          <p:cNvPr id="140" name="Shape 140"/>
          <p:cNvSpPr txBox="1">
            <a:spLocks noGrp="1"/>
          </p:cNvSpPr>
          <p:nvPr>
            <p:ph type="title" idx="4294967295"/>
          </p:nvPr>
        </p:nvSpPr>
        <p:spPr>
          <a:xfrm>
            <a:off x="457200" y="339502"/>
            <a:ext cx="5626968" cy="2520279"/>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8000" dirty="0" smtClean="0"/>
              <a:t>Turning Point</a:t>
            </a:r>
            <a:endParaRPr sz="8000" dirty="0"/>
          </a:p>
        </p:txBody>
      </p:sp>
      <p:sp>
        <p:nvSpPr>
          <p:cNvPr id="141" name="Shape 141"/>
          <p:cNvSpPr txBox="1">
            <a:spLocks noGrp="1"/>
          </p:cNvSpPr>
          <p:nvPr>
            <p:ph type="body" idx="4294967295"/>
          </p:nvPr>
        </p:nvSpPr>
        <p:spPr>
          <a:xfrm>
            <a:off x="142844" y="2715766"/>
            <a:ext cx="5257808" cy="2427734"/>
          </a:xfrm>
          <a:prstGeom prst="rect">
            <a:avLst/>
          </a:prstGeom>
        </p:spPr>
        <p:txBody>
          <a:bodyPr spcFirstLastPara="1" wrap="square" lIns="91425" tIns="91425" rIns="91425" bIns="91425" anchor="t" anchorCtr="0">
            <a:noAutofit/>
          </a:bodyPr>
          <a:lstStyle/>
          <a:p>
            <a:pPr marL="139700" indent="0">
              <a:buNone/>
            </a:pPr>
            <a:r>
              <a:rPr lang="en-GB" b="1" dirty="0" smtClean="0"/>
              <a:t>1 - We need to be aware of these trends, </a:t>
            </a:r>
          </a:p>
          <a:p>
            <a:pPr marL="139700" indent="0">
              <a:buNone/>
            </a:pPr>
            <a:r>
              <a:rPr lang="en-GB" b="1" dirty="0" smtClean="0"/>
              <a:t>2 - So as to plan how to </a:t>
            </a:r>
            <a:r>
              <a:rPr lang="en-GB" b="1" dirty="0"/>
              <a:t>compete in this </a:t>
            </a:r>
            <a:r>
              <a:rPr lang="en-GB" b="1" dirty="0" smtClean="0"/>
              <a:t>digital environment </a:t>
            </a:r>
            <a:r>
              <a:rPr lang="en-GB" b="1" dirty="0"/>
              <a:t>to spread the everlasting gospel and come up with a model of evangelism </a:t>
            </a:r>
            <a:r>
              <a:rPr lang="en-GB" b="1" dirty="0" smtClean="0"/>
              <a:t>that works.</a:t>
            </a:r>
            <a:endParaRPr lang="en-GB" b="1" dirty="0"/>
          </a:p>
          <a:p>
            <a:pPr marL="139700" indent="0">
              <a:buNone/>
            </a:pPr>
            <a:endParaRPr lang="en-GB" b="1" dirty="0" smtClean="0"/>
          </a:p>
          <a:p>
            <a:pPr marL="139700" indent="0">
              <a:buNone/>
            </a:pPr>
            <a:r>
              <a:rPr lang="en-GB" b="1" dirty="0" smtClean="0"/>
              <a:t>This is the Turning Point - </a:t>
            </a:r>
          </a:p>
          <a:p>
            <a:pPr marL="139700" indent="0">
              <a:buNone/>
            </a:pPr>
            <a:r>
              <a:rPr lang="en-GB" b="1" dirty="0" smtClean="0"/>
              <a:t>  - Cell Phone Evangelism</a:t>
            </a:r>
          </a:p>
          <a:p>
            <a:pPr marL="139700" indent="0">
              <a:buNone/>
            </a:pPr>
            <a:r>
              <a:rPr lang="en-GB" b="1" dirty="0" smtClean="0"/>
              <a:t>  - CDE</a:t>
            </a:r>
          </a:p>
          <a:p>
            <a:pPr marL="139700" indent="0">
              <a:buNone/>
            </a:pPr>
            <a:r>
              <a:rPr lang="en-GB" b="1" dirty="0" smtClean="0"/>
              <a:t>  - Digital Church</a:t>
            </a:r>
            <a:endParaRPr lang="en-GB" b="1" dirty="0"/>
          </a:p>
        </p:txBody>
      </p:sp>
      <p:sp>
        <p:nvSpPr>
          <p:cNvPr id="142" name="Shape 142"/>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ZA" dirty="0" smtClean="0"/>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1">
                                            <p:txEl>
                                              <p:pRg st="0" end="0"/>
                                            </p:txEl>
                                          </p:spTgt>
                                        </p:tgtEl>
                                        <p:attrNameLst>
                                          <p:attrName>style.visibility</p:attrName>
                                        </p:attrNameLst>
                                      </p:cBhvr>
                                      <p:to>
                                        <p:strVal val="visible"/>
                                      </p:to>
                                    </p:set>
                                    <p:animEffect transition="in" filter="wipe(down)">
                                      <p:cBhvr>
                                        <p:cTn id="12" dur="500"/>
                                        <p:tgtEl>
                                          <p:spTgt spid="14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1">
                                            <p:txEl>
                                              <p:pRg st="1" end="1"/>
                                            </p:txEl>
                                          </p:spTgt>
                                        </p:tgtEl>
                                        <p:attrNameLst>
                                          <p:attrName>style.visibility</p:attrName>
                                        </p:attrNameLst>
                                      </p:cBhvr>
                                      <p:to>
                                        <p:strVal val="visible"/>
                                      </p:to>
                                    </p:set>
                                    <p:animEffect transition="in" filter="wipe(down)">
                                      <p:cBhvr>
                                        <p:cTn id="17" dur="500"/>
                                        <p:tgtEl>
                                          <p:spTgt spid="14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1">
                                            <p:txEl>
                                              <p:pRg st="3" end="3"/>
                                            </p:txEl>
                                          </p:spTgt>
                                        </p:tgtEl>
                                        <p:attrNameLst>
                                          <p:attrName>style.visibility</p:attrName>
                                        </p:attrNameLst>
                                      </p:cBhvr>
                                      <p:to>
                                        <p:strVal val="visible"/>
                                      </p:to>
                                    </p:set>
                                    <p:animEffect transition="in" filter="wipe(down)">
                                      <p:cBhvr>
                                        <p:cTn id="22" dur="500"/>
                                        <p:tgtEl>
                                          <p:spTgt spid="1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1">
                                            <p:txEl>
                                              <p:pRg st="4" end="4"/>
                                            </p:txEl>
                                          </p:spTgt>
                                        </p:tgtEl>
                                        <p:attrNameLst>
                                          <p:attrName>style.visibility</p:attrName>
                                        </p:attrNameLst>
                                      </p:cBhvr>
                                      <p:to>
                                        <p:strVal val="visible"/>
                                      </p:to>
                                    </p:set>
                                    <p:animEffect transition="in" filter="wipe(down)">
                                      <p:cBhvr>
                                        <p:cTn id="27" dur="500"/>
                                        <p:tgtEl>
                                          <p:spTgt spid="1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1">
                                            <p:txEl>
                                              <p:pRg st="5" end="5"/>
                                            </p:txEl>
                                          </p:spTgt>
                                        </p:tgtEl>
                                        <p:attrNameLst>
                                          <p:attrName>style.visibility</p:attrName>
                                        </p:attrNameLst>
                                      </p:cBhvr>
                                      <p:to>
                                        <p:strVal val="visible"/>
                                      </p:to>
                                    </p:set>
                                    <p:animEffect transition="in" filter="wipe(down)">
                                      <p:cBhvr>
                                        <p:cTn id="32" dur="500"/>
                                        <p:tgtEl>
                                          <p:spTgt spid="14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1">
                                            <p:txEl>
                                              <p:pRg st="6" end="6"/>
                                            </p:txEl>
                                          </p:spTgt>
                                        </p:tgtEl>
                                        <p:attrNameLst>
                                          <p:attrName>style.visibility</p:attrName>
                                        </p:attrNameLst>
                                      </p:cBhvr>
                                      <p:to>
                                        <p:strVal val="visible"/>
                                      </p:to>
                                    </p:set>
                                    <p:animEffect transition="in" filter="wipe(down)">
                                      <p:cBhvr>
                                        <p:cTn id="37" dur="500"/>
                                        <p:tgtEl>
                                          <p:spTgt spid="14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308569"/>
            <a:ext cx="4834880" cy="1728192"/>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dirty="0" smtClean="0"/>
              <a:t>3 - Digital Church</a:t>
            </a:r>
            <a:endParaRPr sz="3600" dirty="0"/>
          </a:p>
        </p:txBody>
      </p:sp>
      <p:sp>
        <p:nvSpPr>
          <p:cNvPr id="132" name="Shape 132"/>
          <p:cNvSpPr txBox="1">
            <a:spLocks noGrp="1"/>
          </p:cNvSpPr>
          <p:nvPr>
            <p:ph type="body" idx="1"/>
          </p:nvPr>
        </p:nvSpPr>
        <p:spPr>
          <a:xfrm>
            <a:off x="467544" y="1419622"/>
            <a:ext cx="4114800" cy="422041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1800" b="1" dirty="0" smtClean="0"/>
              <a:t>Sabbath Opening</a:t>
            </a:r>
          </a:p>
          <a:p>
            <a:pPr marL="0" lvl="0" indent="0" rtl="0">
              <a:spcBef>
                <a:spcPts val="0"/>
              </a:spcBef>
              <a:spcAft>
                <a:spcPts val="0"/>
              </a:spcAft>
              <a:buNone/>
            </a:pPr>
            <a:endParaRPr lang="en-GB" sz="1800" b="1" dirty="0"/>
          </a:p>
          <a:p>
            <a:pPr marL="0" lvl="0" indent="0" rtl="0">
              <a:spcBef>
                <a:spcPts val="0"/>
              </a:spcBef>
              <a:spcAft>
                <a:spcPts val="0"/>
              </a:spcAft>
              <a:buNone/>
            </a:pPr>
            <a:r>
              <a:rPr lang="en-GB" sz="1800" b="1" dirty="0" smtClean="0"/>
              <a:t>Sabbath School Program</a:t>
            </a:r>
          </a:p>
          <a:p>
            <a:pPr marL="0" lvl="0" indent="0" rtl="0">
              <a:spcBef>
                <a:spcPts val="0"/>
              </a:spcBef>
              <a:spcAft>
                <a:spcPts val="0"/>
              </a:spcAft>
              <a:buNone/>
            </a:pPr>
            <a:endParaRPr lang="en-GB" sz="1800" b="1" dirty="0"/>
          </a:p>
          <a:p>
            <a:pPr marL="0" lvl="0" indent="0" rtl="0">
              <a:spcBef>
                <a:spcPts val="0"/>
              </a:spcBef>
              <a:spcAft>
                <a:spcPts val="0"/>
              </a:spcAft>
              <a:buNone/>
            </a:pPr>
            <a:r>
              <a:rPr lang="en-GB" sz="1800" b="1" dirty="0" smtClean="0"/>
              <a:t>Sabbath Closing</a:t>
            </a:r>
          </a:p>
          <a:p>
            <a:pPr marL="0" lvl="0" indent="0" rtl="0">
              <a:spcBef>
                <a:spcPts val="0"/>
              </a:spcBef>
              <a:spcAft>
                <a:spcPts val="0"/>
              </a:spcAft>
              <a:buNone/>
            </a:pPr>
            <a:endParaRPr lang="en-GB" sz="1800" b="1" dirty="0"/>
          </a:p>
          <a:p>
            <a:pPr marL="0" lvl="0" indent="0" rtl="0">
              <a:spcBef>
                <a:spcPts val="0"/>
              </a:spcBef>
              <a:spcAft>
                <a:spcPts val="0"/>
              </a:spcAft>
              <a:buNone/>
            </a:pPr>
            <a:r>
              <a:rPr lang="en-GB" sz="1800" b="1" dirty="0" smtClean="0"/>
              <a:t>Sabbath School Background Study</a:t>
            </a:r>
          </a:p>
          <a:p>
            <a:pPr marL="0" lvl="0" indent="0" rtl="0">
              <a:spcBef>
                <a:spcPts val="0"/>
              </a:spcBef>
              <a:spcAft>
                <a:spcPts val="0"/>
              </a:spcAft>
              <a:buNone/>
            </a:pPr>
            <a:endParaRPr lang="en-GB" sz="1800" b="1" dirty="0"/>
          </a:p>
          <a:p>
            <a:pPr marL="0" lvl="0" indent="0" rtl="0">
              <a:spcBef>
                <a:spcPts val="0"/>
              </a:spcBef>
              <a:spcAft>
                <a:spcPts val="0"/>
              </a:spcAft>
              <a:buNone/>
            </a:pPr>
            <a:r>
              <a:rPr lang="en-GB" sz="1800" b="1" dirty="0" smtClean="0"/>
              <a:t>Prayer Meeting</a:t>
            </a:r>
          </a:p>
          <a:p>
            <a:pPr marL="0" lvl="0" indent="0" rtl="0">
              <a:spcBef>
                <a:spcPts val="0"/>
              </a:spcBef>
              <a:spcAft>
                <a:spcPts val="0"/>
              </a:spcAft>
              <a:buNone/>
            </a:pPr>
            <a:endParaRPr lang="en-GB" sz="1800" b="1" dirty="0"/>
          </a:p>
          <a:p>
            <a:pPr marL="0" lvl="0" indent="0" rtl="0">
              <a:spcBef>
                <a:spcPts val="0"/>
              </a:spcBef>
              <a:spcAft>
                <a:spcPts val="0"/>
              </a:spcAft>
              <a:buNone/>
            </a:pPr>
            <a:r>
              <a:rPr lang="en-GB" sz="1800" b="1" dirty="0" smtClean="0"/>
              <a:t>Study Questions</a:t>
            </a:r>
            <a:endParaRPr sz="1800" b="1" dirty="0"/>
          </a:p>
        </p:txBody>
      </p:sp>
      <p:sp>
        <p:nvSpPr>
          <p:cNvPr id="135" name="Shape 135"/>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46"/>
        <p:cNvGrpSpPr/>
        <p:nvPr/>
      </p:nvGrpSpPr>
      <p:grpSpPr>
        <a:xfrm>
          <a:off x="0" y="0"/>
          <a:ext cx="0" cy="0"/>
          <a:chOff x="0" y="0"/>
          <a:chExt cx="0" cy="0"/>
        </a:xfrm>
      </p:grpSpPr>
      <p:sp>
        <p:nvSpPr>
          <p:cNvPr id="147" name="Shape 147"/>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18</a:t>
            </a:fld>
            <a:endParaRPr/>
          </a:p>
        </p:txBody>
      </p:sp>
      <p:sp>
        <p:nvSpPr>
          <p:cNvPr id="148" name="Shape 148"/>
          <p:cNvSpPr txBox="1">
            <a:spLocks noGrp="1"/>
          </p:cNvSpPr>
          <p:nvPr>
            <p:ph type="title" idx="4294967295"/>
          </p:nvPr>
        </p:nvSpPr>
        <p:spPr>
          <a:xfrm>
            <a:off x="1785918" y="1491630"/>
            <a:ext cx="5572164" cy="215169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4000" dirty="0" smtClean="0">
                <a:solidFill>
                  <a:schemeClr val="bg1"/>
                </a:solidFill>
              </a:rPr>
              <a:t>WE WANT </a:t>
            </a:r>
            <a:r>
              <a:rPr lang="en" sz="4000" dirty="0" smtClean="0">
                <a:solidFill>
                  <a:schemeClr val="tx1"/>
                </a:solidFill>
              </a:rPr>
              <a:t>--</a:t>
            </a:r>
            <a:r>
              <a:rPr lang="en" sz="4000" dirty="0" smtClean="0">
                <a:solidFill>
                  <a:schemeClr val="bg1"/>
                </a:solidFill>
              </a:rPr>
              <a:t>  </a:t>
            </a:r>
            <a:r>
              <a:rPr lang="en" sz="4000" dirty="0" smtClean="0">
                <a:solidFill>
                  <a:schemeClr val="accent5">
                    <a:lumMod val="50000"/>
                  </a:schemeClr>
                </a:solidFill>
              </a:rPr>
              <a:t>IMPACT</a:t>
            </a:r>
            <a:r>
              <a:rPr lang="en" dirty="0"/>
              <a:t>?</a:t>
            </a:r>
            <a:endParaRPr dirty="0"/>
          </a:p>
          <a:p>
            <a:pPr marL="0" lvl="0" indent="0">
              <a:spcBef>
                <a:spcPts val="0"/>
              </a:spcBef>
              <a:spcAft>
                <a:spcPts val="0"/>
              </a:spcAft>
              <a:buNone/>
            </a:pPr>
            <a:endParaRPr dirty="0"/>
          </a:p>
        </p:txBody>
      </p:sp>
      <p:sp>
        <p:nvSpPr>
          <p:cNvPr id="2" name="TextBox 1"/>
          <p:cNvSpPr txBox="1"/>
          <p:nvPr/>
        </p:nvSpPr>
        <p:spPr>
          <a:xfrm>
            <a:off x="323528" y="699542"/>
            <a:ext cx="2262158" cy="646331"/>
          </a:xfrm>
          <a:prstGeom prst="rect">
            <a:avLst/>
          </a:prstGeom>
          <a:noFill/>
        </p:spPr>
        <p:txBody>
          <a:bodyPr wrap="none" rtlCol="0">
            <a:spAutoFit/>
          </a:bodyPr>
          <a:lstStyle/>
          <a:p>
            <a:r>
              <a:rPr lang="en-GB" sz="3600" dirty="0" smtClean="0">
                <a:solidFill>
                  <a:srgbClr val="F84B06"/>
                </a:solidFill>
              </a:rPr>
              <a:t>Broadcast</a:t>
            </a:r>
            <a:endParaRPr lang="en-GB" sz="3600" dirty="0">
              <a:solidFill>
                <a:srgbClr val="F84B06"/>
              </a:solidFill>
            </a:endParaRPr>
          </a:p>
        </p:txBody>
      </p:sp>
      <p:sp>
        <p:nvSpPr>
          <p:cNvPr id="3" name="TextBox 2"/>
          <p:cNvSpPr txBox="1"/>
          <p:nvPr/>
        </p:nvSpPr>
        <p:spPr>
          <a:xfrm>
            <a:off x="6588223" y="3363837"/>
            <a:ext cx="1851789" cy="646331"/>
          </a:xfrm>
          <a:prstGeom prst="rect">
            <a:avLst/>
          </a:prstGeom>
          <a:noFill/>
        </p:spPr>
        <p:txBody>
          <a:bodyPr wrap="none" rtlCol="0">
            <a:spAutoFit/>
          </a:bodyPr>
          <a:lstStyle/>
          <a:p>
            <a:r>
              <a:rPr lang="en-GB" sz="3600" dirty="0" smtClean="0">
                <a:solidFill>
                  <a:schemeClr val="accent5">
                    <a:lumMod val="50000"/>
                  </a:schemeClr>
                </a:solidFill>
              </a:rPr>
              <a:t>Baptism</a:t>
            </a:r>
            <a:endParaRPr lang="en-GB" sz="3600"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heel(1)">
                                      <p:cBhvr>
                                        <p:cTn id="7" dur="20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68"/>
        <p:cNvGrpSpPr/>
        <p:nvPr/>
      </p:nvGrpSpPr>
      <p:grpSpPr>
        <a:xfrm>
          <a:off x="0" y="0"/>
          <a:ext cx="0" cy="0"/>
          <a:chOff x="0" y="0"/>
          <a:chExt cx="0" cy="0"/>
        </a:xfrm>
      </p:grpSpPr>
      <p:sp>
        <p:nvSpPr>
          <p:cNvPr id="170" name="Shape 170"/>
          <p:cNvSpPr txBox="1">
            <a:spLocks noGrp="1"/>
          </p:cNvSpPr>
          <p:nvPr>
            <p:ph type="title" idx="4294967295"/>
          </p:nvPr>
        </p:nvSpPr>
        <p:spPr>
          <a:xfrm>
            <a:off x="1071538" y="3786196"/>
            <a:ext cx="4692362" cy="71438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smtClean="0"/>
              <a:t>Worldwide Reach</a:t>
            </a:r>
            <a:endParaRPr sz="3200" dirty="0"/>
          </a:p>
        </p:txBody>
      </p:sp>
      <p:sp>
        <p:nvSpPr>
          <p:cNvPr id="172" name="Shape 172"/>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428611"/>
            <a:ext cx="2383800" cy="785818"/>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Communication Media</a:t>
            </a:r>
            <a:endParaRPr dirty="0"/>
          </a:p>
        </p:txBody>
      </p:sp>
      <p:sp>
        <p:nvSpPr>
          <p:cNvPr id="71" name="Shape 71"/>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a:t>
            </a:fld>
            <a:endParaRPr/>
          </a:p>
        </p:txBody>
      </p:sp>
      <p:sp>
        <p:nvSpPr>
          <p:cNvPr id="72" name="Shape 72"/>
          <p:cNvSpPr txBox="1">
            <a:spLocks noGrp="1"/>
          </p:cNvSpPr>
          <p:nvPr>
            <p:ph type="body" idx="1"/>
          </p:nvPr>
        </p:nvSpPr>
        <p:spPr>
          <a:xfrm>
            <a:off x="467544" y="2714626"/>
            <a:ext cx="6390472" cy="2428874"/>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2000" b="1" dirty="0" smtClean="0"/>
              <a:t>Let every worker in the Master’s vineyard study, plan, devise methods (increase innovation), to reach people where they are. We must do something out of the common course of things. We must  arrest attention (move faster). We must be deadly in earnest. – </a:t>
            </a:r>
            <a:r>
              <a:rPr lang="en-GB" sz="2000" b="1" dirty="0" err="1" smtClean="0"/>
              <a:t>Ev</a:t>
            </a:r>
            <a:r>
              <a:rPr lang="en-GB" sz="2000" b="1" dirty="0" smtClean="0"/>
              <a:t>. 122</a:t>
            </a:r>
          </a:p>
          <a:p>
            <a:pPr marL="0" lvl="0" indent="0" rtl="0">
              <a:spcBef>
                <a:spcPts val="0"/>
              </a:spcBef>
              <a:spcAft>
                <a:spcPts val="0"/>
              </a:spcAft>
              <a:buClr>
                <a:schemeClr val="dk1"/>
              </a:buClr>
              <a:buSzPts val="1100"/>
              <a:buFont typeface="Arial"/>
              <a:buNone/>
            </a:pPr>
            <a:endParaRPr lang="en-GB" sz="1400" b="1" dirty="0"/>
          </a:p>
          <a:p>
            <a:pPr marL="0" lvl="0" indent="0" rtl="0">
              <a:spcBef>
                <a:spcPts val="0"/>
              </a:spcBef>
              <a:spcAft>
                <a:spcPts val="0"/>
              </a:spcAft>
              <a:buClr>
                <a:schemeClr val="dk1"/>
              </a:buClr>
              <a:buSzPts val="1100"/>
              <a:buFont typeface="Arial"/>
              <a:buNone/>
            </a:pPr>
            <a:endParaRPr lang="en-GB" sz="1400" b="1" dirty="0"/>
          </a:p>
          <a:p>
            <a:pPr marL="0" lvl="0" indent="0" rtl="0">
              <a:spcBef>
                <a:spcPts val="0"/>
              </a:spcBef>
              <a:spcAft>
                <a:spcPts val="0"/>
              </a:spcAft>
              <a:buClr>
                <a:schemeClr val="dk1"/>
              </a:buClr>
              <a:buSzPts val="1100"/>
              <a:buFont typeface="Arial"/>
              <a:buNone/>
            </a:pPr>
            <a:endParaRPr sz="1000" dirty="0"/>
          </a:p>
          <a:p>
            <a:pPr marL="0" lvl="0" indent="0" rtl="0">
              <a:spcBef>
                <a:spcPts val="0"/>
              </a:spcBef>
              <a:spcAft>
                <a:spcPts val="0"/>
              </a:spcAft>
              <a:buClr>
                <a:schemeClr val="dk1"/>
              </a:buClr>
              <a:buSzPts val="1100"/>
              <a:buFont typeface="Arial"/>
              <a:buNone/>
            </a:pPr>
            <a:endParaRPr sz="1000" dirty="0"/>
          </a:p>
          <a:p>
            <a:pPr marL="0" lvl="0" indent="0">
              <a:spcBef>
                <a:spcPts val="0"/>
              </a:spcBef>
              <a:spcAft>
                <a:spcPts val="1000"/>
              </a:spcAft>
              <a:buNone/>
            </a:pP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 calcmode="lin" valueType="num">
                                      <p:cBhvr>
                                        <p:cTn id="9" dur="1000" fill="hold"/>
                                        <p:tgtEl>
                                          <p:spTgt spid="68"/>
                                        </p:tgtEl>
                                        <p:attrNameLst>
                                          <p:attrName>style.rotation</p:attrName>
                                        </p:attrNameLst>
                                      </p:cBhvr>
                                      <p:tavLst>
                                        <p:tav tm="0">
                                          <p:val>
                                            <p:fltVal val="90"/>
                                          </p:val>
                                        </p:tav>
                                        <p:tav tm="100000">
                                          <p:val>
                                            <p:fltVal val="0"/>
                                          </p:val>
                                        </p:tav>
                                      </p:tavLst>
                                    </p:anim>
                                    <p:animEffect transition="in" filter="fad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2">
                                            <p:txEl>
                                              <p:pRg st="0" end="0"/>
                                            </p:txEl>
                                          </p:spTgt>
                                        </p:tgtEl>
                                        <p:attrNameLst>
                                          <p:attrName>style.visibility</p:attrName>
                                        </p:attrNameLst>
                                      </p:cBhvr>
                                      <p:to>
                                        <p:strVal val="visible"/>
                                      </p:to>
                                    </p:set>
                                    <p:animEffect transition="in" filter="wheel(1)">
                                      <p:cBhvr>
                                        <p:cTn id="15" dur="2000"/>
                                        <p:tgtEl>
                                          <p:spTgt spid="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Shape 242"/>
          <p:cNvSpPr/>
          <p:nvPr/>
        </p:nvSpPr>
        <p:spPr>
          <a:xfrm>
            <a:off x="5572132" y="642924"/>
            <a:ext cx="1863608" cy="3921828"/>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w="19050" cap="flat"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5199900" y="1188850"/>
            <a:ext cx="1589700" cy="281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latin typeface="Varela"/>
                <a:ea typeface="Varela"/>
                <a:cs typeface="Varela"/>
                <a:sym typeface="Varela"/>
              </a:rPr>
              <a:t>Place your screenshot here</a:t>
            </a:r>
            <a:endParaRPr sz="1000" dirty="0">
              <a:solidFill>
                <a:srgbClr val="FFFFFF"/>
              </a:solidFill>
              <a:latin typeface="Varela"/>
              <a:ea typeface="Varela"/>
              <a:cs typeface="Varela"/>
              <a:sym typeface="Varela"/>
            </a:endParaRPr>
          </a:p>
        </p:txBody>
      </p:sp>
      <p:sp>
        <p:nvSpPr>
          <p:cNvPr id="244" name="Shape 244"/>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ZA" dirty="0" smtClean="0"/>
              <a:t>.</a:t>
            </a:r>
            <a:endParaRPr dirty="0"/>
          </a:p>
        </p:txBody>
      </p:sp>
      <p:sp>
        <p:nvSpPr>
          <p:cNvPr id="245" name="Shape 245"/>
          <p:cNvSpPr txBox="1">
            <a:spLocks noGrp="1"/>
          </p:cNvSpPr>
          <p:nvPr>
            <p:ph type="body" idx="1"/>
          </p:nvPr>
        </p:nvSpPr>
        <p:spPr>
          <a:xfrm>
            <a:off x="539552" y="1275606"/>
            <a:ext cx="4757742" cy="4248472"/>
          </a:xfrm>
          <a:prstGeom prst="rect">
            <a:avLst/>
          </a:prstGeom>
        </p:spPr>
        <p:txBody>
          <a:bodyPr spcFirstLastPara="1" wrap="square" lIns="91425" tIns="91425" rIns="91425" bIns="91425" anchor="t" anchorCtr="0">
            <a:noAutofit/>
          </a:bodyPr>
          <a:lstStyle/>
          <a:p>
            <a:pPr marL="0" lvl="0" indent="0" rtl="0">
              <a:spcBef>
                <a:spcPts val="0"/>
              </a:spcBef>
              <a:spcAft>
                <a:spcPts val="1000"/>
              </a:spcAft>
              <a:buNone/>
            </a:pPr>
            <a:r>
              <a:rPr lang="en" sz="2000" b="1" dirty="0" smtClean="0"/>
              <a:t>Reaching People where they are.</a:t>
            </a:r>
          </a:p>
          <a:p>
            <a:pPr marL="0" lvl="0" indent="0" rtl="0">
              <a:spcBef>
                <a:spcPts val="0"/>
              </a:spcBef>
              <a:spcAft>
                <a:spcPts val="1000"/>
              </a:spcAft>
              <a:buNone/>
            </a:pPr>
            <a:r>
              <a:rPr lang="en" sz="2000" b="1" dirty="0" smtClean="0"/>
              <a:t>Speaking their language</a:t>
            </a:r>
          </a:p>
          <a:p>
            <a:pPr marL="0" lvl="0" indent="0" rtl="0">
              <a:spcBef>
                <a:spcPts val="0"/>
              </a:spcBef>
              <a:spcAft>
                <a:spcPts val="1000"/>
              </a:spcAft>
              <a:buNone/>
            </a:pPr>
            <a:r>
              <a:rPr lang="en" sz="2000" b="1" dirty="0" smtClean="0"/>
              <a:t>Allowing them their technology platform of choice.</a:t>
            </a:r>
          </a:p>
          <a:p>
            <a:pPr marL="0" lvl="0" indent="0" rtl="0">
              <a:spcBef>
                <a:spcPts val="0"/>
              </a:spcBef>
              <a:spcAft>
                <a:spcPts val="1000"/>
              </a:spcAft>
              <a:buNone/>
            </a:pPr>
            <a:r>
              <a:rPr lang="en" sz="2000" b="1" dirty="0" smtClean="0"/>
              <a:t>Staying connected.</a:t>
            </a:r>
          </a:p>
          <a:p>
            <a:pPr marL="0" lvl="0" indent="0" rtl="0">
              <a:spcBef>
                <a:spcPts val="0"/>
              </a:spcBef>
              <a:spcAft>
                <a:spcPts val="1000"/>
              </a:spcAft>
              <a:buNone/>
            </a:pPr>
            <a:r>
              <a:rPr lang="en" sz="2000" b="1" dirty="0" smtClean="0"/>
              <a:t>Getting personal.</a:t>
            </a:r>
          </a:p>
          <a:p>
            <a:pPr marL="0" lvl="0" indent="0" rtl="0">
              <a:spcBef>
                <a:spcPts val="0"/>
              </a:spcBef>
              <a:spcAft>
                <a:spcPts val="1000"/>
              </a:spcAft>
              <a:buNone/>
            </a:pPr>
            <a:r>
              <a:rPr lang="en" sz="2000" b="1" dirty="0" smtClean="0"/>
              <a:t>While respecting their time.</a:t>
            </a:r>
          </a:p>
          <a:p>
            <a:pPr marL="0" lvl="0" indent="0" rtl="0">
              <a:spcBef>
                <a:spcPts val="0"/>
              </a:spcBef>
              <a:spcAft>
                <a:spcPts val="1000"/>
              </a:spcAft>
              <a:buNone/>
            </a:pPr>
            <a:endParaRPr lang="en" dirty="0" smtClean="0"/>
          </a:p>
          <a:p>
            <a:pPr marL="0" lvl="0" indent="0" rtl="0">
              <a:spcBef>
                <a:spcPts val="0"/>
              </a:spcBef>
              <a:spcAft>
                <a:spcPts val="1000"/>
              </a:spcAft>
              <a:buNone/>
            </a:pPr>
            <a:endParaRPr dirty="0"/>
          </a:p>
        </p:txBody>
      </p:sp>
      <p:sp>
        <p:nvSpPr>
          <p:cNvPr id="246" name="Shape 246"/>
          <p:cNvSpPr txBox="1">
            <a:spLocks noGrp="1"/>
          </p:cNvSpPr>
          <p:nvPr>
            <p:ph type="title"/>
          </p:nvPr>
        </p:nvSpPr>
        <p:spPr>
          <a:xfrm>
            <a:off x="467544" y="709750"/>
            <a:ext cx="2383800" cy="479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smtClean="0"/>
              <a:t>Cell Phone Evangelism</a:t>
            </a:r>
            <a:endParaRPr dirty="0"/>
          </a:p>
        </p:txBody>
      </p:sp>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8" y="1142990"/>
            <a:ext cx="1571636" cy="2857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circle(in)">
                                      <p:cBhvr>
                                        <p:cTn id="7" dur="2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5">
                                            <p:txEl>
                                              <p:pRg st="0" end="0"/>
                                            </p:txEl>
                                          </p:spTgt>
                                        </p:tgtEl>
                                        <p:attrNameLst>
                                          <p:attrName>style.visibility</p:attrName>
                                        </p:attrNameLst>
                                      </p:cBhvr>
                                      <p:to>
                                        <p:strVal val="visible"/>
                                      </p:to>
                                    </p:set>
                                    <p:animEffect transition="in" filter="fade">
                                      <p:cBhvr>
                                        <p:cTn id="17" dur="1000"/>
                                        <p:tgtEl>
                                          <p:spTgt spid="245">
                                            <p:txEl>
                                              <p:pRg st="0" end="0"/>
                                            </p:txEl>
                                          </p:spTgt>
                                        </p:tgtEl>
                                      </p:cBhvr>
                                    </p:animEffect>
                                    <p:anim calcmode="lin" valueType="num">
                                      <p:cBhvr>
                                        <p:cTn id="18" dur="1000" fill="hold"/>
                                        <p:tgtEl>
                                          <p:spTgt spid="24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5">
                                            <p:txEl>
                                              <p:pRg st="1" end="1"/>
                                            </p:txEl>
                                          </p:spTgt>
                                        </p:tgtEl>
                                        <p:attrNameLst>
                                          <p:attrName>style.visibility</p:attrName>
                                        </p:attrNameLst>
                                      </p:cBhvr>
                                      <p:to>
                                        <p:strVal val="visible"/>
                                      </p:to>
                                    </p:set>
                                    <p:animEffect transition="in" filter="fade">
                                      <p:cBhvr>
                                        <p:cTn id="24" dur="1000"/>
                                        <p:tgtEl>
                                          <p:spTgt spid="245">
                                            <p:txEl>
                                              <p:pRg st="1" end="1"/>
                                            </p:txEl>
                                          </p:spTgt>
                                        </p:tgtEl>
                                      </p:cBhvr>
                                    </p:animEffect>
                                    <p:anim calcmode="lin" valueType="num">
                                      <p:cBhvr>
                                        <p:cTn id="25" dur="1000" fill="hold"/>
                                        <p:tgtEl>
                                          <p:spTgt spid="24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4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5">
                                            <p:txEl>
                                              <p:pRg st="2" end="2"/>
                                            </p:txEl>
                                          </p:spTgt>
                                        </p:tgtEl>
                                        <p:attrNameLst>
                                          <p:attrName>style.visibility</p:attrName>
                                        </p:attrNameLst>
                                      </p:cBhvr>
                                      <p:to>
                                        <p:strVal val="visible"/>
                                      </p:to>
                                    </p:set>
                                    <p:animEffect transition="in" filter="fade">
                                      <p:cBhvr>
                                        <p:cTn id="31" dur="1000"/>
                                        <p:tgtEl>
                                          <p:spTgt spid="245">
                                            <p:txEl>
                                              <p:pRg st="2" end="2"/>
                                            </p:txEl>
                                          </p:spTgt>
                                        </p:tgtEl>
                                      </p:cBhvr>
                                    </p:animEffect>
                                    <p:anim calcmode="lin" valueType="num">
                                      <p:cBhvr>
                                        <p:cTn id="32" dur="1000" fill="hold"/>
                                        <p:tgtEl>
                                          <p:spTgt spid="24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4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5">
                                            <p:txEl>
                                              <p:pRg st="3" end="3"/>
                                            </p:txEl>
                                          </p:spTgt>
                                        </p:tgtEl>
                                        <p:attrNameLst>
                                          <p:attrName>style.visibility</p:attrName>
                                        </p:attrNameLst>
                                      </p:cBhvr>
                                      <p:to>
                                        <p:strVal val="visible"/>
                                      </p:to>
                                    </p:set>
                                    <p:animEffect transition="in" filter="fade">
                                      <p:cBhvr>
                                        <p:cTn id="38" dur="1000"/>
                                        <p:tgtEl>
                                          <p:spTgt spid="245">
                                            <p:txEl>
                                              <p:pRg st="3" end="3"/>
                                            </p:txEl>
                                          </p:spTgt>
                                        </p:tgtEl>
                                      </p:cBhvr>
                                    </p:animEffect>
                                    <p:anim calcmode="lin" valueType="num">
                                      <p:cBhvr>
                                        <p:cTn id="39" dur="1000" fill="hold"/>
                                        <p:tgtEl>
                                          <p:spTgt spid="245">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4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5">
                                            <p:txEl>
                                              <p:pRg st="4" end="4"/>
                                            </p:txEl>
                                          </p:spTgt>
                                        </p:tgtEl>
                                        <p:attrNameLst>
                                          <p:attrName>style.visibility</p:attrName>
                                        </p:attrNameLst>
                                      </p:cBhvr>
                                      <p:to>
                                        <p:strVal val="visible"/>
                                      </p:to>
                                    </p:set>
                                    <p:animEffect transition="in" filter="fade">
                                      <p:cBhvr>
                                        <p:cTn id="45" dur="1000"/>
                                        <p:tgtEl>
                                          <p:spTgt spid="245">
                                            <p:txEl>
                                              <p:pRg st="4" end="4"/>
                                            </p:txEl>
                                          </p:spTgt>
                                        </p:tgtEl>
                                      </p:cBhvr>
                                    </p:animEffect>
                                    <p:anim calcmode="lin" valueType="num">
                                      <p:cBhvr>
                                        <p:cTn id="46" dur="1000" fill="hold"/>
                                        <p:tgtEl>
                                          <p:spTgt spid="24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24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45">
                                            <p:txEl>
                                              <p:pRg st="5" end="5"/>
                                            </p:txEl>
                                          </p:spTgt>
                                        </p:tgtEl>
                                        <p:attrNameLst>
                                          <p:attrName>style.visibility</p:attrName>
                                        </p:attrNameLst>
                                      </p:cBhvr>
                                      <p:to>
                                        <p:strVal val="visible"/>
                                      </p:to>
                                    </p:set>
                                    <p:animEffect transition="in" filter="fade">
                                      <p:cBhvr>
                                        <p:cTn id="52" dur="1000"/>
                                        <p:tgtEl>
                                          <p:spTgt spid="245">
                                            <p:txEl>
                                              <p:pRg st="5" end="5"/>
                                            </p:txEl>
                                          </p:spTgt>
                                        </p:tgtEl>
                                      </p:cBhvr>
                                    </p:animEffect>
                                    <p:anim calcmode="lin" valueType="num">
                                      <p:cBhvr>
                                        <p:cTn id="53" dur="1000" fill="hold"/>
                                        <p:tgtEl>
                                          <p:spTgt spid="245">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24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build="p"/>
      <p:bldP spid="2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800" dirty="0" smtClean="0"/>
              <a:t>.</a:t>
            </a:r>
            <a:endParaRPr lang="en-ZA" sz="800" dirty="0"/>
          </a:p>
        </p:txBody>
      </p:sp>
      <p:sp>
        <p:nvSpPr>
          <p:cNvPr id="5" name="Slide Number Placeholder 4"/>
          <p:cNvSpPr>
            <a:spLocks noGrp="1"/>
          </p:cNvSpPr>
          <p:nvPr>
            <p:ph type="sldNum" sz="quarter" idx="2"/>
          </p:nvPr>
        </p:nvSpPr>
        <p:spPr/>
        <p:txBody>
          <a:bodyPr/>
          <a:lstStyle/>
          <a:p>
            <a:r>
              <a:rPr lang="en-ZA" sz="800" dirty="0" smtClean="0"/>
              <a:t>.</a:t>
            </a:r>
            <a:endParaRPr lang="en-ZA" sz="800" dirty="0"/>
          </a:p>
        </p:txBody>
      </p:sp>
      <p:sp>
        <p:nvSpPr>
          <p:cNvPr id="6" name="Text Placeholder 2"/>
          <p:cNvSpPr>
            <a:spLocks noGrp="1"/>
          </p:cNvSpPr>
          <p:nvPr>
            <p:ph type="body" sz="half" idx="1"/>
          </p:nvPr>
        </p:nvSpPr>
        <p:spPr>
          <a:xfrm>
            <a:off x="179388" y="-92546"/>
            <a:ext cx="7488237" cy="4967759"/>
          </a:xfrm>
        </p:spPr>
        <p:txBody>
          <a:bodyPr/>
          <a:lstStyle/>
          <a:p>
            <a:r>
              <a:rPr lang="en-US" sz="2400" dirty="0" smtClean="0">
                <a:solidFill>
                  <a:schemeClr val="bg1"/>
                </a:solidFill>
              </a:rPr>
              <a:t>Matthew 28:19, 20</a:t>
            </a:r>
            <a:endParaRPr lang="en-ZA" sz="2400" dirty="0" smtClean="0">
              <a:solidFill>
                <a:schemeClr val="bg1"/>
              </a:solidFill>
            </a:endParaRPr>
          </a:p>
          <a:p>
            <a:r>
              <a:rPr lang="en-US" sz="2400" dirty="0" smtClean="0"/>
              <a:t>Go therefore and </a:t>
            </a:r>
            <a:r>
              <a:rPr lang="en-US" sz="2400" dirty="0" smtClean="0">
                <a:solidFill>
                  <a:srgbClr val="FFFF00"/>
                </a:solidFill>
              </a:rPr>
              <a:t>make disciples </a:t>
            </a:r>
            <a:r>
              <a:rPr lang="en-US" sz="2400" dirty="0" smtClean="0"/>
              <a:t>of all the nations, baptizing them in the name of THE FATHER and of THE SON and of THE HOLY SPIRIT, </a:t>
            </a:r>
            <a:r>
              <a:rPr lang="en-US" sz="2400" dirty="0" smtClean="0">
                <a:solidFill>
                  <a:srgbClr val="FFFF00"/>
                </a:solidFill>
              </a:rPr>
              <a:t>teaching them</a:t>
            </a:r>
            <a:r>
              <a:rPr lang="en-US" sz="2400" dirty="0" smtClean="0"/>
              <a:t> to observe all things that I have commanded you.</a:t>
            </a:r>
            <a:endParaRPr lang="en-ZA" sz="2400"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
          </p:nvPr>
        </p:nvSpPr>
        <p:spPr/>
        <p:txBody>
          <a:bodyPr/>
          <a:lstStyle/>
          <a:p>
            <a:r>
              <a:rPr lang="en-ZA" dirty="0" smtClean="0"/>
              <a:t>.</a:t>
            </a:r>
            <a:endParaRPr lang="en-ZA" dirty="0"/>
          </a:p>
        </p:txBody>
      </p:sp>
      <p:sp>
        <p:nvSpPr>
          <p:cNvPr id="7" name="Text Placeholder 6"/>
          <p:cNvSpPr>
            <a:spLocks noGrp="1"/>
          </p:cNvSpPr>
          <p:nvPr>
            <p:ph type="body" sz="quarter" idx="13"/>
          </p:nvPr>
        </p:nvSpPr>
        <p:spPr/>
        <p:txBody>
          <a:bodyPr/>
          <a:lstStyle/>
          <a:p>
            <a:r>
              <a:rPr lang="en-ZA" dirty="0" smtClean="0"/>
              <a:t>.</a:t>
            </a:r>
            <a:endParaRPr lang="en-ZA" dirty="0"/>
          </a:p>
        </p:txBody>
      </p:sp>
      <p:sp>
        <p:nvSpPr>
          <p:cNvPr id="5" name="Title 4"/>
          <p:cNvSpPr>
            <a:spLocks noGrp="1"/>
          </p:cNvSpPr>
          <p:nvPr>
            <p:ph type="title"/>
          </p:nvPr>
        </p:nvSpPr>
        <p:spPr/>
        <p:txBody>
          <a:bodyPr/>
          <a:lstStyle/>
          <a:p>
            <a:r>
              <a:rPr lang="en-ZA" dirty="0" smtClean="0"/>
              <a:t>.</a:t>
            </a:r>
            <a:endParaRPr lang="en-ZA" dirty="0"/>
          </a:p>
        </p:txBody>
      </p:sp>
      <p:sp>
        <p:nvSpPr>
          <p:cNvPr id="4" name="Slide Number Placeholder 3"/>
          <p:cNvSpPr>
            <a:spLocks noGrp="1"/>
          </p:cNvSpPr>
          <p:nvPr>
            <p:ph type="sldNum" sz="quarter" idx="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22</a:t>
            </a:fld>
            <a:endParaRPr lang="en"/>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sz="800" dirty="0" smtClean="0"/>
              <a:t>.</a:t>
            </a:r>
            <a:endParaRPr lang="en-ZA" sz="800" dirty="0"/>
          </a:p>
        </p:txBody>
      </p:sp>
      <p:sp>
        <p:nvSpPr>
          <p:cNvPr id="5" name="Slide Number Placeholder 4"/>
          <p:cNvSpPr>
            <a:spLocks noGrp="1"/>
          </p:cNvSpPr>
          <p:nvPr>
            <p:ph type="sldNum" sz="quarter" idx="2"/>
          </p:nvPr>
        </p:nvSpPr>
        <p:spPr/>
        <p:txBody>
          <a:bodyPr/>
          <a:lstStyle/>
          <a:p>
            <a:r>
              <a:rPr lang="en-ZA" sz="800" dirty="0" smtClean="0"/>
              <a:t>.</a:t>
            </a:r>
            <a:endParaRPr lang="en-ZA" sz="800" dirty="0"/>
          </a:p>
        </p:txBody>
      </p:sp>
      <p:sp>
        <p:nvSpPr>
          <p:cNvPr id="6" name="Text Placeholder 2"/>
          <p:cNvSpPr>
            <a:spLocks noGrp="1"/>
          </p:cNvSpPr>
          <p:nvPr>
            <p:ph type="body" sz="half" idx="1"/>
          </p:nvPr>
        </p:nvSpPr>
        <p:spPr>
          <a:xfrm>
            <a:off x="179388" y="-92546"/>
            <a:ext cx="7488237" cy="4967759"/>
          </a:xfrm>
        </p:spPr>
        <p:txBody>
          <a:bodyPr/>
          <a:lstStyle/>
          <a:p>
            <a:endParaRPr lang="en-ZA" sz="4800" dirty="0" smtClean="0">
              <a:solidFill>
                <a:schemeClr val="bg1"/>
              </a:solidFill>
            </a:endParaRPr>
          </a:p>
          <a:p>
            <a:r>
              <a:rPr lang="en-ZA" sz="4800" dirty="0" smtClean="0">
                <a:solidFill>
                  <a:schemeClr val="bg1"/>
                </a:solidFill>
              </a:rPr>
              <a:t>The Development Phase</a:t>
            </a:r>
            <a:endParaRPr lang="en-ZA" sz="4800"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Integration"/>
          <p:cNvSpPr txBox="1">
            <a:spLocks noGrp="1"/>
          </p:cNvSpPr>
          <p:nvPr>
            <p:ph type="title"/>
          </p:nvPr>
        </p:nvSpPr>
        <p:spPr>
          <a:xfrm>
            <a:off x="1268669" y="1035671"/>
            <a:ext cx="7520774" cy="1131095"/>
          </a:xfrm>
          <a:prstGeom prst="rect">
            <a:avLst/>
          </a:prstGeom>
        </p:spPr>
        <p:txBody>
          <a:bodyPr/>
          <a:lstStyle/>
          <a:p>
            <a:r>
              <a:rPr lang="en-US" sz="300" dirty="0"/>
              <a:t>.</a:t>
            </a:r>
            <a:endParaRPr sz="300" dirty="0"/>
          </a:p>
        </p:txBody>
      </p:sp>
      <p:sp>
        <p:nvSpPr>
          <p:cNvPr id="616" name="GC Communication Department…"/>
          <p:cNvSpPr txBox="1">
            <a:spLocks noGrp="1"/>
          </p:cNvSpPr>
          <p:nvPr>
            <p:ph type="body" idx="1"/>
          </p:nvPr>
        </p:nvSpPr>
        <p:spPr>
          <a:xfrm>
            <a:off x="254927" y="1228725"/>
            <a:ext cx="8442870" cy="3560390"/>
          </a:xfrm>
          <a:prstGeom prst="rect">
            <a:avLst/>
          </a:prstGeom>
        </p:spPr>
        <p:txBody>
          <a:bodyPr>
            <a:normAutofit/>
          </a:bodyPr>
          <a:lstStyle/>
          <a:p>
            <a:pPr>
              <a:lnSpc>
                <a:spcPct val="100000"/>
              </a:lnSpc>
              <a:buNone/>
              <a:defRPr/>
            </a:pPr>
            <a:r>
              <a:rPr lang="en-US" sz="3300" b="1" i="1" dirty="0">
                <a:solidFill>
                  <a:srgbClr val="FFFF00"/>
                </a:solidFill>
                <a:ea typeface="ＭＳ Ｐゴシック" charset="0"/>
                <a:cs typeface="ＭＳ Ｐゴシック" charset="0"/>
              </a:rPr>
              <a:t>In THIS modern TIME – </a:t>
            </a:r>
            <a:endParaRPr lang="en-US" sz="3300" b="1" i="1" dirty="0" smtClean="0">
              <a:solidFill>
                <a:srgbClr val="FFFF00"/>
              </a:solidFill>
              <a:ea typeface="ＭＳ Ｐゴシック" charset="0"/>
              <a:cs typeface="ＭＳ Ｐゴシック" charset="0"/>
            </a:endParaRPr>
          </a:p>
          <a:p>
            <a:pPr>
              <a:lnSpc>
                <a:spcPct val="100000"/>
              </a:lnSpc>
              <a:defRPr/>
            </a:pPr>
            <a:r>
              <a:rPr lang="en-US" sz="3300" b="1" i="1" dirty="0" smtClean="0">
                <a:solidFill>
                  <a:srgbClr val="FFFF00"/>
                </a:solidFill>
                <a:ea typeface="ＭＳ Ｐゴシック" charset="0"/>
                <a:cs typeface="ＭＳ Ｐゴシック" charset="0"/>
              </a:rPr>
              <a:t>IF </a:t>
            </a:r>
            <a:r>
              <a:rPr lang="en-US" sz="3300" b="1" i="1" dirty="0">
                <a:solidFill>
                  <a:srgbClr val="FFFF00"/>
                </a:solidFill>
                <a:ea typeface="ＭＳ Ｐゴシック" charset="0"/>
                <a:cs typeface="ＭＳ Ｐゴシック" charset="0"/>
              </a:rPr>
              <a:t>YOU WANT TO REACH SOMEONE – </a:t>
            </a:r>
            <a:endParaRPr lang="en-US" sz="3300" b="1" i="1" dirty="0" smtClean="0">
              <a:solidFill>
                <a:srgbClr val="FFFF00"/>
              </a:solidFill>
              <a:ea typeface="ＭＳ Ｐゴシック" charset="0"/>
              <a:cs typeface="ＭＳ Ｐゴシック" charset="0"/>
            </a:endParaRPr>
          </a:p>
          <a:p>
            <a:pPr>
              <a:defRPr/>
            </a:pPr>
            <a:endParaRPr lang="en-US" sz="3300" b="1" i="1" dirty="0" smtClean="0">
              <a:solidFill>
                <a:srgbClr val="FFFF00"/>
              </a:solidFill>
              <a:ea typeface="ＭＳ Ｐゴシック" charset="0"/>
              <a:cs typeface="ＭＳ Ｐゴシック" charset="0"/>
            </a:endParaRPr>
          </a:p>
          <a:p>
            <a:pPr>
              <a:defRPr/>
            </a:pPr>
            <a:r>
              <a:rPr lang="en-US" sz="3300" b="1" i="1" dirty="0" smtClean="0">
                <a:solidFill>
                  <a:srgbClr val="FFFF00"/>
                </a:solidFill>
                <a:ea typeface="ＭＳ Ｐゴシック" charset="0"/>
                <a:cs typeface="ＭＳ Ｐゴシック" charset="0"/>
              </a:rPr>
              <a:t>THERE </a:t>
            </a:r>
            <a:r>
              <a:rPr lang="en-US" sz="3300" b="1" i="1" dirty="0">
                <a:solidFill>
                  <a:srgbClr val="FFFF00"/>
                </a:solidFill>
                <a:ea typeface="ＭＳ Ｐゴシック" charset="0"/>
                <a:cs typeface="ＭＳ Ｐゴシック" charset="0"/>
              </a:rPr>
              <a:t>IS NO MORE EFFECTIVE </a:t>
            </a:r>
            <a:endParaRPr lang="en-US" sz="3300" b="1" i="1" dirty="0" smtClean="0">
              <a:solidFill>
                <a:srgbClr val="FFFF00"/>
              </a:solidFill>
              <a:ea typeface="ＭＳ Ｐゴシック" charset="0"/>
              <a:cs typeface="ＭＳ Ｐゴシック" charset="0"/>
            </a:endParaRPr>
          </a:p>
          <a:p>
            <a:pPr>
              <a:defRPr/>
            </a:pPr>
            <a:r>
              <a:rPr lang="en-US" sz="3300" b="1" i="1" dirty="0" smtClean="0">
                <a:solidFill>
                  <a:srgbClr val="FFFF00"/>
                </a:solidFill>
                <a:ea typeface="ＭＳ Ｐゴシック" charset="0"/>
                <a:cs typeface="ＭＳ Ｐゴシック" charset="0"/>
              </a:rPr>
              <a:t>WAY </a:t>
            </a:r>
            <a:r>
              <a:rPr lang="en-US" sz="3300" b="1" i="1" dirty="0">
                <a:solidFill>
                  <a:srgbClr val="FFFF00"/>
                </a:solidFill>
                <a:ea typeface="ＭＳ Ｐゴシック" charset="0"/>
                <a:cs typeface="ＭＳ Ｐゴシック" charset="0"/>
              </a:rPr>
              <a:t>THAN REACHING HIM ON HIS </a:t>
            </a:r>
            <a:endParaRPr lang="en-US" sz="3300" b="1" i="1" dirty="0" smtClean="0">
              <a:solidFill>
                <a:srgbClr val="FFFF00"/>
              </a:solidFill>
              <a:ea typeface="ＭＳ Ｐゴシック" charset="0"/>
              <a:cs typeface="ＭＳ Ｐゴシック" charset="0"/>
            </a:endParaRPr>
          </a:p>
          <a:p>
            <a:pPr>
              <a:defRPr/>
            </a:pPr>
            <a:r>
              <a:rPr lang="en-US" sz="3600" b="1" i="1" kern="600" spc="225" dirty="0" smtClean="0">
                <a:solidFill>
                  <a:schemeClr val="bg1"/>
                </a:solidFill>
                <a:ea typeface="ＭＳ Ｐゴシック" charset="0"/>
                <a:cs typeface="ＭＳ Ｐゴシック" charset="0"/>
              </a:rPr>
              <a:t>CELL </a:t>
            </a:r>
            <a:r>
              <a:rPr lang="en-US" sz="3600" b="1" i="1" kern="600" spc="225" dirty="0">
                <a:solidFill>
                  <a:schemeClr val="bg1"/>
                </a:solidFill>
                <a:ea typeface="ＭＳ Ｐゴシック" charset="0"/>
                <a:cs typeface="ＭＳ Ｐゴシック" charset="0"/>
              </a:rPr>
              <a:t>PHONE</a:t>
            </a:r>
          </a:p>
        </p:txBody>
      </p:sp>
    </p:spTree>
    <p:extLst>
      <p:ext uri="{BB962C8B-B14F-4D97-AF65-F5344CB8AC3E}">
        <p14:creationId xmlns="" xmlns:p14="http://schemas.microsoft.com/office/powerpoint/2010/main" val="26721312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54834" y="2386608"/>
            <a:ext cx="5236120" cy="3702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 Placeholder 2"/>
          <p:cNvSpPr>
            <a:spLocks noGrp="1"/>
          </p:cNvSpPr>
          <p:nvPr>
            <p:ph type="body" sz="half" idx="1"/>
          </p:nvPr>
        </p:nvSpPr>
        <p:spPr>
          <a:xfrm>
            <a:off x="0" y="0"/>
            <a:ext cx="7831248" cy="5143500"/>
          </a:xfrm>
        </p:spPr>
        <p:txBody>
          <a:bodyPr/>
          <a:lstStyle/>
          <a:p>
            <a:endParaRPr lang="en-US" dirty="0"/>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7859837"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5694132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Shape 242"/>
          <p:cNvSpPr/>
          <p:nvPr/>
        </p:nvSpPr>
        <p:spPr>
          <a:xfrm>
            <a:off x="5572132" y="642924"/>
            <a:ext cx="1863608" cy="3921828"/>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w="19050" cap="flat"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5199900" y="1188850"/>
            <a:ext cx="1589700" cy="281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latin typeface="Varela"/>
                <a:ea typeface="Varela"/>
                <a:cs typeface="Varela"/>
                <a:sym typeface="Varela"/>
              </a:rPr>
              <a:t>Place your screenshot here</a:t>
            </a:r>
            <a:endParaRPr sz="1000" dirty="0">
              <a:solidFill>
                <a:srgbClr val="FFFFFF"/>
              </a:solidFill>
              <a:latin typeface="Varela"/>
              <a:ea typeface="Varela"/>
              <a:cs typeface="Varela"/>
              <a:sym typeface="Varela"/>
            </a:endParaRPr>
          </a:p>
        </p:txBody>
      </p:sp>
      <p:sp>
        <p:nvSpPr>
          <p:cNvPr id="244" name="Shape 244"/>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ZA" dirty="0" smtClean="0"/>
              <a:t>.</a:t>
            </a:r>
            <a:endParaRPr dirty="0"/>
          </a:p>
        </p:txBody>
      </p:sp>
      <p:sp>
        <p:nvSpPr>
          <p:cNvPr id="245" name="Shape 245"/>
          <p:cNvSpPr txBox="1">
            <a:spLocks noGrp="1"/>
          </p:cNvSpPr>
          <p:nvPr>
            <p:ph type="body" idx="1"/>
          </p:nvPr>
        </p:nvSpPr>
        <p:spPr>
          <a:xfrm>
            <a:off x="539552" y="1275606"/>
            <a:ext cx="4757742" cy="4248472"/>
          </a:xfrm>
          <a:prstGeom prst="rect">
            <a:avLst/>
          </a:prstGeom>
        </p:spPr>
        <p:txBody>
          <a:bodyPr spcFirstLastPara="1" wrap="square" lIns="91425" tIns="91425" rIns="91425" bIns="91425" anchor="t" anchorCtr="0">
            <a:noAutofit/>
          </a:bodyPr>
          <a:lstStyle/>
          <a:p>
            <a:pPr marL="0" lvl="0" indent="0">
              <a:spcAft>
                <a:spcPts val="1000"/>
              </a:spcAft>
              <a:buNone/>
            </a:pPr>
            <a:r>
              <a:rPr lang="en-ZA" sz="2000" dirty="0" smtClean="0">
                <a:latin typeface="Arial Black" pitchFamily="34" charset="0"/>
              </a:rPr>
              <a:t>Nepal: </a:t>
            </a:r>
            <a:br>
              <a:rPr lang="en-ZA" sz="2000" dirty="0" smtClean="0">
                <a:latin typeface="Arial Black" pitchFamily="34" charset="0"/>
              </a:rPr>
            </a:br>
            <a:r>
              <a:rPr lang="en-ZA" sz="2000" dirty="0" smtClean="0">
                <a:latin typeface="Arial Black" pitchFamily="34" charset="0"/>
              </a:rPr>
              <a:t>Law </a:t>
            </a:r>
            <a:r>
              <a:rPr lang="en-ZA" sz="2400" dirty="0" smtClean="0">
                <a:solidFill>
                  <a:srgbClr val="FF0000"/>
                </a:solidFill>
                <a:latin typeface="Arial Black" pitchFamily="34" charset="0"/>
              </a:rPr>
              <a:t>Criminalizing Evangelism</a:t>
            </a:r>
            <a:r>
              <a:rPr lang="en-ZA" sz="2000" dirty="0" smtClean="0">
                <a:latin typeface="Arial Black" pitchFamily="34" charset="0"/>
              </a:rPr>
              <a:t>, Conversions to Christianity Goes Into Effect</a:t>
            </a:r>
            <a:br>
              <a:rPr lang="en-ZA" sz="2000" dirty="0" smtClean="0">
                <a:latin typeface="Arial Black" pitchFamily="34" charset="0"/>
              </a:rPr>
            </a:br>
            <a:r>
              <a:rPr lang="en-ZA" sz="2000" dirty="0" smtClean="0">
                <a:latin typeface="Arial Black" pitchFamily="34" charset="0"/>
              </a:rPr>
              <a:t/>
            </a:r>
            <a:br>
              <a:rPr lang="en-ZA" sz="2000" dirty="0" smtClean="0">
                <a:latin typeface="Arial Black" pitchFamily="34" charset="0"/>
              </a:rPr>
            </a:br>
            <a:r>
              <a:rPr lang="en-ZA" sz="2000" dirty="0" smtClean="0">
                <a:latin typeface="Arial Black" pitchFamily="34" charset="0"/>
              </a:rPr>
              <a:t>18 Aug 2018</a:t>
            </a:r>
            <a:endParaRPr lang="en" dirty="0" smtClean="0"/>
          </a:p>
          <a:p>
            <a:pPr marL="0" lvl="0" indent="0" rtl="0">
              <a:spcBef>
                <a:spcPts val="0"/>
              </a:spcBef>
              <a:spcAft>
                <a:spcPts val="1000"/>
              </a:spcAft>
              <a:buNone/>
            </a:pPr>
            <a:endParaRPr dirty="0"/>
          </a:p>
        </p:txBody>
      </p:sp>
      <p:sp>
        <p:nvSpPr>
          <p:cNvPr id="246" name="Shape 246"/>
          <p:cNvSpPr txBox="1">
            <a:spLocks noGrp="1"/>
          </p:cNvSpPr>
          <p:nvPr>
            <p:ph type="title"/>
          </p:nvPr>
        </p:nvSpPr>
        <p:spPr>
          <a:xfrm>
            <a:off x="467544" y="709750"/>
            <a:ext cx="2383800" cy="479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800" dirty="0" smtClean="0"/>
              <a:t>.</a:t>
            </a:r>
            <a:endParaRPr sz="800" dirty="0"/>
          </a:p>
        </p:txBody>
      </p:sp>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8" y="1142990"/>
            <a:ext cx="1571636" cy="2857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circle(in)">
                                      <p:cBhvr>
                                        <p:cTn id="7" dur="2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Shape 242"/>
          <p:cNvSpPr/>
          <p:nvPr/>
        </p:nvSpPr>
        <p:spPr>
          <a:xfrm>
            <a:off x="5572132" y="642924"/>
            <a:ext cx="1863608" cy="3921828"/>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w="19050" cap="flat"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5199900" y="1188850"/>
            <a:ext cx="1589700" cy="281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latin typeface="Varela"/>
                <a:ea typeface="Varela"/>
                <a:cs typeface="Varela"/>
                <a:sym typeface="Varela"/>
              </a:rPr>
              <a:t>Place your screenshot here</a:t>
            </a:r>
            <a:endParaRPr sz="1000" dirty="0">
              <a:solidFill>
                <a:srgbClr val="FFFFFF"/>
              </a:solidFill>
              <a:latin typeface="Varela"/>
              <a:ea typeface="Varela"/>
              <a:cs typeface="Varela"/>
              <a:sym typeface="Varela"/>
            </a:endParaRPr>
          </a:p>
        </p:txBody>
      </p:sp>
      <p:sp>
        <p:nvSpPr>
          <p:cNvPr id="244" name="Shape 244"/>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ZA" dirty="0" smtClean="0"/>
              <a:t>.</a:t>
            </a:r>
            <a:endParaRPr dirty="0"/>
          </a:p>
        </p:txBody>
      </p:sp>
      <p:sp>
        <p:nvSpPr>
          <p:cNvPr id="245" name="Shape 245"/>
          <p:cNvSpPr txBox="1">
            <a:spLocks noGrp="1"/>
          </p:cNvSpPr>
          <p:nvPr>
            <p:ph type="body" idx="1"/>
          </p:nvPr>
        </p:nvSpPr>
        <p:spPr>
          <a:xfrm>
            <a:off x="539552" y="1275606"/>
            <a:ext cx="4757742" cy="4248472"/>
          </a:xfrm>
          <a:prstGeom prst="rect">
            <a:avLst/>
          </a:prstGeom>
        </p:spPr>
        <p:txBody>
          <a:bodyPr spcFirstLastPara="1" wrap="square" lIns="91425" tIns="91425" rIns="91425" bIns="91425" anchor="t" anchorCtr="0">
            <a:noAutofit/>
          </a:bodyPr>
          <a:lstStyle/>
          <a:p>
            <a:pPr marL="0" lvl="0" indent="0">
              <a:spcAft>
                <a:spcPts val="1000"/>
              </a:spcAft>
              <a:buNone/>
            </a:pPr>
            <a:r>
              <a:rPr lang="en-ZA" sz="2000" dirty="0" smtClean="0">
                <a:latin typeface="Arial Black" pitchFamily="34" charset="0"/>
              </a:rPr>
              <a:t>Nepal: </a:t>
            </a:r>
            <a:br>
              <a:rPr lang="en-ZA" sz="2000" dirty="0" smtClean="0">
                <a:latin typeface="Arial Black" pitchFamily="34" charset="0"/>
              </a:rPr>
            </a:br>
            <a:r>
              <a:rPr lang="en-ZA" sz="2000" dirty="0" smtClean="0">
                <a:latin typeface="Arial Black" pitchFamily="34" charset="0"/>
              </a:rPr>
              <a:t>Law </a:t>
            </a:r>
            <a:r>
              <a:rPr lang="en-ZA" sz="2400" dirty="0" smtClean="0">
                <a:solidFill>
                  <a:srgbClr val="FF0000"/>
                </a:solidFill>
                <a:latin typeface="Arial Black" pitchFamily="34" charset="0"/>
              </a:rPr>
              <a:t>Criminalizing Evangelism</a:t>
            </a:r>
            <a:r>
              <a:rPr lang="en-ZA" sz="2000" dirty="0" smtClean="0">
                <a:latin typeface="Arial Black" pitchFamily="34" charset="0"/>
              </a:rPr>
              <a:t>, Conversions to Christianity Goes Into Effect</a:t>
            </a:r>
            <a:br>
              <a:rPr lang="en-ZA" sz="2000" dirty="0" smtClean="0">
                <a:latin typeface="Arial Black" pitchFamily="34" charset="0"/>
              </a:rPr>
            </a:br>
            <a:r>
              <a:rPr lang="en-ZA" sz="2000" dirty="0" smtClean="0">
                <a:latin typeface="Arial Black" pitchFamily="34" charset="0"/>
              </a:rPr>
              <a:t/>
            </a:r>
            <a:br>
              <a:rPr lang="en-ZA" sz="2000" dirty="0" smtClean="0">
                <a:latin typeface="Arial Black" pitchFamily="34" charset="0"/>
              </a:rPr>
            </a:br>
            <a:r>
              <a:rPr lang="en-ZA" sz="2000" dirty="0" smtClean="0">
                <a:latin typeface="Arial Black" pitchFamily="34" charset="0"/>
              </a:rPr>
              <a:t>18 Aug 2018</a:t>
            </a:r>
            <a:endParaRPr lang="en" dirty="0" smtClean="0"/>
          </a:p>
          <a:p>
            <a:pPr marL="0" lvl="0" indent="0" rtl="0">
              <a:spcBef>
                <a:spcPts val="0"/>
              </a:spcBef>
              <a:spcAft>
                <a:spcPts val="1000"/>
              </a:spcAft>
              <a:buNone/>
            </a:pPr>
            <a:endParaRPr dirty="0"/>
          </a:p>
        </p:txBody>
      </p:sp>
      <p:sp>
        <p:nvSpPr>
          <p:cNvPr id="246" name="Shape 246"/>
          <p:cNvSpPr txBox="1">
            <a:spLocks noGrp="1"/>
          </p:cNvSpPr>
          <p:nvPr>
            <p:ph type="title"/>
          </p:nvPr>
        </p:nvSpPr>
        <p:spPr>
          <a:xfrm>
            <a:off x="467544" y="709750"/>
            <a:ext cx="2383800" cy="479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800" dirty="0" smtClean="0"/>
              <a:t>.</a:t>
            </a:r>
            <a:endParaRPr sz="800" dirty="0"/>
          </a:p>
        </p:txBody>
      </p:sp>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8" y="1142990"/>
            <a:ext cx="1571636" cy="2857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circle(in)">
                                      <p:cBhvr>
                                        <p:cTn id="7" dur="2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1"/>
          </p:nvPr>
        </p:nvSpPr>
        <p:spPr>
          <a:xfrm>
            <a:off x="323528" y="339502"/>
            <a:ext cx="7128792" cy="4536504"/>
          </a:xfrm>
          <a:prstGeom prst="rect">
            <a:avLst/>
          </a:prstGeom>
        </p:spPr>
        <p:txBody>
          <a:bodyPr>
            <a:normAutofit fontScale="77500" lnSpcReduction="20000"/>
          </a:bodyPr>
          <a:lstStyle/>
          <a:p>
            <a:pPr algn="ctr">
              <a:defRPr/>
            </a:pPr>
            <a:r>
              <a:rPr lang="en-US" sz="3300" b="1" i="1" dirty="0">
                <a:solidFill>
                  <a:schemeClr val="bg1"/>
                </a:solidFill>
                <a:ea typeface="ＭＳ Ｐゴシック" charset="0"/>
                <a:cs typeface="ＭＳ Ｐゴシック" charset="0"/>
              </a:rPr>
              <a:t>“The work of God in this earth can never be finished until the men and women comprising our church membership</a:t>
            </a:r>
            <a:br>
              <a:rPr lang="en-US" sz="3300" b="1" i="1" dirty="0">
                <a:solidFill>
                  <a:schemeClr val="bg1"/>
                </a:solidFill>
                <a:ea typeface="ＭＳ Ｐゴシック" charset="0"/>
                <a:cs typeface="ＭＳ Ｐゴシック" charset="0"/>
              </a:rPr>
            </a:br>
            <a:r>
              <a:rPr lang="en-US" sz="3300" b="1" i="1" dirty="0">
                <a:solidFill>
                  <a:schemeClr val="bg1"/>
                </a:solidFill>
                <a:ea typeface="ＭＳ Ｐゴシック" charset="0"/>
                <a:cs typeface="ＭＳ Ｐゴシック" charset="0"/>
              </a:rPr>
              <a:t>rally to the work and unite their efforts with those of ministers and church officers” (Testimonies 9, p. 117) </a:t>
            </a:r>
          </a:p>
        </p:txBody>
      </p:sp>
      <p:sp>
        <p:nvSpPr>
          <p:cNvPr id="4" name="Text Placeholder 3"/>
          <p:cNvSpPr>
            <a:spLocks noGrp="1"/>
          </p:cNvSpPr>
          <p:nvPr>
            <p:ph type="body" sz="quarter" idx="13"/>
          </p:nvPr>
        </p:nvSpPr>
        <p:spPr/>
        <p:txBody>
          <a:bodyPr/>
          <a:lstStyle/>
          <a:p>
            <a:r>
              <a:rPr lang="en-ZA" sz="800" dirty="0" smtClean="0"/>
              <a:t>.</a:t>
            </a:r>
            <a:endParaRPr lang="en-ZA" sz="800" dirty="0"/>
          </a:p>
        </p:txBody>
      </p:sp>
      <p:sp>
        <p:nvSpPr>
          <p:cNvPr id="615" name="Integration"/>
          <p:cNvSpPr txBox="1">
            <a:spLocks noGrp="1"/>
          </p:cNvSpPr>
          <p:nvPr>
            <p:ph type="title"/>
          </p:nvPr>
        </p:nvSpPr>
        <p:spPr>
          <a:prstGeom prst="rect">
            <a:avLst/>
          </a:prstGeom>
        </p:spPr>
        <p:txBody>
          <a:bodyPr/>
          <a:lstStyle/>
          <a:p>
            <a:r>
              <a:rPr lang="en-US" sz="300" dirty="0"/>
              <a:t>.</a:t>
            </a:r>
            <a:endParaRPr sz="300" dirty="0"/>
          </a:p>
        </p:txBody>
      </p:sp>
    </p:spTree>
    <p:extLst>
      <p:ext uri="{BB962C8B-B14F-4D97-AF65-F5344CB8AC3E}">
        <p14:creationId xmlns="" xmlns:p14="http://schemas.microsoft.com/office/powerpoint/2010/main" val="114262402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4294967295"/>
          </p:nvPr>
        </p:nvSpPr>
        <p:spPr>
          <a:xfrm>
            <a:off x="0" y="339725"/>
            <a:ext cx="7127875" cy="4535488"/>
          </a:xfrm>
          <a:prstGeom prst="rect">
            <a:avLst/>
          </a:prstGeom>
        </p:spPr>
        <p:txBody>
          <a:bodyPr>
            <a:normAutofit fontScale="70000" lnSpcReduction="20000"/>
          </a:bodyPr>
          <a:lstStyle/>
          <a:p>
            <a:r>
              <a:rPr lang="en-US" sz="3600" b="1" dirty="0" smtClean="0"/>
              <a:t>“Not upon the ordained minister only rests the responsibility of going forth to </a:t>
            </a:r>
            <a:r>
              <a:rPr lang="en-US" sz="3600" b="1" dirty="0" err="1" smtClean="0"/>
              <a:t>fulfil</a:t>
            </a:r>
            <a:r>
              <a:rPr lang="en-US" sz="3600" b="1" dirty="0" smtClean="0"/>
              <a:t> this commission …. It is a fatal mistake to suppose that the work of soul-saving depends alone upon the ORDAINED (ministry) … GOD will send forth into HIS vineyard many who have not been dedicated to the ministry by the laying on of hands.” </a:t>
            </a:r>
            <a:endParaRPr lang="en-ZA" sz="3600" dirty="0" smtClean="0"/>
          </a:p>
          <a:p>
            <a:r>
              <a:rPr lang="en-US" sz="3600" dirty="0" smtClean="0"/>
              <a:t>	</a:t>
            </a:r>
            <a:endParaRPr lang="en-ZA" sz="3600" dirty="0" smtClean="0"/>
          </a:p>
          <a:p>
            <a:r>
              <a:rPr lang="en-US" sz="3600" b="1" u="sng" dirty="0" smtClean="0"/>
              <a:t>Acts of the Apostles, 110</a:t>
            </a:r>
            <a:endParaRPr lang="en-ZA" sz="3600" dirty="0"/>
          </a:p>
        </p:txBody>
      </p:sp>
      <p:sp>
        <p:nvSpPr>
          <p:cNvPr id="4" name="Text Placeholder 3"/>
          <p:cNvSpPr>
            <a:spLocks noGrp="1"/>
          </p:cNvSpPr>
          <p:nvPr>
            <p:ph type="body" sz="quarter" idx="4294967295"/>
          </p:nvPr>
        </p:nvSpPr>
        <p:spPr>
          <a:xfrm>
            <a:off x="0" y="1106488"/>
            <a:ext cx="5233988" cy="371475"/>
          </a:xfrm>
        </p:spPr>
        <p:txBody>
          <a:bodyPr/>
          <a:lstStyle/>
          <a:p>
            <a:r>
              <a:rPr lang="en-ZA" sz="800" dirty="0" smtClean="0"/>
              <a:t>.</a:t>
            </a:r>
            <a:endParaRPr lang="en-ZA" sz="800" dirty="0"/>
          </a:p>
        </p:txBody>
      </p:sp>
      <p:sp>
        <p:nvSpPr>
          <p:cNvPr id="615" name="Integration"/>
          <p:cNvSpPr txBox="1">
            <a:spLocks noGrp="1"/>
          </p:cNvSpPr>
          <p:nvPr>
            <p:ph type="title" idx="4294967295"/>
          </p:nvPr>
        </p:nvSpPr>
        <p:spPr>
          <a:xfrm>
            <a:off x="0" y="493713"/>
            <a:ext cx="6276975" cy="657225"/>
          </a:xfrm>
          <a:prstGeom prst="rect">
            <a:avLst/>
          </a:prstGeom>
        </p:spPr>
        <p:txBody>
          <a:bodyPr/>
          <a:lstStyle/>
          <a:p>
            <a:r>
              <a:rPr lang="en-US" sz="300" dirty="0"/>
              <a:t>.</a:t>
            </a:r>
            <a:endParaRPr sz="300" dirty="0"/>
          </a:p>
        </p:txBody>
      </p:sp>
    </p:spTree>
    <p:extLst>
      <p:ext uri="{BB962C8B-B14F-4D97-AF65-F5344CB8AC3E}">
        <p14:creationId xmlns="" xmlns:p14="http://schemas.microsoft.com/office/powerpoint/2010/main" val="1142624023"/>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428611"/>
            <a:ext cx="2383800" cy="785818"/>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Communication Media</a:t>
            </a:r>
            <a:endParaRPr dirty="0"/>
          </a:p>
        </p:txBody>
      </p:sp>
      <p:sp>
        <p:nvSpPr>
          <p:cNvPr id="71" name="Shape 71"/>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a:t>
            </a:fld>
            <a:endParaRPr/>
          </a:p>
        </p:txBody>
      </p:sp>
      <p:sp>
        <p:nvSpPr>
          <p:cNvPr id="72" name="Shape 72"/>
          <p:cNvSpPr txBox="1">
            <a:spLocks noGrp="1"/>
          </p:cNvSpPr>
          <p:nvPr>
            <p:ph type="body" idx="1"/>
          </p:nvPr>
        </p:nvSpPr>
        <p:spPr>
          <a:xfrm>
            <a:off x="214282" y="2571750"/>
            <a:ext cx="6429420" cy="2428892"/>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lang="en-GB" sz="1400" b="1" dirty="0"/>
          </a:p>
          <a:p>
            <a:pPr marL="0" lvl="0" indent="0" rtl="0">
              <a:spcBef>
                <a:spcPts val="0"/>
              </a:spcBef>
              <a:spcAft>
                <a:spcPts val="0"/>
              </a:spcAft>
              <a:buClr>
                <a:schemeClr val="dk1"/>
              </a:buClr>
              <a:buSzPts val="1100"/>
              <a:buFont typeface="Arial"/>
              <a:buNone/>
            </a:pPr>
            <a:r>
              <a:rPr lang="en-GB" sz="2400" b="1" dirty="0" smtClean="0"/>
              <a:t>Let the workers for GOD manifest tact and talent, and originate devices by which to communicate light to those who are near and to those that are far off (stay connected). – </a:t>
            </a:r>
            <a:r>
              <a:rPr lang="en-GB" sz="2400" b="1" dirty="0" err="1" smtClean="0"/>
              <a:t>Ev</a:t>
            </a:r>
            <a:r>
              <a:rPr lang="en-GB" sz="2400" b="1" dirty="0" smtClean="0"/>
              <a:t>. 206</a:t>
            </a:r>
          </a:p>
          <a:p>
            <a:pPr marL="0" lvl="0" indent="0" rtl="0">
              <a:spcBef>
                <a:spcPts val="0"/>
              </a:spcBef>
              <a:spcAft>
                <a:spcPts val="0"/>
              </a:spcAft>
              <a:buClr>
                <a:schemeClr val="dk1"/>
              </a:buClr>
              <a:buSzPts val="1100"/>
              <a:buFont typeface="Arial"/>
              <a:buNone/>
            </a:pPr>
            <a:endParaRPr lang="en-GB" sz="1400" b="1" dirty="0"/>
          </a:p>
          <a:p>
            <a:pPr marL="0" lvl="0" indent="0" rtl="0">
              <a:spcBef>
                <a:spcPts val="0"/>
              </a:spcBef>
              <a:spcAft>
                <a:spcPts val="0"/>
              </a:spcAft>
              <a:buClr>
                <a:schemeClr val="dk1"/>
              </a:buClr>
              <a:buSzPts val="1100"/>
              <a:buFont typeface="Arial"/>
              <a:buNone/>
            </a:pPr>
            <a:endParaRPr sz="1000" dirty="0"/>
          </a:p>
          <a:p>
            <a:pPr marL="0" lvl="0" indent="0" rtl="0">
              <a:spcBef>
                <a:spcPts val="0"/>
              </a:spcBef>
              <a:spcAft>
                <a:spcPts val="0"/>
              </a:spcAft>
              <a:buClr>
                <a:schemeClr val="dk1"/>
              </a:buClr>
              <a:buSzPts val="1100"/>
              <a:buFont typeface="Arial"/>
              <a:buNone/>
            </a:pPr>
            <a:endParaRPr sz="1000" dirty="0"/>
          </a:p>
          <a:p>
            <a:pPr marL="0" lvl="0" indent="0">
              <a:spcBef>
                <a:spcPts val="0"/>
              </a:spcBef>
              <a:spcAft>
                <a:spcPts val="1000"/>
              </a:spcAft>
              <a:buNone/>
            </a:pP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 calcmode="lin" valueType="num">
                                      <p:cBhvr>
                                        <p:cTn id="9" dur="1000" fill="hold"/>
                                        <p:tgtEl>
                                          <p:spTgt spid="68"/>
                                        </p:tgtEl>
                                        <p:attrNameLst>
                                          <p:attrName>style.rotation</p:attrName>
                                        </p:attrNameLst>
                                      </p:cBhvr>
                                      <p:tavLst>
                                        <p:tav tm="0">
                                          <p:val>
                                            <p:fltVal val="90"/>
                                          </p:val>
                                        </p:tav>
                                        <p:tav tm="100000">
                                          <p:val>
                                            <p:fltVal val="0"/>
                                          </p:val>
                                        </p:tav>
                                      </p:tavLst>
                                    </p:anim>
                                    <p:animEffect transition="in" filter="fad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2">
                                            <p:txEl>
                                              <p:pRg st="1" end="1"/>
                                            </p:txEl>
                                          </p:spTgt>
                                        </p:tgtEl>
                                        <p:attrNameLst>
                                          <p:attrName>style.visibility</p:attrName>
                                        </p:attrNameLst>
                                      </p:cBhvr>
                                      <p:to>
                                        <p:strVal val="visible"/>
                                      </p:to>
                                    </p:set>
                                    <p:animEffect transition="in" filter="wheel(1)">
                                      <p:cBhvr>
                                        <p:cTn id="15" dur="2000"/>
                                        <p:tgtEl>
                                          <p:spTgt spid="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1"/>
          </p:nvPr>
        </p:nvSpPr>
        <p:spPr>
          <a:xfrm>
            <a:off x="323528" y="339502"/>
            <a:ext cx="7128792" cy="4536504"/>
          </a:xfrm>
          <a:prstGeom prst="rect">
            <a:avLst/>
          </a:prstGeom>
        </p:spPr>
        <p:txBody>
          <a:bodyPr>
            <a:normAutofit/>
          </a:bodyPr>
          <a:lstStyle/>
          <a:p>
            <a:r>
              <a:rPr lang="en-US" sz="2000" dirty="0" smtClean="0"/>
              <a:t>“We are nearing the close of this earth’s history. We have before us a great work – the closing work of giving the last warning message to a sinful world. </a:t>
            </a:r>
            <a:endParaRPr lang="en-ZA" sz="2000" dirty="0" smtClean="0"/>
          </a:p>
          <a:p>
            <a:r>
              <a:rPr lang="en-US" sz="2000" dirty="0" smtClean="0"/>
              <a:t>There are men who will be taken from the plow, from the vineyard, from various branches of work, and sent forth by the LORD to give this message to the world.” </a:t>
            </a:r>
            <a:endParaRPr lang="en-ZA" sz="2000" dirty="0" smtClean="0"/>
          </a:p>
          <a:p>
            <a:r>
              <a:rPr lang="en-US" sz="2000" u="sng" dirty="0" smtClean="0"/>
              <a:t>Evangelism, 48</a:t>
            </a:r>
            <a:endParaRPr lang="en-ZA" sz="2000" dirty="0"/>
          </a:p>
        </p:txBody>
      </p:sp>
      <p:sp>
        <p:nvSpPr>
          <p:cNvPr id="4" name="Text Placeholder 3"/>
          <p:cNvSpPr>
            <a:spLocks noGrp="1"/>
          </p:cNvSpPr>
          <p:nvPr>
            <p:ph type="body" sz="quarter" idx="13"/>
          </p:nvPr>
        </p:nvSpPr>
        <p:spPr/>
        <p:txBody>
          <a:bodyPr/>
          <a:lstStyle/>
          <a:p>
            <a:r>
              <a:rPr lang="en-ZA" sz="800" dirty="0" smtClean="0"/>
              <a:t>.</a:t>
            </a:r>
            <a:endParaRPr lang="en-ZA" sz="800" dirty="0"/>
          </a:p>
        </p:txBody>
      </p:sp>
      <p:sp>
        <p:nvSpPr>
          <p:cNvPr id="615" name="Integration"/>
          <p:cNvSpPr txBox="1">
            <a:spLocks noGrp="1"/>
          </p:cNvSpPr>
          <p:nvPr>
            <p:ph type="title"/>
          </p:nvPr>
        </p:nvSpPr>
        <p:spPr>
          <a:prstGeom prst="rect">
            <a:avLst/>
          </a:prstGeom>
        </p:spPr>
        <p:txBody>
          <a:bodyPr/>
          <a:lstStyle/>
          <a:p>
            <a:r>
              <a:rPr lang="en-US" sz="300" dirty="0"/>
              <a:t>.</a:t>
            </a:r>
            <a:endParaRPr sz="300" dirty="0"/>
          </a:p>
        </p:txBody>
      </p:sp>
    </p:spTree>
    <p:extLst>
      <p:ext uri="{BB962C8B-B14F-4D97-AF65-F5344CB8AC3E}">
        <p14:creationId xmlns="" xmlns:p14="http://schemas.microsoft.com/office/powerpoint/2010/main" val="114262402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1"/>
          </p:nvPr>
        </p:nvSpPr>
        <p:spPr>
          <a:xfrm>
            <a:off x="323528" y="339502"/>
            <a:ext cx="7128792" cy="4536504"/>
          </a:xfrm>
          <a:prstGeom prst="rect">
            <a:avLst/>
          </a:prstGeom>
        </p:spPr>
        <p:txBody>
          <a:bodyPr>
            <a:normAutofit/>
          </a:bodyPr>
          <a:lstStyle/>
          <a:p>
            <a:endParaRPr lang="en-ZA" sz="2000" dirty="0"/>
          </a:p>
        </p:txBody>
      </p:sp>
      <p:sp>
        <p:nvSpPr>
          <p:cNvPr id="4" name="Text Placeholder 3"/>
          <p:cNvSpPr>
            <a:spLocks noGrp="1"/>
          </p:cNvSpPr>
          <p:nvPr>
            <p:ph type="body" sz="quarter" idx="13"/>
          </p:nvPr>
        </p:nvSpPr>
        <p:spPr/>
        <p:txBody>
          <a:bodyPr/>
          <a:lstStyle/>
          <a:p>
            <a:r>
              <a:rPr lang="en-ZA" sz="800" dirty="0" smtClean="0"/>
              <a:t>.</a:t>
            </a:r>
            <a:endParaRPr lang="en-ZA" sz="800" dirty="0"/>
          </a:p>
        </p:txBody>
      </p:sp>
      <p:sp>
        <p:nvSpPr>
          <p:cNvPr id="615" name="Integration"/>
          <p:cNvSpPr txBox="1">
            <a:spLocks noGrp="1"/>
          </p:cNvSpPr>
          <p:nvPr>
            <p:ph type="title"/>
          </p:nvPr>
        </p:nvSpPr>
        <p:spPr>
          <a:prstGeom prst="rect">
            <a:avLst/>
          </a:prstGeom>
        </p:spPr>
        <p:txBody>
          <a:bodyPr/>
          <a:lstStyle/>
          <a:p>
            <a:r>
              <a:rPr lang="en-US" sz="300" dirty="0"/>
              <a:t>.</a:t>
            </a:r>
            <a:endParaRPr sz="300" dirty="0"/>
          </a:p>
        </p:txBody>
      </p:sp>
    </p:spTree>
    <p:extLst>
      <p:ext uri="{BB962C8B-B14F-4D97-AF65-F5344CB8AC3E}">
        <p14:creationId xmlns="" xmlns:p14="http://schemas.microsoft.com/office/powerpoint/2010/main" val="11426240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1"/>
          </p:nvPr>
        </p:nvSpPr>
        <p:spPr>
          <a:xfrm>
            <a:off x="323528" y="339502"/>
            <a:ext cx="7128792" cy="4536504"/>
          </a:xfrm>
          <a:prstGeom prst="rect">
            <a:avLst/>
          </a:prstGeom>
        </p:spPr>
        <p:txBody>
          <a:bodyPr>
            <a:normAutofit fontScale="92500" lnSpcReduction="10000"/>
          </a:bodyPr>
          <a:lstStyle/>
          <a:p>
            <a:r>
              <a:rPr lang="en-US" sz="3200" dirty="0" smtClean="0"/>
              <a:t>Matthew 28:16-20</a:t>
            </a:r>
          </a:p>
          <a:p>
            <a:r>
              <a:rPr lang="en-US" sz="2000" dirty="0" smtClean="0"/>
              <a:t>16</a:t>
            </a:r>
            <a:r>
              <a:rPr lang="en-US" sz="2000" baseline="30000" dirty="0" smtClean="0"/>
              <a:t> </a:t>
            </a:r>
            <a:r>
              <a:rPr lang="en-US" sz="2000" dirty="0" smtClean="0"/>
              <a:t>Then the eleven disciples went away into Galilee, to the mountain which JESUS had appointed for them. </a:t>
            </a:r>
            <a:endParaRPr lang="en-ZA" sz="2000" dirty="0" smtClean="0"/>
          </a:p>
          <a:p>
            <a:r>
              <a:rPr lang="en-US" sz="2000" dirty="0" smtClean="0"/>
              <a:t>17</a:t>
            </a:r>
            <a:r>
              <a:rPr lang="en-US" sz="2000" baseline="30000" dirty="0" smtClean="0"/>
              <a:t> </a:t>
            </a:r>
            <a:r>
              <a:rPr lang="en-US" sz="2000" dirty="0" smtClean="0"/>
              <a:t>When they saw HIM, they worshiped HIM; but some doubted.</a:t>
            </a:r>
            <a:endParaRPr lang="en-ZA" sz="2000" dirty="0" smtClean="0"/>
          </a:p>
          <a:p>
            <a:r>
              <a:rPr lang="en-US" sz="2000" dirty="0" smtClean="0"/>
              <a:t>18 And JESUS came and spoke to them, saying, “All authority has been given to ME in heaven and on earth. </a:t>
            </a:r>
            <a:endParaRPr lang="en-ZA" sz="2000" dirty="0" smtClean="0"/>
          </a:p>
          <a:p>
            <a:endParaRPr lang="en-ZA" sz="2000" dirty="0"/>
          </a:p>
        </p:txBody>
      </p:sp>
      <p:sp>
        <p:nvSpPr>
          <p:cNvPr id="4" name="Text Placeholder 3"/>
          <p:cNvSpPr>
            <a:spLocks noGrp="1"/>
          </p:cNvSpPr>
          <p:nvPr>
            <p:ph type="body" sz="quarter" idx="13"/>
          </p:nvPr>
        </p:nvSpPr>
        <p:spPr/>
        <p:txBody>
          <a:bodyPr/>
          <a:lstStyle/>
          <a:p>
            <a:r>
              <a:rPr lang="en-ZA" sz="800" dirty="0" smtClean="0"/>
              <a:t>.</a:t>
            </a:r>
            <a:endParaRPr lang="en-ZA" sz="800" dirty="0"/>
          </a:p>
        </p:txBody>
      </p:sp>
      <p:sp>
        <p:nvSpPr>
          <p:cNvPr id="6" name="Title 5"/>
          <p:cNvSpPr>
            <a:spLocks noGrp="1"/>
          </p:cNvSpPr>
          <p:nvPr>
            <p:ph type="title"/>
          </p:nvPr>
        </p:nvSpPr>
        <p:spPr>
          <a:xfrm>
            <a:off x="6228183" y="492983"/>
            <a:ext cx="733419" cy="657785"/>
          </a:xfrm>
        </p:spPr>
        <p:txBody>
          <a:bodyPr/>
          <a:lstStyle/>
          <a:p>
            <a:r>
              <a:rPr lang="en-ZA" sz="800" dirty="0" smtClean="0"/>
              <a:t>.</a:t>
            </a:r>
            <a:endParaRPr lang="en-ZA" sz="800" dirty="0"/>
          </a:p>
        </p:txBody>
      </p:sp>
      <p:sp>
        <p:nvSpPr>
          <p:cNvPr id="7" name="Title 4"/>
          <p:cNvSpPr txBox="1">
            <a:spLocks/>
          </p:cNvSpPr>
          <p:nvPr/>
        </p:nvSpPr>
        <p:spPr>
          <a:xfrm>
            <a:off x="5076055" y="492983"/>
            <a:ext cx="1885547" cy="657785"/>
          </a:xfrm>
          <a:prstGeom prst="rect">
            <a:avLst/>
          </a:prstGeom>
          <a:noFill/>
          <a:ln>
            <a:noFill/>
          </a:ln>
        </p:spPr>
        <p:txBody>
          <a:bodyPr spcFirstLastPara="1" wrap="square" lIns="91425" tIns="91425" rIns="91425" bIns="91425" anchor="b" anchorCtr="0"/>
          <a:lstStyle/>
          <a:p>
            <a:pPr marL="0" marR="0" lvl="0" indent="0" algn="l" defTabSz="914400" rtl="0" eaLnBrk="1" fontAlgn="auto" latinLnBrk="0" hangingPunct="1">
              <a:lnSpc>
                <a:spcPct val="100000"/>
              </a:lnSpc>
              <a:spcBef>
                <a:spcPts val="0"/>
              </a:spcBef>
              <a:spcAft>
                <a:spcPts val="0"/>
              </a:spcAft>
              <a:buClr>
                <a:srgbClr val="FFFFFF"/>
              </a:buClr>
              <a:buSzPts val="1800"/>
              <a:buFont typeface="Raleway"/>
              <a:buNone/>
              <a:tabLst/>
              <a:defRPr/>
            </a:pPr>
            <a:r>
              <a:rPr kumimoji="0" lang="en-ZA" sz="800" b="1" i="0" u="none" strike="noStrike" kern="0" cap="none" spc="0" normalizeH="0" baseline="0" noProof="0" smtClean="0">
                <a:ln>
                  <a:noFill/>
                </a:ln>
                <a:solidFill>
                  <a:srgbClr val="000000"/>
                </a:solidFill>
                <a:effectLst/>
                <a:uLnTx/>
                <a:uFillTx/>
                <a:latin typeface="Raleway"/>
                <a:ea typeface="Raleway"/>
                <a:cs typeface="Raleway"/>
                <a:sym typeface="Raleway"/>
              </a:rPr>
              <a:t>.</a:t>
            </a:r>
            <a:endParaRPr kumimoji="0" lang="en-ZA" sz="800" b="1" i="0" u="none" strike="noStrike" kern="0" cap="none" spc="0" normalizeH="0" baseline="0" noProof="0" dirty="0">
              <a:ln>
                <a:noFill/>
              </a:ln>
              <a:solidFill>
                <a:srgbClr val="000000"/>
              </a:solidFill>
              <a:effectLst/>
              <a:uLnTx/>
              <a:uFillTx/>
              <a:latin typeface="Raleway"/>
              <a:ea typeface="Raleway"/>
              <a:cs typeface="Raleway"/>
              <a:sym typeface="Raleway"/>
            </a:endParaRPr>
          </a:p>
        </p:txBody>
      </p:sp>
    </p:spTree>
    <p:extLst>
      <p:ext uri="{BB962C8B-B14F-4D97-AF65-F5344CB8AC3E}">
        <p14:creationId xmlns="" xmlns:p14="http://schemas.microsoft.com/office/powerpoint/2010/main" val="114262402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1"/>
          </p:nvPr>
        </p:nvSpPr>
        <p:spPr>
          <a:xfrm>
            <a:off x="323528" y="339502"/>
            <a:ext cx="7128792" cy="4536504"/>
          </a:xfrm>
          <a:prstGeom prst="rect">
            <a:avLst/>
          </a:prstGeom>
        </p:spPr>
        <p:txBody>
          <a:bodyPr>
            <a:normAutofit fontScale="92500"/>
          </a:bodyPr>
          <a:lstStyle/>
          <a:p>
            <a:r>
              <a:rPr lang="en-US" sz="2000" dirty="0" smtClean="0"/>
              <a:t>19 Go therefore and make disciples of all the nations, baptizing them in the name of THE FATHER and of THE SON and of THE HOLY SPIRIT, </a:t>
            </a:r>
            <a:endParaRPr lang="en-ZA" sz="2000" dirty="0" smtClean="0"/>
          </a:p>
          <a:p>
            <a:r>
              <a:rPr lang="en-US" sz="2000" dirty="0" smtClean="0"/>
              <a:t>20 teaching them to observe all things that I have commanded you; </a:t>
            </a:r>
            <a:endParaRPr lang="en-ZA" sz="2000" dirty="0" smtClean="0"/>
          </a:p>
          <a:p>
            <a:r>
              <a:rPr lang="en-US" sz="2000" dirty="0" smtClean="0"/>
              <a:t>and lo, I am with you always, </a:t>
            </a:r>
            <a:r>
              <a:rPr lang="en-US" sz="2000" i="1" dirty="0" smtClean="0"/>
              <a:t>even</a:t>
            </a:r>
            <a:r>
              <a:rPr lang="en-US" sz="2000" dirty="0" smtClean="0"/>
              <a:t> to the end of the age.” </a:t>
            </a:r>
            <a:endParaRPr lang="en-ZA" sz="2000" dirty="0" smtClean="0"/>
          </a:p>
          <a:p>
            <a:r>
              <a:rPr lang="en-US" sz="2000" dirty="0" smtClean="0"/>
              <a:t> Amen. </a:t>
            </a:r>
            <a:endParaRPr lang="en-ZA" sz="2000" dirty="0" smtClean="0"/>
          </a:p>
          <a:p>
            <a:endParaRPr lang="en-ZA" sz="2000" dirty="0"/>
          </a:p>
        </p:txBody>
      </p:sp>
      <p:sp>
        <p:nvSpPr>
          <p:cNvPr id="4" name="Text Placeholder 3"/>
          <p:cNvSpPr>
            <a:spLocks noGrp="1"/>
          </p:cNvSpPr>
          <p:nvPr>
            <p:ph type="body" sz="quarter" idx="13"/>
          </p:nvPr>
        </p:nvSpPr>
        <p:spPr/>
        <p:txBody>
          <a:bodyPr/>
          <a:lstStyle/>
          <a:p>
            <a:r>
              <a:rPr lang="en-ZA" sz="800" dirty="0" smtClean="0"/>
              <a:t>.</a:t>
            </a:r>
            <a:endParaRPr lang="en-ZA" sz="800" dirty="0"/>
          </a:p>
        </p:txBody>
      </p:sp>
      <p:sp>
        <p:nvSpPr>
          <p:cNvPr id="6" name="Title 5"/>
          <p:cNvSpPr>
            <a:spLocks noGrp="1"/>
          </p:cNvSpPr>
          <p:nvPr>
            <p:ph type="title"/>
          </p:nvPr>
        </p:nvSpPr>
        <p:spPr>
          <a:xfrm>
            <a:off x="6228183" y="492983"/>
            <a:ext cx="733419" cy="657785"/>
          </a:xfrm>
        </p:spPr>
        <p:txBody>
          <a:bodyPr/>
          <a:lstStyle/>
          <a:p>
            <a:r>
              <a:rPr lang="en-ZA" sz="800" dirty="0" smtClean="0"/>
              <a:t>.</a:t>
            </a:r>
            <a:endParaRPr lang="en-ZA" sz="800" dirty="0"/>
          </a:p>
        </p:txBody>
      </p:sp>
      <p:sp>
        <p:nvSpPr>
          <p:cNvPr id="7" name="Title 4"/>
          <p:cNvSpPr txBox="1">
            <a:spLocks/>
          </p:cNvSpPr>
          <p:nvPr/>
        </p:nvSpPr>
        <p:spPr>
          <a:xfrm>
            <a:off x="5076055" y="492983"/>
            <a:ext cx="1885547" cy="657785"/>
          </a:xfrm>
          <a:prstGeom prst="rect">
            <a:avLst/>
          </a:prstGeom>
          <a:noFill/>
          <a:ln>
            <a:noFill/>
          </a:ln>
        </p:spPr>
        <p:txBody>
          <a:bodyPr spcFirstLastPara="1" wrap="square" lIns="91425" tIns="91425" rIns="91425" bIns="91425" anchor="b" anchorCtr="0"/>
          <a:lstStyle/>
          <a:p>
            <a:pPr marL="0" marR="0" lvl="0" indent="0" algn="l" defTabSz="914400" rtl="0" eaLnBrk="1" fontAlgn="auto" latinLnBrk="0" hangingPunct="1">
              <a:lnSpc>
                <a:spcPct val="100000"/>
              </a:lnSpc>
              <a:spcBef>
                <a:spcPts val="0"/>
              </a:spcBef>
              <a:spcAft>
                <a:spcPts val="0"/>
              </a:spcAft>
              <a:buClr>
                <a:srgbClr val="FFFFFF"/>
              </a:buClr>
              <a:buSzPts val="1800"/>
              <a:buFont typeface="Raleway"/>
              <a:buNone/>
              <a:tabLst/>
              <a:defRPr/>
            </a:pPr>
            <a:r>
              <a:rPr kumimoji="0" lang="en-ZA" sz="800" b="1" i="0" u="none" strike="noStrike" kern="0" cap="none" spc="0" normalizeH="0" baseline="0" noProof="0" smtClean="0">
                <a:ln>
                  <a:noFill/>
                </a:ln>
                <a:solidFill>
                  <a:srgbClr val="000000"/>
                </a:solidFill>
                <a:effectLst/>
                <a:uLnTx/>
                <a:uFillTx/>
                <a:latin typeface="Raleway"/>
                <a:ea typeface="Raleway"/>
                <a:cs typeface="Raleway"/>
                <a:sym typeface="Raleway"/>
              </a:rPr>
              <a:t>.</a:t>
            </a:r>
            <a:endParaRPr kumimoji="0" lang="en-ZA" sz="800" b="1" i="0" u="none" strike="noStrike" kern="0" cap="none" spc="0" normalizeH="0" baseline="0" noProof="0" dirty="0">
              <a:ln>
                <a:noFill/>
              </a:ln>
              <a:solidFill>
                <a:srgbClr val="000000"/>
              </a:solidFill>
              <a:effectLst/>
              <a:uLnTx/>
              <a:uFillTx/>
              <a:latin typeface="Raleway"/>
              <a:ea typeface="Raleway"/>
              <a:cs typeface="Raleway"/>
              <a:sym typeface="Raleway"/>
            </a:endParaRPr>
          </a:p>
        </p:txBody>
      </p:sp>
    </p:spTree>
    <p:extLst>
      <p:ext uri="{BB962C8B-B14F-4D97-AF65-F5344CB8AC3E}">
        <p14:creationId xmlns="" xmlns:p14="http://schemas.microsoft.com/office/powerpoint/2010/main" val="114262402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1"/>
          </p:nvPr>
        </p:nvSpPr>
        <p:spPr>
          <a:xfrm>
            <a:off x="323528" y="339502"/>
            <a:ext cx="7128792" cy="4536504"/>
          </a:xfrm>
          <a:prstGeom prst="rect">
            <a:avLst/>
          </a:prstGeom>
        </p:spPr>
        <p:txBody>
          <a:bodyPr>
            <a:normAutofit/>
          </a:bodyPr>
          <a:lstStyle/>
          <a:p>
            <a:endParaRPr lang="en-ZA" sz="2000" dirty="0"/>
          </a:p>
        </p:txBody>
      </p:sp>
      <p:sp>
        <p:nvSpPr>
          <p:cNvPr id="4" name="Text Placeholder 3"/>
          <p:cNvSpPr>
            <a:spLocks noGrp="1"/>
          </p:cNvSpPr>
          <p:nvPr>
            <p:ph type="body" sz="quarter" idx="13"/>
          </p:nvPr>
        </p:nvSpPr>
        <p:spPr/>
        <p:txBody>
          <a:bodyPr/>
          <a:lstStyle/>
          <a:p>
            <a:r>
              <a:rPr lang="en-ZA" sz="800" dirty="0" smtClean="0"/>
              <a:t>.</a:t>
            </a:r>
            <a:endParaRPr lang="en-ZA" sz="800" dirty="0"/>
          </a:p>
        </p:txBody>
      </p:sp>
      <p:sp>
        <p:nvSpPr>
          <p:cNvPr id="615" name="Integration"/>
          <p:cNvSpPr txBox="1">
            <a:spLocks noGrp="1"/>
          </p:cNvSpPr>
          <p:nvPr>
            <p:ph type="title"/>
          </p:nvPr>
        </p:nvSpPr>
        <p:spPr>
          <a:prstGeom prst="rect">
            <a:avLst/>
          </a:prstGeom>
        </p:spPr>
        <p:txBody>
          <a:bodyPr/>
          <a:lstStyle/>
          <a:p>
            <a:r>
              <a:rPr lang="en-US" sz="300" dirty="0"/>
              <a:t>.</a:t>
            </a:r>
            <a:endParaRPr sz="300" dirty="0"/>
          </a:p>
        </p:txBody>
      </p:sp>
    </p:spTree>
    <p:extLst>
      <p:ext uri="{BB962C8B-B14F-4D97-AF65-F5344CB8AC3E}">
        <p14:creationId xmlns="" xmlns:p14="http://schemas.microsoft.com/office/powerpoint/2010/main" val="114262402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Shape 242"/>
          <p:cNvSpPr/>
          <p:nvPr/>
        </p:nvSpPr>
        <p:spPr>
          <a:xfrm>
            <a:off x="5572132" y="642924"/>
            <a:ext cx="1863608" cy="3921828"/>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w="19050" cap="flat"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5199900" y="1188850"/>
            <a:ext cx="1589700" cy="281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latin typeface="Varela"/>
                <a:ea typeface="Varela"/>
                <a:cs typeface="Varela"/>
                <a:sym typeface="Varela"/>
              </a:rPr>
              <a:t>Place your screenshot here</a:t>
            </a:r>
            <a:endParaRPr sz="1000" dirty="0">
              <a:solidFill>
                <a:srgbClr val="FFFFFF"/>
              </a:solidFill>
              <a:latin typeface="Varela"/>
              <a:ea typeface="Varela"/>
              <a:cs typeface="Varela"/>
              <a:sym typeface="Varela"/>
            </a:endParaRPr>
          </a:p>
        </p:txBody>
      </p:sp>
      <p:sp>
        <p:nvSpPr>
          <p:cNvPr id="244" name="Shape 244"/>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ZA" dirty="0" smtClean="0"/>
              <a:t>.</a:t>
            </a:r>
            <a:endParaRPr dirty="0"/>
          </a:p>
        </p:txBody>
      </p:sp>
      <p:sp>
        <p:nvSpPr>
          <p:cNvPr id="245" name="Shape 245"/>
          <p:cNvSpPr txBox="1">
            <a:spLocks noGrp="1"/>
          </p:cNvSpPr>
          <p:nvPr>
            <p:ph type="body" idx="1"/>
          </p:nvPr>
        </p:nvSpPr>
        <p:spPr>
          <a:xfrm>
            <a:off x="539552" y="1275606"/>
            <a:ext cx="4757742" cy="4248472"/>
          </a:xfrm>
          <a:prstGeom prst="rect">
            <a:avLst/>
          </a:prstGeom>
        </p:spPr>
        <p:txBody>
          <a:bodyPr spcFirstLastPara="1" wrap="square" lIns="91425" tIns="91425" rIns="91425" bIns="91425" anchor="t" anchorCtr="0">
            <a:noAutofit/>
          </a:bodyPr>
          <a:lstStyle/>
          <a:p>
            <a:pPr marL="0" lvl="0" indent="0">
              <a:spcAft>
                <a:spcPts val="1000"/>
              </a:spcAft>
              <a:buNone/>
            </a:pPr>
            <a:r>
              <a:rPr lang="en-ZA" sz="2000" dirty="0" smtClean="0">
                <a:latin typeface="Arial Black" pitchFamily="34" charset="0"/>
              </a:rPr>
              <a:t>Nepal: </a:t>
            </a:r>
            <a:br>
              <a:rPr lang="en-ZA" sz="2000" dirty="0" smtClean="0">
                <a:latin typeface="Arial Black" pitchFamily="34" charset="0"/>
              </a:rPr>
            </a:br>
            <a:r>
              <a:rPr lang="en-ZA" sz="2000" dirty="0" smtClean="0">
                <a:latin typeface="Arial Black" pitchFamily="34" charset="0"/>
              </a:rPr>
              <a:t>Law </a:t>
            </a:r>
            <a:r>
              <a:rPr lang="en-ZA" sz="2400" dirty="0" smtClean="0">
                <a:solidFill>
                  <a:srgbClr val="FF0000"/>
                </a:solidFill>
                <a:latin typeface="Arial Black" pitchFamily="34" charset="0"/>
              </a:rPr>
              <a:t>Criminalizing Evangelism</a:t>
            </a:r>
            <a:r>
              <a:rPr lang="en-ZA" sz="2000" dirty="0" smtClean="0">
                <a:latin typeface="Arial Black" pitchFamily="34" charset="0"/>
              </a:rPr>
              <a:t>, Conversions to Christianity Goes Into Effect</a:t>
            </a:r>
            <a:br>
              <a:rPr lang="en-ZA" sz="2000" dirty="0" smtClean="0">
                <a:latin typeface="Arial Black" pitchFamily="34" charset="0"/>
              </a:rPr>
            </a:br>
            <a:r>
              <a:rPr lang="en-ZA" sz="2000" dirty="0" smtClean="0">
                <a:latin typeface="Arial Black" pitchFamily="34" charset="0"/>
              </a:rPr>
              <a:t/>
            </a:r>
            <a:br>
              <a:rPr lang="en-ZA" sz="2000" dirty="0" smtClean="0">
                <a:latin typeface="Arial Black" pitchFamily="34" charset="0"/>
              </a:rPr>
            </a:br>
            <a:r>
              <a:rPr lang="en-ZA" sz="2000" dirty="0" smtClean="0">
                <a:latin typeface="Arial Black" pitchFamily="34" charset="0"/>
              </a:rPr>
              <a:t>18 Aug 2018</a:t>
            </a:r>
            <a:endParaRPr lang="en" dirty="0" smtClean="0"/>
          </a:p>
          <a:p>
            <a:pPr marL="0" lvl="0" indent="0" rtl="0">
              <a:spcBef>
                <a:spcPts val="0"/>
              </a:spcBef>
              <a:spcAft>
                <a:spcPts val="1000"/>
              </a:spcAft>
              <a:buNone/>
            </a:pPr>
            <a:endParaRPr dirty="0"/>
          </a:p>
        </p:txBody>
      </p:sp>
      <p:sp>
        <p:nvSpPr>
          <p:cNvPr id="246" name="Shape 246"/>
          <p:cNvSpPr txBox="1">
            <a:spLocks noGrp="1"/>
          </p:cNvSpPr>
          <p:nvPr>
            <p:ph type="title"/>
          </p:nvPr>
        </p:nvSpPr>
        <p:spPr>
          <a:xfrm>
            <a:off x="467544" y="709750"/>
            <a:ext cx="2383800" cy="479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800" dirty="0" smtClean="0"/>
              <a:t>.</a:t>
            </a:r>
            <a:endParaRPr sz="800" dirty="0"/>
          </a:p>
        </p:txBody>
      </p:sp>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8" y="1142990"/>
            <a:ext cx="1571636" cy="2857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circle(in)">
                                      <p:cBhvr>
                                        <p:cTn id="7" dur="2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C Communication Department…"/>
          <p:cNvSpPr txBox="1">
            <a:spLocks noGrp="1"/>
          </p:cNvSpPr>
          <p:nvPr>
            <p:ph type="body" sz="half" idx="1"/>
          </p:nvPr>
        </p:nvSpPr>
        <p:spPr>
          <a:xfrm>
            <a:off x="323528" y="339502"/>
            <a:ext cx="7128792" cy="4536504"/>
          </a:xfrm>
          <a:prstGeom prst="rect">
            <a:avLst/>
          </a:prstGeom>
        </p:spPr>
        <p:txBody>
          <a:bodyPr>
            <a:normAutofit fontScale="77500" lnSpcReduction="20000"/>
          </a:bodyPr>
          <a:lstStyle/>
          <a:p>
            <a:pPr algn="ctr">
              <a:defRPr/>
            </a:pPr>
            <a:r>
              <a:rPr lang="en-US" sz="3300" b="1" i="1" dirty="0">
                <a:solidFill>
                  <a:schemeClr val="bg1"/>
                </a:solidFill>
                <a:ea typeface="ＭＳ Ｐゴシック" charset="0"/>
                <a:cs typeface="ＭＳ Ｐゴシック" charset="0"/>
              </a:rPr>
              <a:t>“The work of God in this earth can never be finished until the men and women comprising our church membership</a:t>
            </a:r>
            <a:br>
              <a:rPr lang="en-US" sz="3300" b="1" i="1" dirty="0">
                <a:solidFill>
                  <a:schemeClr val="bg1"/>
                </a:solidFill>
                <a:ea typeface="ＭＳ Ｐゴシック" charset="0"/>
                <a:cs typeface="ＭＳ Ｐゴシック" charset="0"/>
              </a:rPr>
            </a:br>
            <a:r>
              <a:rPr lang="en-US" sz="3300" b="1" i="1" dirty="0">
                <a:solidFill>
                  <a:schemeClr val="bg1"/>
                </a:solidFill>
                <a:ea typeface="ＭＳ Ｐゴシック" charset="0"/>
                <a:cs typeface="ＭＳ Ｐゴシック" charset="0"/>
              </a:rPr>
              <a:t>rally to the work and unite their efforts with those of ministers and church officers” (Testimonies 9, p. 117) </a:t>
            </a:r>
          </a:p>
        </p:txBody>
      </p:sp>
      <p:sp>
        <p:nvSpPr>
          <p:cNvPr id="4" name="Text Placeholder 3"/>
          <p:cNvSpPr>
            <a:spLocks noGrp="1"/>
          </p:cNvSpPr>
          <p:nvPr>
            <p:ph type="body" sz="quarter" idx="13"/>
          </p:nvPr>
        </p:nvSpPr>
        <p:spPr/>
        <p:txBody>
          <a:bodyPr/>
          <a:lstStyle/>
          <a:p>
            <a:r>
              <a:rPr lang="en-ZA" sz="800" dirty="0" smtClean="0"/>
              <a:t>.</a:t>
            </a:r>
            <a:endParaRPr lang="en-ZA" sz="800" dirty="0"/>
          </a:p>
        </p:txBody>
      </p:sp>
      <p:sp>
        <p:nvSpPr>
          <p:cNvPr id="615" name="Integration"/>
          <p:cNvSpPr txBox="1">
            <a:spLocks noGrp="1"/>
          </p:cNvSpPr>
          <p:nvPr>
            <p:ph type="title"/>
          </p:nvPr>
        </p:nvSpPr>
        <p:spPr>
          <a:prstGeom prst="rect">
            <a:avLst/>
          </a:prstGeom>
        </p:spPr>
        <p:txBody>
          <a:bodyPr/>
          <a:lstStyle/>
          <a:p>
            <a:r>
              <a:rPr lang="en-US" sz="300" dirty="0"/>
              <a:t>.</a:t>
            </a:r>
            <a:endParaRPr sz="300" dirty="0"/>
          </a:p>
        </p:txBody>
      </p:sp>
      <p:pic>
        <p:nvPicPr>
          <p:cNvPr id="1026" name="Picture 2"/>
          <p:cNvPicPr>
            <a:picLocks noChangeAspect="1" noChangeArrowheads="1"/>
          </p:cNvPicPr>
          <p:nvPr/>
        </p:nvPicPr>
        <p:blipFill>
          <a:blip r:embed="rId3"/>
          <a:srcRect/>
          <a:stretch>
            <a:fillRect/>
          </a:stretch>
        </p:blipFill>
        <p:spPr bwMode="auto">
          <a:xfrm>
            <a:off x="0" y="0"/>
            <a:ext cx="7884368" cy="5143500"/>
          </a:xfrm>
          <a:prstGeom prst="rect">
            <a:avLst/>
          </a:prstGeom>
          <a:noFill/>
          <a:ln w="9525">
            <a:noFill/>
            <a:miter lim="800000"/>
            <a:headEnd/>
            <a:tailEnd/>
          </a:ln>
          <a:effectLst/>
        </p:spPr>
      </p:pic>
    </p:spTree>
    <p:extLst>
      <p:ext uri="{BB962C8B-B14F-4D97-AF65-F5344CB8AC3E}">
        <p14:creationId xmlns="" xmlns:p14="http://schemas.microsoft.com/office/powerpoint/2010/main" val="11426240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428611"/>
            <a:ext cx="2383800" cy="785818"/>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Communication Media</a:t>
            </a:r>
            <a:endParaRPr dirty="0"/>
          </a:p>
        </p:txBody>
      </p:sp>
      <p:sp>
        <p:nvSpPr>
          <p:cNvPr id="71" name="Shape 71"/>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a:t>
            </a:fld>
            <a:endParaRPr/>
          </a:p>
        </p:txBody>
      </p:sp>
      <p:sp>
        <p:nvSpPr>
          <p:cNvPr id="72" name="Shape 72"/>
          <p:cNvSpPr txBox="1">
            <a:spLocks noGrp="1"/>
          </p:cNvSpPr>
          <p:nvPr>
            <p:ph type="body" idx="1"/>
          </p:nvPr>
        </p:nvSpPr>
        <p:spPr>
          <a:xfrm>
            <a:off x="142844" y="2571750"/>
            <a:ext cx="6286544" cy="2428892"/>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lang="en-GB" sz="1400" b="1" dirty="0"/>
          </a:p>
          <a:p>
            <a:pPr marL="0" lvl="0" indent="0" rtl="0">
              <a:spcBef>
                <a:spcPts val="0"/>
              </a:spcBef>
              <a:spcAft>
                <a:spcPts val="0"/>
              </a:spcAft>
              <a:buClr>
                <a:schemeClr val="dk1"/>
              </a:buClr>
              <a:buSzPts val="1100"/>
              <a:buFont typeface="Arial"/>
              <a:buNone/>
            </a:pPr>
            <a:r>
              <a:rPr lang="en-GB" sz="2000" b="1" dirty="0" smtClean="0"/>
              <a:t>GOD will guide HIS messengers in the adoption of new methods to arrest the attention of men, and convince their judgement (get personal). HE will give skill and understanding in the use of effective illustrations to arrest the attention of people. – The Gospel Herald, Dec. 1, 1901</a:t>
            </a:r>
          </a:p>
          <a:p>
            <a:pPr marL="0" lvl="0" indent="0" rtl="0">
              <a:spcBef>
                <a:spcPts val="0"/>
              </a:spcBef>
              <a:spcAft>
                <a:spcPts val="0"/>
              </a:spcAft>
              <a:buClr>
                <a:schemeClr val="dk1"/>
              </a:buClr>
              <a:buSzPts val="1100"/>
              <a:buFont typeface="Arial"/>
              <a:buNone/>
            </a:pPr>
            <a:endParaRPr sz="1000" dirty="0"/>
          </a:p>
          <a:p>
            <a:pPr marL="0" lvl="0" indent="0" rtl="0">
              <a:spcBef>
                <a:spcPts val="0"/>
              </a:spcBef>
              <a:spcAft>
                <a:spcPts val="0"/>
              </a:spcAft>
              <a:buClr>
                <a:schemeClr val="dk1"/>
              </a:buClr>
              <a:buSzPts val="1100"/>
              <a:buFont typeface="Arial"/>
              <a:buNone/>
            </a:pPr>
            <a:endParaRPr sz="1000" dirty="0"/>
          </a:p>
          <a:p>
            <a:pPr marL="0" lvl="0" indent="0">
              <a:spcBef>
                <a:spcPts val="0"/>
              </a:spcBef>
              <a:spcAft>
                <a:spcPts val="1000"/>
              </a:spcAft>
              <a:buNone/>
            </a:pP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 calcmode="lin" valueType="num">
                                      <p:cBhvr>
                                        <p:cTn id="9" dur="1000" fill="hold"/>
                                        <p:tgtEl>
                                          <p:spTgt spid="68"/>
                                        </p:tgtEl>
                                        <p:attrNameLst>
                                          <p:attrName>style.rotation</p:attrName>
                                        </p:attrNameLst>
                                      </p:cBhvr>
                                      <p:tavLst>
                                        <p:tav tm="0">
                                          <p:val>
                                            <p:fltVal val="90"/>
                                          </p:val>
                                        </p:tav>
                                        <p:tav tm="100000">
                                          <p:val>
                                            <p:fltVal val="0"/>
                                          </p:val>
                                        </p:tav>
                                      </p:tavLst>
                                    </p:anim>
                                    <p:animEffect transition="in" filter="fad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2">
                                            <p:txEl>
                                              <p:pRg st="1" end="1"/>
                                            </p:txEl>
                                          </p:spTgt>
                                        </p:tgtEl>
                                        <p:attrNameLst>
                                          <p:attrName>style.visibility</p:attrName>
                                        </p:attrNameLst>
                                      </p:cBhvr>
                                      <p:to>
                                        <p:strVal val="visible"/>
                                      </p:to>
                                    </p:set>
                                    <p:animEffect transition="in" filter="wheel(1)">
                                      <p:cBhvr>
                                        <p:cTn id="15" dur="2000"/>
                                        <p:tgtEl>
                                          <p:spTgt spid="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76"/>
        <p:cNvGrpSpPr/>
        <p:nvPr/>
      </p:nvGrpSpPr>
      <p:grpSpPr>
        <a:xfrm>
          <a:off x="0" y="0"/>
          <a:ext cx="0" cy="0"/>
          <a:chOff x="0" y="0"/>
          <a:chExt cx="0" cy="0"/>
        </a:xfrm>
      </p:grpSpPr>
      <p:sp>
        <p:nvSpPr>
          <p:cNvPr id="77" name="Shape 77"/>
          <p:cNvSpPr txBox="1">
            <a:spLocks noGrp="1"/>
          </p:cNvSpPr>
          <p:nvPr>
            <p:ph type="ctrTitle" idx="4294967295"/>
          </p:nvPr>
        </p:nvSpPr>
        <p:spPr>
          <a:xfrm>
            <a:off x="467544" y="627534"/>
            <a:ext cx="3075300" cy="765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dirty="0" smtClean="0"/>
              <a:t>Digital Highway</a:t>
            </a:r>
            <a:endParaRPr sz="3000" dirty="0"/>
          </a:p>
        </p:txBody>
      </p:sp>
      <p:sp>
        <p:nvSpPr>
          <p:cNvPr id="78" name="Shape 78"/>
          <p:cNvSpPr txBox="1">
            <a:spLocks noGrp="1"/>
          </p:cNvSpPr>
          <p:nvPr>
            <p:ph type="subTitle" idx="4294967295"/>
          </p:nvPr>
        </p:nvSpPr>
        <p:spPr>
          <a:xfrm>
            <a:off x="467544" y="1491630"/>
            <a:ext cx="8003232" cy="352839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b="1" dirty="0" smtClean="0"/>
              <a:t>Isaiah 43:18, 19</a:t>
            </a:r>
          </a:p>
          <a:p>
            <a:r>
              <a:rPr lang="en-GB" b="1" baseline="30000" dirty="0">
                <a:solidFill>
                  <a:schemeClr val="bg1"/>
                </a:solidFill>
              </a:rPr>
              <a:t>18 </a:t>
            </a:r>
            <a:r>
              <a:rPr lang="en-GB" b="1" dirty="0">
                <a:solidFill>
                  <a:schemeClr val="bg1"/>
                </a:solidFill>
              </a:rPr>
              <a:t>Remember ye not the former things</a:t>
            </a:r>
            <a:r>
              <a:rPr lang="en-GB" b="1" dirty="0">
                <a:solidFill>
                  <a:schemeClr val="tx1"/>
                </a:solidFill>
              </a:rPr>
              <a:t>, neither consider the things of old.</a:t>
            </a:r>
          </a:p>
          <a:p>
            <a:r>
              <a:rPr lang="en-GB" b="1" baseline="30000" dirty="0">
                <a:solidFill>
                  <a:schemeClr val="bg1"/>
                </a:solidFill>
              </a:rPr>
              <a:t>19 </a:t>
            </a:r>
            <a:r>
              <a:rPr lang="en-GB" b="1" dirty="0">
                <a:solidFill>
                  <a:schemeClr val="bg1"/>
                </a:solidFill>
              </a:rPr>
              <a:t>Behold, </a:t>
            </a:r>
            <a:r>
              <a:rPr lang="en-GB" b="1" dirty="0">
                <a:solidFill>
                  <a:srgbClr val="FFFF00"/>
                </a:solidFill>
              </a:rPr>
              <a:t>I will do a new thing; </a:t>
            </a:r>
            <a:r>
              <a:rPr lang="en-GB" b="1" dirty="0">
                <a:solidFill>
                  <a:schemeClr val="bg1"/>
                </a:solidFill>
              </a:rPr>
              <a:t>now it </a:t>
            </a:r>
            <a:r>
              <a:rPr lang="en-GB" b="1" dirty="0">
                <a:solidFill>
                  <a:schemeClr val="tx1"/>
                </a:solidFill>
              </a:rPr>
              <a:t>shall spring forth; shall ye not </a:t>
            </a:r>
            <a:r>
              <a:rPr lang="en-GB" b="1" dirty="0">
                <a:solidFill>
                  <a:schemeClr val="bg1"/>
                </a:solidFill>
              </a:rPr>
              <a:t>know it? </a:t>
            </a:r>
            <a:r>
              <a:rPr lang="en-GB" b="1" dirty="0">
                <a:solidFill>
                  <a:srgbClr val="FFFF00"/>
                </a:solidFill>
              </a:rPr>
              <a:t>I will even make a way in the wilderness, and rivers in the desert.</a:t>
            </a:r>
          </a:p>
          <a:p>
            <a:pPr marL="0" lvl="0" indent="0" rtl="0">
              <a:spcBef>
                <a:spcPts val="0"/>
              </a:spcBef>
              <a:spcAft>
                <a:spcPts val="0"/>
              </a:spcAft>
              <a:buNone/>
            </a:pPr>
            <a:endParaRPr lang="en-GB" b="1" dirty="0" smtClean="0"/>
          </a:p>
          <a:p>
            <a:pPr marL="0" lvl="0" indent="0" rtl="0">
              <a:spcBef>
                <a:spcPts val="0"/>
              </a:spcBef>
              <a:spcAft>
                <a:spcPts val="0"/>
              </a:spcAft>
              <a:buNone/>
            </a:pPr>
            <a:r>
              <a:rPr lang="en-GB" b="1" dirty="0" smtClean="0"/>
              <a:t>Romans 9:25 – 28</a:t>
            </a:r>
          </a:p>
          <a:p>
            <a:r>
              <a:rPr lang="en-GB" b="1" baseline="30000" dirty="0"/>
              <a:t>25 </a:t>
            </a:r>
            <a:r>
              <a:rPr lang="en-GB" b="1" dirty="0"/>
              <a:t>As he </a:t>
            </a:r>
            <a:r>
              <a:rPr lang="en-GB" b="1" dirty="0" err="1"/>
              <a:t>saith</a:t>
            </a:r>
            <a:r>
              <a:rPr lang="en-GB" b="1" dirty="0"/>
              <a:t> also in </a:t>
            </a:r>
            <a:r>
              <a:rPr lang="en-GB" b="1" dirty="0" err="1"/>
              <a:t>Osee</a:t>
            </a:r>
            <a:r>
              <a:rPr lang="en-GB" b="1" dirty="0"/>
              <a:t>, </a:t>
            </a:r>
            <a:r>
              <a:rPr lang="en-GB" b="1" dirty="0">
                <a:solidFill>
                  <a:srgbClr val="FFFF00"/>
                </a:solidFill>
              </a:rPr>
              <a:t>I will call them my people, which were not my people</a:t>
            </a:r>
            <a:r>
              <a:rPr lang="en-GB" b="1" dirty="0"/>
              <a:t>; and her beloved, which was not beloved.</a:t>
            </a:r>
          </a:p>
          <a:p>
            <a:r>
              <a:rPr lang="en-GB" b="1" baseline="30000" dirty="0"/>
              <a:t>26 </a:t>
            </a:r>
            <a:r>
              <a:rPr lang="en-GB" b="1" dirty="0"/>
              <a:t>And it shall come to pass, that in the place where it was said unto them, Ye are not my people; there shall they be called the children of the living God.</a:t>
            </a:r>
          </a:p>
          <a:p>
            <a:r>
              <a:rPr lang="en-GB" b="1" baseline="30000" dirty="0"/>
              <a:t>27 </a:t>
            </a:r>
            <a:r>
              <a:rPr lang="en-GB" b="1" dirty="0" err="1"/>
              <a:t>Esaias</a:t>
            </a:r>
            <a:r>
              <a:rPr lang="en-GB" b="1" dirty="0"/>
              <a:t> also </a:t>
            </a:r>
            <a:r>
              <a:rPr lang="en-GB" b="1" dirty="0" err="1"/>
              <a:t>crieth</a:t>
            </a:r>
            <a:r>
              <a:rPr lang="en-GB" b="1" dirty="0"/>
              <a:t> concerning Israel, Though the number of the children of Israel be as the sand of the sea, a remnant shall be saved:</a:t>
            </a:r>
          </a:p>
          <a:p>
            <a:r>
              <a:rPr lang="en-GB" b="1" baseline="30000" dirty="0"/>
              <a:t>28 </a:t>
            </a:r>
            <a:r>
              <a:rPr lang="en-GB" b="1" dirty="0"/>
              <a:t>For </a:t>
            </a:r>
            <a:r>
              <a:rPr lang="en-GB" b="1" dirty="0">
                <a:solidFill>
                  <a:srgbClr val="FFFF00"/>
                </a:solidFill>
              </a:rPr>
              <a:t>he will finish the work, and cut it short in righteousness: because a short work will the </a:t>
            </a:r>
            <a:r>
              <a:rPr lang="en-GB" b="1" dirty="0" smtClean="0">
                <a:solidFill>
                  <a:srgbClr val="FFFF00"/>
                </a:solidFill>
              </a:rPr>
              <a:t>LORD </a:t>
            </a:r>
            <a:r>
              <a:rPr lang="en-GB" b="1" dirty="0">
                <a:solidFill>
                  <a:srgbClr val="FFFF00"/>
                </a:solidFill>
              </a:rPr>
              <a:t>make upon the earth</a:t>
            </a:r>
            <a:r>
              <a:rPr lang="en-GB" b="1" dirty="0"/>
              <a:t>.</a:t>
            </a:r>
          </a:p>
          <a:p>
            <a:pPr marL="0" lvl="0" indent="0" rtl="0">
              <a:spcBef>
                <a:spcPts val="0"/>
              </a:spcBef>
              <a:spcAft>
                <a:spcPts val="0"/>
              </a:spcAft>
              <a:buNone/>
            </a:pPr>
            <a:endParaRPr b="1" dirty="0"/>
          </a:p>
        </p:txBody>
      </p:sp>
      <p:sp>
        <p:nvSpPr>
          <p:cNvPr id="79" name="Shape 79"/>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xEl>
                                              <p:pRg st="0" end="0"/>
                                            </p:txEl>
                                          </p:spTgt>
                                        </p:tgtEl>
                                        <p:attrNameLst>
                                          <p:attrName>style.visibility</p:attrName>
                                        </p:attrNameLst>
                                      </p:cBhvr>
                                      <p:to>
                                        <p:strVal val="visible"/>
                                      </p:to>
                                    </p:set>
                                    <p:animEffect transition="in" filter="fade">
                                      <p:cBhvr>
                                        <p:cTn id="14" dur="1000"/>
                                        <p:tgtEl>
                                          <p:spTgt spid="78">
                                            <p:txEl>
                                              <p:pRg st="0" end="0"/>
                                            </p:txEl>
                                          </p:spTgt>
                                        </p:tgtEl>
                                      </p:cBhvr>
                                    </p:animEffect>
                                    <p:anim calcmode="lin" valueType="num">
                                      <p:cBhvr>
                                        <p:cTn id="15" dur="10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8">
                                            <p:txEl>
                                              <p:pRg st="1" end="1"/>
                                            </p:txEl>
                                          </p:spTgt>
                                        </p:tgtEl>
                                        <p:attrNameLst>
                                          <p:attrName>style.visibility</p:attrName>
                                        </p:attrNameLst>
                                      </p:cBhvr>
                                      <p:to>
                                        <p:strVal val="visible"/>
                                      </p:to>
                                    </p:set>
                                    <p:animEffect transition="in" filter="fade">
                                      <p:cBhvr>
                                        <p:cTn id="21" dur="1000"/>
                                        <p:tgtEl>
                                          <p:spTgt spid="78">
                                            <p:txEl>
                                              <p:pRg st="1" end="1"/>
                                            </p:txEl>
                                          </p:spTgt>
                                        </p:tgtEl>
                                      </p:cBhvr>
                                    </p:animEffect>
                                    <p:anim calcmode="lin" valueType="num">
                                      <p:cBhvr>
                                        <p:cTn id="22" dur="1000" fill="hold"/>
                                        <p:tgtEl>
                                          <p:spTgt spid="7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8">
                                            <p:txEl>
                                              <p:pRg st="2" end="2"/>
                                            </p:txEl>
                                          </p:spTgt>
                                        </p:tgtEl>
                                        <p:attrNameLst>
                                          <p:attrName>style.visibility</p:attrName>
                                        </p:attrNameLst>
                                      </p:cBhvr>
                                      <p:to>
                                        <p:strVal val="visible"/>
                                      </p:to>
                                    </p:set>
                                    <p:animEffect transition="in" filter="fade">
                                      <p:cBhvr>
                                        <p:cTn id="28" dur="1000"/>
                                        <p:tgtEl>
                                          <p:spTgt spid="78">
                                            <p:txEl>
                                              <p:pRg st="2" end="2"/>
                                            </p:txEl>
                                          </p:spTgt>
                                        </p:tgtEl>
                                      </p:cBhvr>
                                    </p:animEffect>
                                    <p:anim calcmode="lin" valueType="num">
                                      <p:cBhvr>
                                        <p:cTn id="29" dur="1000" fill="hold"/>
                                        <p:tgtEl>
                                          <p:spTgt spid="7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8">
                                            <p:txEl>
                                              <p:pRg st="4" end="4"/>
                                            </p:txEl>
                                          </p:spTgt>
                                        </p:tgtEl>
                                        <p:attrNameLst>
                                          <p:attrName>style.visibility</p:attrName>
                                        </p:attrNameLst>
                                      </p:cBhvr>
                                      <p:to>
                                        <p:strVal val="visible"/>
                                      </p:to>
                                    </p:set>
                                    <p:animEffect transition="in" filter="fade">
                                      <p:cBhvr>
                                        <p:cTn id="35" dur="1000"/>
                                        <p:tgtEl>
                                          <p:spTgt spid="78">
                                            <p:txEl>
                                              <p:pRg st="4" end="4"/>
                                            </p:txEl>
                                          </p:spTgt>
                                        </p:tgtEl>
                                      </p:cBhvr>
                                    </p:animEffect>
                                    <p:anim calcmode="lin" valueType="num">
                                      <p:cBhvr>
                                        <p:cTn id="36" dur="1000" fill="hold"/>
                                        <p:tgtEl>
                                          <p:spTgt spid="7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8">
                                            <p:txEl>
                                              <p:pRg st="5" end="5"/>
                                            </p:txEl>
                                          </p:spTgt>
                                        </p:tgtEl>
                                        <p:attrNameLst>
                                          <p:attrName>style.visibility</p:attrName>
                                        </p:attrNameLst>
                                      </p:cBhvr>
                                      <p:to>
                                        <p:strVal val="visible"/>
                                      </p:to>
                                    </p:set>
                                    <p:animEffect transition="in" filter="fade">
                                      <p:cBhvr>
                                        <p:cTn id="42" dur="1000"/>
                                        <p:tgtEl>
                                          <p:spTgt spid="78">
                                            <p:txEl>
                                              <p:pRg st="5" end="5"/>
                                            </p:txEl>
                                          </p:spTgt>
                                        </p:tgtEl>
                                      </p:cBhvr>
                                    </p:animEffect>
                                    <p:anim calcmode="lin" valueType="num">
                                      <p:cBhvr>
                                        <p:cTn id="43" dur="1000" fill="hold"/>
                                        <p:tgtEl>
                                          <p:spTgt spid="7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8">
                                            <p:txEl>
                                              <p:pRg st="6" end="6"/>
                                            </p:txEl>
                                          </p:spTgt>
                                        </p:tgtEl>
                                        <p:attrNameLst>
                                          <p:attrName>style.visibility</p:attrName>
                                        </p:attrNameLst>
                                      </p:cBhvr>
                                      <p:to>
                                        <p:strVal val="visible"/>
                                      </p:to>
                                    </p:set>
                                    <p:animEffect transition="in" filter="fade">
                                      <p:cBhvr>
                                        <p:cTn id="49" dur="1000"/>
                                        <p:tgtEl>
                                          <p:spTgt spid="78">
                                            <p:txEl>
                                              <p:pRg st="6" end="6"/>
                                            </p:txEl>
                                          </p:spTgt>
                                        </p:tgtEl>
                                      </p:cBhvr>
                                    </p:animEffect>
                                    <p:anim calcmode="lin" valueType="num">
                                      <p:cBhvr>
                                        <p:cTn id="50" dur="1000" fill="hold"/>
                                        <p:tgtEl>
                                          <p:spTgt spid="7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8">
                                            <p:txEl>
                                              <p:pRg st="7" end="7"/>
                                            </p:txEl>
                                          </p:spTgt>
                                        </p:tgtEl>
                                        <p:attrNameLst>
                                          <p:attrName>style.visibility</p:attrName>
                                        </p:attrNameLst>
                                      </p:cBhvr>
                                      <p:to>
                                        <p:strVal val="visible"/>
                                      </p:to>
                                    </p:set>
                                    <p:animEffect transition="in" filter="fade">
                                      <p:cBhvr>
                                        <p:cTn id="56" dur="1000"/>
                                        <p:tgtEl>
                                          <p:spTgt spid="78">
                                            <p:txEl>
                                              <p:pRg st="7" end="7"/>
                                            </p:txEl>
                                          </p:spTgt>
                                        </p:tgtEl>
                                      </p:cBhvr>
                                    </p:animEffect>
                                    <p:anim calcmode="lin" valueType="num">
                                      <p:cBhvr>
                                        <p:cTn id="57" dur="1000" fill="hold"/>
                                        <p:tgtEl>
                                          <p:spTgt spid="78">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8">
                                            <p:txEl>
                                              <p:pRg st="8" end="8"/>
                                            </p:txEl>
                                          </p:spTgt>
                                        </p:tgtEl>
                                        <p:attrNameLst>
                                          <p:attrName>style.visibility</p:attrName>
                                        </p:attrNameLst>
                                      </p:cBhvr>
                                      <p:to>
                                        <p:strVal val="visible"/>
                                      </p:to>
                                    </p:set>
                                    <p:animEffect transition="in" filter="fade">
                                      <p:cBhvr>
                                        <p:cTn id="63" dur="1000"/>
                                        <p:tgtEl>
                                          <p:spTgt spid="78">
                                            <p:txEl>
                                              <p:pRg st="8" end="8"/>
                                            </p:txEl>
                                          </p:spTgt>
                                        </p:tgtEl>
                                      </p:cBhvr>
                                    </p:animEffect>
                                    <p:anim calcmode="lin" valueType="num">
                                      <p:cBhvr>
                                        <p:cTn id="64" dur="1000" fill="hold"/>
                                        <p:tgtEl>
                                          <p:spTgt spid="78">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457200" y="2965524"/>
            <a:ext cx="4757742" cy="167792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dirty="0" smtClean="0"/>
              <a:t> </a:t>
            </a:r>
            <a:r>
              <a:rPr lang="en-GB" sz="4400" dirty="0" smtClean="0"/>
              <a:t>Reality 2018 - 9</a:t>
            </a:r>
            <a:endParaRPr sz="4400" dirty="0"/>
          </a:p>
        </p:txBody>
      </p:sp>
      <p:sp>
        <p:nvSpPr>
          <p:cNvPr id="86" name="Shape 86"/>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4"/>
                                        </p:tgtEl>
                                      </p:cBhvr>
                                    </p:animEffect>
                                    <p:animScale>
                                      <p:cBhvr>
                                        <p:cTn id="7" dur="250" autoRev="1" fill="hold"/>
                                        <p:tgtEl>
                                          <p:spTgt spid="8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1547664" y="832474"/>
            <a:ext cx="5904656" cy="4096729"/>
          </a:xfrm>
          <a:prstGeom prst="rect">
            <a:avLst/>
          </a:prstGeom>
        </p:spPr>
        <p:txBody>
          <a:bodyPr spcFirstLastPara="1" wrap="square" lIns="91425" tIns="91425" rIns="91425" bIns="91425" anchor="ctr" anchorCtr="0">
            <a:noAutofit/>
          </a:bodyPr>
          <a:lstStyle/>
          <a:p>
            <a:pPr marL="76200" indent="0" algn="l">
              <a:buNone/>
            </a:pPr>
            <a:r>
              <a:rPr lang="en-GB" b="1" dirty="0" smtClean="0"/>
              <a:t>Four </a:t>
            </a:r>
            <a:r>
              <a:rPr lang="en-GB" b="1" dirty="0"/>
              <a:t>important criteria we cannot ignore today: </a:t>
            </a:r>
          </a:p>
          <a:p>
            <a:pPr marL="533400" lvl="0" indent="-457200" algn="l">
              <a:buFont typeface="+mj-lt"/>
              <a:buAutoNum type="arabicPeriod"/>
            </a:pPr>
            <a:r>
              <a:rPr lang="en-GB" b="1" dirty="0"/>
              <a:t>we need to increase innovation, </a:t>
            </a:r>
            <a:r>
              <a:rPr lang="en-GB" b="1" dirty="0" smtClean="0">
                <a:solidFill>
                  <a:srgbClr val="FFFF00"/>
                </a:solidFill>
              </a:rPr>
              <a:t>(devise methods)</a:t>
            </a:r>
            <a:endParaRPr lang="en-GB" b="1" dirty="0">
              <a:solidFill>
                <a:srgbClr val="FFFF00"/>
              </a:solidFill>
            </a:endParaRPr>
          </a:p>
          <a:p>
            <a:pPr marL="533400" lvl="0" indent="-457200" algn="l">
              <a:buFont typeface="+mj-lt"/>
              <a:buAutoNum type="arabicPeriod"/>
            </a:pPr>
            <a:r>
              <a:rPr lang="en-GB" b="1" dirty="0" smtClean="0"/>
              <a:t>move </a:t>
            </a:r>
            <a:r>
              <a:rPr lang="en-GB" b="1" dirty="0"/>
              <a:t>faster, </a:t>
            </a:r>
            <a:r>
              <a:rPr lang="en-GB" b="1" dirty="0" smtClean="0">
                <a:solidFill>
                  <a:srgbClr val="FFFF00"/>
                </a:solidFill>
              </a:rPr>
              <a:t>(arrest attention)</a:t>
            </a:r>
          </a:p>
          <a:p>
            <a:pPr marL="533400" lvl="0" indent="-457200" algn="l">
              <a:buFont typeface="+mj-lt"/>
              <a:buAutoNum type="arabicPeriod"/>
            </a:pPr>
            <a:r>
              <a:rPr lang="en-GB" b="1" dirty="0" smtClean="0"/>
              <a:t>stay connected </a:t>
            </a:r>
            <a:r>
              <a:rPr lang="en-GB" b="1" dirty="0" smtClean="0">
                <a:solidFill>
                  <a:srgbClr val="FFFF00"/>
                </a:solidFill>
              </a:rPr>
              <a:t>(communicate), </a:t>
            </a:r>
            <a:r>
              <a:rPr lang="en-GB" b="1" dirty="0" smtClean="0"/>
              <a:t>and</a:t>
            </a:r>
          </a:p>
          <a:p>
            <a:pPr marL="533400" lvl="0" indent="-457200" algn="l">
              <a:buFont typeface="+mj-lt"/>
              <a:buAutoNum type="arabicPeriod"/>
            </a:pPr>
            <a:r>
              <a:rPr lang="en-GB" b="1" dirty="0" smtClean="0"/>
              <a:t>get personal </a:t>
            </a:r>
            <a:r>
              <a:rPr lang="en-GB" b="1" dirty="0" smtClean="0">
                <a:solidFill>
                  <a:srgbClr val="FFFF00"/>
                </a:solidFill>
              </a:rPr>
              <a:t>(convince).</a:t>
            </a:r>
          </a:p>
          <a:p>
            <a:pPr marL="76200" lvl="0" indent="0" algn="l">
              <a:buNone/>
            </a:pPr>
            <a:endParaRPr lang="en-GB" b="1" dirty="0" smtClean="0"/>
          </a:p>
          <a:p>
            <a:pPr marL="76200" lvl="0" indent="0" algn="l">
              <a:buNone/>
            </a:pPr>
            <a:r>
              <a:rPr lang="en-GB" b="1" dirty="0" smtClean="0"/>
              <a:t>Clifford </a:t>
            </a:r>
            <a:r>
              <a:rPr lang="en-GB" b="1" dirty="0"/>
              <a:t>de Witt, Chief Innovations Officer at Microsoft </a:t>
            </a:r>
          </a:p>
        </p:txBody>
      </p:sp>
      <p:sp>
        <p:nvSpPr>
          <p:cNvPr id="92" name="Shape 92"/>
          <p:cNvSpPr txBox="1">
            <a:spLocks noGrp="1"/>
          </p:cNvSpPr>
          <p:nvPr>
            <p:ph type="sldNum" idx="12"/>
          </p:nvPr>
        </p:nvSpPr>
        <p:spPr>
          <a:xfrm>
            <a:off x="4929190" y="4673650"/>
            <a:ext cx="428628"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circle(in)">
                                      <p:cBhvr>
                                        <p:cTn id="7" dur="2000"/>
                                        <p:tgtEl>
                                          <p:spTgt spid="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1">
                                            <p:txEl>
                                              <p:pRg st="1" end="1"/>
                                            </p:txEl>
                                          </p:spTgt>
                                        </p:tgtEl>
                                        <p:attrNameLst>
                                          <p:attrName>style.visibility</p:attrName>
                                        </p:attrNameLst>
                                      </p:cBhvr>
                                      <p:to>
                                        <p:strVal val="visible"/>
                                      </p:to>
                                    </p:set>
                                    <p:animEffect transition="in" filter="circle(in)">
                                      <p:cBhvr>
                                        <p:cTn id="12" dur="2000"/>
                                        <p:tgtEl>
                                          <p:spTgt spid="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1">
                                            <p:txEl>
                                              <p:pRg st="2" end="2"/>
                                            </p:txEl>
                                          </p:spTgt>
                                        </p:tgtEl>
                                        <p:attrNameLst>
                                          <p:attrName>style.visibility</p:attrName>
                                        </p:attrNameLst>
                                      </p:cBhvr>
                                      <p:to>
                                        <p:strVal val="visible"/>
                                      </p:to>
                                    </p:set>
                                    <p:animEffect transition="in" filter="circle(in)">
                                      <p:cBhvr>
                                        <p:cTn id="17" dur="2000"/>
                                        <p:tgtEl>
                                          <p:spTgt spid="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1">
                                            <p:txEl>
                                              <p:pRg st="3" end="3"/>
                                            </p:txEl>
                                          </p:spTgt>
                                        </p:tgtEl>
                                        <p:attrNameLst>
                                          <p:attrName>style.visibility</p:attrName>
                                        </p:attrNameLst>
                                      </p:cBhvr>
                                      <p:to>
                                        <p:strVal val="visible"/>
                                      </p:to>
                                    </p:set>
                                    <p:animEffect transition="in" filter="circle(in)">
                                      <p:cBhvr>
                                        <p:cTn id="22" dur="2000"/>
                                        <p:tgtEl>
                                          <p:spTgt spid="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1">
                                            <p:txEl>
                                              <p:pRg st="4" end="4"/>
                                            </p:txEl>
                                          </p:spTgt>
                                        </p:tgtEl>
                                        <p:attrNameLst>
                                          <p:attrName>style.visibility</p:attrName>
                                        </p:attrNameLst>
                                      </p:cBhvr>
                                      <p:to>
                                        <p:strVal val="visible"/>
                                      </p:to>
                                    </p:set>
                                    <p:animEffect transition="in" filter="circle(in)">
                                      <p:cBhvr>
                                        <p:cTn id="27" dur="2000"/>
                                        <p:tgtEl>
                                          <p:spTgt spid="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1">
                                            <p:txEl>
                                              <p:pRg st="6" end="6"/>
                                            </p:txEl>
                                          </p:spTgt>
                                        </p:tgtEl>
                                        <p:attrNameLst>
                                          <p:attrName>style.visibility</p:attrName>
                                        </p:attrNameLst>
                                      </p:cBhvr>
                                      <p:to>
                                        <p:strVal val="visible"/>
                                      </p:to>
                                    </p:set>
                                    <p:animEffect transition="in" filter="circle(in)">
                                      <p:cBhvr>
                                        <p:cTn id="32" dur="2000"/>
                                        <p:tgtEl>
                                          <p:spTgt spid="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984875"/>
            <a:ext cx="2383800" cy="629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smtClean="0"/>
              <a:t>Our world looks like this:</a:t>
            </a:r>
            <a:endParaRPr dirty="0"/>
          </a:p>
        </p:txBody>
      </p:sp>
      <p:sp>
        <p:nvSpPr>
          <p:cNvPr id="98" name="Shape 98"/>
          <p:cNvSpPr txBox="1">
            <a:spLocks noGrp="1"/>
          </p:cNvSpPr>
          <p:nvPr>
            <p:ph type="body" idx="1"/>
          </p:nvPr>
        </p:nvSpPr>
        <p:spPr>
          <a:xfrm>
            <a:off x="457200" y="1715122"/>
            <a:ext cx="5900750" cy="3285519"/>
          </a:xfrm>
          <a:prstGeom prst="rect">
            <a:avLst/>
          </a:prstGeom>
        </p:spPr>
        <p:txBody>
          <a:bodyPr spcFirstLastPara="1" wrap="square" lIns="91425" tIns="91425" rIns="91425" bIns="91425" anchor="t" anchorCtr="0">
            <a:noAutofit/>
          </a:bodyPr>
          <a:lstStyle/>
          <a:p>
            <a:pPr marL="482600" lvl="0" indent="-342900">
              <a:buFont typeface="+mj-lt"/>
              <a:buAutoNum type="arabicPeriod"/>
            </a:pPr>
            <a:r>
              <a:rPr lang="en-GB" sz="1800" b="1" dirty="0" smtClean="0"/>
              <a:t>Today’s world is a </a:t>
            </a:r>
            <a:r>
              <a:rPr lang="en-GB" sz="1800" b="1" dirty="0"/>
              <a:t>self sufficient,</a:t>
            </a:r>
          </a:p>
          <a:p>
            <a:pPr marL="482600" lvl="0" indent="-342900">
              <a:buFont typeface="+mj-lt"/>
              <a:buAutoNum type="arabicPeriod"/>
            </a:pPr>
            <a:r>
              <a:rPr lang="en-GB" sz="1800" b="1" dirty="0" smtClean="0"/>
              <a:t>You </a:t>
            </a:r>
            <a:r>
              <a:rPr lang="en-GB" sz="1800" b="1" dirty="0"/>
              <a:t>need to speak </a:t>
            </a:r>
            <a:r>
              <a:rPr lang="en-GB" sz="1800" b="1" dirty="0" smtClean="0"/>
              <a:t>the </a:t>
            </a:r>
            <a:r>
              <a:rPr lang="en-GB" sz="1800" b="1" dirty="0"/>
              <a:t>language if you want to be heard</a:t>
            </a:r>
            <a:r>
              <a:rPr lang="en-GB" sz="1800" b="1" dirty="0" smtClean="0"/>
              <a:t>, </a:t>
            </a:r>
            <a:r>
              <a:rPr lang="en-GB" sz="1800" b="1" dirty="0" err="1" smtClean="0">
                <a:solidFill>
                  <a:srgbClr val="FFFF00"/>
                </a:solidFill>
              </a:rPr>
              <a:t>cellphonese</a:t>
            </a:r>
            <a:r>
              <a:rPr lang="en-GB" sz="1800" b="1" dirty="0" smtClean="0"/>
              <a:t>,</a:t>
            </a:r>
            <a:endParaRPr lang="en-GB" sz="1800" b="1" dirty="0"/>
          </a:p>
          <a:p>
            <a:pPr marL="482600" lvl="0" indent="-342900">
              <a:buFont typeface="+mj-lt"/>
              <a:buAutoNum type="arabicPeriod"/>
            </a:pPr>
            <a:r>
              <a:rPr lang="en-GB" sz="1800" b="1" dirty="0" smtClean="0"/>
              <a:t>You will </a:t>
            </a:r>
            <a:r>
              <a:rPr lang="en-GB" sz="1800" b="1" dirty="0"/>
              <a:t>mostly </a:t>
            </a:r>
            <a:r>
              <a:rPr lang="en-GB" sz="1800" b="1" dirty="0" smtClean="0"/>
              <a:t>be granted 8 </a:t>
            </a:r>
            <a:r>
              <a:rPr lang="en-GB" sz="1800" b="1" dirty="0"/>
              <a:t>seconds to capture their attention, </a:t>
            </a:r>
          </a:p>
          <a:p>
            <a:pPr marL="482600" lvl="0" indent="-342900">
              <a:buFont typeface="+mj-lt"/>
              <a:buAutoNum type="arabicPeriod"/>
            </a:pPr>
            <a:r>
              <a:rPr lang="en-GB" sz="1800" b="1" dirty="0" smtClean="0"/>
              <a:t>They desire </a:t>
            </a:r>
            <a:r>
              <a:rPr lang="en-GB" sz="1800" b="1" dirty="0"/>
              <a:t>less face-to-face communication, and</a:t>
            </a:r>
          </a:p>
          <a:p>
            <a:pPr marL="482600" lvl="0" indent="-342900">
              <a:buFont typeface="+mj-lt"/>
              <a:buAutoNum type="arabicPeriod"/>
            </a:pPr>
            <a:r>
              <a:rPr lang="en-GB" sz="1800" b="1" dirty="0" smtClean="0"/>
              <a:t>They want </a:t>
            </a:r>
            <a:r>
              <a:rPr lang="en-GB" sz="1800" b="1" dirty="0"/>
              <a:t>to communicate using technology platforms of their choice</a:t>
            </a:r>
            <a:r>
              <a:rPr lang="en-GB" sz="1800" b="1" dirty="0" smtClean="0"/>
              <a:t>. (WhatsApp, </a:t>
            </a:r>
            <a:r>
              <a:rPr lang="en-GB" sz="1800" b="1" dirty="0" err="1" smtClean="0"/>
              <a:t>Viber</a:t>
            </a:r>
            <a:r>
              <a:rPr lang="en-GB" sz="1800" b="1" dirty="0" smtClean="0"/>
              <a:t>, Line, </a:t>
            </a:r>
            <a:r>
              <a:rPr lang="en-GB" sz="1800" b="1" dirty="0" err="1" smtClean="0"/>
              <a:t>WeChat</a:t>
            </a:r>
            <a:r>
              <a:rPr lang="en-GB" sz="1800" b="1" dirty="0" smtClean="0"/>
              <a:t>, Telegram, etc.)</a:t>
            </a:r>
            <a:endParaRPr lang="en-GB" sz="1800" b="1" dirty="0"/>
          </a:p>
        </p:txBody>
      </p:sp>
      <p:sp>
        <p:nvSpPr>
          <p:cNvPr id="99" name="Shape 99"/>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smtClean="0"/>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1000" fill="hold"/>
                                        <p:tgtEl>
                                          <p:spTgt spid="97"/>
                                        </p:tgtEl>
                                        <p:attrNameLst>
                                          <p:attrName>ppt_w</p:attrName>
                                        </p:attrNameLst>
                                      </p:cBhvr>
                                      <p:tavLst>
                                        <p:tav tm="0">
                                          <p:val>
                                            <p:fltVal val="0"/>
                                          </p:val>
                                        </p:tav>
                                        <p:tav tm="100000">
                                          <p:val>
                                            <p:strVal val="#ppt_w"/>
                                          </p:val>
                                        </p:tav>
                                      </p:tavLst>
                                    </p:anim>
                                    <p:anim calcmode="lin" valueType="num">
                                      <p:cBhvr>
                                        <p:cTn id="8" dur="1000" fill="hold"/>
                                        <p:tgtEl>
                                          <p:spTgt spid="97"/>
                                        </p:tgtEl>
                                        <p:attrNameLst>
                                          <p:attrName>ppt_h</p:attrName>
                                        </p:attrNameLst>
                                      </p:cBhvr>
                                      <p:tavLst>
                                        <p:tav tm="0">
                                          <p:val>
                                            <p:fltVal val="0"/>
                                          </p:val>
                                        </p:tav>
                                        <p:tav tm="100000">
                                          <p:val>
                                            <p:strVal val="#ppt_h"/>
                                          </p:val>
                                        </p:tav>
                                      </p:tavLst>
                                    </p:anim>
                                    <p:anim calcmode="lin" valueType="num">
                                      <p:cBhvr>
                                        <p:cTn id="9" dur="1000" fill="hold"/>
                                        <p:tgtEl>
                                          <p:spTgt spid="97"/>
                                        </p:tgtEl>
                                        <p:attrNameLst>
                                          <p:attrName>style.rotation</p:attrName>
                                        </p:attrNameLst>
                                      </p:cBhvr>
                                      <p:tavLst>
                                        <p:tav tm="0">
                                          <p:val>
                                            <p:fltVal val="90"/>
                                          </p:val>
                                        </p:tav>
                                        <p:tav tm="100000">
                                          <p:val>
                                            <p:fltVal val="0"/>
                                          </p:val>
                                        </p:tav>
                                      </p:tavLst>
                                    </p:anim>
                                    <p:animEffect transition="in" filter="fade">
                                      <p:cBhvr>
                                        <p:cTn id="10" dur="10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fade">
                                      <p:cBhvr>
                                        <p:cTn id="15" dur="2000"/>
                                        <p:tgtEl>
                                          <p:spTgt spid="98">
                                            <p:txEl>
                                              <p:pRg st="0" end="0"/>
                                            </p:txEl>
                                          </p:spTgt>
                                        </p:tgtEl>
                                      </p:cBhvr>
                                    </p:animEffect>
                                    <p:anim calcmode="lin" valueType="num">
                                      <p:cBhvr>
                                        <p:cTn id="16" dur="2000" fill="hold"/>
                                        <p:tgtEl>
                                          <p:spTgt spid="98">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9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98">
                                            <p:txEl>
                                              <p:pRg st="1" end="1"/>
                                            </p:txEl>
                                          </p:spTgt>
                                        </p:tgtEl>
                                        <p:attrNameLst>
                                          <p:attrName>style.visibility</p:attrName>
                                        </p:attrNameLst>
                                      </p:cBhvr>
                                      <p:to>
                                        <p:strVal val="visible"/>
                                      </p:to>
                                    </p:set>
                                    <p:animEffect transition="in" filter="fade">
                                      <p:cBhvr>
                                        <p:cTn id="22" dur="2000"/>
                                        <p:tgtEl>
                                          <p:spTgt spid="98">
                                            <p:txEl>
                                              <p:pRg st="1" end="1"/>
                                            </p:txEl>
                                          </p:spTgt>
                                        </p:tgtEl>
                                      </p:cBhvr>
                                    </p:animEffect>
                                    <p:anim calcmode="lin" valueType="num">
                                      <p:cBhvr>
                                        <p:cTn id="23" dur="2000" fill="hold"/>
                                        <p:tgtEl>
                                          <p:spTgt spid="98">
                                            <p:txEl>
                                              <p:pRg st="1" end="1"/>
                                            </p:txEl>
                                          </p:spTgt>
                                        </p:tgtEl>
                                        <p:attrNameLst>
                                          <p:attrName>ppt_w</p:attrName>
                                        </p:attrNameLst>
                                      </p:cBhvr>
                                      <p:tavLst>
                                        <p:tav tm="0" fmla="#ppt_w*sin(2.5*pi*$)">
                                          <p:val>
                                            <p:fltVal val="0"/>
                                          </p:val>
                                        </p:tav>
                                        <p:tav tm="100000">
                                          <p:val>
                                            <p:fltVal val="1"/>
                                          </p:val>
                                        </p:tav>
                                      </p:tavLst>
                                    </p:anim>
                                    <p:anim calcmode="lin" valueType="num">
                                      <p:cBhvr>
                                        <p:cTn id="24" dur="2000" fill="hold"/>
                                        <p:tgtEl>
                                          <p:spTgt spid="9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8">
                                            <p:txEl>
                                              <p:pRg st="2" end="2"/>
                                            </p:txEl>
                                          </p:spTgt>
                                        </p:tgtEl>
                                        <p:attrNameLst>
                                          <p:attrName>style.visibility</p:attrName>
                                        </p:attrNameLst>
                                      </p:cBhvr>
                                      <p:to>
                                        <p:strVal val="visible"/>
                                      </p:to>
                                    </p:set>
                                    <p:animEffect transition="in" filter="fade">
                                      <p:cBhvr>
                                        <p:cTn id="29" dur="2000"/>
                                        <p:tgtEl>
                                          <p:spTgt spid="98">
                                            <p:txEl>
                                              <p:pRg st="2" end="2"/>
                                            </p:txEl>
                                          </p:spTgt>
                                        </p:tgtEl>
                                      </p:cBhvr>
                                    </p:animEffect>
                                    <p:anim calcmode="lin" valueType="num">
                                      <p:cBhvr>
                                        <p:cTn id="30" dur="2000" fill="hold"/>
                                        <p:tgtEl>
                                          <p:spTgt spid="98">
                                            <p:txEl>
                                              <p:pRg st="2" end="2"/>
                                            </p:txEl>
                                          </p:spTgt>
                                        </p:tgtEl>
                                        <p:attrNameLst>
                                          <p:attrName>ppt_w</p:attrName>
                                        </p:attrNameLst>
                                      </p:cBhvr>
                                      <p:tavLst>
                                        <p:tav tm="0" fmla="#ppt_w*sin(2.5*pi*$)">
                                          <p:val>
                                            <p:fltVal val="0"/>
                                          </p:val>
                                        </p:tav>
                                        <p:tav tm="100000">
                                          <p:val>
                                            <p:fltVal val="1"/>
                                          </p:val>
                                        </p:tav>
                                      </p:tavLst>
                                    </p:anim>
                                    <p:anim calcmode="lin" valueType="num">
                                      <p:cBhvr>
                                        <p:cTn id="31" dur="2000" fill="hold"/>
                                        <p:tgtEl>
                                          <p:spTgt spid="9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98">
                                            <p:txEl>
                                              <p:pRg st="3" end="3"/>
                                            </p:txEl>
                                          </p:spTgt>
                                        </p:tgtEl>
                                        <p:attrNameLst>
                                          <p:attrName>style.visibility</p:attrName>
                                        </p:attrNameLst>
                                      </p:cBhvr>
                                      <p:to>
                                        <p:strVal val="visible"/>
                                      </p:to>
                                    </p:set>
                                    <p:animEffect transition="in" filter="fade">
                                      <p:cBhvr>
                                        <p:cTn id="36" dur="2000"/>
                                        <p:tgtEl>
                                          <p:spTgt spid="98">
                                            <p:txEl>
                                              <p:pRg st="3" end="3"/>
                                            </p:txEl>
                                          </p:spTgt>
                                        </p:tgtEl>
                                      </p:cBhvr>
                                    </p:animEffect>
                                    <p:anim calcmode="lin" valueType="num">
                                      <p:cBhvr>
                                        <p:cTn id="37" dur="2000" fill="hold"/>
                                        <p:tgtEl>
                                          <p:spTgt spid="98">
                                            <p:txEl>
                                              <p:pRg st="3" end="3"/>
                                            </p:txEl>
                                          </p:spTgt>
                                        </p:tgtEl>
                                        <p:attrNameLst>
                                          <p:attrName>ppt_w</p:attrName>
                                        </p:attrNameLst>
                                      </p:cBhvr>
                                      <p:tavLst>
                                        <p:tav tm="0" fmla="#ppt_w*sin(2.5*pi*$)">
                                          <p:val>
                                            <p:fltVal val="0"/>
                                          </p:val>
                                        </p:tav>
                                        <p:tav tm="100000">
                                          <p:val>
                                            <p:fltVal val="1"/>
                                          </p:val>
                                        </p:tav>
                                      </p:tavLst>
                                    </p:anim>
                                    <p:anim calcmode="lin" valueType="num">
                                      <p:cBhvr>
                                        <p:cTn id="38" dur="2000" fill="hold"/>
                                        <p:tgtEl>
                                          <p:spTgt spid="9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98">
                                            <p:txEl>
                                              <p:pRg st="4" end="4"/>
                                            </p:txEl>
                                          </p:spTgt>
                                        </p:tgtEl>
                                        <p:attrNameLst>
                                          <p:attrName>style.visibility</p:attrName>
                                        </p:attrNameLst>
                                      </p:cBhvr>
                                      <p:to>
                                        <p:strVal val="visible"/>
                                      </p:to>
                                    </p:set>
                                    <p:animEffect transition="in" filter="fade">
                                      <p:cBhvr>
                                        <p:cTn id="43" dur="2000"/>
                                        <p:tgtEl>
                                          <p:spTgt spid="98">
                                            <p:txEl>
                                              <p:pRg st="4" end="4"/>
                                            </p:txEl>
                                          </p:spTgt>
                                        </p:tgtEl>
                                      </p:cBhvr>
                                    </p:animEffect>
                                    <p:anim calcmode="lin" valueType="num">
                                      <p:cBhvr>
                                        <p:cTn id="44" dur="2000" fill="hold"/>
                                        <p:tgtEl>
                                          <p:spTgt spid="98">
                                            <p:txEl>
                                              <p:pRg st="4" end="4"/>
                                            </p:txEl>
                                          </p:spTgt>
                                        </p:tgtEl>
                                        <p:attrNameLst>
                                          <p:attrName>ppt_w</p:attrName>
                                        </p:attrNameLst>
                                      </p:cBhvr>
                                      <p:tavLst>
                                        <p:tav tm="0" fmla="#ppt_w*sin(2.5*pi*$)">
                                          <p:val>
                                            <p:fltVal val="0"/>
                                          </p:val>
                                        </p:tav>
                                        <p:tav tm="100000">
                                          <p:val>
                                            <p:fltVal val="1"/>
                                          </p:val>
                                        </p:tav>
                                      </p:tavLst>
                                    </p:anim>
                                    <p:anim calcmode="lin" valueType="num">
                                      <p:cBhvr>
                                        <p:cTn id="45" dur="2000" fill="hold"/>
                                        <p:tgtEl>
                                          <p:spTgt spid="98">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Shape 103"/>
        <p:cNvGrpSpPr/>
        <p:nvPr/>
      </p:nvGrpSpPr>
      <p:grpSpPr>
        <a:xfrm>
          <a:off x="0" y="0"/>
          <a:ext cx="0" cy="0"/>
          <a:chOff x="0" y="0"/>
          <a:chExt cx="0" cy="0"/>
        </a:xfrm>
      </p:grpSpPr>
      <p:sp>
        <p:nvSpPr>
          <p:cNvPr id="105" name="Shape 105"/>
          <p:cNvSpPr txBox="1">
            <a:spLocks noGrp="1"/>
          </p:cNvSpPr>
          <p:nvPr>
            <p:ph type="subTitle" idx="4294967295"/>
          </p:nvPr>
        </p:nvSpPr>
        <p:spPr>
          <a:xfrm>
            <a:off x="467544" y="2571750"/>
            <a:ext cx="7848872" cy="2143140"/>
          </a:xfrm>
          <a:prstGeom prst="rect">
            <a:avLst/>
          </a:prstGeom>
        </p:spPr>
        <p:txBody>
          <a:bodyPr spcFirstLastPara="1" wrap="square" lIns="91425" tIns="91425" rIns="91425" bIns="91425" anchor="t" anchorCtr="0">
            <a:noAutofit/>
          </a:bodyPr>
          <a:lstStyle/>
          <a:p>
            <a:pPr marL="139700" indent="0">
              <a:buNone/>
            </a:pPr>
            <a:r>
              <a:rPr lang="en-GB" b="1" dirty="0"/>
              <a:t>Allan </a:t>
            </a:r>
            <a:r>
              <a:rPr lang="en-GB" b="1" dirty="0" err="1"/>
              <a:t>Raiz</a:t>
            </a:r>
            <a:r>
              <a:rPr lang="en-GB" b="1" dirty="0"/>
              <a:t>, CEO </a:t>
            </a:r>
            <a:r>
              <a:rPr lang="en-GB" b="1" dirty="0" smtClean="0"/>
              <a:t>of RAIZCORP.COM</a:t>
            </a:r>
            <a:r>
              <a:rPr lang="en-GB" b="1" dirty="0"/>
              <a:t> </a:t>
            </a:r>
            <a:r>
              <a:rPr lang="en-GB" b="1" dirty="0" smtClean="0"/>
              <a:t>– </a:t>
            </a:r>
          </a:p>
          <a:p>
            <a:pPr marL="139700" indent="0">
              <a:buNone/>
            </a:pPr>
            <a:endParaRPr lang="en-GB" b="1" dirty="0"/>
          </a:p>
          <a:p>
            <a:r>
              <a:rPr lang="en-GB" sz="2400" b="1" dirty="0"/>
              <a:t>Digital and Social trends </a:t>
            </a:r>
            <a:endParaRPr lang="en-GB" sz="2400" b="1" dirty="0" smtClean="0"/>
          </a:p>
          <a:p>
            <a:pPr>
              <a:buNone/>
            </a:pPr>
            <a:r>
              <a:rPr lang="en-GB" sz="2400" b="1" dirty="0" smtClean="0"/>
              <a:t>    changes </a:t>
            </a:r>
            <a:r>
              <a:rPr lang="en-GB" sz="2400" b="1" dirty="0"/>
              <a:t>the way in which we </a:t>
            </a:r>
            <a:endParaRPr lang="en-GB" sz="2400" b="1" dirty="0" smtClean="0"/>
          </a:p>
          <a:p>
            <a:pPr>
              <a:buNone/>
            </a:pPr>
            <a:r>
              <a:rPr lang="en-GB" sz="2400" b="1" dirty="0" smtClean="0"/>
              <a:t>    consume </a:t>
            </a:r>
            <a:r>
              <a:rPr lang="en-GB" sz="2400" b="1" dirty="0"/>
              <a:t>content.</a:t>
            </a:r>
          </a:p>
        </p:txBody>
      </p:sp>
      <p:sp>
        <p:nvSpPr>
          <p:cNvPr id="118" name="Shape 118"/>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 calcmode="lin" valueType="num">
                                      <p:cBhvr additive="base">
                                        <p:cTn id="7" dur="500" fill="hold"/>
                                        <p:tgtEl>
                                          <p:spTgt spid="1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
                                            <p:txEl>
                                              <p:pRg st="2" end="2"/>
                                            </p:txEl>
                                          </p:spTgt>
                                        </p:tgtEl>
                                        <p:attrNameLst>
                                          <p:attrName>style.visibility</p:attrName>
                                        </p:attrNameLst>
                                      </p:cBhvr>
                                      <p:to>
                                        <p:strVal val="visible"/>
                                      </p:to>
                                    </p:set>
                                    <p:anim calcmode="lin" valueType="num">
                                      <p:cBhvr additive="base">
                                        <p:cTn id="13" dur="500" fill="hold"/>
                                        <p:tgtEl>
                                          <p:spTgt spid="10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5">
                                            <p:txEl>
                                              <p:pRg st="3" end="3"/>
                                            </p:txEl>
                                          </p:spTgt>
                                        </p:tgtEl>
                                        <p:attrNameLst>
                                          <p:attrName>style.visibility</p:attrName>
                                        </p:attrNameLst>
                                      </p:cBhvr>
                                      <p:to>
                                        <p:strVal val="visible"/>
                                      </p:to>
                                    </p:set>
                                    <p:anim calcmode="lin" valueType="num">
                                      <p:cBhvr additive="base">
                                        <p:cTn id="19" dur="500" fill="hold"/>
                                        <p:tgtEl>
                                          <p:spTgt spid="10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xEl>
                                              <p:pRg st="4" end="4"/>
                                            </p:txEl>
                                          </p:spTgt>
                                        </p:tgtEl>
                                        <p:attrNameLst>
                                          <p:attrName>style.visibility</p:attrName>
                                        </p:attrNameLst>
                                      </p:cBhvr>
                                      <p:to>
                                        <p:strVal val="visible"/>
                                      </p:to>
                                    </p:set>
                                    <p:anim calcmode="lin" valueType="num">
                                      <p:cBhvr additive="base">
                                        <p:cTn id="25" dur="500" fill="hold"/>
                                        <p:tgtEl>
                                          <p:spTgt spid="10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build="p"/>
    </p:bldLst>
  </p:timing>
</p:sld>
</file>

<file path=ppt/theme/theme1.xml><?xml version="1.0" encoding="utf-8"?>
<a:theme xmlns:a="http://schemas.openxmlformats.org/drawingml/2006/main" name="Ragoz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5030</TotalTime>
  <Words>825</Words>
  <Application>Microsoft Office PowerPoint</Application>
  <PresentationFormat>On-screen Show (16:9)</PresentationFormat>
  <Paragraphs>190</Paragraphs>
  <Slides>36</Slides>
  <Notes>27</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Ragozine template</vt:lpstr>
      <vt:lpstr>Turning Point</vt:lpstr>
      <vt:lpstr>Communication Media</vt:lpstr>
      <vt:lpstr>Communication Media</vt:lpstr>
      <vt:lpstr>Communication Media</vt:lpstr>
      <vt:lpstr>Digital Highway</vt:lpstr>
      <vt:lpstr> Reality 2018 - 9</vt:lpstr>
      <vt:lpstr>Slide 7</vt:lpstr>
      <vt:lpstr>Our world looks like this:</vt:lpstr>
      <vt:lpstr>Slide 9</vt:lpstr>
      <vt:lpstr>.</vt:lpstr>
      <vt:lpstr>.</vt:lpstr>
      <vt:lpstr>.</vt:lpstr>
      <vt:lpstr>.</vt:lpstr>
      <vt:lpstr>.</vt:lpstr>
      <vt:lpstr>Highlighting Micro Moments</vt:lpstr>
      <vt:lpstr>Turning Point</vt:lpstr>
      <vt:lpstr>3 - Digital Church</vt:lpstr>
      <vt:lpstr>WE WANT --  IMPACT? </vt:lpstr>
      <vt:lpstr>Worldwide Reach</vt:lpstr>
      <vt:lpstr>Cell Phone Evangelism</vt:lpstr>
      <vt:lpstr>.</vt:lpstr>
      <vt:lpstr>.</vt:lpstr>
      <vt:lpstr>.</vt:lpstr>
      <vt:lpstr>.</vt:lpstr>
      <vt:lpstr>Slide 25</vt:lpstr>
      <vt:lpstr>.</vt:lpstr>
      <vt:lpstr>.</vt:lpstr>
      <vt:lpstr>.</vt:lpstr>
      <vt:lpstr>.</vt:lpstr>
      <vt:lpstr>.</vt:lpstr>
      <vt:lpstr>.</vt:lpstr>
      <vt:lpstr>.</vt:lpstr>
      <vt:lpstr>.</vt:lpstr>
      <vt:lpstr>.</vt:lpstr>
      <vt:lpstr>.</vt:lpstr>
      <vt:lpst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Turning Point</dc:title>
  <dc:creator>BushPillow</dc:creator>
  <cp:lastModifiedBy>Dell</cp:lastModifiedBy>
  <cp:revision>148</cp:revision>
  <dcterms:modified xsi:type="dcterms:W3CDTF">2019-04-21T15:21:30Z</dcterms:modified>
</cp:coreProperties>
</file>