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charts/chart6.xml" ContentType="application/vnd.openxmlformats-officedocument.drawingml.chart+xml"/>
  <Default Extension="tiff" ContentType="image/tiff"/>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259" r:id="rId2"/>
    <p:sldId id="256" r:id="rId3"/>
    <p:sldId id="297" r:id="rId4"/>
    <p:sldId id="298" r:id="rId5"/>
    <p:sldId id="315" r:id="rId6"/>
    <p:sldId id="296" r:id="rId7"/>
    <p:sldId id="316" r:id="rId8"/>
    <p:sldId id="258" r:id="rId9"/>
    <p:sldId id="257" r:id="rId10"/>
    <p:sldId id="317" r:id="rId11"/>
    <p:sldId id="260" r:id="rId12"/>
    <p:sldId id="261" r:id="rId13"/>
    <p:sldId id="294" r:id="rId14"/>
    <p:sldId id="295" r:id="rId15"/>
    <p:sldId id="262" r:id="rId16"/>
    <p:sldId id="299" r:id="rId17"/>
    <p:sldId id="300" r:id="rId18"/>
    <p:sldId id="264" r:id="rId19"/>
    <p:sldId id="263" r:id="rId20"/>
    <p:sldId id="265" r:id="rId21"/>
    <p:sldId id="318" r:id="rId22"/>
    <p:sldId id="266" r:id="rId23"/>
    <p:sldId id="267" r:id="rId24"/>
    <p:sldId id="301" r:id="rId25"/>
    <p:sldId id="302" r:id="rId26"/>
    <p:sldId id="306" r:id="rId27"/>
    <p:sldId id="269" r:id="rId28"/>
    <p:sldId id="276" r:id="rId29"/>
    <p:sldId id="271" r:id="rId30"/>
    <p:sldId id="305" r:id="rId31"/>
    <p:sldId id="273" r:id="rId32"/>
    <p:sldId id="304" r:id="rId33"/>
    <p:sldId id="275" r:id="rId34"/>
    <p:sldId id="303" r:id="rId35"/>
    <p:sldId id="277" r:id="rId36"/>
    <p:sldId id="307" r:id="rId37"/>
    <p:sldId id="279" r:id="rId38"/>
    <p:sldId id="280" r:id="rId39"/>
    <p:sldId id="308" r:id="rId40"/>
    <p:sldId id="309" r:id="rId41"/>
    <p:sldId id="282" r:id="rId42"/>
    <p:sldId id="310" r:id="rId43"/>
    <p:sldId id="284" r:id="rId44"/>
    <p:sldId id="311" r:id="rId45"/>
    <p:sldId id="286" r:id="rId46"/>
    <p:sldId id="312" r:id="rId47"/>
    <p:sldId id="288" r:id="rId48"/>
    <p:sldId id="313" r:id="rId49"/>
    <p:sldId id="290" r:id="rId50"/>
    <p:sldId id="314" r:id="rId51"/>
    <p:sldId id="292" r:id="rId52"/>
    <p:sldId id="291" r:id="rId53"/>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mj-lt"/>
        <a:ea typeface="+mj-ea"/>
        <a:cs typeface="+mj-cs"/>
        <a:sym typeface="Noto Sans"/>
      </a:defRPr>
    </a:lvl1pPr>
    <a:lvl2pPr marL="0" marR="0" indent="914216"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mj-lt"/>
        <a:ea typeface="+mj-ea"/>
        <a:cs typeface="+mj-cs"/>
        <a:sym typeface="Noto Sans"/>
      </a:defRPr>
    </a:lvl2pPr>
    <a:lvl3pPr marL="0" marR="0" indent="1828433"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mj-lt"/>
        <a:ea typeface="+mj-ea"/>
        <a:cs typeface="+mj-cs"/>
        <a:sym typeface="Noto Sans"/>
      </a:defRPr>
    </a:lvl3pPr>
    <a:lvl4pPr marL="0" marR="0" indent="2742651"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mj-lt"/>
        <a:ea typeface="+mj-ea"/>
        <a:cs typeface="+mj-cs"/>
        <a:sym typeface="Noto Sans"/>
      </a:defRPr>
    </a:lvl4pPr>
    <a:lvl5pPr marL="0" marR="0" indent="3656867"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mj-lt"/>
        <a:ea typeface="+mj-ea"/>
        <a:cs typeface="+mj-cs"/>
        <a:sym typeface="Noto Sans"/>
      </a:defRPr>
    </a:lvl5pPr>
    <a:lvl6pPr marL="0" marR="0" indent="4571086"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mj-lt"/>
        <a:ea typeface="+mj-ea"/>
        <a:cs typeface="+mj-cs"/>
        <a:sym typeface="Noto Sans"/>
      </a:defRPr>
    </a:lvl6pPr>
    <a:lvl7pPr marL="0" marR="0" indent="5485303"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mj-lt"/>
        <a:ea typeface="+mj-ea"/>
        <a:cs typeface="+mj-cs"/>
        <a:sym typeface="Noto Sans"/>
      </a:defRPr>
    </a:lvl7pPr>
    <a:lvl8pPr marL="0" marR="0" indent="6399519"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mj-lt"/>
        <a:ea typeface="+mj-ea"/>
        <a:cs typeface="+mj-cs"/>
        <a:sym typeface="Noto Sans"/>
      </a:defRPr>
    </a:lvl8pPr>
    <a:lvl9pPr marL="0" marR="0" indent="7313737"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mj-lt"/>
        <a:ea typeface="+mj-ea"/>
        <a:cs typeface="+mj-cs"/>
        <a:sym typeface="Noto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7B018BB-80A7-4F77-B60F-C8B233D01FF8}" styleName="">
    <a:tblBg/>
    <a:wholeTbl>
      <a:tcTxStyle b="off" i="off">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0D0"/>
          </a:solidFill>
        </a:fill>
      </a:tcStyle>
    </a:wholeTbl>
    <a:band2H>
      <a:tcTxStyle/>
      <a:tcStyle>
        <a:tcBdr/>
        <a:fill>
          <a:solidFill>
            <a:srgbClr val="E9E9E9"/>
          </a:solidFill>
        </a:fill>
      </a:tcStyle>
    </a:band2H>
    <a:firstCol>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CDE"/>
          </a:solidFill>
        </a:fill>
      </a:tcStyle>
    </a:wholeTbl>
    <a:band2H>
      <a:tcTxStyle/>
      <a:tcStyle>
        <a:tcBdr/>
        <a:fill>
          <a:solidFill>
            <a:srgbClr val="EEEEEF"/>
          </a:solidFill>
        </a:fill>
      </a:tcStyle>
    </a:band2H>
    <a:firstCol>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Col>
    <a:lastRow>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lastRow>
    <a:firstRow>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Row>
  </a:tblStyle>
  <a:tblStyle styleId="{CF821DB8-F4EB-4A41-A1BA-3FCAFE7338EE}" styleName="">
    <a:tblBg/>
    <a:wholeTbl>
      <a:tcTxStyle b="off" i="off">
        <a:font>
          <a:latin typeface="Lato Light"/>
          <a:ea typeface="Lato Light"/>
          <a:cs typeface="Lato Light"/>
        </a:font>
        <a:srgbClr val="7F7F7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CECEC"/>
          </a:solidFill>
        </a:fill>
      </a:tcStyle>
    </a:wholeTbl>
    <a:band2H>
      <a:tcTxStyle/>
      <a:tcStyle>
        <a:tcBdr/>
        <a:fill>
          <a:solidFill>
            <a:srgbClr val="FFFFFF"/>
          </a:solidFill>
        </a:fill>
      </a:tcStyle>
    </a:band2H>
    <a:firstCol>
      <a:tcTxStyle b="on" i="off">
        <a:font>
          <a:latin typeface="Lato Light"/>
          <a:ea typeface="Lato Light"/>
          <a:cs typeface="Lato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0000"/>
          </a:solidFill>
        </a:fill>
      </a:tcStyle>
    </a:firstCol>
    <a:lastRow>
      <a:tcTxStyle b="on" i="off">
        <a:font>
          <a:latin typeface="Lato Light"/>
          <a:ea typeface="Lato Light"/>
          <a:cs typeface="Lato Light"/>
        </a:font>
        <a:srgbClr val="7F7F7F"/>
      </a:tcTxStyle>
      <a:tcStyle>
        <a:tcBdr>
          <a:left>
            <a:ln w="12700" cap="flat">
              <a:noFill/>
              <a:miter lim="400000"/>
            </a:ln>
          </a:left>
          <a:right>
            <a:ln w="12700" cap="flat">
              <a:noFill/>
              <a:miter lim="400000"/>
            </a:ln>
          </a:right>
          <a:top>
            <a:ln w="50800" cap="flat">
              <a:solidFill>
                <a:srgbClr val="7F7F7F"/>
              </a:solidFill>
              <a:prstDash val="solid"/>
              <a:round/>
            </a:ln>
          </a:top>
          <a:bottom>
            <a:ln w="25400" cap="flat">
              <a:solidFill>
                <a:srgbClr val="7F7F7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Lato Light"/>
          <a:ea typeface="Lato Light"/>
          <a:cs typeface="Lato Light"/>
        </a:font>
        <a:srgbClr val="FFFFFF"/>
      </a:tcTxStyle>
      <a:tcStyle>
        <a:tcBdr>
          <a:left>
            <a:ln w="12700" cap="flat">
              <a:noFill/>
              <a:miter lim="400000"/>
            </a:ln>
          </a:left>
          <a:right>
            <a:ln w="12700" cap="flat">
              <a:noFill/>
              <a:miter lim="400000"/>
            </a:ln>
          </a:right>
          <a:top>
            <a:ln w="25400" cap="flat">
              <a:solidFill>
                <a:srgbClr val="7F7F7F"/>
              </a:solidFill>
              <a:prstDash val="solid"/>
              <a:round/>
            </a:ln>
          </a:top>
          <a:bottom>
            <a:ln w="25400" cap="flat">
              <a:solidFill>
                <a:srgbClr val="7F7F7F"/>
              </a:solidFill>
              <a:prstDash val="solid"/>
              <a:round/>
            </a:ln>
          </a:bottom>
          <a:insideH>
            <a:ln w="12700" cap="flat">
              <a:noFill/>
              <a:miter lim="400000"/>
            </a:ln>
          </a:insideH>
          <a:insideV>
            <a:ln w="12700" cap="flat">
              <a:noFill/>
              <a:miter lim="400000"/>
            </a:ln>
          </a:insideV>
        </a:tcBdr>
        <a:fill>
          <a:solidFill>
            <a:srgbClr val="000000"/>
          </a:solidFill>
        </a:fill>
      </a:tcStyle>
    </a:firstRow>
  </a:tblStyle>
  <a:tblStyle styleId="{33BA23B1-9221-436E-865A-0063620EA4FD}" styleName="">
    <a:tblBg/>
    <a:wholeTbl>
      <a:tcTxStyle b="off" i="off">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7D7"/>
          </a:solidFill>
        </a:fill>
      </a:tcStyle>
    </a:wholeTbl>
    <a:band2H>
      <a:tcTxStyle/>
      <a:tcStyle>
        <a:tcBdr/>
        <a:fill>
          <a:solidFill>
            <a:srgbClr val="ECECEC"/>
          </a:solidFill>
        </a:fill>
      </a:tcStyle>
    </a:band2H>
    <a:firstCol>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firstCol>
    <a:lastRow>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lastRow>
    <a:firstRow>
      <a:tcTxStyle b="on" i="off">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firstRow>
  </a:tblStyle>
  <a:tblStyle styleId="{2708684C-4D16-4618-839F-0558EEFCDFE6}" styleName="">
    <a:tblBg/>
    <a:wholeTbl>
      <a:tcTxStyle b="off" i="off">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solidFill>
            <a:srgbClr val="7F7F7F">
              <a:alpha val="20000"/>
            </a:srgbClr>
          </a:solidFill>
        </a:fill>
      </a:tcStyle>
    </a:wholeTbl>
    <a:band2H>
      <a:tcTxStyle/>
      <a:tcStyle>
        <a:tcBdr/>
        <a:fill>
          <a:solidFill>
            <a:srgbClr val="FFFFFF"/>
          </a:solidFill>
        </a:fill>
      </a:tcStyle>
    </a:band2H>
    <a:firstCol>
      <a:tcTxStyle b="on" i="off">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solidFill>
            <a:srgbClr val="7F7F7F">
              <a:alpha val="20000"/>
            </a:srgbClr>
          </a:solidFill>
        </a:fill>
      </a:tcStyle>
    </a:firstCol>
    <a:lastRow>
      <a:tcTxStyle b="on" i="off">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508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noFill/>
        </a:fill>
      </a:tcStyle>
    </a:lastRow>
    <a:firstRow>
      <a:tcTxStyle b="on" i="off">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254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94660"/>
  </p:normalViewPr>
  <p:slideViewPr>
    <p:cSldViewPr>
      <p:cViewPr varScale="1">
        <p:scale>
          <a:sx n="32" d="100"/>
          <a:sy n="32" d="100"/>
        </p:scale>
        <p:origin x="-96" y="-384"/>
      </p:cViewPr>
      <p:guideLst>
        <p:guide orient="horz" pos="4320"/>
        <p:guide pos="7676"/>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ZA"/>
  <c:chart>
    <c:autoTitleDeleted val="1"/>
    <c:plotArea>
      <c:layout>
        <c:manualLayout>
          <c:layoutTarget val="inner"/>
          <c:xMode val="edge"/>
          <c:yMode val="edge"/>
          <c:x val="5.0000000000000044E-3"/>
          <c:y val="5.0000000000000044E-3"/>
          <c:w val="0.99"/>
          <c:h val="0.98749999999999949"/>
        </c:manualLayout>
      </c:layout>
      <c:pieChart>
        <c:ser>
          <c:idx val="0"/>
          <c:order val="0"/>
          <c:tx>
            <c:strRef>
              <c:f>Sheet1!$A$2</c:f>
              <c:strCache>
                <c:ptCount val="1"/>
                <c:pt idx="0">
                  <c:v>Sales</c:v>
                </c:pt>
              </c:strCache>
            </c:strRef>
          </c:tx>
          <c:spPr>
            <a:solidFill>
              <a:srgbClr val="5E86B8"/>
            </a:solidFill>
            <a:ln w="19050" cap="flat">
              <a:solidFill>
                <a:srgbClr val="FFFFFF"/>
              </a:solidFill>
              <a:prstDash val="solid"/>
              <a:round/>
            </a:ln>
            <a:effectLst/>
          </c:spPr>
          <c:dPt>
            <c:idx val="1"/>
            <c:spPr>
              <a:solidFill>
                <a:srgbClr val="94B9DA"/>
              </a:solidFill>
              <a:ln w="19050" cap="flat">
                <a:solidFill>
                  <a:srgbClr val="FFFFFF"/>
                </a:solidFill>
                <a:prstDash val="solid"/>
                <a:round/>
              </a:ln>
              <a:effectLst/>
            </c:spPr>
          </c:dPt>
          <c:cat>
            <c:strRef>
              <c:f>Sheet1!$B$1:$C$1</c:f>
              <c:strCache>
                <c:ptCount val="2"/>
                <c:pt idx="0">
                  <c:v>1st Qtr</c:v>
                </c:pt>
                <c:pt idx="1">
                  <c:v>2nd Qtr</c:v>
                </c:pt>
              </c:strCache>
            </c:strRef>
          </c:cat>
          <c:val>
            <c:numRef>
              <c:f>Sheet1!$B$2:$C$2</c:f>
              <c:numCache>
                <c:formatCode>General</c:formatCode>
                <c:ptCount val="2"/>
                <c:pt idx="0">
                  <c:v>30</c:v>
                </c:pt>
                <c:pt idx="1">
                  <c:v>70</c:v>
                </c:pt>
              </c:numCache>
            </c:numRef>
          </c:val>
        </c:ser>
        <c:firstSliceAng val="0"/>
      </c:pieChart>
      <c:spPr>
        <a:noFill/>
        <a:ln w="12700" cap="flat">
          <a:noFill/>
          <a:miter lim="400000"/>
        </a:ln>
        <a:effectLst/>
      </c:spPr>
    </c:plotArea>
    <c:plotVisOnly val="1"/>
    <c:dispBlanksAs val="zero"/>
    <c:showDLblsOverMax val="1"/>
  </c:chart>
  <c:spPr>
    <a:noFill/>
    <a:ln>
      <a:noFill/>
    </a:ln>
    <a:effectLst/>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ZA"/>
  <c:chart>
    <c:autoTitleDeleted val="1"/>
    <c:plotArea>
      <c:layout>
        <c:manualLayout>
          <c:layoutTarget val="inner"/>
          <c:xMode val="edge"/>
          <c:yMode val="edge"/>
          <c:x val="5.0000000000000044E-3"/>
          <c:y val="5.0000000000000044E-3"/>
          <c:w val="0.99"/>
          <c:h val="0.98749999999999949"/>
        </c:manualLayout>
      </c:layout>
      <c:pieChart>
        <c:ser>
          <c:idx val="0"/>
          <c:order val="0"/>
          <c:tx>
            <c:strRef>
              <c:f>Sheet1!$A$2</c:f>
              <c:strCache>
                <c:ptCount val="1"/>
                <c:pt idx="0">
                  <c:v>Sales</c:v>
                </c:pt>
              </c:strCache>
            </c:strRef>
          </c:tx>
          <c:spPr>
            <a:solidFill>
              <a:srgbClr val="5E86B8"/>
            </a:solidFill>
            <a:ln w="19050" cap="flat">
              <a:solidFill>
                <a:srgbClr val="FFFFFF"/>
              </a:solidFill>
              <a:prstDash val="solid"/>
              <a:round/>
            </a:ln>
            <a:effectLst/>
          </c:spPr>
          <c:dPt>
            <c:idx val="1"/>
            <c:spPr>
              <a:solidFill>
                <a:srgbClr val="94B9DA"/>
              </a:solidFill>
              <a:ln w="19050" cap="flat">
                <a:solidFill>
                  <a:srgbClr val="FFFFFF"/>
                </a:solidFill>
                <a:prstDash val="solid"/>
                <a:round/>
              </a:ln>
              <a:effectLst/>
            </c:spPr>
          </c:dPt>
          <c:cat>
            <c:strRef>
              <c:f>Sheet1!$B$1:$C$1</c:f>
              <c:strCache>
                <c:ptCount val="2"/>
                <c:pt idx="0">
                  <c:v>1st Qtr</c:v>
                </c:pt>
                <c:pt idx="1">
                  <c:v>2nd Qtr</c:v>
                </c:pt>
              </c:strCache>
            </c:strRef>
          </c:cat>
          <c:val>
            <c:numRef>
              <c:f>Sheet1!$B$2:$C$2</c:f>
              <c:numCache>
                <c:formatCode>General</c:formatCode>
                <c:ptCount val="2"/>
                <c:pt idx="0">
                  <c:v>70</c:v>
                </c:pt>
                <c:pt idx="1">
                  <c:v>30</c:v>
                </c:pt>
              </c:numCache>
            </c:numRef>
          </c:val>
        </c:ser>
        <c:firstSliceAng val="0"/>
      </c:pieChart>
      <c:spPr>
        <a:noFill/>
        <a:ln w="12700" cap="flat">
          <a:noFill/>
          <a:miter lim="400000"/>
        </a:ln>
        <a:effectLst/>
      </c:spPr>
    </c:plotArea>
    <c:plotVisOnly val="1"/>
    <c:dispBlanksAs val="zero"/>
    <c:showDLblsOverMax val="1"/>
  </c:chart>
  <c:spPr>
    <a:noFill/>
    <a:ln>
      <a:noFill/>
    </a:ln>
    <a:effectLst/>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ZA"/>
  <c:chart>
    <c:autoTitleDeleted val="1"/>
    <c:plotArea>
      <c:layout>
        <c:manualLayout>
          <c:layoutTarget val="inner"/>
          <c:xMode val="edge"/>
          <c:yMode val="edge"/>
          <c:x val="5.0000000000000044E-3"/>
          <c:y val="5.0000000000000044E-3"/>
          <c:w val="0.99"/>
          <c:h val="0.98749999999999949"/>
        </c:manualLayout>
      </c:layout>
      <c:pieChart>
        <c:ser>
          <c:idx val="0"/>
          <c:order val="0"/>
          <c:tx>
            <c:strRef>
              <c:f>Sheet1!$A$2</c:f>
              <c:strCache>
                <c:ptCount val="1"/>
                <c:pt idx="0">
                  <c:v>Sales</c:v>
                </c:pt>
              </c:strCache>
            </c:strRef>
          </c:tx>
          <c:spPr>
            <a:solidFill>
              <a:srgbClr val="5E86B8"/>
            </a:solidFill>
            <a:ln w="19050" cap="flat">
              <a:solidFill>
                <a:srgbClr val="FFFFFF"/>
              </a:solidFill>
              <a:prstDash val="solid"/>
              <a:round/>
            </a:ln>
            <a:effectLst/>
          </c:spPr>
          <c:dPt>
            <c:idx val="1"/>
            <c:spPr>
              <a:solidFill>
                <a:srgbClr val="94B9DA"/>
              </a:solidFill>
              <a:ln w="19050" cap="flat">
                <a:solidFill>
                  <a:srgbClr val="FFFFFF"/>
                </a:solidFill>
                <a:prstDash val="solid"/>
                <a:round/>
              </a:ln>
              <a:effectLst/>
            </c:spPr>
          </c:dPt>
          <c:cat>
            <c:strRef>
              <c:f>Sheet1!$B$1:$C$1</c:f>
              <c:strCache>
                <c:ptCount val="2"/>
                <c:pt idx="0">
                  <c:v>1st Qtr</c:v>
                </c:pt>
                <c:pt idx="1">
                  <c:v>2nd Qtr</c:v>
                </c:pt>
              </c:strCache>
            </c:strRef>
          </c:cat>
          <c:val>
            <c:numRef>
              <c:f>Sheet1!$B$2:$C$2</c:f>
              <c:numCache>
                <c:formatCode>General</c:formatCode>
                <c:ptCount val="2"/>
                <c:pt idx="0">
                  <c:v>90</c:v>
                </c:pt>
                <c:pt idx="1">
                  <c:v>10</c:v>
                </c:pt>
              </c:numCache>
            </c:numRef>
          </c:val>
        </c:ser>
        <c:firstSliceAng val="0"/>
      </c:pieChart>
      <c:spPr>
        <a:noFill/>
        <a:ln w="12700" cap="flat">
          <a:noFill/>
          <a:miter lim="400000"/>
        </a:ln>
        <a:effectLst/>
      </c:spPr>
    </c:plotArea>
    <c:plotVisOnly val="1"/>
    <c:dispBlanksAs val="zero"/>
    <c:showDLblsOverMax val="1"/>
  </c:chart>
  <c:spPr>
    <a:noFill/>
    <a:ln>
      <a:noFill/>
    </a:ln>
    <a:effectLst/>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ZA"/>
  <c:chart>
    <c:autoTitleDeleted val="1"/>
    <c:plotArea>
      <c:layout>
        <c:manualLayout>
          <c:layoutTarget val="inner"/>
          <c:xMode val="edge"/>
          <c:yMode val="edge"/>
          <c:x val="5.0000000000000044E-3"/>
          <c:y val="5.0000000000000044E-3"/>
          <c:w val="0.99"/>
          <c:h val="0.98749999999999949"/>
        </c:manualLayout>
      </c:layout>
      <c:pieChart>
        <c:ser>
          <c:idx val="0"/>
          <c:order val="0"/>
          <c:tx>
            <c:strRef>
              <c:f>Sheet1!$A$2</c:f>
              <c:strCache>
                <c:ptCount val="1"/>
                <c:pt idx="0">
                  <c:v>Sales</c:v>
                </c:pt>
              </c:strCache>
            </c:strRef>
          </c:tx>
          <c:spPr>
            <a:solidFill>
              <a:srgbClr val="5E86B8"/>
            </a:solidFill>
            <a:ln w="6350" cap="flat">
              <a:solidFill>
                <a:srgbClr val="FFFFFF"/>
              </a:solidFill>
              <a:prstDash val="solid"/>
              <a:miter lim="800000"/>
            </a:ln>
            <a:effectLst/>
          </c:spPr>
          <c:dPt>
            <c:idx val="1"/>
            <c:spPr>
              <a:solidFill>
                <a:srgbClr val="94B9DA"/>
              </a:solidFill>
              <a:ln w="6350" cap="flat">
                <a:solidFill>
                  <a:srgbClr val="FFFFFF"/>
                </a:solidFill>
                <a:prstDash val="solid"/>
                <a:miter lim="800000"/>
              </a:ln>
              <a:effectLst/>
            </c:spPr>
          </c:dPt>
          <c:cat>
            <c:strRef>
              <c:f>Sheet1!$B$1:$C$1</c:f>
              <c:strCache>
                <c:ptCount val="2"/>
                <c:pt idx="0">
                  <c:v>1st Qtr</c:v>
                </c:pt>
                <c:pt idx="1">
                  <c:v>2nd Qtr</c:v>
                </c:pt>
              </c:strCache>
            </c:strRef>
          </c:cat>
          <c:val>
            <c:numRef>
              <c:f>Sheet1!$B$2:$C$2</c:f>
              <c:numCache>
                <c:formatCode>General</c:formatCode>
                <c:ptCount val="2"/>
                <c:pt idx="0">
                  <c:v>50</c:v>
                </c:pt>
                <c:pt idx="1">
                  <c:v>50</c:v>
                </c:pt>
              </c:numCache>
            </c:numRef>
          </c:val>
        </c:ser>
        <c:firstSliceAng val="0"/>
      </c:pieChart>
      <c:spPr>
        <a:noFill/>
        <a:ln w="12700" cap="flat">
          <a:noFill/>
          <a:miter lim="400000"/>
        </a:ln>
        <a:effectLst/>
      </c:spPr>
    </c:plotArea>
    <c:plotVisOnly val="1"/>
    <c:dispBlanksAs val="zero"/>
    <c:showDLblsOverMax val="1"/>
  </c:chart>
  <c:spPr>
    <a:noFill/>
    <a:ln>
      <a:noFill/>
    </a:ln>
    <a:effectLst/>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ZA"/>
  <c:chart>
    <c:autoTitleDeleted val="1"/>
    <c:plotArea>
      <c:layout>
        <c:manualLayout>
          <c:layoutTarget val="inner"/>
          <c:xMode val="edge"/>
          <c:yMode val="edge"/>
          <c:x val="1.2607800000000011E-2"/>
          <c:y val="4.4845900000000001E-2"/>
          <c:w val="0.98239199999999949"/>
          <c:h val="0.88080199999999997"/>
        </c:manualLayout>
      </c:layout>
      <c:barChart>
        <c:barDir val="col"/>
        <c:grouping val="clustered"/>
        <c:ser>
          <c:idx val="0"/>
          <c:order val="0"/>
          <c:tx>
            <c:strRef>
              <c:f>Sheet1!$B$1</c:f>
              <c:strCache>
                <c:ptCount val="1"/>
                <c:pt idx="0">
                  <c:v>Series 1</c:v>
                </c:pt>
              </c:strCache>
            </c:strRef>
          </c:tx>
          <c:spPr>
            <a:solidFill>
              <a:srgbClr val="5E86B8"/>
            </a:solidFill>
            <a:ln w="12700" cap="flat">
              <a:noFill/>
              <a:miter lim="400000"/>
            </a:ln>
            <a:effectLst/>
          </c:spPr>
          <c:dLbls>
            <c:numFmt formatCode="0.#" sourceLinked="0"/>
            <c:txPr>
              <a:bodyPr/>
              <a:lstStyle/>
              <a:p>
                <a:pPr>
                  <a:defRPr lang="en-GB" sz="1000" b="0" i="0" u="none" strike="noStrike">
                    <a:solidFill>
                      <a:srgbClr val="BFBFBF"/>
                    </a:solidFill>
                    <a:latin typeface="Lato Light"/>
                  </a:defRPr>
                </a:pPr>
                <a:endParaRPr lang="en-US"/>
              </a:p>
            </c:txPr>
            <c:dLblPos val="outEnd"/>
            <c:showVal val="1"/>
          </c:dLbls>
          <c:cat>
            <c:strRef>
              <c:f>Sheet1!$A$2:$A$4</c:f>
              <c:strCache>
                <c:ptCount val="3"/>
                <c:pt idx="0">
                  <c:v>INTERNET</c:v>
                </c:pt>
                <c:pt idx="1">
                  <c:v>WITNESSING</c:v>
                </c:pt>
                <c:pt idx="2">
                  <c:v>PUBLICATIONS</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Series 2</c:v>
                </c:pt>
              </c:strCache>
            </c:strRef>
          </c:tx>
          <c:spPr>
            <a:solidFill>
              <a:srgbClr val="94B9DA"/>
            </a:solidFill>
            <a:ln w="12700" cap="flat">
              <a:noFill/>
              <a:miter lim="400000"/>
            </a:ln>
            <a:effectLst/>
          </c:spPr>
          <c:dLbls>
            <c:numFmt formatCode="0.#" sourceLinked="0"/>
            <c:txPr>
              <a:bodyPr/>
              <a:lstStyle/>
              <a:p>
                <a:pPr>
                  <a:defRPr lang="en-GB" sz="1000" b="0" i="0" u="none" strike="noStrike">
                    <a:solidFill>
                      <a:srgbClr val="BFBFBF"/>
                    </a:solidFill>
                    <a:latin typeface="Lato Light"/>
                  </a:defRPr>
                </a:pPr>
                <a:endParaRPr lang="en-US"/>
              </a:p>
            </c:txPr>
            <c:dLblPos val="outEnd"/>
            <c:showVal val="1"/>
          </c:dLbls>
          <c:cat>
            <c:strRef>
              <c:f>Sheet1!$A$2:$A$4</c:f>
              <c:strCache>
                <c:ptCount val="3"/>
                <c:pt idx="0">
                  <c:v>INTERNET</c:v>
                </c:pt>
                <c:pt idx="1">
                  <c:v>WITNESSING</c:v>
                </c:pt>
                <c:pt idx="2">
                  <c:v>PUBLICATIONS</c:v>
                </c:pt>
              </c:strCache>
            </c:strRef>
          </c:cat>
          <c:val>
            <c:numRef>
              <c:f>Sheet1!$C$2:$C$4</c:f>
              <c:numCache>
                <c:formatCode>General</c:formatCode>
                <c:ptCount val="3"/>
                <c:pt idx="0">
                  <c:v>2.4</c:v>
                </c:pt>
                <c:pt idx="1">
                  <c:v>4.4000000000000004</c:v>
                </c:pt>
                <c:pt idx="2">
                  <c:v>1.8</c:v>
                </c:pt>
              </c:numCache>
            </c:numRef>
          </c:val>
        </c:ser>
        <c:ser>
          <c:idx val="2"/>
          <c:order val="2"/>
          <c:tx>
            <c:strRef>
              <c:f>Sheet1!$D$1</c:f>
              <c:strCache>
                <c:ptCount val="1"/>
                <c:pt idx="0">
                  <c:v>Series 3</c:v>
                </c:pt>
              </c:strCache>
            </c:strRef>
          </c:tx>
          <c:spPr>
            <a:solidFill>
              <a:srgbClr val="002C64"/>
            </a:solidFill>
            <a:ln w="12700" cap="flat">
              <a:noFill/>
              <a:miter lim="400000"/>
            </a:ln>
            <a:effectLst/>
          </c:spPr>
          <c:dLbls>
            <c:numFmt formatCode="0" sourceLinked="0"/>
            <c:txPr>
              <a:bodyPr/>
              <a:lstStyle/>
              <a:p>
                <a:pPr>
                  <a:defRPr lang="en-GB" sz="1000" b="0" i="0" u="none" strike="noStrike">
                    <a:solidFill>
                      <a:srgbClr val="BFBFBF"/>
                    </a:solidFill>
                    <a:latin typeface="Lato Light"/>
                  </a:defRPr>
                </a:pPr>
                <a:endParaRPr lang="en-US"/>
              </a:p>
            </c:txPr>
            <c:dLblPos val="outEnd"/>
            <c:showVal val="1"/>
          </c:dLbls>
          <c:cat>
            <c:strRef>
              <c:f>Sheet1!$A$2:$A$4</c:f>
              <c:strCache>
                <c:ptCount val="3"/>
                <c:pt idx="0">
                  <c:v>INTERNET</c:v>
                </c:pt>
                <c:pt idx="1">
                  <c:v>WITNESSING</c:v>
                </c:pt>
                <c:pt idx="2">
                  <c:v>PUBLICATIONS</c:v>
                </c:pt>
              </c:strCache>
            </c:strRef>
          </c:cat>
          <c:val>
            <c:numRef>
              <c:f>Sheet1!$D$2:$D$4</c:f>
              <c:numCache>
                <c:formatCode>General</c:formatCode>
                <c:ptCount val="3"/>
                <c:pt idx="0">
                  <c:v>2</c:v>
                </c:pt>
                <c:pt idx="1">
                  <c:v>2</c:v>
                </c:pt>
                <c:pt idx="2">
                  <c:v>3</c:v>
                </c:pt>
              </c:numCache>
            </c:numRef>
          </c:val>
        </c:ser>
        <c:gapWidth val="444"/>
        <c:overlap val="-90"/>
        <c:axId val="82967168"/>
        <c:axId val="82973056"/>
      </c:barChart>
      <c:catAx>
        <c:axId val="82967168"/>
        <c:scaling>
          <c:orientation val="minMax"/>
        </c:scaling>
        <c:axPos val="b"/>
        <c:majorGridlines>
          <c:spPr>
            <a:ln w="12700" cap="flat">
              <a:solidFill>
                <a:srgbClr val="ECECEC"/>
              </a:solidFill>
              <a:prstDash val="solid"/>
              <a:round/>
            </a:ln>
          </c:spPr>
        </c:majorGridlines>
        <c:numFmt formatCode="General" sourceLinked="0"/>
        <c:majorTickMark val="none"/>
        <c:tickLblPos val="low"/>
        <c:spPr>
          <a:ln w="12700" cap="flat">
            <a:solidFill>
              <a:srgbClr val="AAAAAA"/>
            </a:solidFill>
            <a:prstDash val="solid"/>
            <a:miter lim="800000"/>
          </a:ln>
        </c:spPr>
        <c:txPr>
          <a:bodyPr rot="0"/>
          <a:lstStyle/>
          <a:p>
            <a:pPr>
              <a:defRPr lang="en-GB" sz="1000" b="0" i="0" u="none" strike="noStrike">
                <a:solidFill>
                  <a:srgbClr val="ACACAC"/>
                </a:solidFill>
                <a:latin typeface="Lato Light"/>
              </a:defRPr>
            </a:pPr>
            <a:endParaRPr lang="en-US"/>
          </a:p>
        </c:txPr>
        <c:crossAx val="82973056"/>
        <c:crosses val="autoZero"/>
        <c:auto val="1"/>
        <c:lblAlgn val="ctr"/>
        <c:lblOffset val="100"/>
        <c:noMultiLvlLbl val="1"/>
      </c:catAx>
      <c:valAx>
        <c:axId val="82973056"/>
        <c:scaling>
          <c:orientation val="minMax"/>
        </c:scaling>
        <c:axPos val="l"/>
        <c:numFmt formatCode="0.#" sourceLinked="0"/>
        <c:majorTickMark val="none"/>
        <c:tickLblPos val="none"/>
        <c:spPr>
          <a:ln w="12700" cap="flat">
            <a:noFill/>
            <a:prstDash val="solid"/>
            <a:miter lim="800000"/>
          </a:ln>
        </c:spPr>
        <c:txPr>
          <a:bodyPr rot="0"/>
          <a:lstStyle/>
          <a:p>
            <a:pPr>
              <a:defRPr lang="en-GB" sz="1000" b="0" i="0" u="none" strike="noStrike">
                <a:solidFill>
                  <a:srgbClr val="7F7F7F"/>
                </a:solidFill>
                <a:latin typeface="Lato Light"/>
              </a:defRPr>
            </a:pPr>
            <a:endParaRPr lang="en-US"/>
          </a:p>
        </c:txPr>
        <c:crossAx val="82967168"/>
        <c:crosses val="autoZero"/>
        <c:crossBetween val="between"/>
        <c:majorUnit val="1.25"/>
        <c:minorUnit val="0.62500000000000056"/>
      </c:valAx>
      <c:spPr>
        <a:noFill/>
        <a:ln w="12700" cap="flat">
          <a:noFill/>
          <a:miter lim="400000"/>
        </a:ln>
        <a:effectLst/>
      </c:spPr>
    </c:plotArea>
    <c:plotVisOnly val="1"/>
    <c:dispBlanksAs val="gap"/>
    <c:showDLblsOverMax val="1"/>
  </c:chart>
  <c:spPr>
    <a:noFill/>
    <a:ln>
      <a:noFill/>
    </a:ln>
    <a:effectLst/>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ZA"/>
  <c:chart>
    <c:autoTitleDeleted val="1"/>
    <c:plotArea>
      <c:layout>
        <c:manualLayout>
          <c:layoutTarget val="inner"/>
          <c:xMode val="edge"/>
          <c:yMode val="edge"/>
          <c:x val="0.17584700000000014"/>
          <c:y val="2.8031600000000021E-2"/>
          <c:w val="0.80898099999999951"/>
          <c:h val="0.95245999999999997"/>
        </c:manualLayout>
      </c:layout>
      <c:barChart>
        <c:barDir val="bar"/>
        <c:grouping val="clustered"/>
        <c:ser>
          <c:idx val="0"/>
          <c:order val="0"/>
          <c:tx>
            <c:strRef>
              <c:f>Sheet1!$B$1</c:f>
              <c:strCache>
                <c:ptCount val="1"/>
                <c:pt idx="0">
                  <c:v>Series 3</c:v>
                </c:pt>
              </c:strCache>
            </c:strRef>
          </c:tx>
          <c:spPr>
            <a:solidFill>
              <a:srgbClr val="5E86B8"/>
            </a:solidFill>
            <a:ln w="12700" cap="flat">
              <a:noFill/>
              <a:miter lim="400000"/>
            </a:ln>
            <a:effectLst/>
          </c:spPr>
          <c:dLbls>
            <c:numFmt formatCode="0" sourceLinked="0"/>
            <c:txPr>
              <a:bodyPr/>
              <a:lstStyle/>
              <a:p>
                <a:pPr>
                  <a:defRPr lang="en-GB" sz="2000" b="0" i="0" u="none" strike="noStrike">
                    <a:solidFill>
                      <a:srgbClr val="7F7F7F"/>
                    </a:solidFill>
                    <a:latin typeface="Lato Light"/>
                  </a:defRPr>
                </a:pPr>
                <a:endParaRPr lang="en-US"/>
              </a:p>
            </c:txPr>
            <c:dLblPos val="outEnd"/>
            <c:showVal val="1"/>
          </c:dLbls>
          <c:cat>
            <c:strRef>
              <c:f>Sheet1!$A$2:$A$4</c:f>
              <c:strCache>
                <c:ptCount val="3"/>
                <c:pt idx="0">
                  <c:v>INTERNET</c:v>
                </c:pt>
                <c:pt idx="1">
                  <c:v>WITNESSING</c:v>
                </c:pt>
                <c:pt idx="2">
                  <c:v>PUBLICATIONS</c:v>
                </c:pt>
              </c:strCache>
            </c:strRef>
          </c:cat>
          <c:val>
            <c:numRef>
              <c:f>Sheet1!$B$2:$B$4</c:f>
              <c:numCache>
                <c:formatCode>General</c:formatCode>
                <c:ptCount val="3"/>
                <c:pt idx="0">
                  <c:v>5</c:v>
                </c:pt>
                <c:pt idx="1">
                  <c:v>3</c:v>
                </c:pt>
                <c:pt idx="2">
                  <c:v>2</c:v>
                </c:pt>
              </c:numCache>
            </c:numRef>
          </c:val>
        </c:ser>
        <c:ser>
          <c:idx val="1"/>
          <c:order val="1"/>
          <c:tx>
            <c:strRef>
              <c:f>Sheet1!$C$1</c:f>
              <c:strCache>
                <c:ptCount val="1"/>
                <c:pt idx="0">
                  <c:v>Series 2</c:v>
                </c:pt>
              </c:strCache>
            </c:strRef>
          </c:tx>
          <c:spPr>
            <a:solidFill>
              <a:srgbClr val="94B9DA"/>
            </a:solidFill>
            <a:ln w="12700" cap="flat">
              <a:noFill/>
              <a:miter lim="400000"/>
            </a:ln>
            <a:effectLst/>
          </c:spPr>
          <c:dLbls>
            <c:numFmt formatCode="0.#" sourceLinked="0"/>
            <c:txPr>
              <a:bodyPr/>
              <a:lstStyle/>
              <a:p>
                <a:pPr>
                  <a:defRPr lang="en-GB" sz="2000" b="0" i="0" u="none" strike="noStrike">
                    <a:solidFill>
                      <a:srgbClr val="9F9F9F"/>
                    </a:solidFill>
                    <a:latin typeface="Lato Light"/>
                  </a:defRPr>
                </a:pPr>
                <a:endParaRPr lang="en-US"/>
              </a:p>
            </c:txPr>
            <c:dLblPos val="outEnd"/>
            <c:showVal val="1"/>
          </c:dLbls>
          <c:cat>
            <c:strRef>
              <c:f>Sheet1!$A$2:$A$4</c:f>
              <c:strCache>
                <c:ptCount val="3"/>
                <c:pt idx="0">
                  <c:v>INTERNET</c:v>
                </c:pt>
                <c:pt idx="1">
                  <c:v>WITNESSING</c:v>
                </c:pt>
                <c:pt idx="2">
                  <c:v>PUBLICATIONS</c:v>
                </c:pt>
              </c:strCache>
            </c:strRef>
          </c:cat>
          <c:val>
            <c:numRef>
              <c:f>Sheet1!$C$2:$C$4</c:f>
              <c:numCache>
                <c:formatCode>General</c:formatCode>
                <c:ptCount val="3"/>
                <c:pt idx="0">
                  <c:v>2.8</c:v>
                </c:pt>
                <c:pt idx="1">
                  <c:v>1.8</c:v>
                </c:pt>
                <c:pt idx="2">
                  <c:v>4.4000000000000004</c:v>
                </c:pt>
              </c:numCache>
            </c:numRef>
          </c:val>
        </c:ser>
        <c:ser>
          <c:idx val="2"/>
          <c:order val="2"/>
          <c:tx>
            <c:strRef>
              <c:f>Sheet1!$D$1</c:f>
              <c:strCache>
                <c:ptCount val="1"/>
                <c:pt idx="0">
                  <c:v>Series 1</c:v>
                </c:pt>
              </c:strCache>
            </c:strRef>
          </c:tx>
          <c:spPr>
            <a:solidFill>
              <a:srgbClr val="002C64"/>
            </a:solidFill>
            <a:ln w="12700" cap="flat">
              <a:noFill/>
              <a:miter lim="400000"/>
            </a:ln>
            <a:effectLst/>
          </c:spPr>
          <c:dLbls>
            <c:numFmt formatCode="0.#" sourceLinked="0"/>
            <c:txPr>
              <a:bodyPr/>
              <a:lstStyle/>
              <a:p>
                <a:pPr>
                  <a:defRPr lang="en-GB" sz="2000" b="0" i="0" u="none" strike="noStrike">
                    <a:solidFill>
                      <a:srgbClr val="9F9F9F"/>
                    </a:solidFill>
                    <a:latin typeface="Lato Light"/>
                  </a:defRPr>
                </a:pPr>
                <a:endParaRPr lang="en-US"/>
              </a:p>
            </c:txPr>
            <c:dLblPos val="outEnd"/>
            <c:showVal val="1"/>
          </c:dLbls>
          <c:cat>
            <c:strRef>
              <c:f>Sheet1!$A$2:$A$4</c:f>
              <c:strCache>
                <c:ptCount val="3"/>
                <c:pt idx="0">
                  <c:v>INTERNET</c:v>
                </c:pt>
                <c:pt idx="1">
                  <c:v>WITNESSING</c:v>
                </c:pt>
                <c:pt idx="2">
                  <c:v>PUBLICATIONS</c:v>
                </c:pt>
              </c:strCache>
            </c:strRef>
          </c:cat>
          <c:val>
            <c:numRef>
              <c:f>Sheet1!$D$2:$D$4</c:f>
              <c:numCache>
                <c:formatCode>General</c:formatCode>
                <c:ptCount val="3"/>
                <c:pt idx="0">
                  <c:v>4.5</c:v>
                </c:pt>
                <c:pt idx="1">
                  <c:v>3.5</c:v>
                </c:pt>
                <c:pt idx="2">
                  <c:v>2.5</c:v>
                </c:pt>
              </c:numCache>
            </c:numRef>
          </c:val>
        </c:ser>
        <c:overlap val="-25"/>
        <c:axId val="83077760"/>
        <c:axId val="83087744"/>
      </c:barChart>
      <c:catAx>
        <c:axId val="83077760"/>
        <c:scaling>
          <c:orientation val="maxMin"/>
        </c:scaling>
        <c:axPos val="l"/>
        <c:numFmt formatCode="General" sourceLinked="0"/>
        <c:majorTickMark val="none"/>
        <c:tickLblPos val="nextTo"/>
        <c:spPr>
          <a:ln w="12700" cap="flat">
            <a:solidFill>
              <a:srgbClr val="ECECEC"/>
            </a:solidFill>
            <a:prstDash val="solid"/>
            <a:round/>
          </a:ln>
        </c:spPr>
        <c:txPr>
          <a:bodyPr rot="0"/>
          <a:lstStyle/>
          <a:p>
            <a:pPr>
              <a:defRPr lang="en-GB" sz="2000" b="0" i="0" u="none" strike="noStrike">
                <a:solidFill>
                  <a:srgbClr val="7F7F7F"/>
                </a:solidFill>
                <a:latin typeface="Lato Light"/>
              </a:defRPr>
            </a:pPr>
            <a:endParaRPr lang="en-US"/>
          </a:p>
        </c:txPr>
        <c:crossAx val="83087744"/>
        <c:crosses val="autoZero"/>
        <c:auto val="1"/>
        <c:lblAlgn val="ctr"/>
        <c:lblOffset val="100"/>
        <c:noMultiLvlLbl val="1"/>
      </c:catAx>
      <c:valAx>
        <c:axId val="83087744"/>
        <c:scaling>
          <c:orientation val="minMax"/>
        </c:scaling>
        <c:axPos val="t"/>
        <c:numFmt formatCode="0.#" sourceLinked="0"/>
        <c:majorTickMark val="none"/>
        <c:tickLblPos val="none"/>
        <c:spPr>
          <a:ln w="12700" cap="flat">
            <a:noFill/>
            <a:prstDash val="solid"/>
            <a:round/>
          </a:ln>
        </c:spPr>
        <c:txPr>
          <a:bodyPr rot="0"/>
          <a:lstStyle/>
          <a:p>
            <a:pPr>
              <a:defRPr lang="en-GB" sz="1000" b="0" i="0" u="none" strike="noStrike">
                <a:solidFill>
                  <a:srgbClr val="7F7F7F"/>
                </a:solidFill>
                <a:latin typeface="Lato Light"/>
              </a:defRPr>
            </a:pPr>
            <a:endParaRPr lang="en-US"/>
          </a:p>
        </c:txPr>
        <c:crossAx val="83077760"/>
        <c:crosses val="autoZero"/>
        <c:crossBetween val="between"/>
        <c:majorUnit val="1.25"/>
        <c:minorUnit val="0.62500000000000056"/>
      </c:valAx>
      <c:spPr>
        <a:noFill/>
        <a:ln w="12700" cap="flat">
          <a:noFill/>
          <a:miter lim="400000"/>
        </a:ln>
        <a:effectLst/>
      </c:spPr>
    </c:plotArea>
    <c:plotVisOnly val="1"/>
    <c:dispBlanksAs val="gap"/>
    <c:showDLblsOverMax val="1"/>
  </c:chart>
  <c:spPr>
    <a:noFill/>
    <a:ln>
      <a:noFill/>
    </a:ln>
    <a:effectLst/>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ZA"/>
  <c:chart>
    <c:autoTitleDeleted val="1"/>
    <c:plotArea>
      <c:layout>
        <c:manualLayout>
          <c:layoutTarget val="inner"/>
          <c:xMode val="edge"/>
          <c:yMode val="edge"/>
          <c:x val="1.4404999999999998E-2"/>
          <c:y val="5.1322500000000014E-2"/>
          <c:w val="0.98059499999999944"/>
          <c:h val="0.92121900000000001"/>
        </c:manualLayout>
      </c:layout>
      <c:lineChart>
        <c:grouping val="standard"/>
        <c:ser>
          <c:idx val="0"/>
          <c:order val="0"/>
          <c:tx>
            <c:strRef>
              <c:f>Sheet1!$B$1</c:f>
              <c:strCache>
                <c:ptCount val="1"/>
                <c:pt idx="0">
                  <c:v>Series 1</c:v>
                </c:pt>
              </c:strCache>
            </c:strRef>
          </c:tx>
          <c:spPr>
            <a:ln w="28575" cap="rnd">
              <a:solidFill>
                <a:srgbClr val="000000"/>
              </a:solidFill>
              <a:prstDash val="solid"/>
              <a:round/>
            </a:ln>
            <a:effectLst/>
          </c:spPr>
          <c:marker>
            <c:symbol val="none"/>
          </c:marker>
          <c:dLbls>
            <c:numFmt formatCode="0.#" sourceLinked="0"/>
            <c:txPr>
              <a:bodyPr/>
              <a:lstStyle/>
              <a:p>
                <a:pPr>
                  <a:defRPr lang="en-GB" sz="1100" b="0" i="0" u="none" strike="noStrike">
                    <a:solidFill>
                      <a:srgbClr val="9F9F9F"/>
                    </a:solidFill>
                    <a:latin typeface="Lato Light"/>
                  </a:defRPr>
                </a:pPr>
                <a:endParaRPr lang="en-US"/>
              </a:p>
            </c:txPr>
            <c:dLblPos val="t"/>
            <c:showVal val="1"/>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ln w="28575" cap="rnd">
              <a:solidFill>
                <a:schemeClr val="accent2"/>
              </a:solidFill>
              <a:prstDash val="solid"/>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spPr>
            <a:ln w="28575" cap="rnd">
              <a:solidFill>
                <a:schemeClr val="accent3"/>
              </a:solidFill>
              <a:prstDash val="solid"/>
              <a:round/>
            </a:ln>
            <a:effectLst/>
          </c:spPr>
          <c:marker>
            <c:symbol val="none"/>
          </c:marker>
          <c:dLbls>
            <c:numFmt formatCode="0" sourceLinked="0"/>
            <c:txPr>
              <a:bodyPr/>
              <a:lstStyle/>
              <a:p>
                <a:pPr>
                  <a:defRPr lang="en-GB" sz="1100" b="0" i="0" u="none" strike="noStrike">
                    <a:solidFill>
                      <a:srgbClr val="7F7F7F"/>
                    </a:solidFill>
                    <a:latin typeface="Lato Light"/>
                  </a:defRPr>
                </a:pPr>
                <a:endParaRPr lang="en-US"/>
              </a:p>
            </c:txPr>
            <c:dLblPos val="t"/>
            <c:showVal val="1"/>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marker val="1"/>
        <c:axId val="84331904"/>
        <c:axId val="84345984"/>
      </c:lineChart>
      <c:catAx>
        <c:axId val="84331904"/>
        <c:scaling>
          <c:orientation val="minMax"/>
        </c:scaling>
        <c:axPos val="b"/>
        <c:numFmt formatCode="General" sourceLinked="0"/>
        <c:majorTickMark val="none"/>
        <c:tickLblPos val="none"/>
        <c:spPr>
          <a:ln w="12700" cap="flat">
            <a:noFill/>
            <a:prstDash val="solid"/>
            <a:miter lim="800000"/>
          </a:ln>
        </c:spPr>
        <c:txPr>
          <a:bodyPr rot="0"/>
          <a:lstStyle/>
          <a:p>
            <a:pPr>
              <a:defRPr lang="en-GB" sz="1000" b="0" i="0" u="none" strike="noStrike">
                <a:solidFill>
                  <a:srgbClr val="7F7F7F"/>
                </a:solidFill>
                <a:latin typeface="Lato Light"/>
              </a:defRPr>
            </a:pPr>
            <a:endParaRPr lang="en-US"/>
          </a:p>
        </c:txPr>
        <c:crossAx val="84345984"/>
        <c:crosses val="autoZero"/>
        <c:auto val="1"/>
        <c:lblAlgn val="ctr"/>
        <c:lblOffset val="100"/>
        <c:noMultiLvlLbl val="1"/>
      </c:catAx>
      <c:valAx>
        <c:axId val="84345984"/>
        <c:scaling>
          <c:orientation val="minMax"/>
        </c:scaling>
        <c:axPos val="l"/>
        <c:numFmt formatCode="0.#" sourceLinked="0"/>
        <c:majorTickMark val="none"/>
        <c:tickLblPos val="none"/>
        <c:spPr>
          <a:ln w="12700" cap="flat">
            <a:noFill/>
            <a:prstDash val="solid"/>
            <a:miter lim="800000"/>
          </a:ln>
        </c:spPr>
        <c:txPr>
          <a:bodyPr rot="0"/>
          <a:lstStyle/>
          <a:p>
            <a:pPr>
              <a:defRPr lang="en-GB" sz="1000" b="0" i="0" u="none" strike="noStrike">
                <a:solidFill>
                  <a:srgbClr val="7F7F7F"/>
                </a:solidFill>
                <a:latin typeface="Lato Light"/>
              </a:defRPr>
            </a:pPr>
            <a:endParaRPr lang="en-US"/>
          </a:p>
        </c:txPr>
        <c:crossAx val="84331904"/>
        <c:crosses val="autoZero"/>
        <c:crossBetween val="between"/>
        <c:majorUnit val="1.25"/>
        <c:minorUnit val="0.62500000000000056"/>
      </c:valAx>
      <c:spPr>
        <a:noFill/>
        <a:ln w="12700" cap="flat">
          <a:noFill/>
          <a:miter lim="400000"/>
        </a:ln>
        <a:effectLst/>
      </c:spPr>
    </c:plotArea>
    <c:plotVisOnly val="1"/>
    <c:dispBlanksAs val="gap"/>
    <c:showDLblsOverMax val="1"/>
  </c:chart>
  <c:spPr>
    <a:noFill/>
    <a:ln>
      <a:noFill/>
    </a:ln>
    <a:effectLst/>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xfrm>
            <a:off x="1143000" y="685800"/>
            <a:ext cx="4572000" cy="3429000"/>
          </a:xfrm>
          <a:prstGeom prst="rect">
            <a:avLst/>
          </a:prstGeom>
        </p:spPr>
        <p:txBody>
          <a:bodyPr/>
          <a:lstStyle/>
          <a:p>
            <a:endParaRPr/>
          </a:p>
        </p:txBody>
      </p:sp>
      <p:sp>
        <p:nvSpPr>
          <p:cNvPr id="558" name="Shape 55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xmlns="" val="2594619210"/>
      </p:ext>
    </p:extLst>
  </p:cSld>
  <p:clrMap bg1="lt1" tx1="dk1" bg2="lt2" tx2="dk2" accent1="accent1" accent2="accent2" accent3="accent3" accent4="accent4" accent5="accent5" accent6="accent6" hlink="hlink" folHlink="folHlink"/>
  <p:notesStyle>
    <a:lvl1pPr defTabSz="914216" latinLnBrk="0">
      <a:defRPr sz="2400">
        <a:latin typeface="+mn-lt"/>
        <a:ea typeface="+mn-ea"/>
        <a:cs typeface="+mn-cs"/>
        <a:sym typeface="Calibri"/>
      </a:defRPr>
    </a:lvl1pPr>
    <a:lvl2pPr indent="228600" defTabSz="914216" latinLnBrk="0">
      <a:defRPr sz="2400">
        <a:latin typeface="+mn-lt"/>
        <a:ea typeface="+mn-ea"/>
        <a:cs typeface="+mn-cs"/>
        <a:sym typeface="Calibri"/>
      </a:defRPr>
    </a:lvl2pPr>
    <a:lvl3pPr indent="457200" defTabSz="914216" latinLnBrk="0">
      <a:defRPr sz="2400">
        <a:latin typeface="+mn-lt"/>
        <a:ea typeface="+mn-ea"/>
        <a:cs typeface="+mn-cs"/>
        <a:sym typeface="Calibri"/>
      </a:defRPr>
    </a:lvl3pPr>
    <a:lvl4pPr indent="685800" defTabSz="914216" latinLnBrk="0">
      <a:defRPr sz="2400">
        <a:latin typeface="+mn-lt"/>
        <a:ea typeface="+mn-ea"/>
        <a:cs typeface="+mn-cs"/>
        <a:sym typeface="Calibri"/>
      </a:defRPr>
    </a:lvl4pPr>
    <a:lvl5pPr indent="914400" defTabSz="914216" latinLnBrk="0">
      <a:defRPr sz="2400">
        <a:latin typeface="+mn-lt"/>
        <a:ea typeface="+mn-ea"/>
        <a:cs typeface="+mn-cs"/>
        <a:sym typeface="Calibri"/>
      </a:defRPr>
    </a:lvl5pPr>
    <a:lvl6pPr indent="1143000" defTabSz="914216" latinLnBrk="0">
      <a:defRPr sz="2400">
        <a:latin typeface="+mn-lt"/>
        <a:ea typeface="+mn-ea"/>
        <a:cs typeface="+mn-cs"/>
        <a:sym typeface="Calibri"/>
      </a:defRPr>
    </a:lvl6pPr>
    <a:lvl7pPr indent="1371600" defTabSz="914216" latinLnBrk="0">
      <a:defRPr sz="2400">
        <a:latin typeface="+mn-lt"/>
        <a:ea typeface="+mn-ea"/>
        <a:cs typeface="+mn-cs"/>
        <a:sym typeface="Calibri"/>
      </a:defRPr>
    </a:lvl7pPr>
    <a:lvl8pPr indent="1600200" defTabSz="914216" latinLnBrk="0">
      <a:defRPr sz="2400">
        <a:latin typeface="+mn-lt"/>
        <a:ea typeface="+mn-ea"/>
        <a:cs typeface="+mn-cs"/>
        <a:sym typeface="Calibri"/>
      </a:defRPr>
    </a:lvl8pPr>
    <a:lvl9pPr indent="1828800" defTabSz="914216" latinLnBrk="0">
      <a:defRPr sz="24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chart" Target="../charts/chart4.xml"/><Relationship Id="rId4" Type="http://schemas.openxmlformats.org/officeDocument/2006/relationships/chart" Target="../charts/chart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ub-Title 2 Columns">
    <p:spTree>
      <p:nvGrpSpPr>
        <p:cNvPr id="1" name=""/>
        <p:cNvGrpSpPr/>
        <p:nvPr/>
      </p:nvGrpSpPr>
      <p:grpSpPr>
        <a:xfrm>
          <a:off x="0" y="0"/>
          <a:ext cx="0" cy="0"/>
          <a:chOff x="0" y="0"/>
          <a:chExt cx="0" cy="0"/>
        </a:xfrm>
      </p:grpSpPr>
      <p:sp>
        <p:nvSpPr>
          <p:cNvPr id="127"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128" name="170928-Symbol-R-Standard_White.png" descr="170928-Symbol-R-Standard_White.png"/>
          <p:cNvPicPr>
            <a:picLocks noChangeAspect="1"/>
          </p:cNvPicPr>
          <p:nvPr/>
        </p:nvPicPr>
        <p:blipFill>
          <a:blip r:embed="rId2" cstate="print">
            <a:extLst/>
          </a:blip>
          <a:stretch>
            <a:fillRect/>
          </a:stretch>
        </p:blipFill>
        <p:spPr>
          <a:xfrm>
            <a:off x="21124192" y="5186"/>
            <a:ext cx="3035301" cy="3035301"/>
          </a:xfrm>
          <a:prstGeom prst="rect">
            <a:avLst/>
          </a:prstGeom>
          <a:ln w="12700">
            <a:miter lim="400000"/>
          </a:ln>
        </p:spPr>
      </p:pic>
      <p:sp>
        <p:nvSpPr>
          <p:cNvPr id="129" name="ben-white-152182-small.jpg"/>
          <p:cNvSpPr>
            <a:spLocks noGrp="1"/>
          </p:cNvSpPr>
          <p:nvPr>
            <p:ph type="pic" idx="13"/>
          </p:nvPr>
        </p:nvSpPr>
        <p:spPr>
          <a:xfrm>
            <a:off x="-6016" y="896"/>
            <a:ext cx="10414001" cy="13713327"/>
          </a:xfrm>
          <a:prstGeom prst="rect">
            <a:avLst/>
          </a:prstGeom>
        </p:spPr>
        <p:txBody>
          <a:bodyPr lIns="91439" tIns="45719" rIns="91439" bIns="45719">
            <a:noAutofit/>
          </a:bodyPr>
          <a:lstStyle/>
          <a:p>
            <a:endParaRPr/>
          </a:p>
        </p:txBody>
      </p:sp>
      <p:sp>
        <p:nvSpPr>
          <p:cNvPr id="130" name="ben-white-165037-small.jpg"/>
          <p:cNvSpPr>
            <a:spLocks noGrp="1"/>
          </p:cNvSpPr>
          <p:nvPr>
            <p:ph type="pic" idx="14"/>
          </p:nvPr>
        </p:nvSpPr>
        <p:spPr>
          <a:xfrm>
            <a:off x="10481636" y="1337"/>
            <a:ext cx="10414001" cy="13713326"/>
          </a:xfrm>
          <a:prstGeom prst="rect">
            <a:avLst/>
          </a:prstGeom>
        </p:spPr>
        <p:txBody>
          <a:bodyPr lIns="91439" tIns="45719" rIns="91439" bIns="45719">
            <a:noAutofit/>
          </a:bodyPr>
          <a:lstStyle/>
          <a:p>
            <a:endParaRPr/>
          </a:p>
        </p:txBody>
      </p:sp>
      <p:sp>
        <p:nvSpPr>
          <p:cNvPr id="131" name="Rectangle"/>
          <p:cNvSpPr>
            <a:spLocks noGrp="1"/>
          </p:cNvSpPr>
          <p:nvPr>
            <p:ph type="body" idx="15"/>
          </p:nvPr>
        </p:nvSpPr>
        <p:spPr>
          <a:xfrm>
            <a:off x="-12713" y="896"/>
            <a:ext cx="10407997" cy="13716001"/>
          </a:xfrm>
          <a:prstGeom prst="rect">
            <a:avLst/>
          </a:prstGeom>
          <a:solidFill>
            <a:srgbClr val="000000">
              <a:alpha val="57000"/>
            </a:srgbClr>
          </a:solidFill>
        </p:spPr>
        <p:txBody>
          <a:bodyPr lIns="45719" tIns="45719" rIns="45719" bIns="45719" anchor="ctr">
            <a:noAutofit/>
          </a:bodyPr>
          <a:lstStyle/>
          <a:p>
            <a:pPr algn="ctr">
              <a:lnSpc>
                <a:spcPct val="100000"/>
              </a:lnSpc>
              <a:spcBef>
                <a:spcPts val="0"/>
              </a:spcBef>
              <a:defRPr sz="3600">
                <a:solidFill>
                  <a:srgbClr val="FFFFFF"/>
                </a:solidFill>
              </a:defRPr>
            </a:pPr>
            <a:endParaRPr/>
          </a:p>
        </p:txBody>
      </p:sp>
      <p:sp>
        <p:nvSpPr>
          <p:cNvPr id="132" name="Shape"/>
          <p:cNvSpPr>
            <a:spLocks noGrp="1"/>
          </p:cNvSpPr>
          <p:nvPr>
            <p:ph type="body" sz="quarter" idx="16"/>
          </p:nvPr>
        </p:nvSpPr>
        <p:spPr>
          <a:xfrm>
            <a:off x="4717437" y="2621280"/>
            <a:ext cx="967095" cy="70334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FFFFFF"/>
          </a:solidFill>
        </p:spPr>
        <p:txBody>
          <a:bodyPr lIns="45719" tIns="45719" rIns="45719" bIns="45719" anchor="ctr">
            <a:noAutofit/>
          </a:bodyPr>
          <a:lstStyle/>
          <a:p>
            <a:pPr defTabSz="457062">
              <a:lnSpc>
                <a:spcPct val="100000"/>
              </a:lnSpc>
              <a:spcBef>
                <a:spcPts val="0"/>
              </a:spcBef>
              <a:defRPr sz="2900">
                <a:solidFill>
                  <a:srgbClr val="FFFFFF"/>
                </a:solidFill>
                <a:effectLst>
                  <a:outerShdw blurRad="38100" dist="12700" dir="5400000" rotWithShape="0">
                    <a:srgbClr val="000000">
                      <a:alpha val="50000"/>
                    </a:srgbClr>
                  </a:outerShdw>
                </a:effectLst>
              </a:defRPr>
            </a:pPr>
            <a:endParaRPr/>
          </a:p>
        </p:txBody>
      </p:sp>
      <p:sp>
        <p:nvSpPr>
          <p:cNvPr id="133" name="Rectangle"/>
          <p:cNvSpPr/>
          <p:nvPr/>
        </p:nvSpPr>
        <p:spPr>
          <a:xfrm>
            <a:off x="10481557" y="0"/>
            <a:ext cx="10414160" cy="13716001"/>
          </a:xfrm>
          <a:prstGeom prst="rect">
            <a:avLst/>
          </a:prstGeom>
          <a:solidFill>
            <a:srgbClr val="000000">
              <a:alpha val="57000"/>
            </a:srgbClr>
          </a:solidFill>
          <a:ln w="12700">
            <a:miter lim="400000"/>
          </a:ln>
        </p:spPr>
        <p:txBody>
          <a:bodyPr lIns="45719" rIns="45719" anchor="ctr"/>
          <a:lstStyle/>
          <a:p>
            <a:pPr>
              <a:lnSpc>
                <a:spcPct val="100000"/>
              </a:lnSpc>
              <a:defRPr sz="3600">
                <a:solidFill>
                  <a:srgbClr val="FFFFFF"/>
                </a:solidFill>
              </a:defRPr>
            </a:pPr>
            <a:endParaRPr/>
          </a:p>
        </p:txBody>
      </p:sp>
      <p:sp>
        <p:nvSpPr>
          <p:cNvPr id="134" name="Shape"/>
          <p:cNvSpPr>
            <a:spLocks noGrp="1"/>
          </p:cNvSpPr>
          <p:nvPr>
            <p:ph type="body" sz="quarter" idx="17"/>
          </p:nvPr>
        </p:nvSpPr>
        <p:spPr>
          <a:xfrm>
            <a:off x="15276191" y="2627329"/>
            <a:ext cx="967095" cy="70334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FFFFFF"/>
          </a:solidFill>
        </p:spPr>
        <p:txBody>
          <a:bodyPr lIns="45719" tIns="45719" rIns="45719" bIns="45719" anchor="ctr">
            <a:noAutofit/>
          </a:bodyPr>
          <a:lstStyle/>
          <a:p>
            <a:pPr defTabSz="457062">
              <a:lnSpc>
                <a:spcPct val="100000"/>
              </a:lnSpc>
              <a:spcBef>
                <a:spcPts val="0"/>
              </a:spcBef>
              <a:defRPr sz="2900">
                <a:solidFill>
                  <a:srgbClr val="FFFFFF"/>
                </a:solidFill>
                <a:effectLst>
                  <a:outerShdw blurRad="38100" dist="12700" dir="5400000" rotWithShape="0">
                    <a:srgbClr val="000000">
                      <a:alpha val="50000"/>
                    </a:srgbClr>
                  </a:outerShdw>
                </a:effectLst>
              </a:defRPr>
            </a:pPr>
            <a:endParaRPr/>
          </a:p>
        </p:txBody>
      </p:sp>
      <p:sp>
        <p:nvSpPr>
          <p:cNvPr id="135" name="Title Text"/>
          <p:cNvSpPr txBox="1">
            <a:spLocks noGrp="1"/>
          </p:cNvSpPr>
          <p:nvPr>
            <p:ph type="body" sz="quarter" idx="18"/>
          </p:nvPr>
        </p:nvSpPr>
        <p:spPr>
          <a:xfrm>
            <a:off x="12750510" y="4120949"/>
            <a:ext cx="6018457" cy="560605"/>
          </a:xfrm>
          <a:prstGeom prst="rect">
            <a:avLst/>
          </a:prstGeom>
        </p:spPr>
        <p:txBody>
          <a:bodyPr lIns="45719" tIns="45719" rIns="45719" bIns="45719" anchor="ctr"/>
          <a:lstStyle>
            <a:lvl1pPr algn="ctr">
              <a:lnSpc>
                <a:spcPct val="150000"/>
              </a:lnSpc>
              <a:spcBef>
                <a:spcPts val="0"/>
              </a:spcBef>
              <a:defRPr sz="2500" b="1" cap="all" spc="833">
                <a:solidFill>
                  <a:srgbClr val="FFFFFF"/>
                </a:solidFill>
              </a:defRPr>
            </a:lvl1pPr>
          </a:lstStyle>
          <a:p>
            <a:r>
              <a:t>Title Text</a:t>
            </a:r>
          </a:p>
        </p:txBody>
      </p:sp>
      <p:sp>
        <p:nvSpPr>
          <p:cNvPr id="136" name="Body Level One…"/>
          <p:cNvSpPr txBox="1">
            <a:spLocks noGrp="1"/>
          </p:cNvSpPr>
          <p:nvPr>
            <p:ph type="body" sz="quarter" idx="19"/>
          </p:nvPr>
        </p:nvSpPr>
        <p:spPr>
          <a:xfrm>
            <a:off x="13168864" y="5056634"/>
            <a:ext cx="5181748" cy="3602732"/>
          </a:xfrm>
          <a:prstGeom prst="rect">
            <a:avLst/>
          </a:prstGeom>
        </p:spPr>
        <p:txBody>
          <a:bodyPr/>
          <a:lstStyle>
            <a:lvl1pPr defTabSz="895932">
              <a:spcBef>
                <a:spcPts val="900"/>
              </a:spcBef>
              <a:defRPr sz="2352">
                <a:solidFill>
                  <a:srgbClr val="FFFFFF"/>
                </a:solidFill>
              </a:defRPr>
            </a:lvl1pPr>
            <a:lvl2pPr indent="447966" defTabSz="895932">
              <a:spcBef>
                <a:spcPts val="900"/>
              </a:spcBef>
              <a:defRPr sz="2352">
                <a:solidFill>
                  <a:srgbClr val="FFFFFF"/>
                </a:solidFill>
              </a:defRPr>
            </a:lvl2pPr>
            <a:lvl3pPr indent="895932" defTabSz="895932">
              <a:spcBef>
                <a:spcPts val="900"/>
              </a:spcBef>
              <a:defRPr sz="2352">
                <a:solidFill>
                  <a:srgbClr val="FFFFFF"/>
                </a:solidFill>
              </a:defRPr>
            </a:lvl3pPr>
            <a:lvl4pPr indent="1343898" defTabSz="895932">
              <a:spcBef>
                <a:spcPts val="900"/>
              </a:spcBef>
              <a:defRPr sz="2352">
                <a:solidFill>
                  <a:srgbClr val="FFFFFF"/>
                </a:solidFill>
              </a:defRPr>
            </a:lvl4pPr>
            <a:lvl5pPr indent="1791865" defTabSz="895932">
              <a:spcBef>
                <a:spcPts val="900"/>
              </a:spcBef>
              <a:defRPr sz="2352">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7" name="Title Text"/>
          <p:cNvSpPr txBox="1">
            <a:spLocks noGrp="1"/>
          </p:cNvSpPr>
          <p:nvPr>
            <p:ph type="title"/>
          </p:nvPr>
        </p:nvSpPr>
        <p:spPr>
          <a:xfrm>
            <a:off x="2485329" y="4120949"/>
            <a:ext cx="5431310" cy="560605"/>
          </a:xfrm>
          <a:prstGeom prst="rect">
            <a:avLst/>
          </a:prstGeom>
        </p:spPr>
        <p:txBody>
          <a:bodyPr/>
          <a:lstStyle>
            <a:lvl1pPr>
              <a:lnSpc>
                <a:spcPct val="150000"/>
              </a:lnSpc>
              <a:defRPr sz="2500" spc="833">
                <a:solidFill>
                  <a:srgbClr val="FFFFFF"/>
                </a:solidFill>
              </a:defRPr>
            </a:lvl1pPr>
          </a:lstStyle>
          <a:p>
            <a:r>
              <a:t>Title Text</a:t>
            </a:r>
          </a:p>
        </p:txBody>
      </p:sp>
      <p:sp>
        <p:nvSpPr>
          <p:cNvPr id="138" name="Body Level One…"/>
          <p:cNvSpPr txBox="1">
            <a:spLocks noGrp="1"/>
          </p:cNvSpPr>
          <p:nvPr>
            <p:ph type="body" sz="quarter" idx="1"/>
          </p:nvPr>
        </p:nvSpPr>
        <p:spPr>
          <a:xfrm>
            <a:off x="2610110" y="5056634"/>
            <a:ext cx="5181748" cy="360273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ub-Title 3 Columns">
    <p:spTree>
      <p:nvGrpSpPr>
        <p:cNvPr id="1" name=""/>
        <p:cNvGrpSpPr/>
        <p:nvPr/>
      </p:nvGrpSpPr>
      <p:grpSpPr>
        <a:xfrm>
          <a:off x="0" y="0"/>
          <a:ext cx="0" cy="0"/>
          <a:chOff x="0" y="0"/>
          <a:chExt cx="0" cy="0"/>
        </a:xfrm>
      </p:grpSpPr>
      <p:sp>
        <p:nvSpPr>
          <p:cNvPr id="146" name="Rectangle"/>
          <p:cNvSpPr/>
          <p:nvPr/>
        </p:nvSpPr>
        <p:spPr>
          <a:xfrm>
            <a:off x="20909174"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147" name="170616-Symbol-R-Standard-White-239.png" descr="170616-Symbol-R-Standard-White-239.png"/>
          <p:cNvPicPr>
            <a:picLocks noChangeAspect="1"/>
          </p:cNvPicPr>
          <p:nvPr/>
        </p:nvPicPr>
        <p:blipFill>
          <a:blip r:embed="rId2" cstate="print">
            <a:extLst/>
          </a:blip>
          <a:stretch>
            <a:fillRect/>
          </a:stretch>
        </p:blipFill>
        <p:spPr>
          <a:xfrm>
            <a:off x="21118948" y="4135984"/>
            <a:ext cx="3035301" cy="3035301"/>
          </a:xfrm>
          <a:prstGeom prst="rect">
            <a:avLst/>
          </a:prstGeom>
          <a:ln w="12700">
            <a:miter lim="400000"/>
          </a:ln>
        </p:spPr>
      </p:pic>
      <p:sp>
        <p:nvSpPr>
          <p:cNvPr id="148" name="steven-van-loy-27355-small.jpg"/>
          <p:cNvSpPr>
            <a:spLocks noGrp="1"/>
          </p:cNvSpPr>
          <p:nvPr>
            <p:ph type="pic" sz="half" idx="13"/>
          </p:nvPr>
        </p:nvSpPr>
        <p:spPr>
          <a:xfrm>
            <a:off x="-6461" y="0"/>
            <a:ext cx="6843118" cy="13713326"/>
          </a:xfrm>
          <a:prstGeom prst="rect">
            <a:avLst/>
          </a:prstGeom>
        </p:spPr>
        <p:txBody>
          <a:bodyPr lIns="91439" tIns="45719" rIns="91439" bIns="45719">
            <a:noAutofit/>
          </a:bodyPr>
          <a:lstStyle/>
          <a:p>
            <a:endParaRPr/>
          </a:p>
        </p:txBody>
      </p:sp>
      <p:sp>
        <p:nvSpPr>
          <p:cNvPr id="149" name="Rectangle"/>
          <p:cNvSpPr>
            <a:spLocks noGrp="1"/>
          </p:cNvSpPr>
          <p:nvPr>
            <p:ph type="body" sz="half" idx="14"/>
          </p:nvPr>
        </p:nvSpPr>
        <p:spPr>
          <a:xfrm>
            <a:off x="-25213" y="0"/>
            <a:ext cx="6862068" cy="13716000"/>
          </a:xfrm>
          <a:prstGeom prst="rect">
            <a:avLst/>
          </a:prstGeom>
          <a:solidFill>
            <a:srgbClr val="000000">
              <a:alpha val="57000"/>
            </a:srgbClr>
          </a:solidFill>
        </p:spPr>
        <p:txBody>
          <a:bodyPr lIns="45719" tIns="45719" rIns="45719" bIns="45719" anchor="ctr">
            <a:noAutofit/>
          </a:bodyPr>
          <a:lstStyle/>
          <a:p>
            <a:pPr algn="ctr">
              <a:lnSpc>
                <a:spcPct val="100000"/>
              </a:lnSpc>
              <a:spcBef>
                <a:spcPts val="0"/>
              </a:spcBef>
              <a:defRPr sz="3600">
                <a:solidFill>
                  <a:srgbClr val="FFFFFF"/>
                </a:solidFill>
              </a:defRPr>
            </a:pPr>
            <a:endParaRPr/>
          </a:p>
        </p:txBody>
      </p:sp>
      <p:sp>
        <p:nvSpPr>
          <p:cNvPr id="150" name="Shape"/>
          <p:cNvSpPr>
            <a:spLocks noGrp="1"/>
          </p:cNvSpPr>
          <p:nvPr>
            <p:ph type="body" sz="quarter" idx="15"/>
          </p:nvPr>
        </p:nvSpPr>
        <p:spPr>
          <a:xfrm>
            <a:off x="2922273" y="5067761"/>
            <a:ext cx="967095" cy="70334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FFFFFF"/>
          </a:solidFill>
        </p:spPr>
        <p:txBody>
          <a:bodyPr lIns="45719" tIns="45719" rIns="45719" bIns="45719" anchor="ctr">
            <a:noAutofit/>
          </a:bodyPr>
          <a:lstStyle/>
          <a:p>
            <a:pPr defTabSz="457062">
              <a:lnSpc>
                <a:spcPct val="100000"/>
              </a:lnSpc>
              <a:spcBef>
                <a:spcPts val="0"/>
              </a:spcBef>
              <a:defRPr sz="2900">
                <a:solidFill>
                  <a:srgbClr val="FFFFFF"/>
                </a:solidFill>
                <a:effectLst>
                  <a:outerShdw blurRad="38100" dist="12700" dir="5400000" rotWithShape="0">
                    <a:srgbClr val="000000">
                      <a:alpha val="50000"/>
                    </a:srgbClr>
                  </a:outerShdw>
                </a:effectLst>
              </a:defRPr>
            </a:pPr>
            <a:endParaRPr/>
          </a:p>
        </p:txBody>
      </p:sp>
      <p:sp>
        <p:nvSpPr>
          <p:cNvPr id="151" name="lee-key-119856.jpg"/>
          <p:cNvSpPr>
            <a:spLocks noGrp="1"/>
          </p:cNvSpPr>
          <p:nvPr>
            <p:ph type="pic" sz="half" idx="16"/>
          </p:nvPr>
        </p:nvSpPr>
        <p:spPr>
          <a:xfrm>
            <a:off x="6966535" y="0"/>
            <a:ext cx="6843118" cy="13713326"/>
          </a:xfrm>
          <a:prstGeom prst="rect">
            <a:avLst/>
          </a:prstGeom>
        </p:spPr>
        <p:txBody>
          <a:bodyPr lIns="91439" tIns="45719" rIns="91439" bIns="45719">
            <a:noAutofit/>
          </a:bodyPr>
          <a:lstStyle/>
          <a:p>
            <a:endParaRPr/>
          </a:p>
        </p:txBody>
      </p:sp>
      <p:sp>
        <p:nvSpPr>
          <p:cNvPr id="152" name="Rectangle"/>
          <p:cNvSpPr>
            <a:spLocks noGrp="1"/>
          </p:cNvSpPr>
          <p:nvPr>
            <p:ph type="body" sz="half" idx="17"/>
          </p:nvPr>
        </p:nvSpPr>
        <p:spPr>
          <a:xfrm>
            <a:off x="6957159" y="-2779"/>
            <a:ext cx="6862069" cy="13716001"/>
          </a:xfrm>
          <a:prstGeom prst="rect">
            <a:avLst/>
          </a:prstGeom>
          <a:solidFill>
            <a:srgbClr val="000000">
              <a:alpha val="57000"/>
            </a:srgbClr>
          </a:solidFill>
        </p:spPr>
        <p:txBody>
          <a:bodyPr lIns="45719" tIns="45719" rIns="45719" bIns="45719" anchor="ctr">
            <a:noAutofit/>
          </a:bodyPr>
          <a:lstStyle/>
          <a:p>
            <a:pPr algn="ctr">
              <a:lnSpc>
                <a:spcPct val="100000"/>
              </a:lnSpc>
              <a:spcBef>
                <a:spcPts val="0"/>
              </a:spcBef>
              <a:defRPr sz="3600">
                <a:solidFill>
                  <a:srgbClr val="FFFFFF"/>
                </a:solidFill>
              </a:defRPr>
            </a:pPr>
            <a:endParaRPr/>
          </a:p>
        </p:txBody>
      </p:sp>
      <p:sp>
        <p:nvSpPr>
          <p:cNvPr id="153" name="Shape"/>
          <p:cNvSpPr>
            <a:spLocks noGrp="1"/>
          </p:cNvSpPr>
          <p:nvPr>
            <p:ph type="body" sz="quarter" idx="18"/>
          </p:nvPr>
        </p:nvSpPr>
        <p:spPr>
          <a:xfrm>
            <a:off x="9904646" y="5067761"/>
            <a:ext cx="967095" cy="70334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FFFFFF"/>
          </a:solidFill>
        </p:spPr>
        <p:txBody>
          <a:bodyPr lIns="45719" tIns="45719" rIns="45719" bIns="45719" anchor="ctr">
            <a:noAutofit/>
          </a:bodyPr>
          <a:lstStyle/>
          <a:p>
            <a:pPr defTabSz="457062">
              <a:lnSpc>
                <a:spcPct val="100000"/>
              </a:lnSpc>
              <a:spcBef>
                <a:spcPts val="0"/>
              </a:spcBef>
              <a:defRPr sz="2900">
                <a:solidFill>
                  <a:srgbClr val="FFFFFF"/>
                </a:solidFill>
                <a:effectLst>
                  <a:outerShdw blurRad="38100" dist="12700" dir="5400000" rotWithShape="0">
                    <a:srgbClr val="000000">
                      <a:alpha val="50000"/>
                    </a:srgbClr>
                  </a:outerShdw>
                </a:effectLst>
              </a:defRPr>
            </a:pPr>
            <a:endParaRPr/>
          </a:p>
        </p:txBody>
      </p:sp>
      <p:sp>
        <p:nvSpPr>
          <p:cNvPr id="154" name="andre-hunter-107089.jpg"/>
          <p:cNvSpPr>
            <a:spLocks noGrp="1"/>
          </p:cNvSpPr>
          <p:nvPr>
            <p:ph type="pic" sz="half" idx="19"/>
          </p:nvPr>
        </p:nvSpPr>
        <p:spPr>
          <a:xfrm>
            <a:off x="13911404" y="0"/>
            <a:ext cx="6843118" cy="13713326"/>
          </a:xfrm>
          <a:prstGeom prst="rect">
            <a:avLst/>
          </a:prstGeom>
        </p:spPr>
        <p:txBody>
          <a:bodyPr lIns="91439" tIns="45719" rIns="91439" bIns="45719">
            <a:noAutofit/>
          </a:bodyPr>
          <a:lstStyle/>
          <a:p>
            <a:endParaRPr/>
          </a:p>
        </p:txBody>
      </p:sp>
      <p:sp>
        <p:nvSpPr>
          <p:cNvPr id="155" name="Rectangle"/>
          <p:cNvSpPr>
            <a:spLocks noGrp="1"/>
          </p:cNvSpPr>
          <p:nvPr>
            <p:ph type="body" sz="half" idx="20"/>
          </p:nvPr>
        </p:nvSpPr>
        <p:spPr>
          <a:xfrm>
            <a:off x="13911405" y="0"/>
            <a:ext cx="6862068" cy="13716000"/>
          </a:xfrm>
          <a:prstGeom prst="rect">
            <a:avLst/>
          </a:prstGeom>
          <a:solidFill>
            <a:srgbClr val="000000">
              <a:alpha val="57000"/>
            </a:srgbClr>
          </a:solidFill>
        </p:spPr>
        <p:txBody>
          <a:bodyPr lIns="45719" tIns="45719" rIns="45719" bIns="45719" anchor="ctr">
            <a:noAutofit/>
          </a:bodyPr>
          <a:lstStyle/>
          <a:p>
            <a:pPr algn="ctr">
              <a:lnSpc>
                <a:spcPct val="100000"/>
              </a:lnSpc>
              <a:spcBef>
                <a:spcPts val="0"/>
              </a:spcBef>
              <a:defRPr sz="3600">
                <a:solidFill>
                  <a:srgbClr val="FFFFFF"/>
                </a:solidFill>
              </a:defRPr>
            </a:pPr>
            <a:endParaRPr/>
          </a:p>
        </p:txBody>
      </p:sp>
      <p:sp>
        <p:nvSpPr>
          <p:cNvPr id="156" name="Shape"/>
          <p:cNvSpPr>
            <a:spLocks noGrp="1"/>
          </p:cNvSpPr>
          <p:nvPr>
            <p:ph type="body" sz="quarter" idx="21"/>
          </p:nvPr>
        </p:nvSpPr>
        <p:spPr>
          <a:xfrm>
            <a:off x="16849515" y="5067761"/>
            <a:ext cx="967095" cy="70334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FFFFFF"/>
          </a:solidFill>
        </p:spPr>
        <p:txBody>
          <a:bodyPr lIns="45719" tIns="45719" rIns="45719" bIns="45719" anchor="ctr">
            <a:noAutofit/>
          </a:bodyPr>
          <a:lstStyle/>
          <a:p>
            <a:pPr defTabSz="457062">
              <a:lnSpc>
                <a:spcPct val="100000"/>
              </a:lnSpc>
              <a:spcBef>
                <a:spcPts val="0"/>
              </a:spcBef>
              <a:defRPr sz="2900">
                <a:solidFill>
                  <a:srgbClr val="FFFFFF"/>
                </a:solidFill>
                <a:effectLst>
                  <a:outerShdw blurRad="38100" dist="12700" dir="5400000" rotWithShape="0">
                    <a:srgbClr val="000000">
                      <a:alpha val="50000"/>
                    </a:srgbClr>
                  </a:outerShdw>
                </a:effectLst>
              </a:defRPr>
            </a:pPr>
            <a:endParaRPr/>
          </a:p>
        </p:txBody>
      </p:sp>
      <p:sp>
        <p:nvSpPr>
          <p:cNvPr id="157" name="Title Text"/>
          <p:cNvSpPr txBox="1">
            <a:spLocks noGrp="1"/>
          </p:cNvSpPr>
          <p:nvPr>
            <p:ph type="title"/>
          </p:nvPr>
        </p:nvSpPr>
        <p:spPr>
          <a:xfrm>
            <a:off x="1172695" y="6214480"/>
            <a:ext cx="4485004" cy="703343"/>
          </a:xfrm>
          <a:prstGeom prst="rect">
            <a:avLst/>
          </a:prstGeom>
        </p:spPr>
        <p:txBody>
          <a:bodyPr/>
          <a:lstStyle>
            <a:lvl1pPr>
              <a:lnSpc>
                <a:spcPct val="150000"/>
              </a:lnSpc>
              <a:defRPr sz="2500" spc="833">
                <a:solidFill>
                  <a:srgbClr val="FFFFFF"/>
                </a:solidFill>
              </a:defRPr>
            </a:lvl1pPr>
          </a:lstStyle>
          <a:p>
            <a:r>
              <a:t>Title Text</a:t>
            </a:r>
          </a:p>
        </p:txBody>
      </p:sp>
      <p:sp>
        <p:nvSpPr>
          <p:cNvPr id="158" name="Body Level One…"/>
          <p:cNvSpPr txBox="1">
            <a:spLocks noGrp="1"/>
          </p:cNvSpPr>
          <p:nvPr>
            <p:ph type="body" sz="quarter" idx="1"/>
          </p:nvPr>
        </p:nvSpPr>
        <p:spPr>
          <a:xfrm>
            <a:off x="1166659" y="7005600"/>
            <a:ext cx="4497076" cy="2501125"/>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9" name="Title Text"/>
          <p:cNvSpPr txBox="1">
            <a:spLocks noGrp="1"/>
          </p:cNvSpPr>
          <p:nvPr>
            <p:ph type="body" sz="quarter" idx="22"/>
          </p:nvPr>
        </p:nvSpPr>
        <p:spPr>
          <a:xfrm>
            <a:off x="8145691" y="6214480"/>
            <a:ext cx="4485005" cy="703343"/>
          </a:xfrm>
          <a:prstGeom prst="rect">
            <a:avLst/>
          </a:prstGeom>
        </p:spPr>
        <p:txBody>
          <a:bodyPr lIns="45719" tIns="45719" rIns="45719" bIns="45719" anchor="ctr"/>
          <a:lstStyle>
            <a:lvl1pPr algn="ctr">
              <a:lnSpc>
                <a:spcPct val="150000"/>
              </a:lnSpc>
              <a:spcBef>
                <a:spcPts val="0"/>
              </a:spcBef>
              <a:defRPr sz="2500" b="1" cap="all" spc="833">
                <a:solidFill>
                  <a:srgbClr val="FFFFFF"/>
                </a:solidFill>
              </a:defRPr>
            </a:lvl1pPr>
          </a:lstStyle>
          <a:p>
            <a:r>
              <a:t>Title Text</a:t>
            </a:r>
          </a:p>
        </p:txBody>
      </p:sp>
      <p:sp>
        <p:nvSpPr>
          <p:cNvPr id="160" name="Body Level One…"/>
          <p:cNvSpPr txBox="1">
            <a:spLocks noGrp="1"/>
          </p:cNvSpPr>
          <p:nvPr>
            <p:ph type="body" sz="quarter" idx="23"/>
          </p:nvPr>
        </p:nvSpPr>
        <p:spPr>
          <a:xfrm>
            <a:off x="8139655" y="7005600"/>
            <a:ext cx="4497076" cy="2501125"/>
          </a:xfrm>
          <a:prstGeom prst="rect">
            <a:avLst/>
          </a:prstGeom>
        </p:spPr>
        <p:txBody>
          <a:bodyPr/>
          <a:lstStyle>
            <a:lvl1pPr defTabSz="731373">
              <a:spcBef>
                <a:spcPts val="800"/>
              </a:spcBef>
              <a:defRPr sz="1920">
                <a:solidFill>
                  <a:srgbClr val="FFFFFF"/>
                </a:solidFill>
              </a:defRPr>
            </a:lvl1pPr>
            <a:lvl2pPr indent="365686" defTabSz="731373">
              <a:spcBef>
                <a:spcPts val="800"/>
              </a:spcBef>
              <a:defRPr sz="1920">
                <a:solidFill>
                  <a:srgbClr val="FFFFFF"/>
                </a:solidFill>
              </a:defRPr>
            </a:lvl2pPr>
            <a:lvl3pPr indent="731373" defTabSz="731373">
              <a:spcBef>
                <a:spcPts val="800"/>
              </a:spcBef>
              <a:defRPr sz="1920">
                <a:solidFill>
                  <a:srgbClr val="FFFFFF"/>
                </a:solidFill>
              </a:defRPr>
            </a:lvl3pPr>
            <a:lvl4pPr indent="1097060" defTabSz="731373">
              <a:spcBef>
                <a:spcPts val="800"/>
              </a:spcBef>
              <a:defRPr sz="1920">
                <a:solidFill>
                  <a:srgbClr val="FFFFFF"/>
                </a:solidFill>
              </a:defRPr>
            </a:lvl4pPr>
            <a:lvl5pPr indent="1462747" defTabSz="731373">
              <a:spcBef>
                <a:spcPts val="800"/>
              </a:spcBef>
              <a:defRPr sz="192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1" name="Title Text"/>
          <p:cNvSpPr txBox="1">
            <a:spLocks noGrp="1"/>
          </p:cNvSpPr>
          <p:nvPr>
            <p:ph type="body" sz="quarter" idx="24"/>
          </p:nvPr>
        </p:nvSpPr>
        <p:spPr>
          <a:xfrm>
            <a:off x="15090561" y="6214480"/>
            <a:ext cx="4485004" cy="703343"/>
          </a:xfrm>
          <a:prstGeom prst="rect">
            <a:avLst/>
          </a:prstGeom>
        </p:spPr>
        <p:txBody>
          <a:bodyPr lIns="45719" tIns="45719" rIns="45719" bIns="45719" anchor="ctr"/>
          <a:lstStyle>
            <a:lvl1pPr algn="ctr">
              <a:lnSpc>
                <a:spcPct val="150000"/>
              </a:lnSpc>
              <a:spcBef>
                <a:spcPts val="0"/>
              </a:spcBef>
              <a:defRPr sz="2500" b="1" cap="all" spc="833">
                <a:solidFill>
                  <a:srgbClr val="FFFFFF"/>
                </a:solidFill>
              </a:defRPr>
            </a:lvl1pPr>
          </a:lstStyle>
          <a:p>
            <a:r>
              <a:t>Title Text</a:t>
            </a:r>
          </a:p>
        </p:txBody>
      </p:sp>
      <p:sp>
        <p:nvSpPr>
          <p:cNvPr id="162" name="Body Level One…"/>
          <p:cNvSpPr txBox="1">
            <a:spLocks noGrp="1"/>
          </p:cNvSpPr>
          <p:nvPr>
            <p:ph type="body" sz="quarter" idx="25"/>
          </p:nvPr>
        </p:nvSpPr>
        <p:spPr>
          <a:xfrm>
            <a:off x="15084524" y="7005600"/>
            <a:ext cx="4497077" cy="2501125"/>
          </a:xfrm>
          <a:prstGeom prst="rect">
            <a:avLst/>
          </a:prstGeom>
        </p:spPr>
        <p:txBody>
          <a:bodyPr/>
          <a:lstStyle>
            <a:lvl1pPr defTabSz="731373">
              <a:spcBef>
                <a:spcPts val="800"/>
              </a:spcBef>
              <a:defRPr sz="1920">
                <a:solidFill>
                  <a:srgbClr val="FFFFFF"/>
                </a:solidFill>
              </a:defRPr>
            </a:lvl1pPr>
            <a:lvl2pPr indent="365686" defTabSz="731373">
              <a:spcBef>
                <a:spcPts val="800"/>
              </a:spcBef>
              <a:defRPr sz="1920">
                <a:solidFill>
                  <a:srgbClr val="FFFFFF"/>
                </a:solidFill>
              </a:defRPr>
            </a:lvl2pPr>
            <a:lvl3pPr indent="731373" defTabSz="731373">
              <a:spcBef>
                <a:spcPts val="800"/>
              </a:spcBef>
              <a:defRPr sz="1920">
                <a:solidFill>
                  <a:srgbClr val="FFFFFF"/>
                </a:solidFill>
              </a:defRPr>
            </a:lvl3pPr>
            <a:lvl4pPr indent="1097060" defTabSz="731373">
              <a:spcBef>
                <a:spcPts val="800"/>
              </a:spcBef>
              <a:defRPr sz="1920">
                <a:solidFill>
                  <a:srgbClr val="FFFFFF"/>
                </a:solidFill>
              </a:defRPr>
            </a:lvl4pPr>
            <a:lvl5pPr indent="1462747" defTabSz="731373">
              <a:spcBef>
                <a:spcPts val="800"/>
              </a:spcBef>
              <a:defRPr sz="192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hapter Right">
    <p:spTree>
      <p:nvGrpSpPr>
        <p:cNvPr id="1" name=""/>
        <p:cNvGrpSpPr/>
        <p:nvPr/>
      </p:nvGrpSpPr>
      <p:grpSpPr>
        <a:xfrm>
          <a:off x="0" y="0"/>
          <a:ext cx="0" cy="0"/>
          <a:chOff x="0" y="0"/>
          <a:chExt cx="0" cy="0"/>
        </a:xfrm>
      </p:grpSpPr>
      <p:sp>
        <p:nvSpPr>
          <p:cNvPr id="170"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171"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sp>
        <p:nvSpPr>
          <p:cNvPr id="172" name="annie-spratt-126386.jpg"/>
          <p:cNvSpPr>
            <a:spLocks noGrp="1"/>
          </p:cNvSpPr>
          <p:nvPr>
            <p:ph type="pic" idx="13"/>
          </p:nvPr>
        </p:nvSpPr>
        <p:spPr>
          <a:xfrm flipH="1">
            <a:off x="10478017" y="2540"/>
            <a:ext cx="10411003" cy="13713461"/>
          </a:xfrm>
          <a:prstGeom prst="rect">
            <a:avLst/>
          </a:prstGeom>
        </p:spPr>
        <p:txBody>
          <a:bodyPr lIns="91439" tIns="45719" rIns="91439" bIns="45719">
            <a:noAutofit/>
          </a:bodyPr>
          <a:lstStyle/>
          <a:p>
            <a:endParaRPr/>
          </a:p>
        </p:txBody>
      </p:sp>
      <p:sp>
        <p:nvSpPr>
          <p:cNvPr id="173"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174" name="1"/>
          <p:cNvSpPr>
            <a:spLocks noGrp="1"/>
          </p:cNvSpPr>
          <p:nvPr>
            <p:ph type="body" sz="quarter" idx="14"/>
          </p:nvPr>
        </p:nvSpPr>
        <p:spPr>
          <a:xfrm>
            <a:off x="950530" y="-434678"/>
            <a:ext cx="1717924" cy="5057141"/>
          </a:xfrm>
          <a:prstGeom prst="rect">
            <a:avLst/>
          </a:prstGeom>
        </p:spPr>
        <p:txBody>
          <a:bodyPr lIns="45719" tIns="45719" rIns="45719" bIns="45719">
            <a:spAutoFit/>
          </a:bodyPr>
          <a:lstStyle>
            <a:lvl1pPr>
              <a:lnSpc>
                <a:spcPct val="100000"/>
              </a:lnSpc>
              <a:spcBef>
                <a:spcPts val="0"/>
              </a:spcBef>
              <a:defRPr sz="28700" b="1" spc="600">
                <a:solidFill>
                  <a:srgbClr val="CCCCCC"/>
                </a:solidFill>
              </a:defRPr>
            </a:lvl1pPr>
          </a:lstStyle>
          <a:p>
            <a:r>
              <a:t>1</a:t>
            </a:r>
          </a:p>
        </p:txBody>
      </p:sp>
      <p:sp>
        <p:nvSpPr>
          <p:cNvPr id="175" name="Title Text"/>
          <p:cNvSpPr txBox="1">
            <a:spLocks noGrp="1"/>
          </p:cNvSpPr>
          <p:nvPr>
            <p:ph type="body" sz="quarter" idx="15"/>
          </p:nvPr>
        </p:nvSpPr>
        <p:spPr>
          <a:xfrm>
            <a:off x="1218565" y="4338692"/>
            <a:ext cx="8052187" cy="1063391"/>
          </a:xfrm>
          <a:prstGeom prst="rect">
            <a:avLst/>
          </a:prstGeom>
        </p:spPr>
        <p:txBody>
          <a:bodyPr lIns="45719" tIns="45719" rIns="45719" bIns="45719" anchor="ctr"/>
          <a:lstStyle>
            <a:lvl1pPr>
              <a:lnSpc>
                <a:spcPct val="150000"/>
              </a:lnSpc>
              <a:spcBef>
                <a:spcPts val="0"/>
              </a:spcBef>
              <a:defRPr sz="3800" b="1" spc="392">
                <a:solidFill>
                  <a:srgbClr val="2F557F"/>
                </a:solidFill>
              </a:defRPr>
            </a:lvl1pPr>
          </a:lstStyle>
          <a:p>
            <a:r>
              <a:t>Title Text</a:t>
            </a:r>
          </a:p>
        </p:txBody>
      </p:sp>
      <p:sp>
        <p:nvSpPr>
          <p:cNvPr id="176" name="Body Level One…"/>
          <p:cNvSpPr txBox="1">
            <a:spLocks noGrp="1"/>
          </p:cNvSpPr>
          <p:nvPr>
            <p:ph type="body" sz="quarter" idx="1"/>
          </p:nvPr>
        </p:nvSpPr>
        <p:spPr>
          <a:xfrm>
            <a:off x="1218565" y="10042091"/>
            <a:ext cx="8052187" cy="2729567"/>
          </a:xfrm>
          <a:prstGeom prst="rect">
            <a:avLst/>
          </a:prstGeom>
        </p:spPr>
        <p:txBody>
          <a:bodyPr/>
          <a:lstStyle>
            <a:lvl1pPr>
              <a:lnSpc>
                <a:spcPct val="100000"/>
              </a:lnSpc>
              <a:spcBef>
                <a:spcPts val="0"/>
              </a:spcBef>
              <a:defRPr sz="3000"/>
            </a:lvl1pPr>
            <a:lvl2pPr>
              <a:lnSpc>
                <a:spcPct val="100000"/>
              </a:lnSpc>
              <a:spcBef>
                <a:spcPts val="0"/>
              </a:spcBef>
              <a:defRPr sz="3000"/>
            </a:lvl2pPr>
            <a:lvl3pPr>
              <a:lnSpc>
                <a:spcPct val="100000"/>
              </a:lnSpc>
              <a:spcBef>
                <a:spcPts val="0"/>
              </a:spcBef>
              <a:defRPr sz="3000"/>
            </a:lvl3pPr>
            <a:lvl4pPr>
              <a:lnSpc>
                <a:spcPct val="100000"/>
              </a:lnSpc>
              <a:spcBef>
                <a:spcPts val="0"/>
              </a:spcBef>
              <a:defRPr sz="3000"/>
            </a:lvl4pPr>
            <a:lvl5pPr>
              <a:lnSpc>
                <a:spcPct val="100000"/>
              </a:lnSpc>
              <a:spcBef>
                <a:spcPts val="0"/>
              </a:spcBef>
              <a:defRPr sz="3000"/>
            </a:lvl5pPr>
          </a:lstStyle>
          <a:p>
            <a:r>
              <a:t>Body Level One</a:t>
            </a:r>
          </a:p>
          <a:p>
            <a:pPr lvl="1"/>
            <a:r>
              <a:t>Body Level Two</a:t>
            </a:r>
          </a:p>
          <a:p>
            <a:pPr lvl="2"/>
            <a:r>
              <a:t>Body Level Three</a:t>
            </a:r>
          </a:p>
          <a:p>
            <a:pPr lvl="3"/>
            <a:r>
              <a:t>Body Level Four</a:t>
            </a:r>
          </a:p>
          <a:p>
            <a:pPr lvl="4"/>
            <a:r>
              <a:t>Body Level Five</a:t>
            </a:r>
          </a:p>
        </p:txBody>
      </p:sp>
      <p:sp>
        <p:nvSpPr>
          <p:cNvPr id="177" name="Title Text"/>
          <p:cNvSpPr txBox="1">
            <a:spLocks noGrp="1"/>
          </p:cNvSpPr>
          <p:nvPr>
            <p:ph type="title"/>
          </p:nvPr>
        </p:nvSpPr>
        <p:spPr>
          <a:xfrm>
            <a:off x="1218565" y="5339574"/>
            <a:ext cx="8052187" cy="4207483"/>
          </a:xfrm>
          <a:prstGeom prst="rect">
            <a:avLst/>
          </a:prstGeom>
        </p:spPr>
        <p:txBody>
          <a:bodyPr/>
          <a:lstStyle/>
          <a:p>
            <a:r>
              <a:t>Title Text</a:t>
            </a:r>
          </a:p>
        </p:txBody>
      </p:sp>
      <p:sp>
        <p:nvSpPr>
          <p:cNvPr id="17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hapter Left">
    <p:spTree>
      <p:nvGrpSpPr>
        <p:cNvPr id="1" name=""/>
        <p:cNvGrpSpPr/>
        <p:nvPr/>
      </p:nvGrpSpPr>
      <p:grpSpPr>
        <a:xfrm>
          <a:off x="0" y="0"/>
          <a:ext cx="0" cy="0"/>
          <a:chOff x="0" y="0"/>
          <a:chExt cx="0" cy="0"/>
        </a:xfrm>
      </p:grpSpPr>
      <p:sp>
        <p:nvSpPr>
          <p:cNvPr id="185"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186" name="170616-Symbol-R-Standard-White-239.png" descr="170616-Symbol-R-Standard-White-239.png"/>
          <p:cNvPicPr>
            <a:picLocks noChangeAspect="1"/>
          </p:cNvPicPr>
          <p:nvPr/>
        </p:nvPicPr>
        <p:blipFill>
          <a:blip r:embed="rId2" cstate="print">
            <a:extLst/>
          </a:blip>
          <a:stretch>
            <a:fillRect/>
          </a:stretch>
        </p:blipFill>
        <p:spPr>
          <a:xfrm>
            <a:off x="21111492" y="155277"/>
            <a:ext cx="3035301" cy="3035301"/>
          </a:xfrm>
          <a:prstGeom prst="rect">
            <a:avLst/>
          </a:prstGeom>
          <a:ln w="12700">
            <a:miter lim="400000"/>
          </a:ln>
        </p:spPr>
      </p:pic>
      <p:sp>
        <p:nvSpPr>
          <p:cNvPr id="187" name="annie-spratt-126386.jpg"/>
          <p:cNvSpPr>
            <a:spLocks noGrp="1"/>
          </p:cNvSpPr>
          <p:nvPr>
            <p:ph type="pic" idx="13"/>
          </p:nvPr>
        </p:nvSpPr>
        <p:spPr>
          <a:xfrm flipH="1">
            <a:off x="516" y="-5656"/>
            <a:ext cx="10411004" cy="13713462"/>
          </a:xfrm>
          <a:prstGeom prst="rect">
            <a:avLst/>
          </a:prstGeom>
        </p:spPr>
        <p:txBody>
          <a:bodyPr lIns="91439" tIns="45719" rIns="91439" bIns="45719">
            <a:noAutofit/>
          </a:bodyPr>
          <a:lstStyle/>
          <a:p>
            <a:endParaRPr/>
          </a:p>
        </p:txBody>
      </p:sp>
      <p:sp>
        <p:nvSpPr>
          <p:cNvPr id="188" name="Rectangle"/>
          <p:cNvSpPr/>
          <p:nvPr/>
        </p:nvSpPr>
        <p:spPr>
          <a:xfrm>
            <a:off x="3869" y="-2481"/>
            <a:ext cx="10417176" cy="13720962"/>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189" name="2"/>
          <p:cNvSpPr>
            <a:spLocks noGrp="1"/>
          </p:cNvSpPr>
          <p:nvPr>
            <p:ph type="body" sz="quarter" idx="14"/>
          </p:nvPr>
        </p:nvSpPr>
        <p:spPr>
          <a:xfrm>
            <a:off x="11004516" y="-448444"/>
            <a:ext cx="3480248" cy="5057141"/>
          </a:xfrm>
          <a:prstGeom prst="rect">
            <a:avLst/>
          </a:prstGeom>
        </p:spPr>
        <p:txBody>
          <a:bodyPr lIns="45719" tIns="45719" rIns="45719" bIns="45719">
            <a:spAutoFit/>
          </a:bodyPr>
          <a:lstStyle>
            <a:lvl1pPr>
              <a:lnSpc>
                <a:spcPct val="100000"/>
              </a:lnSpc>
              <a:spcBef>
                <a:spcPts val="0"/>
              </a:spcBef>
              <a:defRPr sz="28700" b="1" spc="600">
                <a:solidFill>
                  <a:srgbClr val="CCCCCC"/>
                </a:solidFill>
              </a:defRPr>
            </a:lvl1pPr>
          </a:lstStyle>
          <a:p>
            <a:r>
              <a:t>2</a:t>
            </a:r>
          </a:p>
        </p:txBody>
      </p:sp>
      <p:sp>
        <p:nvSpPr>
          <p:cNvPr id="190" name="Title Text"/>
          <p:cNvSpPr txBox="1">
            <a:spLocks noGrp="1"/>
          </p:cNvSpPr>
          <p:nvPr>
            <p:ph type="title"/>
          </p:nvPr>
        </p:nvSpPr>
        <p:spPr>
          <a:xfrm>
            <a:off x="11144217" y="5141481"/>
            <a:ext cx="8998920" cy="5024027"/>
          </a:xfrm>
          <a:prstGeom prst="rect">
            <a:avLst/>
          </a:prstGeom>
        </p:spPr>
        <p:txBody>
          <a:bodyPr/>
          <a:lstStyle/>
          <a:p>
            <a:r>
              <a:t>Title Text</a:t>
            </a:r>
          </a:p>
        </p:txBody>
      </p:sp>
      <p:sp>
        <p:nvSpPr>
          <p:cNvPr id="191" name="Body Level One…"/>
          <p:cNvSpPr txBox="1">
            <a:spLocks noGrp="1"/>
          </p:cNvSpPr>
          <p:nvPr>
            <p:ph type="body" sz="quarter" idx="1"/>
          </p:nvPr>
        </p:nvSpPr>
        <p:spPr>
          <a:xfrm>
            <a:off x="11169860" y="10416826"/>
            <a:ext cx="8998919" cy="2398801"/>
          </a:xfrm>
          <a:prstGeom prst="rect">
            <a:avLst/>
          </a:prstGeom>
        </p:spPr>
        <p:txBody>
          <a:bodyPr/>
          <a:lstStyle>
            <a:lvl1pPr>
              <a:lnSpc>
                <a:spcPct val="100000"/>
              </a:lnSpc>
              <a:spcBef>
                <a:spcPts val="0"/>
              </a:spcBef>
              <a:defRPr sz="3000"/>
            </a:lvl1pPr>
            <a:lvl2pPr>
              <a:lnSpc>
                <a:spcPct val="100000"/>
              </a:lnSpc>
              <a:spcBef>
                <a:spcPts val="0"/>
              </a:spcBef>
              <a:defRPr sz="3000"/>
            </a:lvl2pPr>
            <a:lvl3pPr>
              <a:lnSpc>
                <a:spcPct val="100000"/>
              </a:lnSpc>
              <a:spcBef>
                <a:spcPts val="0"/>
              </a:spcBef>
              <a:defRPr sz="3000"/>
            </a:lvl3pPr>
            <a:lvl4pPr>
              <a:lnSpc>
                <a:spcPct val="100000"/>
              </a:lnSpc>
              <a:spcBef>
                <a:spcPts val="0"/>
              </a:spcBef>
              <a:defRPr sz="3000"/>
            </a:lvl4pPr>
            <a:lvl5pPr>
              <a:lnSpc>
                <a:spcPct val="100000"/>
              </a:lnSpc>
              <a:spcBef>
                <a:spcPts val="0"/>
              </a:spcBef>
              <a:defRPr sz="3000"/>
            </a:lvl5pPr>
          </a:lstStyle>
          <a:p>
            <a:r>
              <a:t>Body Level One</a:t>
            </a:r>
          </a:p>
          <a:p>
            <a:pPr lvl="1"/>
            <a:r>
              <a:t>Body Level Two</a:t>
            </a:r>
          </a:p>
          <a:p>
            <a:pPr lvl="2"/>
            <a:r>
              <a:t>Body Level Three</a:t>
            </a:r>
          </a:p>
          <a:p>
            <a:pPr lvl="3"/>
            <a:r>
              <a:t>Body Level Four</a:t>
            </a:r>
          </a:p>
          <a:p>
            <a:pPr lvl="4"/>
            <a:r>
              <a:t>Body Level Five</a:t>
            </a:r>
          </a:p>
        </p:txBody>
      </p:sp>
      <p:sp>
        <p:nvSpPr>
          <p:cNvPr id="192" name="Title Text"/>
          <p:cNvSpPr txBox="1">
            <a:spLocks noGrp="1"/>
          </p:cNvSpPr>
          <p:nvPr>
            <p:ph type="body" sz="quarter" idx="15"/>
          </p:nvPr>
        </p:nvSpPr>
        <p:spPr>
          <a:xfrm>
            <a:off x="11144217" y="4029954"/>
            <a:ext cx="8998920" cy="670567"/>
          </a:xfrm>
          <a:prstGeom prst="rect">
            <a:avLst/>
          </a:prstGeom>
        </p:spPr>
        <p:txBody>
          <a:bodyPr lIns="45719" tIns="45719" rIns="45719" bIns="45719" anchor="ctr"/>
          <a:lstStyle>
            <a:lvl1pPr defTabSz="1627306">
              <a:lnSpc>
                <a:spcPct val="150000"/>
              </a:lnSpc>
              <a:spcBef>
                <a:spcPts val="0"/>
              </a:spcBef>
              <a:defRPr sz="3382" b="1" spc="349">
                <a:solidFill>
                  <a:srgbClr val="2F557F"/>
                </a:solidFill>
              </a:defRPr>
            </a:lvl1pPr>
          </a:lstStyle>
          <a:p>
            <a:r>
              <a:t>Title Text</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Members">
    <p:spTree>
      <p:nvGrpSpPr>
        <p:cNvPr id="1" name=""/>
        <p:cNvGrpSpPr/>
        <p:nvPr/>
      </p:nvGrpSpPr>
      <p:grpSpPr>
        <a:xfrm>
          <a:off x="0" y="0"/>
          <a:ext cx="0" cy="0"/>
          <a:chOff x="0" y="0"/>
          <a:chExt cx="0" cy="0"/>
        </a:xfrm>
      </p:grpSpPr>
      <p:sp>
        <p:nvSpPr>
          <p:cNvPr id="200"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201" name="170616-Symbol-R-Standard-White-239.png" descr="170616-Symbol-R-Standard-White-239.png"/>
          <p:cNvPicPr>
            <a:picLocks noChangeAspect="1"/>
          </p:cNvPicPr>
          <p:nvPr/>
        </p:nvPicPr>
        <p:blipFill>
          <a:blip r:embed="rId2" cstate="print">
            <a:extLst/>
          </a:blip>
          <a:stretch>
            <a:fillRect/>
          </a:stretch>
        </p:blipFill>
        <p:spPr>
          <a:xfrm>
            <a:off x="21111492" y="2877"/>
            <a:ext cx="3035301" cy="3035301"/>
          </a:xfrm>
          <a:prstGeom prst="rect">
            <a:avLst/>
          </a:prstGeom>
          <a:ln w="12700">
            <a:miter lim="400000"/>
          </a:ln>
        </p:spPr>
      </p:pic>
      <p:sp>
        <p:nvSpPr>
          <p:cNvPr id="202" name="blkManOld.jpg"/>
          <p:cNvSpPr>
            <a:spLocks noGrp="1"/>
          </p:cNvSpPr>
          <p:nvPr>
            <p:ph type="pic" sz="quarter" idx="13"/>
          </p:nvPr>
        </p:nvSpPr>
        <p:spPr>
          <a:xfrm>
            <a:off x="1784996" y="5769170"/>
            <a:ext cx="3913633" cy="3913634"/>
          </a:xfrm>
          <a:prstGeom prst="rect">
            <a:avLst/>
          </a:prstGeom>
        </p:spPr>
        <p:txBody>
          <a:bodyPr lIns="91439" tIns="45719" rIns="91439" bIns="45719">
            <a:noAutofit/>
          </a:bodyPr>
          <a:lstStyle/>
          <a:p>
            <a:endParaRPr/>
          </a:p>
        </p:txBody>
      </p:sp>
      <p:sp>
        <p:nvSpPr>
          <p:cNvPr id="203" name="oldWhtDude.jpg"/>
          <p:cNvSpPr>
            <a:spLocks noGrp="1"/>
          </p:cNvSpPr>
          <p:nvPr>
            <p:ph type="pic" sz="quarter" idx="14"/>
          </p:nvPr>
        </p:nvSpPr>
        <p:spPr>
          <a:xfrm>
            <a:off x="6197138" y="5769170"/>
            <a:ext cx="3913633" cy="3913634"/>
          </a:xfrm>
          <a:prstGeom prst="rect">
            <a:avLst/>
          </a:prstGeom>
        </p:spPr>
        <p:txBody>
          <a:bodyPr lIns="91439" tIns="45719" rIns="91439" bIns="45719">
            <a:noAutofit/>
          </a:bodyPr>
          <a:lstStyle/>
          <a:p>
            <a:endParaRPr/>
          </a:p>
        </p:txBody>
      </p:sp>
      <p:sp>
        <p:nvSpPr>
          <p:cNvPr id="204" name="yngWmSm.jpg"/>
          <p:cNvSpPr>
            <a:spLocks noGrp="1"/>
          </p:cNvSpPr>
          <p:nvPr>
            <p:ph type="pic" sz="quarter" idx="15"/>
          </p:nvPr>
        </p:nvSpPr>
        <p:spPr>
          <a:xfrm>
            <a:off x="10609278" y="5769170"/>
            <a:ext cx="3913633" cy="3913633"/>
          </a:xfrm>
          <a:prstGeom prst="rect">
            <a:avLst/>
          </a:prstGeom>
        </p:spPr>
        <p:txBody>
          <a:bodyPr lIns="91439" tIns="45719" rIns="91439" bIns="45719">
            <a:noAutofit/>
          </a:bodyPr>
          <a:lstStyle/>
          <a:p>
            <a:endParaRPr/>
          </a:p>
        </p:txBody>
      </p:sp>
      <p:sp>
        <p:nvSpPr>
          <p:cNvPr id="205" name="aatik-tasneem-138230-small.jpg"/>
          <p:cNvSpPr>
            <a:spLocks noGrp="1"/>
          </p:cNvSpPr>
          <p:nvPr>
            <p:ph type="pic" sz="quarter" idx="16"/>
          </p:nvPr>
        </p:nvSpPr>
        <p:spPr>
          <a:xfrm>
            <a:off x="15021419" y="5769170"/>
            <a:ext cx="3913633" cy="3913634"/>
          </a:xfrm>
          <a:prstGeom prst="rect">
            <a:avLst/>
          </a:prstGeom>
        </p:spPr>
        <p:txBody>
          <a:bodyPr lIns="91439" tIns="45719" rIns="91439" bIns="45719">
            <a:noAutofit/>
          </a:bodyPr>
          <a:lstStyle/>
          <a:p>
            <a:endParaRPr/>
          </a:p>
        </p:txBody>
      </p:sp>
      <p:sp>
        <p:nvSpPr>
          <p:cNvPr id="206" name="Title Text"/>
          <p:cNvSpPr txBox="1">
            <a:spLocks noGrp="1"/>
          </p:cNvSpPr>
          <p:nvPr>
            <p:ph type="title"/>
          </p:nvPr>
        </p:nvSpPr>
        <p:spPr>
          <a:xfrm>
            <a:off x="1782931" y="9917349"/>
            <a:ext cx="3917716" cy="863147"/>
          </a:xfrm>
          <a:prstGeom prst="rect">
            <a:avLst/>
          </a:prstGeom>
        </p:spPr>
        <p:txBody>
          <a:bodyPr/>
          <a:lstStyle>
            <a:lvl1pPr>
              <a:lnSpc>
                <a:spcPct val="100000"/>
              </a:lnSpc>
              <a:defRPr sz="4400" cap="none" spc="600">
                <a:solidFill>
                  <a:srgbClr val="000000"/>
                </a:solidFill>
              </a:defRPr>
            </a:lvl1pPr>
          </a:lstStyle>
          <a:p>
            <a:r>
              <a:t>Title Text</a:t>
            </a:r>
          </a:p>
        </p:txBody>
      </p:sp>
      <p:sp>
        <p:nvSpPr>
          <p:cNvPr id="207" name="Body Level One…"/>
          <p:cNvSpPr txBox="1">
            <a:spLocks noGrp="1"/>
          </p:cNvSpPr>
          <p:nvPr>
            <p:ph type="body" sz="quarter" idx="1"/>
          </p:nvPr>
        </p:nvSpPr>
        <p:spPr>
          <a:xfrm>
            <a:off x="1784996" y="10888091"/>
            <a:ext cx="3913586" cy="1028305"/>
          </a:xfrm>
          <a:prstGeom prst="rect">
            <a:avLst/>
          </a:prstGeom>
        </p:spPr>
        <p:txBody>
          <a:bodyPr/>
          <a:lstStyle>
            <a:lvl1pPr algn="ctr">
              <a:lnSpc>
                <a:spcPct val="150000"/>
              </a:lnSpc>
              <a:spcBef>
                <a:spcPts val="0"/>
              </a:spcBef>
              <a:defRPr sz="3800" b="1" spc="772">
                <a:solidFill>
                  <a:srgbClr val="424242"/>
                </a:solidFill>
              </a:defRPr>
            </a:lvl1pPr>
            <a:lvl2pPr algn="ctr">
              <a:lnSpc>
                <a:spcPct val="150000"/>
              </a:lnSpc>
              <a:spcBef>
                <a:spcPts val="0"/>
              </a:spcBef>
              <a:defRPr sz="3800" b="1" spc="772">
                <a:solidFill>
                  <a:srgbClr val="424242"/>
                </a:solidFill>
              </a:defRPr>
            </a:lvl2pPr>
            <a:lvl3pPr algn="ctr">
              <a:lnSpc>
                <a:spcPct val="150000"/>
              </a:lnSpc>
              <a:spcBef>
                <a:spcPts val="0"/>
              </a:spcBef>
              <a:defRPr sz="3800" b="1" spc="772">
                <a:solidFill>
                  <a:srgbClr val="424242"/>
                </a:solidFill>
              </a:defRPr>
            </a:lvl3pPr>
            <a:lvl4pPr algn="ctr">
              <a:lnSpc>
                <a:spcPct val="150000"/>
              </a:lnSpc>
              <a:spcBef>
                <a:spcPts val="0"/>
              </a:spcBef>
              <a:defRPr sz="3800" b="1" spc="772">
                <a:solidFill>
                  <a:srgbClr val="424242"/>
                </a:solidFill>
              </a:defRPr>
            </a:lvl4pPr>
            <a:lvl5pPr algn="ctr">
              <a:lnSpc>
                <a:spcPct val="150000"/>
              </a:lnSpc>
              <a:spcBef>
                <a:spcPts val="0"/>
              </a:spcBef>
              <a:defRPr sz="3800" b="1" spc="772">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208" name="Title Text"/>
          <p:cNvSpPr txBox="1">
            <a:spLocks noGrp="1"/>
          </p:cNvSpPr>
          <p:nvPr>
            <p:ph type="body" sz="quarter" idx="17"/>
          </p:nvPr>
        </p:nvSpPr>
        <p:spPr>
          <a:xfrm>
            <a:off x="6195072" y="9917349"/>
            <a:ext cx="3917716" cy="863147"/>
          </a:xfrm>
          <a:prstGeom prst="rect">
            <a:avLst/>
          </a:prstGeom>
        </p:spPr>
        <p:txBody>
          <a:bodyPr lIns="45719" tIns="45719" rIns="45719" bIns="45719" anchor="ctr"/>
          <a:lstStyle>
            <a:lvl1pPr algn="ctr">
              <a:lnSpc>
                <a:spcPct val="100000"/>
              </a:lnSpc>
              <a:spcBef>
                <a:spcPts val="0"/>
              </a:spcBef>
              <a:defRPr sz="4400" b="1" spc="600">
                <a:solidFill>
                  <a:srgbClr val="000000"/>
                </a:solidFill>
              </a:defRPr>
            </a:lvl1pPr>
          </a:lstStyle>
          <a:p>
            <a:r>
              <a:t>Title Text</a:t>
            </a:r>
          </a:p>
        </p:txBody>
      </p:sp>
      <p:sp>
        <p:nvSpPr>
          <p:cNvPr id="209" name="Body Level One…"/>
          <p:cNvSpPr txBox="1">
            <a:spLocks noGrp="1"/>
          </p:cNvSpPr>
          <p:nvPr>
            <p:ph type="body" sz="quarter" idx="18"/>
          </p:nvPr>
        </p:nvSpPr>
        <p:spPr>
          <a:xfrm>
            <a:off x="6197138" y="10888091"/>
            <a:ext cx="3913585" cy="1028305"/>
          </a:xfrm>
          <a:prstGeom prst="rect">
            <a:avLst/>
          </a:prstGeom>
        </p:spPr>
        <p:txBody>
          <a:bodyPr/>
          <a:lstStyle>
            <a:lvl1pPr algn="ctr" defTabSz="731373">
              <a:lnSpc>
                <a:spcPct val="150000"/>
              </a:lnSpc>
              <a:spcBef>
                <a:spcPts val="0"/>
              </a:spcBef>
              <a:defRPr sz="1520" b="1" spc="309">
                <a:solidFill>
                  <a:srgbClr val="424242"/>
                </a:solidFill>
              </a:defRPr>
            </a:lvl1pPr>
            <a:lvl2pPr indent="365686" algn="ctr" defTabSz="731373">
              <a:lnSpc>
                <a:spcPct val="150000"/>
              </a:lnSpc>
              <a:spcBef>
                <a:spcPts val="0"/>
              </a:spcBef>
              <a:defRPr sz="1520" b="1" spc="309">
                <a:solidFill>
                  <a:srgbClr val="424242"/>
                </a:solidFill>
              </a:defRPr>
            </a:lvl2pPr>
            <a:lvl3pPr indent="731373" algn="ctr" defTabSz="731373">
              <a:lnSpc>
                <a:spcPct val="150000"/>
              </a:lnSpc>
              <a:spcBef>
                <a:spcPts val="0"/>
              </a:spcBef>
              <a:defRPr sz="1520" b="1" spc="309">
                <a:solidFill>
                  <a:srgbClr val="424242"/>
                </a:solidFill>
              </a:defRPr>
            </a:lvl3pPr>
            <a:lvl4pPr indent="1097060" algn="ctr" defTabSz="731373">
              <a:lnSpc>
                <a:spcPct val="150000"/>
              </a:lnSpc>
              <a:spcBef>
                <a:spcPts val="0"/>
              </a:spcBef>
              <a:defRPr sz="1520" b="1" spc="309">
                <a:solidFill>
                  <a:srgbClr val="424242"/>
                </a:solidFill>
              </a:defRPr>
            </a:lvl4pPr>
            <a:lvl5pPr indent="1462747" algn="ctr" defTabSz="731373">
              <a:lnSpc>
                <a:spcPct val="150000"/>
              </a:lnSpc>
              <a:spcBef>
                <a:spcPts val="0"/>
              </a:spcBef>
              <a:defRPr sz="1520" b="1" spc="309">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210" name="Title Text"/>
          <p:cNvSpPr txBox="1">
            <a:spLocks noGrp="1"/>
          </p:cNvSpPr>
          <p:nvPr>
            <p:ph type="body" sz="quarter" idx="19"/>
          </p:nvPr>
        </p:nvSpPr>
        <p:spPr>
          <a:xfrm>
            <a:off x="10611344" y="9917349"/>
            <a:ext cx="3917717" cy="863147"/>
          </a:xfrm>
          <a:prstGeom prst="rect">
            <a:avLst/>
          </a:prstGeom>
        </p:spPr>
        <p:txBody>
          <a:bodyPr lIns="45719" tIns="45719" rIns="45719" bIns="45719" anchor="ctr"/>
          <a:lstStyle>
            <a:lvl1pPr algn="ctr">
              <a:lnSpc>
                <a:spcPct val="100000"/>
              </a:lnSpc>
              <a:spcBef>
                <a:spcPts val="0"/>
              </a:spcBef>
              <a:defRPr sz="4400" b="1" spc="600">
                <a:solidFill>
                  <a:srgbClr val="000000"/>
                </a:solidFill>
              </a:defRPr>
            </a:lvl1pPr>
          </a:lstStyle>
          <a:p>
            <a:r>
              <a:t>Title Text</a:t>
            </a:r>
          </a:p>
        </p:txBody>
      </p:sp>
      <p:sp>
        <p:nvSpPr>
          <p:cNvPr id="211" name="Body Level One…"/>
          <p:cNvSpPr txBox="1">
            <a:spLocks noGrp="1"/>
          </p:cNvSpPr>
          <p:nvPr>
            <p:ph type="body" sz="quarter" idx="20"/>
          </p:nvPr>
        </p:nvSpPr>
        <p:spPr>
          <a:xfrm>
            <a:off x="10613410" y="10888091"/>
            <a:ext cx="3913585" cy="863147"/>
          </a:xfrm>
          <a:prstGeom prst="rect">
            <a:avLst/>
          </a:prstGeom>
        </p:spPr>
        <p:txBody>
          <a:bodyPr/>
          <a:lstStyle>
            <a:lvl1pPr algn="ctr" defTabSz="731373">
              <a:lnSpc>
                <a:spcPct val="150000"/>
              </a:lnSpc>
              <a:spcBef>
                <a:spcPts val="0"/>
              </a:spcBef>
              <a:defRPr sz="1520" b="1" spc="309">
                <a:solidFill>
                  <a:srgbClr val="424242"/>
                </a:solidFill>
              </a:defRPr>
            </a:lvl1pPr>
            <a:lvl2pPr indent="365686" algn="ctr" defTabSz="731373">
              <a:lnSpc>
                <a:spcPct val="150000"/>
              </a:lnSpc>
              <a:spcBef>
                <a:spcPts val="0"/>
              </a:spcBef>
              <a:defRPr sz="1520" b="1" spc="309">
                <a:solidFill>
                  <a:srgbClr val="424242"/>
                </a:solidFill>
              </a:defRPr>
            </a:lvl2pPr>
            <a:lvl3pPr indent="731373" algn="ctr" defTabSz="731373">
              <a:lnSpc>
                <a:spcPct val="150000"/>
              </a:lnSpc>
              <a:spcBef>
                <a:spcPts val="0"/>
              </a:spcBef>
              <a:defRPr sz="1520" b="1" spc="309">
                <a:solidFill>
                  <a:srgbClr val="424242"/>
                </a:solidFill>
              </a:defRPr>
            </a:lvl3pPr>
            <a:lvl4pPr indent="1097060" algn="ctr" defTabSz="731373">
              <a:lnSpc>
                <a:spcPct val="150000"/>
              </a:lnSpc>
              <a:spcBef>
                <a:spcPts val="0"/>
              </a:spcBef>
              <a:defRPr sz="1520" b="1" spc="309">
                <a:solidFill>
                  <a:srgbClr val="424242"/>
                </a:solidFill>
              </a:defRPr>
            </a:lvl4pPr>
            <a:lvl5pPr indent="1462747" algn="ctr" defTabSz="731373">
              <a:lnSpc>
                <a:spcPct val="150000"/>
              </a:lnSpc>
              <a:spcBef>
                <a:spcPts val="0"/>
              </a:spcBef>
              <a:defRPr sz="1520" b="1" spc="309">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212" name="Title Text"/>
          <p:cNvSpPr txBox="1">
            <a:spLocks noGrp="1"/>
          </p:cNvSpPr>
          <p:nvPr>
            <p:ph type="body" sz="quarter" idx="21"/>
          </p:nvPr>
        </p:nvSpPr>
        <p:spPr>
          <a:xfrm>
            <a:off x="15019354" y="9917349"/>
            <a:ext cx="3917717" cy="863147"/>
          </a:xfrm>
          <a:prstGeom prst="rect">
            <a:avLst/>
          </a:prstGeom>
        </p:spPr>
        <p:txBody>
          <a:bodyPr lIns="45719" tIns="45719" rIns="45719" bIns="45719" anchor="ctr"/>
          <a:lstStyle>
            <a:lvl1pPr algn="ctr">
              <a:lnSpc>
                <a:spcPct val="100000"/>
              </a:lnSpc>
              <a:spcBef>
                <a:spcPts val="0"/>
              </a:spcBef>
              <a:defRPr sz="4400" b="1" spc="600">
                <a:solidFill>
                  <a:srgbClr val="000000"/>
                </a:solidFill>
              </a:defRPr>
            </a:lvl1pPr>
          </a:lstStyle>
          <a:p>
            <a:r>
              <a:t>Title Text</a:t>
            </a:r>
          </a:p>
        </p:txBody>
      </p:sp>
      <p:sp>
        <p:nvSpPr>
          <p:cNvPr id="213" name="Body Level One…"/>
          <p:cNvSpPr txBox="1">
            <a:spLocks noGrp="1"/>
          </p:cNvSpPr>
          <p:nvPr>
            <p:ph type="body" sz="quarter" idx="22"/>
          </p:nvPr>
        </p:nvSpPr>
        <p:spPr>
          <a:xfrm>
            <a:off x="15021419" y="10888091"/>
            <a:ext cx="3913585" cy="863147"/>
          </a:xfrm>
          <a:prstGeom prst="rect">
            <a:avLst/>
          </a:prstGeom>
        </p:spPr>
        <p:txBody>
          <a:bodyPr/>
          <a:lstStyle>
            <a:lvl1pPr algn="ctr" defTabSz="731373">
              <a:lnSpc>
                <a:spcPct val="150000"/>
              </a:lnSpc>
              <a:spcBef>
                <a:spcPts val="0"/>
              </a:spcBef>
              <a:defRPr sz="1520" b="1" spc="309">
                <a:solidFill>
                  <a:srgbClr val="424242"/>
                </a:solidFill>
              </a:defRPr>
            </a:lvl1pPr>
            <a:lvl2pPr indent="365686" algn="ctr" defTabSz="731373">
              <a:lnSpc>
                <a:spcPct val="150000"/>
              </a:lnSpc>
              <a:spcBef>
                <a:spcPts val="0"/>
              </a:spcBef>
              <a:defRPr sz="1520" b="1" spc="309">
                <a:solidFill>
                  <a:srgbClr val="424242"/>
                </a:solidFill>
              </a:defRPr>
            </a:lvl2pPr>
            <a:lvl3pPr indent="731373" algn="ctr" defTabSz="731373">
              <a:lnSpc>
                <a:spcPct val="150000"/>
              </a:lnSpc>
              <a:spcBef>
                <a:spcPts val="0"/>
              </a:spcBef>
              <a:defRPr sz="1520" b="1" spc="309">
                <a:solidFill>
                  <a:srgbClr val="424242"/>
                </a:solidFill>
              </a:defRPr>
            </a:lvl3pPr>
            <a:lvl4pPr indent="1097060" algn="ctr" defTabSz="731373">
              <a:lnSpc>
                <a:spcPct val="150000"/>
              </a:lnSpc>
              <a:spcBef>
                <a:spcPts val="0"/>
              </a:spcBef>
              <a:defRPr sz="1520" b="1" spc="309">
                <a:solidFill>
                  <a:srgbClr val="424242"/>
                </a:solidFill>
              </a:defRPr>
            </a:lvl4pPr>
            <a:lvl5pPr indent="1462747" algn="ctr" defTabSz="731373">
              <a:lnSpc>
                <a:spcPct val="150000"/>
              </a:lnSpc>
              <a:spcBef>
                <a:spcPts val="0"/>
              </a:spcBef>
              <a:defRPr sz="1520" b="1" spc="309">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214" name="Title Text"/>
          <p:cNvSpPr txBox="1">
            <a:spLocks noGrp="1"/>
          </p:cNvSpPr>
          <p:nvPr>
            <p:ph type="body" sz="quarter" idx="23"/>
          </p:nvPr>
        </p:nvSpPr>
        <p:spPr>
          <a:xfrm>
            <a:off x="1845942" y="1545118"/>
            <a:ext cx="17122262" cy="2253598"/>
          </a:xfrm>
          <a:prstGeom prst="rect">
            <a:avLst/>
          </a:prstGeom>
        </p:spPr>
        <p:txBody>
          <a:bodyPr lIns="45719" tIns="45719" rIns="45719" bIns="45719" anchor="ctr"/>
          <a:lstStyle>
            <a:lvl1pPr algn="ctr" defTabSz="1755296">
              <a:lnSpc>
                <a:spcPct val="80000"/>
              </a:lnSpc>
              <a:spcBef>
                <a:spcPts val="0"/>
              </a:spcBef>
              <a:defRPr sz="12480" b="1" cap="all" spc="542">
                <a:solidFill>
                  <a:srgbClr val="2F557F"/>
                </a:solidFill>
              </a:defRPr>
            </a:lvl1pPr>
          </a:lstStyle>
          <a:p>
            <a:r>
              <a:t>Title Text</a:t>
            </a:r>
          </a:p>
        </p:txBody>
      </p:sp>
      <p:sp>
        <p:nvSpPr>
          <p:cNvPr id="215" name="Body Level One…"/>
          <p:cNvSpPr txBox="1">
            <a:spLocks noGrp="1"/>
          </p:cNvSpPr>
          <p:nvPr>
            <p:ph type="body" sz="quarter" idx="24"/>
          </p:nvPr>
        </p:nvSpPr>
        <p:spPr>
          <a:xfrm>
            <a:off x="4630219" y="3906310"/>
            <a:ext cx="11553708" cy="1276352"/>
          </a:xfrm>
          <a:prstGeom prst="rect">
            <a:avLst/>
          </a:prstGeom>
        </p:spPr>
        <p:txBody>
          <a:bodyPr>
            <a:noAutofit/>
          </a:bodyPr>
          <a:lstStyle>
            <a:lvl1pPr algn="ctr">
              <a:lnSpc>
                <a:spcPct val="150000"/>
              </a:lnSpc>
              <a:spcBef>
                <a:spcPts val="0"/>
              </a:spcBef>
              <a:defRPr sz="3800" b="1" spc="772">
                <a:solidFill>
                  <a:srgbClr val="424242"/>
                </a:solidFill>
              </a:defRPr>
            </a:lvl1pPr>
            <a:lvl2pPr algn="ctr">
              <a:lnSpc>
                <a:spcPct val="150000"/>
              </a:lnSpc>
              <a:spcBef>
                <a:spcPts val="0"/>
              </a:spcBef>
              <a:defRPr sz="3800" b="1" spc="772">
                <a:solidFill>
                  <a:srgbClr val="424242"/>
                </a:solidFill>
              </a:defRPr>
            </a:lvl2pPr>
            <a:lvl3pPr algn="ctr">
              <a:lnSpc>
                <a:spcPct val="150000"/>
              </a:lnSpc>
              <a:spcBef>
                <a:spcPts val="0"/>
              </a:spcBef>
              <a:defRPr sz="3800" b="1" spc="772">
                <a:solidFill>
                  <a:srgbClr val="424242"/>
                </a:solidFill>
              </a:defRPr>
            </a:lvl3pPr>
            <a:lvl4pPr algn="ctr">
              <a:lnSpc>
                <a:spcPct val="150000"/>
              </a:lnSpc>
              <a:spcBef>
                <a:spcPts val="0"/>
              </a:spcBef>
              <a:defRPr sz="3800" b="1" spc="772">
                <a:solidFill>
                  <a:srgbClr val="424242"/>
                </a:solidFill>
              </a:defRPr>
            </a:lvl4pPr>
            <a:lvl5pPr algn="ctr">
              <a:lnSpc>
                <a:spcPct val="150000"/>
              </a:lnSpc>
              <a:spcBef>
                <a:spcPts val="0"/>
              </a:spcBef>
              <a:defRPr sz="3800" b="1" spc="772">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Information">
    <p:spTree>
      <p:nvGrpSpPr>
        <p:cNvPr id="1" name=""/>
        <p:cNvGrpSpPr/>
        <p:nvPr/>
      </p:nvGrpSpPr>
      <p:grpSpPr>
        <a:xfrm>
          <a:off x="0" y="0"/>
          <a:ext cx="0" cy="0"/>
          <a:chOff x="0" y="0"/>
          <a:chExt cx="0" cy="0"/>
        </a:xfrm>
      </p:grpSpPr>
      <p:grpSp>
        <p:nvGrpSpPr>
          <p:cNvPr id="227" name="Group"/>
          <p:cNvGrpSpPr/>
          <p:nvPr/>
        </p:nvGrpSpPr>
        <p:grpSpPr>
          <a:xfrm>
            <a:off x="14146420" y="12400498"/>
            <a:ext cx="3510118" cy="744249"/>
            <a:chOff x="0" y="0"/>
            <a:chExt cx="3510117" cy="744247"/>
          </a:xfrm>
        </p:grpSpPr>
        <p:sp>
          <p:nvSpPr>
            <p:cNvPr id="223" name="Shape"/>
            <p:cNvSpPr/>
            <p:nvPr/>
          </p:nvSpPr>
          <p:spPr>
            <a:xfrm>
              <a:off x="0" y="1"/>
              <a:ext cx="720978" cy="72097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rgbClr val="000000"/>
            </a:solidFill>
            <a:ln w="12700" cap="flat">
              <a:noFill/>
              <a:miter lim="400000"/>
            </a:ln>
            <a:effectLst/>
          </p:spPr>
          <p:txBody>
            <a:bodyPr wrap="square" lIns="45719" tIns="45719" rIns="45719" bIns="45719" numCol="1" anchor="ctr">
              <a:noAutofit/>
            </a:bodyPr>
            <a:lstStyle/>
            <a:p>
              <a:pPr algn="l" defTabSz="457062">
                <a:lnSpc>
                  <a:spcPct val="100000"/>
                </a:lnSpc>
                <a:defRPr sz="2900">
                  <a:solidFill>
                    <a:srgbClr val="FFFFFF"/>
                  </a:solidFill>
                  <a:effectLst>
                    <a:outerShdw blurRad="38100" dist="12700" dir="5400000" rotWithShape="0">
                      <a:srgbClr val="000000">
                        <a:alpha val="50000"/>
                      </a:srgbClr>
                    </a:outerShdw>
                  </a:effectLst>
                </a:defRPr>
              </a:pPr>
              <a:endParaRPr/>
            </a:p>
          </p:txBody>
        </p:sp>
        <p:sp>
          <p:nvSpPr>
            <p:cNvPr id="224" name="Shape"/>
            <p:cNvSpPr/>
            <p:nvPr/>
          </p:nvSpPr>
          <p:spPr>
            <a:xfrm>
              <a:off x="929713" y="1"/>
              <a:ext cx="720978" cy="720978"/>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cap="flat">
              <a:noFill/>
              <a:miter lim="400000"/>
            </a:ln>
            <a:effectLst/>
          </p:spPr>
          <p:txBody>
            <a:bodyPr wrap="square" lIns="45719" tIns="45719" rIns="45719" bIns="45719" numCol="1" anchor="ctr">
              <a:noAutofit/>
            </a:bodyPr>
            <a:lstStyle/>
            <a:p>
              <a:pPr algn="l" defTabSz="457062">
                <a:lnSpc>
                  <a:spcPct val="100000"/>
                </a:lnSpc>
                <a:defRPr sz="2900">
                  <a:solidFill>
                    <a:srgbClr val="FFFFFF"/>
                  </a:solidFill>
                  <a:effectLst>
                    <a:outerShdw blurRad="38100" dist="12700" dir="5400000" rotWithShape="0">
                      <a:srgbClr val="000000">
                        <a:alpha val="50000"/>
                      </a:srgbClr>
                    </a:outerShdw>
                  </a:effectLst>
                </a:defRPr>
              </a:pPr>
              <a:endParaRPr/>
            </a:p>
          </p:txBody>
        </p:sp>
        <p:sp>
          <p:nvSpPr>
            <p:cNvPr id="225" name="Shape"/>
            <p:cNvSpPr/>
            <p:nvPr/>
          </p:nvSpPr>
          <p:spPr>
            <a:xfrm>
              <a:off x="1859426" y="0"/>
              <a:ext cx="720978" cy="72097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rgbClr val="000000"/>
            </a:solidFill>
            <a:ln w="12700" cap="flat">
              <a:noFill/>
              <a:miter lim="400000"/>
            </a:ln>
            <a:effectLst/>
          </p:spPr>
          <p:txBody>
            <a:bodyPr wrap="square" lIns="45719" tIns="45719" rIns="45719" bIns="45719" numCol="1" anchor="ctr">
              <a:noAutofit/>
            </a:bodyPr>
            <a:lstStyle/>
            <a:p>
              <a:pPr algn="l" defTabSz="457062">
                <a:lnSpc>
                  <a:spcPct val="100000"/>
                </a:lnSpc>
                <a:defRPr sz="2900">
                  <a:solidFill>
                    <a:srgbClr val="FFFFFF"/>
                  </a:solidFill>
                  <a:effectLst>
                    <a:outerShdw blurRad="38100" dist="12700" dir="5400000" rotWithShape="0">
                      <a:srgbClr val="000000">
                        <a:alpha val="50000"/>
                      </a:srgbClr>
                    </a:outerShdw>
                  </a:effectLst>
                </a:defRPr>
              </a:pPr>
              <a:endParaRPr/>
            </a:p>
          </p:txBody>
        </p:sp>
        <p:sp>
          <p:nvSpPr>
            <p:cNvPr id="226" name="Shape"/>
            <p:cNvSpPr/>
            <p:nvPr/>
          </p:nvSpPr>
          <p:spPr>
            <a:xfrm>
              <a:off x="2789140" y="23270"/>
              <a:ext cx="720978" cy="720978"/>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000000"/>
            </a:solidFill>
            <a:ln w="12700" cap="flat">
              <a:noFill/>
              <a:miter lim="400000"/>
            </a:ln>
            <a:effectLst/>
          </p:spPr>
          <p:txBody>
            <a:bodyPr wrap="square" lIns="45719" tIns="45719" rIns="45719" bIns="45719" numCol="1" anchor="ctr">
              <a:noAutofit/>
            </a:bodyPr>
            <a:lstStyle/>
            <a:p>
              <a:pPr algn="l" defTabSz="457062">
                <a:lnSpc>
                  <a:spcPct val="100000"/>
                </a:lnSpc>
                <a:defRPr sz="2900">
                  <a:solidFill>
                    <a:srgbClr val="FFFFFF"/>
                  </a:solidFill>
                  <a:effectLst>
                    <a:outerShdw blurRad="38100" dist="12700" dir="5400000" rotWithShape="0">
                      <a:srgbClr val="000000">
                        <a:alpha val="50000"/>
                      </a:srgbClr>
                    </a:outerShdw>
                  </a:effectLst>
                </a:defRPr>
              </a:pPr>
              <a:endParaRPr/>
            </a:p>
          </p:txBody>
        </p:sp>
      </p:grpSp>
      <p:sp>
        <p:nvSpPr>
          <p:cNvPr id="228" name="amirreza-fardad-426198.jpg"/>
          <p:cNvSpPr>
            <a:spLocks noGrp="1"/>
          </p:cNvSpPr>
          <p:nvPr>
            <p:ph type="pic" idx="13"/>
          </p:nvPr>
        </p:nvSpPr>
        <p:spPr>
          <a:xfrm flipH="1">
            <a:off x="-449" y="-2183"/>
            <a:ext cx="12192002" cy="13713461"/>
          </a:xfrm>
          <a:prstGeom prst="rect">
            <a:avLst/>
          </a:prstGeom>
        </p:spPr>
        <p:txBody>
          <a:bodyPr lIns="91439" tIns="45719" rIns="91439" bIns="45719">
            <a:noAutofit/>
          </a:bodyPr>
          <a:lstStyle/>
          <a:p>
            <a:endParaRPr/>
          </a:p>
        </p:txBody>
      </p:sp>
      <p:sp>
        <p:nvSpPr>
          <p:cNvPr id="229" name="Title Text"/>
          <p:cNvSpPr txBox="1">
            <a:spLocks noGrp="1"/>
          </p:cNvSpPr>
          <p:nvPr>
            <p:ph type="title"/>
          </p:nvPr>
        </p:nvSpPr>
        <p:spPr>
          <a:xfrm>
            <a:off x="14152684" y="2864152"/>
            <a:ext cx="7962768" cy="896274"/>
          </a:xfrm>
          <a:prstGeom prst="rect">
            <a:avLst/>
          </a:prstGeom>
        </p:spPr>
        <p:txBody>
          <a:bodyPr/>
          <a:lstStyle>
            <a:lvl1pPr algn="l">
              <a:lnSpc>
                <a:spcPct val="150000"/>
              </a:lnSpc>
              <a:defRPr sz="3400" cap="none" spc="1133">
                <a:solidFill>
                  <a:srgbClr val="424242"/>
                </a:solidFill>
              </a:defRPr>
            </a:lvl1pPr>
          </a:lstStyle>
          <a:p>
            <a:r>
              <a:t>Title Text</a:t>
            </a:r>
          </a:p>
        </p:txBody>
      </p:sp>
      <p:sp>
        <p:nvSpPr>
          <p:cNvPr id="230" name="Body Level One…"/>
          <p:cNvSpPr txBox="1">
            <a:spLocks noGrp="1"/>
          </p:cNvSpPr>
          <p:nvPr>
            <p:ph type="body" sz="quarter" idx="1"/>
          </p:nvPr>
        </p:nvSpPr>
        <p:spPr>
          <a:xfrm>
            <a:off x="14147063" y="3869427"/>
            <a:ext cx="8073642" cy="1407450"/>
          </a:xfrm>
          <a:prstGeom prst="rect">
            <a:avLst/>
          </a:prstGeom>
        </p:spPr>
        <p:txBody>
          <a:bodyPr/>
          <a:lstStyle>
            <a:lvl1pPr>
              <a:lnSpc>
                <a:spcPct val="100000"/>
              </a:lnSpc>
              <a:spcBef>
                <a:spcPts val="0"/>
              </a:spcBef>
              <a:defRPr sz="3000"/>
            </a:lvl1pPr>
            <a:lvl2pPr>
              <a:lnSpc>
                <a:spcPct val="100000"/>
              </a:lnSpc>
              <a:spcBef>
                <a:spcPts val="0"/>
              </a:spcBef>
              <a:defRPr sz="3000"/>
            </a:lvl2pPr>
            <a:lvl3pPr>
              <a:lnSpc>
                <a:spcPct val="100000"/>
              </a:lnSpc>
              <a:spcBef>
                <a:spcPts val="0"/>
              </a:spcBef>
              <a:defRPr sz="3000"/>
            </a:lvl3pPr>
            <a:lvl4pPr>
              <a:lnSpc>
                <a:spcPct val="100000"/>
              </a:lnSpc>
              <a:spcBef>
                <a:spcPts val="0"/>
              </a:spcBef>
              <a:defRPr sz="3000"/>
            </a:lvl4pPr>
            <a:lvl5pPr>
              <a:lnSpc>
                <a:spcPct val="100000"/>
              </a:lnSpc>
              <a:spcBef>
                <a:spcPts val="0"/>
              </a:spcBef>
              <a:defRPr sz="3000"/>
            </a:lvl5pPr>
          </a:lstStyle>
          <a:p>
            <a:r>
              <a:t>Body Level One</a:t>
            </a:r>
          </a:p>
          <a:p>
            <a:pPr lvl="1"/>
            <a:r>
              <a:t>Body Level Two</a:t>
            </a:r>
          </a:p>
          <a:p>
            <a:pPr lvl="2"/>
            <a:r>
              <a:t>Body Level Three</a:t>
            </a:r>
          </a:p>
          <a:p>
            <a:pPr lvl="3"/>
            <a:r>
              <a:t>Body Level Four</a:t>
            </a:r>
          </a:p>
          <a:p>
            <a:pPr lvl="4"/>
            <a:r>
              <a:t>Body Level Five</a:t>
            </a:r>
          </a:p>
        </p:txBody>
      </p:sp>
      <p:sp>
        <p:nvSpPr>
          <p:cNvPr id="231" name="Title Text"/>
          <p:cNvSpPr txBox="1">
            <a:spLocks noGrp="1"/>
          </p:cNvSpPr>
          <p:nvPr>
            <p:ph type="body" sz="quarter" idx="14"/>
          </p:nvPr>
        </p:nvSpPr>
        <p:spPr>
          <a:xfrm>
            <a:off x="14152684" y="5436678"/>
            <a:ext cx="7962768" cy="896274"/>
          </a:xfrm>
          <a:prstGeom prst="rect">
            <a:avLst/>
          </a:prstGeom>
        </p:spPr>
        <p:txBody>
          <a:bodyPr lIns="45719" tIns="45719" rIns="45719" bIns="45719" anchor="ctr"/>
          <a:lstStyle>
            <a:lvl1pPr>
              <a:lnSpc>
                <a:spcPct val="150000"/>
              </a:lnSpc>
              <a:spcBef>
                <a:spcPts val="0"/>
              </a:spcBef>
              <a:defRPr sz="3400" b="1" spc="1133">
                <a:solidFill>
                  <a:srgbClr val="424242"/>
                </a:solidFill>
              </a:defRPr>
            </a:lvl1pPr>
          </a:lstStyle>
          <a:p>
            <a:r>
              <a:t>Title Text</a:t>
            </a:r>
          </a:p>
        </p:txBody>
      </p:sp>
      <p:sp>
        <p:nvSpPr>
          <p:cNvPr id="232" name="Body Level One…"/>
          <p:cNvSpPr txBox="1">
            <a:spLocks noGrp="1"/>
          </p:cNvSpPr>
          <p:nvPr>
            <p:ph type="body" sz="quarter" idx="15"/>
          </p:nvPr>
        </p:nvSpPr>
        <p:spPr>
          <a:xfrm>
            <a:off x="14147063" y="6441953"/>
            <a:ext cx="8073642" cy="1407450"/>
          </a:xfrm>
          <a:prstGeom prst="rect">
            <a:avLst/>
          </a:prstGeom>
        </p:spPr>
        <p:txBody>
          <a:bodyPr/>
          <a:lstStyle>
            <a:lvl1pPr defTabSz="877648">
              <a:lnSpc>
                <a:spcPct val="100000"/>
              </a:lnSpc>
              <a:spcBef>
                <a:spcPts val="0"/>
              </a:spcBef>
              <a:defRPr sz="1440"/>
            </a:lvl1pPr>
            <a:lvl2pPr indent="438824" defTabSz="877648">
              <a:lnSpc>
                <a:spcPct val="100000"/>
              </a:lnSpc>
              <a:spcBef>
                <a:spcPts val="0"/>
              </a:spcBef>
              <a:defRPr sz="1440"/>
            </a:lvl2pPr>
            <a:lvl3pPr indent="877648" defTabSz="877648">
              <a:lnSpc>
                <a:spcPct val="100000"/>
              </a:lnSpc>
              <a:spcBef>
                <a:spcPts val="0"/>
              </a:spcBef>
              <a:defRPr sz="1440"/>
            </a:lvl3pPr>
            <a:lvl4pPr indent="1316472" defTabSz="877648">
              <a:lnSpc>
                <a:spcPct val="100000"/>
              </a:lnSpc>
              <a:spcBef>
                <a:spcPts val="0"/>
              </a:spcBef>
              <a:defRPr sz="1440"/>
            </a:lvl4pPr>
            <a:lvl5pPr indent="1755296" defTabSz="877648">
              <a:lnSpc>
                <a:spcPct val="100000"/>
              </a:lnSpc>
              <a:spcBef>
                <a:spcPts val="0"/>
              </a:spcBef>
              <a:defRPr sz="1440"/>
            </a:lvl5pPr>
          </a:lstStyle>
          <a:p>
            <a:r>
              <a:t>Body Level One</a:t>
            </a:r>
          </a:p>
          <a:p>
            <a:pPr lvl="1"/>
            <a:r>
              <a:t>Body Level Two</a:t>
            </a:r>
          </a:p>
          <a:p>
            <a:pPr lvl="2"/>
            <a:r>
              <a:t>Body Level Three</a:t>
            </a:r>
          </a:p>
          <a:p>
            <a:pPr lvl="3"/>
            <a:r>
              <a:t>Body Level Four</a:t>
            </a:r>
          </a:p>
          <a:p>
            <a:pPr lvl="4"/>
            <a:r>
              <a:t>Body Level Five</a:t>
            </a:r>
          </a:p>
        </p:txBody>
      </p:sp>
      <p:sp>
        <p:nvSpPr>
          <p:cNvPr id="233" name="Title Text"/>
          <p:cNvSpPr txBox="1">
            <a:spLocks noGrp="1"/>
          </p:cNvSpPr>
          <p:nvPr>
            <p:ph type="body" sz="quarter" idx="16"/>
          </p:nvPr>
        </p:nvSpPr>
        <p:spPr>
          <a:xfrm>
            <a:off x="14152684" y="7831794"/>
            <a:ext cx="7962768" cy="896274"/>
          </a:xfrm>
          <a:prstGeom prst="rect">
            <a:avLst/>
          </a:prstGeom>
        </p:spPr>
        <p:txBody>
          <a:bodyPr lIns="45719" tIns="45719" rIns="45719" bIns="45719" anchor="ctr"/>
          <a:lstStyle>
            <a:lvl1pPr>
              <a:lnSpc>
                <a:spcPct val="150000"/>
              </a:lnSpc>
              <a:spcBef>
                <a:spcPts val="0"/>
              </a:spcBef>
              <a:defRPr sz="3400" b="1" spc="1133">
                <a:solidFill>
                  <a:srgbClr val="424242"/>
                </a:solidFill>
              </a:defRPr>
            </a:lvl1pPr>
          </a:lstStyle>
          <a:p>
            <a:r>
              <a:t>Title Text</a:t>
            </a:r>
          </a:p>
        </p:txBody>
      </p:sp>
      <p:sp>
        <p:nvSpPr>
          <p:cNvPr id="234" name="Body Level One…"/>
          <p:cNvSpPr txBox="1">
            <a:spLocks noGrp="1"/>
          </p:cNvSpPr>
          <p:nvPr>
            <p:ph type="body" sz="quarter" idx="17"/>
          </p:nvPr>
        </p:nvSpPr>
        <p:spPr>
          <a:xfrm>
            <a:off x="14147063" y="8837069"/>
            <a:ext cx="8073642" cy="1407450"/>
          </a:xfrm>
          <a:prstGeom prst="rect">
            <a:avLst/>
          </a:prstGeom>
        </p:spPr>
        <p:txBody>
          <a:bodyPr/>
          <a:lstStyle>
            <a:lvl1pPr defTabSz="877648">
              <a:lnSpc>
                <a:spcPct val="100000"/>
              </a:lnSpc>
              <a:spcBef>
                <a:spcPts val="0"/>
              </a:spcBef>
              <a:defRPr sz="1440"/>
            </a:lvl1pPr>
            <a:lvl2pPr indent="438824" defTabSz="877648">
              <a:lnSpc>
                <a:spcPct val="100000"/>
              </a:lnSpc>
              <a:spcBef>
                <a:spcPts val="0"/>
              </a:spcBef>
              <a:defRPr sz="1440"/>
            </a:lvl2pPr>
            <a:lvl3pPr indent="877648" defTabSz="877648">
              <a:lnSpc>
                <a:spcPct val="100000"/>
              </a:lnSpc>
              <a:spcBef>
                <a:spcPts val="0"/>
              </a:spcBef>
              <a:defRPr sz="1440"/>
            </a:lvl3pPr>
            <a:lvl4pPr indent="1316472" defTabSz="877648">
              <a:lnSpc>
                <a:spcPct val="100000"/>
              </a:lnSpc>
              <a:spcBef>
                <a:spcPts val="0"/>
              </a:spcBef>
              <a:defRPr sz="1440"/>
            </a:lvl4pPr>
            <a:lvl5pPr indent="1755296" defTabSz="877648">
              <a:lnSpc>
                <a:spcPct val="100000"/>
              </a:lnSpc>
              <a:spcBef>
                <a:spcPts val="0"/>
              </a:spcBef>
              <a:defRPr sz="1440"/>
            </a:lvl5pPr>
          </a:lstStyle>
          <a:p>
            <a:r>
              <a:t>Body Level One</a:t>
            </a:r>
          </a:p>
          <a:p>
            <a:pPr lvl="1"/>
            <a:r>
              <a:t>Body Level Two</a:t>
            </a:r>
          </a:p>
          <a:p>
            <a:pPr lvl="2"/>
            <a:r>
              <a:t>Body Level Three</a:t>
            </a:r>
          </a:p>
          <a:p>
            <a:pPr lvl="3"/>
            <a:r>
              <a:t>Body Level Four</a:t>
            </a:r>
          </a:p>
          <a:p>
            <a:pPr lvl="4"/>
            <a:r>
              <a:t>Body Level Five</a:t>
            </a:r>
          </a:p>
        </p:txBody>
      </p:sp>
      <p:pic>
        <p:nvPicPr>
          <p:cNvPr id="235" name="170928-Symbol-R-Circular_Denim.png" descr="170928-Symbol-R-Circular_Denim.png"/>
          <p:cNvPicPr>
            <a:picLocks noChangeAspect="1"/>
          </p:cNvPicPr>
          <p:nvPr/>
        </p:nvPicPr>
        <p:blipFill>
          <a:blip r:embed="rId2" cstate="print">
            <a:extLst/>
          </a:blip>
          <a:stretch>
            <a:fillRect/>
          </a:stretch>
        </p:blipFill>
        <p:spPr>
          <a:xfrm>
            <a:off x="21259800" y="10668000"/>
            <a:ext cx="2730500" cy="2730500"/>
          </a:xfrm>
          <a:prstGeom prst="rect">
            <a:avLst/>
          </a:prstGeom>
          <a:ln w="12700">
            <a:miter lim="400000"/>
          </a:ln>
        </p:spPr>
      </p:pic>
      <p:sp>
        <p:nvSpPr>
          <p:cNvPr id="2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ext + Image Right">
    <p:spTree>
      <p:nvGrpSpPr>
        <p:cNvPr id="1" name=""/>
        <p:cNvGrpSpPr/>
        <p:nvPr/>
      </p:nvGrpSpPr>
      <p:grpSpPr>
        <a:xfrm>
          <a:off x="0" y="0"/>
          <a:ext cx="0" cy="0"/>
          <a:chOff x="0" y="0"/>
          <a:chExt cx="0" cy="0"/>
        </a:xfrm>
      </p:grpSpPr>
      <p:sp>
        <p:nvSpPr>
          <p:cNvPr id="243" name="YnWmReadingBIble.jpg"/>
          <p:cNvSpPr>
            <a:spLocks noGrp="1"/>
          </p:cNvSpPr>
          <p:nvPr>
            <p:ph type="pic" idx="13"/>
          </p:nvPr>
        </p:nvSpPr>
        <p:spPr>
          <a:xfrm>
            <a:off x="11443765" y="0"/>
            <a:ext cx="12947651" cy="13715999"/>
          </a:xfrm>
          <a:prstGeom prst="rect">
            <a:avLst/>
          </a:prstGeom>
        </p:spPr>
        <p:txBody>
          <a:bodyPr lIns="91439" tIns="45719" rIns="91439" bIns="45719">
            <a:noAutofit/>
          </a:bodyPr>
          <a:lstStyle/>
          <a:p>
            <a:endParaRPr/>
          </a:p>
        </p:txBody>
      </p:sp>
      <p:sp>
        <p:nvSpPr>
          <p:cNvPr id="244" name="Body Level One…"/>
          <p:cNvSpPr txBox="1">
            <a:spLocks noGrp="1"/>
          </p:cNvSpPr>
          <p:nvPr>
            <p:ph type="body" sz="quarter" idx="1"/>
          </p:nvPr>
        </p:nvSpPr>
        <p:spPr>
          <a:xfrm>
            <a:off x="1603985" y="7178495"/>
            <a:ext cx="8303131" cy="56065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5" name="Title Text"/>
          <p:cNvSpPr txBox="1">
            <a:spLocks noGrp="1"/>
          </p:cNvSpPr>
          <p:nvPr>
            <p:ph type="body" sz="quarter" idx="14"/>
          </p:nvPr>
        </p:nvSpPr>
        <p:spPr>
          <a:xfrm>
            <a:off x="1616685" y="6170442"/>
            <a:ext cx="8303131" cy="630007"/>
          </a:xfrm>
          <a:prstGeom prst="rect">
            <a:avLst/>
          </a:prstGeom>
        </p:spPr>
        <p:txBody>
          <a:bodyPr lIns="45719" tIns="45719" rIns="45719" bIns="45719" anchor="ctr"/>
          <a:lstStyle>
            <a:lvl1pPr defTabSz="1535884">
              <a:lnSpc>
                <a:spcPct val="150000"/>
              </a:lnSpc>
              <a:spcBef>
                <a:spcPts val="0"/>
              </a:spcBef>
              <a:defRPr sz="3191" b="1" spc="329">
                <a:solidFill>
                  <a:srgbClr val="2F557F"/>
                </a:solidFill>
              </a:defRPr>
            </a:lvl1pPr>
          </a:lstStyle>
          <a:p>
            <a:r>
              <a:t>Title Text</a:t>
            </a:r>
          </a:p>
        </p:txBody>
      </p:sp>
      <p:pic>
        <p:nvPicPr>
          <p:cNvPr id="246" name="170928-Symbol-R-Circular_Denim.png" descr="170928-Symbol-R-Circular_Denim.png"/>
          <p:cNvPicPr>
            <a:picLocks noChangeAspect="1"/>
          </p:cNvPicPr>
          <p:nvPr/>
        </p:nvPicPr>
        <p:blipFill>
          <a:blip r:embed="rId2" cstate="print">
            <a:extLst/>
          </a:blip>
          <a:stretch>
            <a:fillRect/>
          </a:stretch>
        </p:blipFill>
        <p:spPr>
          <a:xfrm>
            <a:off x="21259800" y="10769600"/>
            <a:ext cx="2730500" cy="2730500"/>
          </a:xfrm>
          <a:prstGeom prst="rect">
            <a:avLst/>
          </a:prstGeom>
          <a:ln w="12700">
            <a:miter lim="400000"/>
          </a:ln>
        </p:spPr>
      </p:pic>
      <p:sp>
        <p:nvSpPr>
          <p:cNvPr id="247" name="Title Text"/>
          <p:cNvSpPr txBox="1">
            <a:spLocks noGrp="1"/>
          </p:cNvSpPr>
          <p:nvPr>
            <p:ph type="title"/>
          </p:nvPr>
        </p:nvSpPr>
        <p:spPr>
          <a:xfrm>
            <a:off x="1603985" y="1160499"/>
            <a:ext cx="8303131" cy="4710318"/>
          </a:xfrm>
          <a:prstGeom prst="rect">
            <a:avLst/>
          </a:prstGeom>
        </p:spPr>
        <p:txBody>
          <a:bodyPr/>
          <a:lstStyle>
            <a:lvl1pPr algn="l">
              <a:defRPr cap="none">
                <a:solidFill>
                  <a:srgbClr val="000000"/>
                </a:solidFill>
              </a:defRPr>
            </a:lvl1pPr>
          </a:lstStyle>
          <a:p>
            <a:r>
              <a:t>Title Text</a:t>
            </a:r>
          </a:p>
        </p:txBody>
      </p:sp>
      <p:sp>
        <p:nvSpPr>
          <p:cNvPr id="24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ext + Image Left">
    <p:spTree>
      <p:nvGrpSpPr>
        <p:cNvPr id="1" name=""/>
        <p:cNvGrpSpPr/>
        <p:nvPr/>
      </p:nvGrpSpPr>
      <p:grpSpPr>
        <a:xfrm>
          <a:off x="0" y="0"/>
          <a:ext cx="0" cy="0"/>
          <a:chOff x="0" y="0"/>
          <a:chExt cx="0" cy="0"/>
        </a:xfrm>
      </p:grpSpPr>
      <p:sp>
        <p:nvSpPr>
          <p:cNvPr id="255" name="motherChild.jpg"/>
          <p:cNvSpPr>
            <a:spLocks noGrp="1"/>
          </p:cNvSpPr>
          <p:nvPr>
            <p:ph type="pic" idx="13"/>
          </p:nvPr>
        </p:nvSpPr>
        <p:spPr>
          <a:xfrm>
            <a:off x="-4241" y="-50869"/>
            <a:ext cx="9991293" cy="13792328"/>
          </a:xfrm>
          <a:prstGeom prst="rect">
            <a:avLst/>
          </a:prstGeom>
        </p:spPr>
        <p:txBody>
          <a:bodyPr lIns="91439" tIns="45719" rIns="91439" bIns="45719">
            <a:noAutofit/>
          </a:bodyPr>
          <a:lstStyle/>
          <a:p>
            <a:endParaRPr/>
          </a:p>
        </p:txBody>
      </p:sp>
      <p:sp>
        <p:nvSpPr>
          <p:cNvPr id="256" name="Title Text"/>
          <p:cNvSpPr txBox="1">
            <a:spLocks noGrp="1"/>
          </p:cNvSpPr>
          <p:nvPr>
            <p:ph type="title"/>
          </p:nvPr>
        </p:nvSpPr>
        <p:spPr>
          <a:xfrm>
            <a:off x="11242705" y="3226222"/>
            <a:ext cx="10768093" cy="3016251"/>
          </a:xfrm>
          <a:prstGeom prst="rect">
            <a:avLst/>
          </a:prstGeom>
        </p:spPr>
        <p:txBody>
          <a:bodyPr/>
          <a:lstStyle>
            <a:lvl1pPr algn="l">
              <a:defRPr cap="none">
                <a:solidFill>
                  <a:srgbClr val="000000"/>
                </a:solidFill>
              </a:defRPr>
            </a:lvl1pPr>
          </a:lstStyle>
          <a:p>
            <a:r>
              <a:t>Title Text</a:t>
            </a:r>
          </a:p>
        </p:txBody>
      </p:sp>
      <p:sp>
        <p:nvSpPr>
          <p:cNvPr id="257" name="Title Text"/>
          <p:cNvSpPr txBox="1">
            <a:spLocks noGrp="1"/>
          </p:cNvSpPr>
          <p:nvPr>
            <p:ph type="body" sz="quarter" idx="14"/>
          </p:nvPr>
        </p:nvSpPr>
        <p:spPr>
          <a:xfrm>
            <a:off x="11242705" y="6752017"/>
            <a:ext cx="10768093" cy="618124"/>
          </a:xfrm>
          <a:prstGeom prst="rect">
            <a:avLst/>
          </a:prstGeom>
        </p:spPr>
        <p:txBody>
          <a:bodyPr lIns="45719" tIns="45719" rIns="45719" bIns="45719" anchor="ctr"/>
          <a:lstStyle>
            <a:lvl1pPr defTabSz="1499315">
              <a:lnSpc>
                <a:spcPct val="150000"/>
              </a:lnSpc>
              <a:spcBef>
                <a:spcPts val="0"/>
              </a:spcBef>
              <a:defRPr sz="3116" b="1" spc="321">
                <a:solidFill>
                  <a:srgbClr val="2F557F"/>
                </a:solidFill>
              </a:defRPr>
            </a:lvl1pPr>
          </a:lstStyle>
          <a:p>
            <a:r>
              <a:t>Title Text</a:t>
            </a:r>
          </a:p>
        </p:txBody>
      </p:sp>
      <p:pic>
        <p:nvPicPr>
          <p:cNvPr id="258" name="170928-Symbol-R-Circular_Denim.png" descr="170928-Symbol-R-Circular_Denim.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259" name="Body Level One…"/>
          <p:cNvSpPr txBox="1">
            <a:spLocks noGrp="1"/>
          </p:cNvSpPr>
          <p:nvPr>
            <p:ph type="body" sz="quarter" idx="1"/>
          </p:nvPr>
        </p:nvSpPr>
        <p:spPr>
          <a:xfrm>
            <a:off x="11240575" y="7593686"/>
            <a:ext cx="11625611" cy="512987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2 Column + Image Right">
    <p:spTree>
      <p:nvGrpSpPr>
        <p:cNvPr id="1" name=""/>
        <p:cNvGrpSpPr/>
        <p:nvPr/>
      </p:nvGrpSpPr>
      <p:grpSpPr>
        <a:xfrm>
          <a:off x="0" y="0"/>
          <a:ext cx="0" cy="0"/>
          <a:chOff x="0" y="0"/>
          <a:chExt cx="0" cy="0"/>
        </a:xfrm>
      </p:grpSpPr>
      <p:sp>
        <p:nvSpPr>
          <p:cNvPr id="267" name="Body Level One…"/>
          <p:cNvSpPr txBox="1">
            <a:spLocks noGrp="1"/>
          </p:cNvSpPr>
          <p:nvPr>
            <p:ph type="body" sz="quarter" idx="1"/>
          </p:nvPr>
        </p:nvSpPr>
        <p:spPr>
          <a:xfrm>
            <a:off x="1537625" y="7486517"/>
            <a:ext cx="11154751" cy="4758161"/>
          </a:xfrm>
          <a:prstGeom prst="rect">
            <a:avLst/>
          </a:prstGeom>
        </p:spPr>
        <p:txBody>
          <a:bodyPr lIns="88900" tIns="88900" rIns="88900" bIns="88900"/>
          <a:lstStyle/>
          <a:p>
            <a:r>
              <a:t>Body Level One</a:t>
            </a:r>
          </a:p>
          <a:p>
            <a:pPr lvl="1"/>
            <a:r>
              <a:t>Body Level Two</a:t>
            </a:r>
          </a:p>
          <a:p>
            <a:pPr lvl="2"/>
            <a:r>
              <a:t>Body Level Three</a:t>
            </a:r>
          </a:p>
          <a:p>
            <a:pPr lvl="3"/>
            <a:r>
              <a:t>Body Level Four</a:t>
            </a:r>
          </a:p>
          <a:p>
            <a:pPr lvl="4"/>
            <a:r>
              <a:t>Body Level Five</a:t>
            </a:r>
          </a:p>
        </p:txBody>
      </p:sp>
      <p:sp>
        <p:nvSpPr>
          <p:cNvPr id="268" name="Image"/>
          <p:cNvSpPr>
            <a:spLocks noGrp="1"/>
          </p:cNvSpPr>
          <p:nvPr>
            <p:ph type="pic" idx="13"/>
          </p:nvPr>
        </p:nvSpPr>
        <p:spPr>
          <a:xfrm>
            <a:off x="14456410" y="1"/>
            <a:ext cx="9921241" cy="13716001"/>
          </a:xfrm>
          <a:prstGeom prst="rect">
            <a:avLst/>
          </a:prstGeom>
        </p:spPr>
        <p:txBody>
          <a:bodyPr lIns="91439" tIns="45719" rIns="91439" bIns="45719">
            <a:noAutofit/>
          </a:bodyPr>
          <a:lstStyle/>
          <a:p>
            <a:endParaRPr/>
          </a:p>
        </p:txBody>
      </p:sp>
      <p:sp>
        <p:nvSpPr>
          <p:cNvPr id="269" name="Title Text"/>
          <p:cNvSpPr txBox="1">
            <a:spLocks noGrp="1"/>
          </p:cNvSpPr>
          <p:nvPr>
            <p:ph type="body" sz="quarter" idx="14"/>
          </p:nvPr>
        </p:nvSpPr>
        <p:spPr>
          <a:xfrm>
            <a:off x="1535890" y="6697016"/>
            <a:ext cx="10876923" cy="530587"/>
          </a:xfrm>
          <a:prstGeom prst="rect">
            <a:avLst/>
          </a:prstGeom>
        </p:spPr>
        <p:txBody>
          <a:bodyPr lIns="45719" tIns="45719" rIns="45719" bIns="45719" anchor="ctr"/>
          <a:lstStyle>
            <a:lvl1pPr defTabSz="1225050">
              <a:lnSpc>
                <a:spcPct val="150000"/>
              </a:lnSpc>
              <a:spcBef>
                <a:spcPts val="0"/>
              </a:spcBef>
              <a:defRPr sz="2546" b="1" spc="263">
                <a:solidFill>
                  <a:srgbClr val="2F557F"/>
                </a:solidFill>
              </a:defRPr>
            </a:lvl1pPr>
          </a:lstStyle>
          <a:p>
            <a:r>
              <a:t>Title Text</a:t>
            </a:r>
          </a:p>
        </p:txBody>
      </p:sp>
      <p:pic>
        <p:nvPicPr>
          <p:cNvPr id="270" name="170928-Symbol-R-Circular_Denim.png" descr="170928-Symbol-R-Circular_Denim.png"/>
          <p:cNvPicPr>
            <a:picLocks noChangeAspect="1"/>
          </p:cNvPicPr>
          <p:nvPr/>
        </p:nvPicPr>
        <p:blipFill>
          <a:blip r:embed="rId2" cstate="print">
            <a:extLst/>
          </a:blip>
          <a:stretch>
            <a:fillRect/>
          </a:stretch>
        </p:blipFill>
        <p:spPr>
          <a:xfrm>
            <a:off x="1270000" y="254000"/>
            <a:ext cx="2730500" cy="2730500"/>
          </a:xfrm>
          <a:prstGeom prst="rect">
            <a:avLst/>
          </a:prstGeom>
          <a:ln w="12700">
            <a:miter lim="400000"/>
          </a:ln>
        </p:spPr>
      </p:pic>
      <p:sp>
        <p:nvSpPr>
          <p:cNvPr id="271" name="Title Text"/>
          <p:cNvSpPr txBox="1"/>
          <p:nvPr/>
        </p:nvSpPr>
        <p:spPr>
          <a:xfrm>
            <a:off x="1404547" y="3780607"/>
            <a:ext cx="11139609" cy="18331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1407894">
              <a:lnSpc>
                <a:spcPct val="80000"/>
              </a:lnSpc>
              <a:defRPr sz="10010" b="1" spc="435">
                <a:solidFill>
                  <a:srgbClr val="000000"/>
                </a:solidFill>
              </a:defRPr>
            </a:lvl1pPr>
          </a:lstStyle>
          <a:p>
            <a:r>
              <a:t>Title Text</a:t>
            </a:r>
          </a:p>
        </p:txBody>
      </p:sp>
      <p:sp>
        <p:nvSpPr>
          <p:cNvPr id="2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Image Left +Colour">
    <p:spTree>
      <p:nvGrpSpPr>
        <p:cNvPr id="1" name=""/>
        <p:cNvGrpSpPr/>
        <p:nvPr/>
      </p:nvGrpSpPr>
      <p:grpSpPr>
        <a:xfrm>
          <a:off x="0" y="0"/>
          <a:ext cx="0" cy="0"/>
          <a:chOff x="0" y="0"/>
          <a:chExt cx="0" cy="0"/>
        </a:xfrm>
      </p:grpSpPr>
      <p:sp>
        <p:nvSpPr>
          <p:cNvPr id="279" name="Rectangle"/>
          <p:cNvSpPr>
            <a:spLocks noGrp="1"/>
          </p:cNvSpPr>
          <p:nvPr>
            <p:ph type="body" sz="half" idx="13"/>
          </p:nvPr>
        </p:nvSpPr>
        <p:spPr>
          <a:xfrm>
            <a:off x="0" y="5240956"/>
            <a:ext cx="9876209" cy="8475044"/>
          </a:xfrm>
          <a:prstGeom prst="rect">
            <a:avLst/>
          </a:prstGeom>
          <a:solidFill>
            <a:srgbClr val="2F557F"/>
          </a:solidFill>
        </p:spPr>
        <p:txBody>
          <a:bodyPr lIns="45719" tIns="45719" rIns="45719" bIns="45719" anchor="ctr">
            <a:noAutofit/>
          </a:bodyPr>
          <a:lstStyle/>
          <a:p>
            <a:pPr algn="ctr">
              <a:lnSpc>
                <a:spcPct val="100000"/>
              </a:lnSpc>
              <a:spcBef>
                <a:spcPts val="0"/>
              </a:spcBef>
              <a:defRPr sz="3600">
                <a:solidFill>
                  <a:srgbClr val="FFFFFF"/>
                </a:solidFill>
              </a:defRPr>
            </a:pPr>
            <a:endParaRPr/>
          </a:p>
        </p:txBody>
      </p:sp>
      <p:sp>
        <p:nvSpPr>
          <p:cNvPr id="280" name="Image"/>
          <p:cNvSpPr>
            <a:spLocks noGrp="1"/>
          </p:cNvSpPr>
          <p:nvPr>
            <p:ph type="pic" sz="half" idx="14"/>
          </p:nvPr>
        </p:nvSpPr>
        <p:spPr>
          <a:xfrm>
            <a:off x="2561159" y="1834321"/>
            <a:ext cx="7315201" cy="10098158"/>
          </a:xfrm>
          <a:prstGeom prst="rect">
            <a:avLst/>
          </a:prstGeom>
        </p:spPr>
        <p:txBody>
          <a:bodyPr lIns="91439" tIns="45719" rIns="91439" bIns="45719">
            <a:noAutofit/>
          </a:bodyPr>
          <a:lstStyle/>
          <a:p>
            <a:endParaRPr/>
          </a:p>
        </p:txBody>
      </p:sp>
      <p:sp>
        <p:nvSpPr>
          <p:cNvPr id="281" name="Title Text"/>
          <p:cNvSpPr txBox="1">
            <a:spLocks noGrp="1"/>
          </p:cNvSpPr>
          <p:nvPr>
            <p:ph type="title"/>
          </p:nvPr>
        </p:nvSpPr>
        <p:spPr>
          <a:xfrm>
            <a:off x="10938722" y="2952277"/>
            <a:ext cx="12241543" cy="2532899"/>
          </a:xfrm>
          <a:prstGeom prst="rect">
            <a:avLst/>
          </a:prstGeom>
        </p:spPr>
        <p:txBody>
          <a:bodyPr/>
          <a:lstStyle>
            <a:lvl1pPr algn="l">
              <a:defRPr cap="none">
                <a:solidFill>
                  <a:srgbClr val="000000"/>
                </a:solidFill>
              </a:defRPr>
            </a:lvl1pPr>
          </a:lstStyle>
          <a:p>
            <a:r>
              <a:t>Title Text</a:t>
            </a:r>
          </a:p>
        </p:txBody>
      </p:sp>
      <p:sp>
        <p:nvSpPr>
          <p:cNvPr id="282" name="Body Level One…"/>
          <p:cNvSpPr txBox="1">
            <a:spLocks noGrp="1"/>
          </p:cNvSpPr>
          <p:nvPr>
            <p:ph type="body" sz="quarter" idx="1"/>
          </p:nvPr>
        </p:nvSpPr>
        <p:spPr>
          <a:xfrm>
            <a:off x="10938722" y="7325996"/>
            <a:ext cx="12241543" cy="4762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3" name="Title Text"/>
          <p:cNvSpPr txBox="1">
            <a:spLocks noGrp="1"/>
          </p:cNvSpPr>
          <p:nvPr>
            <p:ph type="body" sz="quarter" idx="15"/>
          </p:nvPr>
        </p:nvSpPr>
        <p:spPr>
          <a:xfrm>
            <a:off x="10938722" y="6513834"/>
            <a:ext cx="12241543" cy="523241"/>
          </a:xfrm>
          <a:prstGeom prst="rect">
            <a:avLst/>
          </a:prstGeom>
        </p:spPr>
        <p:txBody>
          <a:bodyPr lIns="45719" tIns="45719" rIns="45719" bIns="45719" anchor="ctr"/>
          <a:lstStyle>
            <a:lvl1pPr defTabSz="1225050">
              <a:lnSpc>
                <a:spcPct val="150000"/>
              </a:lnSpc>
              <a:spcBef>
                <a:spcPts val="0"/>
              </a:spcBef>
              <a:defRPr sz="2546" b="1" spc="263">
                <a:solidFill>
                  <a:srgbClr val="2F557F"/>
                </a:solidFill>
              </a:defRPr>
            </a:lvl1pPr>
          </a:lstStyle>
          <a:p>
            <a:r>
              <a:t>Title Text</a:t>
            </a:r>
          </a:p>
        </p:txBody>
      </p:sp>
      <p:pic>
        <p:nvPicPr>
          <p:cNvPr id="284" name="170928-Symbol-R-Circular_Denim.png" descr="170928-Symbol-R-Circular_Denim.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2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Main Title">
    <p:spTree>
      <p:nvGrpSpPr>
        <p:cNvPr id="1" name=""/>
        <p:cNvGrpSpPr/>
        <p:nvPr/>
      </p:nvGrpSpPr>
      <p:grpSpPr>
        <a:xfrm>
          <a:off x="0" y="0"/>
          <a:ext cx="0" cy="0"/>
          <a:chOff x="0" y="0"/>
          <a:chExt cx="0" cy="0"/>
        </a:xfrm>
      </p:grpSpPr>
      <p:sp>
        <p:nvSpPr>
          <p:cNvPr id="34" name="Body Level One…"/>
          <p:cNvSpPr txBox="1">
            <a:spLocks noGrp="1"/>
          </p:cNvSpPr>
          <p:nvPr>
            <p:ph type="body" sz="quarter" idx="1"/>
          </p:nvPr>
        </p:nvSpPr>
        <p:spPr>
          <a:xfrm>
            <a:off x="2447094" y="10845384"/>
            <a:ext cx="10906496" cy="2426116"/>
          </a:xfrm>
          <a:prstGeom prst="rect">
            <a:avLst/>
          </a:prstGeom>
        </p:spPr>
        <p:txBody>
          <a:bodyPr>
            <a:noAutofit/>
          </a:bodyPr>
          <a:lstStyle>
            <a:lvl1pPr>
              <a:lnSpc>
                <a:spcPct val="150000"/>
              </a:lnSpc>
              <a:spcBef>
                <a:spcPts val="0"/>
              </a:spcBef>
              <a:defRPr sz="3800" b="1" spc="392">
                <a:solidFill>
                  <a:srgbClr val="2F557F"/>
                </a:solidFill>
              </a:defRPr>
            </a:lvl1pPr>
            <a:lvl2pPr>
              <a:lnSpc>
                <a:spcPct val="150000"/>
              </a:lnSpc>
              <a:spcBef>
                <a:spcPts val="0"/>
              </a:spcBef>
              <a:defRPr sz="3800" b="1" spc="392">
                <a:solidFill>
                  <a:srgbClr val="2F557F"/>
                </a:solidFill>
              </a:defRPr>
            </a:lvl2pPr>
            <a:lvl3pPr>
              <a:lnSpc>
                <a:spcPct val="150000"/>
              </a:lnSpc>
              <a:spcBef>
                <a:spcPts val="0"/>
              </a:spcBef>
              <a:defRPr sz="3800" b="1" spc="392">
                <a:solidFill>
                  <a:srgbClr val="2F557F"/>
                </a:solidFill>
              </a:defRPr>
            </a:lvl3pPr>
            <a:lvl4pPr>
              <a:lnSpc>
                <a:spcPct val="150000"/>
              </a:lnSpc>
              <a:spcBef>
                <a:spcPts val="0"/>
              </a:spcBef>
              <a:defRPr sz="3800" b="1" spc="392">
                <a:solidFill>
                  <a:srgbClr val="2F557F"/>
                </a:solidFill>
              </a:defRPr>
            </a:lvl4pPr>
            <a:lvl5pPr>
              <a:lnSpc>
                <a:spcPct val="150000"/>
              </a:lnSpc>
              <a:spcBef>
                <a:spcPts val="0"/>
              </a:spcBef>
              <a:defRPr sz="3800" b="1" spc="392">
                <a:solidFill>
                  <a:srgbClr val="2F557F"/>
                </a:solidFill>
              </a:defRPr>
            </a:lvl5pPr>
          </a:lstStyle>
          <a:p>
            <a:r>
              <a:t>Body Level One</a:t>
            </a:r>
          </a:p>
          <a:p>
            <a:pPr lvl="1"/>
            <a:r>
              <a:t>Body Level Two</a:t>
            </a:r>
          </a:p>
          <a:p>
            <a:pPr lvl="2"/>
            <a:r>
              <a:t>Body Level Three</a:t>
            </a:r>
          </a:p>
          <a:p>
            <a:pPr lvl="3"/>
            <a:r>
              <a:t>Body Level Four</a:t>
            </a:r>
          </a:p>
          <a:p>
            <a:pPr lvl="4"/>
            <a:r>
              <a:t>Body Level Five</a:t>
            </a:r>
          </a:p>
        </p:txBody>
      </p:sp>
      <p:sp>
        <p:nvSpPr>
          <p:cNvPr id="35" name="Title Text"/>
          <p:cNvSpPr txBox="1">
            <a:spLocks noGrp="1"/>
          </p:cNvSpPr>
          <p:nvPr>
            <p:ph type="title"/>
          </p:nvPr>
        </p:nvSpPr>
        <p:spPr>
          <a:xfrm>
            <a:off x="2457418" y="7606746"/>
            <a:ext cx="15896097" cy="3016251"/>
          </a:xfrm>
          <a:prstGeom prst="rect">
            <a:avLst/>
          </a:prstGeom>
        </p:spPr>
        <p:txBody>
          <a:bodyPr/>
          <a:lstStyle>
            <a:lvl1pPr algn="l"/>
          </a:lstStyle>
          <a:p>
            <a:r>
              <a:t>Title Text</a:t>
            </a:r>
          </a:p>
        </p:txBody>
      </p:sp>
      <p:pic>
        <p:nvPicPr>
          <p:cNvPr id="36" name="170928-Symbol-R-Circular_Denim.png" descr="170928-Symbol-R-Circular_Denim.png"/>
          <p:cNvPicPr>
            <a:picLocks noChangeAspect="1"/>
          </p:cNvPicPr>
          <p:nvPr/>
        </p:nvPicPr>
        <p:blipFill>
          <a:blip r:embed="rId2" cstate="print">
            <a:extLst/>
          </a:blip>
          <a:stretch>
            <a:fillRect/>
          </a:stretch>
        </p:blipFill>
        <p:spPr>
          <a:xfrm>
            <a:off x="2209800" y="4724400"/>
            <a:ext cx="2730500" cy="2730500"/>
          </a:xfrm>
          <a:prstGeom prst="rect">
            <a:avLst/>
          </a:prstGeom>
          <a:ln w="12700">
            <a:miter lim="400000"/>
          </a:ln>
        </p:spPr>
      </p:pic>
      <p:sp>
        <p:nvSpPr>
          <p:cNvPr id="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Image Right +Colour">
    <p:spTree>
      <p:nvGrpSpPr>
        <p:cNvPr id="1" name=""/>
        <p:cNvGrpSpPr/>
        <p:nvPr/>
      </p:nvGrpSpPr>
      <p:grpSpPr>
        <a:xfrm>
          <a:off x="0" y="0"/>
          <a:ext cx="0" cy="0"/>
          <a:chOff x="0" y="0"/>
          <a:chExt cx="0" cy="0"/>
        </a:xfrm>
      </p:grpSpPr>
      <p:sp>
        <p:nvSpPr>
          <p:cNvPr id="292" name="Rectangle"/>
          <p:cNvSpPr/>
          <p:nvPr/>
        </p:nvSpPr>
        <p:spPr>
          <a:xfrm>
            <a:off x="14503400" y="-29544"/>
            <a:ext cx="9876209" cy="8475044"/>
          </a:xfrm>
          <a:prstGeom prst="rect">
            <a:avLst/>
          </a:prstGeom>
          <a:solidFill>
            <a:srgbClr val="2F557F"/>
          </a:solidFill>
          <a:ln w="12700">
            <a:miter lim="400000"/>
          </a:ln>
        </p:spPr>
        <p:txBody>
          <a:bodyPr lIns="45719" rIns="45719" anchor="ctr"/>
          <a:lstStyle/>
          <a:p>
            <a:pPr>
              <a:lnSpc>
                <a:spcPct val="100000"/>
              </a:lnSpc>
              <a:defRPr sz="3600">
                <a:solidFill>
                  <a:srgbClr val="FFFFFF"/>
                </a:solidFill>
              </a:defRPr>
            </a:pPr>
            <a:endParaRPr/>
          </a:p>
        </p:txBody>
      </p:sp>
      <p:sp>
        <p:nvSpPr>
          <p:cNvPr id="293" name="Image"/>
          <p:cNvSpPr>
            <a:spLocks noGrp="1"/>
          </p:cNvSpPr>
          <p:nvPr>
            <p:ph type="pic" sz="half" idx="13"/>
          </p:nvPr>
        </p:nvSpPr>
        <p:spPr>
          <a:xfrm>
            <a:off x="13546659" y="2710621"/>
            <a:ext cx="7315201" cy="10098159"/>
          </a:xfrm>
          <a:prstGeom prst="rect">
            <a:avLst/>
          </a:prstGeom>
        </p:spPr>
        <p:txBody>
          <a:bodyPr lIns="91439" tIns="45719" rIns="91439" bIns="45719">
            <a:noAutofit/>
          </a:bodyPr>
          <a:lstStyle/>
          <a:p>
            <a:endParaRPr/>
          </a:p>
        </p:txBody>
      </p:sp>
      <p:sp>
        <p:nvSpPr>
          <p:cNvPr id="294" name="Body Level One…"/>
          <p:cNvSpPr txBox="1">
            <a:spLocks noGrp="1"/>
          </p:cNvSpPr>
          <p:nvPr>
            <p:ph type="body" sz="quarter" idx="1"/>
          </p:nvPr>
        </p:nvSpPr>
        <p:spPr>
          <a:xfrm>
            <a:off x="1535890" y="7486517"/>
            <a:ext cx="10876923" cy="5341400"/>
          </a:xfrm>
          <a:prstGeom prst="rect">
            <a:avLst/>
          </a:prstGeom>
        </p:spPr>
        <p:txBody>
          <a:bodyPr/>
          <a:lstStyle>
            <a:lvl1pPr>
              <a:buClr>
                <a:srgbClr val="000000"/>
              </a:buClr>
            </a:lvl1pPr>
            <a:lvl2pPr>
              <a:buClr>
                <a:srgbClr val="000000"/>
              </a:buClr>
            </a:lvl2pPr>
            <a:lvl3pPr>
              <a:buClr>
                <a:srgbClr val="000000"/>
              </a:buClr>
            </a:lvl3pPr>
            <a:lvl4pPr>
              <a:buClr>
                <a:srgbClr val="000000"/>
              </a:buClr>
            </a:lvl4pPr>
            <a:lvl5pPr>
              <a:buClr>
                <a:srgbClr val="000000"/>
              </a:buClr>
            </a:lvl5pPr>
          </a:lstStyle>
          <a:p>
            <a:r>
              <a:t>Body Level One</a:t>
            </a:r>
          </a:p>
          <a:p>
            <a:pPr lvl="1"/>
            <a:r>
              <a:t>Body Level Two</a:t>
            </a:r>
          </a:p>
          <a:p>
            <a:pPr lvl="2"/>
            <a:r>
              <a:t>Body Level Three</a:t>
            </a:r>
          </a:p>
          <a:p>
            <a:pPr lvl="3"/>
            <a:r>
              <a:t>Body Level Four</a:t>
            </a:r>
          </a:p>
          <a:p>
            <a:pPr lvl="4"/>
            <a:r>
              <a:t>Body Level Five</a:t>
            </a:r>
          </a:p>
        </p:txBody>
      </p:sp>
      <p:sp>
        <p:nvSpPr>
          <p:cNvPr id="295" name="Title Text"/>
          <p:cNvSpPr txBox="1">
            <a:spLocks noGrp="1"/>
          </p:cNvSpPr>
          <p:nvPr>
            <p:ph type="title"/>
          </p:nvPr>
        </p:nvSpPr>
        <p:spPr>
          <a:xfrm>
            <a:off x="1535890" y="3820147"/>
            <a:ext cx="10876923" cy="1754093"/>
          </a:xfrm>
          <a:prstGeom prst="rect">
            <a:avLst/>
          </a:prstGeom>
        </p:spPr>
        <p:txBody>
          <a:bodyPr/>
          <a:lstStyle>
            <a:lvl1pPr algn="l">
              <a:defRPr cap="none">
                <a:solidFill>
                  <a:srgbClr val="000000"/>
                </a:solidFill>
              </a:defRPr>
            </a:lvl1pPr>
          </a:lstStyle>
          <a:p>
            <a:r>
              <a:t>Title Text</a:t>
            </a:r>
          </a:p>
        </p:txBody>
      </p:sp>
      <p:sp>
        <p:nvSpPr>
          <p:cNvPr id="296" name="Title Text"/>
          <p:cNvSpPr txBox="1">
            <a:spLocks noGrp="1"/>
          </p:cNvSpPr>
          <p:nvPr>
            <p:ph type="body" sz="quarter" idx="14"/>
          </p:nvPr>
        </p:nvSpPr>
        <p:spPr>
          <a:xfrm>
            <a:off x="1535890" y="6697016"/>
            <a:ext cx="10876923" cy="530587"/>
          </a:xfrm>
          <a:prstGeom prst="rect">
            <a:avLst/>
          </a:prstGeom>
        </p:spPr>
        <p:txBody>
          <a:bodyPr lIns="45719" tIns="45719" rIns="45719" bIns="45719" anchor="ctr"/>
          <a:lstStyle>
            <a:lvl1pPr defTabSz="1225050">
              <a:lnSpc>
                <a:spcPct val="150000"/>
              </a:lnSpc>
              <a:spcBef>
                <a:spcPts val="0"/>
              </a:spcBef>
              <a:defRPr sz="2546" b="1" spc="263">
                <a:solidFill>
                  <a:srgbClr val="2F557F"/>
                </a:solidFill>
              </a:defRPr>
            </a:lvl1pPr>
          </a:lstStyle>
          <a:p>
            <a:r>
              <a:t>Title Text</a:t>
            </a:r>
          </a:p>
        </p:txBody>
      </p:sp>
      <p:pic>
        <p:nvPicPr>
          <p:cNvPr id="297" name="170928-Symbol-R-Circular_Denim.png" descr="170928-Symbol-R-Circular_Denim.png"/>
          <p:cNvPicPr>
            <a:picLocks noChangeAspect="1"/>
          </p:cNvPicPr>
          <p:nvPr/>
        </p:nvPicPr>
        <p:blipFill>
          <a:blip r:embed="rId2" cstate="print">
            <a:extLst/>
          </a:blip>
          <a:stretch>
            <a:fillRect/>
          </a:stretch>
        </p:blipFill>
        <p:spPr>
          <a:xfrm>
            <a:off x="1270000" y="254000"/>
            <a:ext cx="2730500" cy="2730500"/>
          </a:xfrm>
          <a:prstGeom prst="rect">
            <a:avLst/>
          </a:prstGeom>
          <a:ln w="12700">
            <a:miter lim="400000"/>
          </a:ln>
        </p:spPr>
      </p:pic>
      <p:sp>
        <p:nvSpPr>
          <p:cNvPr id="2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sp>
        <p:nvSpPr>
          <p:cNvPr id="305" name="Body Level One…"/>
          <p:cNvSpPr txBox="1">
            <a:spLocks noGrp="1"/>
          </p:cNvSpPr>
          <p:nvPr>
            <p:ph type="body" sz="half" idx="1"/>
          </p:nvPr>
        </p:nvSpPr>
        <p:spPr>
          <a:xfrm>
            <a:off x="2055404" y="4596853"/>
            <a:ext cx="16730417" cy="7588291"/>
          </a:xfrm>
          <a:prstGeom prst="rect">
            <a:avLst/>
          </a:prstGeom>
        </p:spPr>
        <p:txBody>
          <a:bodyPr/>
          <a:lstStyle>
            <a:lvl1pPr marL="952500" indent="-952500">
              <a:lnSpc>
                <a:spcPct val="200000"/>
              </a:lnSpc>
              <a:spcBef>
                <a:spcPts val="0"/>
              </a:spcBef>
              <a:buSzPct val="70000"/>
              <a:buBlip>
                <a:blip r:embed="rId2"/>
              </a:buBlip>
              <a:defRPr sz="3400" b="1">
                <a:solidFill>
                  <a:srgbClr val="000000"/>
                </a:solidFill>
              </a:defRPr>
            </a:lvl1pPr>
            <a:lvl2pPr marL="1866717" indent="-952500">
              <a:lnSpc>
                <a:spcPct val="200000"/>
              </a:lnSpc>
              <a:spcBef>
                <a:spcPts val="0"/>
              </a:spcBef>
              <a:buSzPct val="70000"/>
              <a:buBlip>
                <a:blip r:embed="rId2"/>
              </a:buBlip>
              <a:defRPr sz="3400" b="1">
                <a:solidFill>
                  <a:srgbClr val="000000"/>
                </a:solidFill>
              </a:defRPr>
            </a:lvl2pPr>
            <a:lvl3pPr marL="2780933" indent="-952500">
              <a:lnSpc>
                <a:spcPct val="200000"/>
              </a:lnSpc>
              <a:spcBef>
                <a:spcPts val="0"/>
              </a:spcBef>
              <a:buSzPct val="70000"/>
              <a:buBlip>
                <a:blip r:embed="rId2"/>
              </a:buBlip>
              <a:defRPr sz="3400" b="1">
                <a:solidFill>
                  <a:srgbClr val="000000"/>
                </a:solidFill>
              </a:defRPr>
            </a:lvl3pPr>
            <a:lvl4pPr marL="3695151" indent="-952500">
              <a:lnSpc>
                <a:spcPct val="200000"/>
              </a:lnSpc>
              <a:spcBef>
                <a:spcPts val="0"/>
              </a:spcBef>
              <a:buSzPct val="70000"/>
              <a:buBlip>
                <a:blip r:embed="rId2"/>
              </a:buBlip>
              <a:defRPr sz="3400" b="1">
                <a:solidFill>
                  <a:srgbClr val="000000"/>
                </a:solidFill>
              </a:defRPr>
            </a:lvl4pPr>
            <a:lvl5pPr marL="4609367" indent="-952500">
              <a:lnSpc>
                <a:spcPct val="200000"/>
              </a:lnSpc>
              <a:spcBef>
                <a:spcPts val="0"/>
              </a:spcBef>
              <a:buSzPct val="70000"/>
              <a:buBlip>
                <a:blip r:embed="rId2"/>
              </a:buBlip>
              <a:defRPr sz="3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6"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307" name="170616-Symbol-R-Standard-White-239.png" descr="170616-Symbol-R-Standard-White-239.png"/>
          <p:cNvPicPr>
            <a:picLocks noChangeAspect="1"/>
          </p:cNvPicPr>
          <p:nvPr/>
        </p:nvPicPr>
        <p:blipFill>
          <a:blip r:embed="rId3" cstate="print">
            <a:extLst/>
          </a:blip>
          <a:stretch>
            <a:fillRect/>
          </a:stretch>
        </p:blipFill>
        <p:spPr>
          <a:xfrm>
            <a:off x="21111492" y="9108777"/>
            <a:ext cx="3035301" cy="3035301"/>
          </a:xfrm>
          <a:prstGeom prst="rect">
            <a:avLst/>
          </a:prstGeom>
          <a:ln w="12700">
            <a:miter lim="400000"/>
          </a:ln>
        </p:spPr>
      </p:pic>
      <p:sp>
        <p:nvSpPr>
          <p:cNvPr id="308" name="Title Text"/>
          <p:cNvSpPr txBox="1">
            <a:spLocks noGrp="1"/>
          </p:cNvSpPr>
          <p:nvPr>
            <p:ph type="body" sz="quarter" idx="13"/>
          </p:nvPr>
        </p:nvSpPr>
        <p:spPr>
          <a:xfrm>
            <a:off x="3214494" y="2950509"/>
            <a:ext cx="13949806" cy="989350"/>
          </a:xfrm>
          <a:prstGeom prst="rect">
            <a:avLst/>
          </a:prstGeom>
        </p:spPr>
        <p:txBody>
          <a:bodyPr lIns="45719" tIns="45719" rIns="45719" bIns="45719" anchor="ctr"/>
          <a:lstStyle>
            <a:lvl1pPr algn="ctr">
              <a:lnSpc>
                <a:spcPct val="150000"/>
              </a:lnSpc>
              <a:spcBef>
                <a:spcPts val="0"/>
              </a:spcBef>
              <a:defRPr sz="3800" b="1" spc="772">
                <a:solidFill>
                  <a:srgbClr val="424242"/>
                </a:solidFill>
              </a:defRPr>
            </a:lvl1pPr>
          </a:lstStyle>
          <a:p>
            <a:r>
              <a:t>Title Text</a:t>
            </a:r>
          </a:p>
        </p:txBody>
      </p:sp>
      <p:sp>
        <p:nvSpPr>
          <p:cNvPr id="309" name="Title Text"/>
          <p:cNvSpPr txBox="1">
            <a:spLocks noGrp="1"/>
          </p:cNvSpPr>
          <p:nvPr>
            <p:ph type="title"/>
          </p:nvPr>
        </p:nvSpPr>
        <p:spPr>
          <a:xfrm>
            <a:off x="1824189" y="1314619"/>
            <a:ext cx="16730417" cy="1754093"/>
          </a:xfrm>
          <a:prstGeom prst="rect">
            <a:avLst/>
          </a:prstGeom>
        </p:spPr>
        <p:txBody>
          <a:bodyPr/>
          <a:lstStyle>
            <a:lvl1pPr>
              <a:defRPr cap="none">
                <a:solidFill>
                  <a:srgbClr val="000000"/>
                </a:solidFill>
              </a:defRPr>
            </a:lvl1pPr>
          </a:lstStyle>
          <a:p>
            <a:r>
              <a:t>Title Text</a:t>
            </a:r>
          </a:p>
        </p:txBody>
      </p:sp>
      <p:sp>
        <p:nvSpPr>
          <p:cNvPr id="3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ext">
    <p:spTree>
      <p:nvGrpSpPr>
        <p:cNvPr id="1" name=""/>
        <p:cNvGrpSpPr/>
        <p:nvPr/>
      </p:nvGrpSpPr>
      <p:grpSpPr>
        <a:xfrm>
          <a:off x="0" y="0"/>
          <a:ext cx="0" cy="0"/>
          <a:chOff x="0" y="0"/>
          <a:chExt cx="0" cy="0"/>
        </a:xfrm>
      </p:grpSpPr>
      <p:sp>
        <p:nvSpPr>
          <p:cNvPr id="317" name="Body Level One…"/>
          <p:cNvSpPr txBox="1">
            <a:spLocks noGrp="1"/>
          </p:cNvSpPr>
          <p:nvPr>
            <p:ph type="body" sz="half" idx="1"/>
          </p:nvPr>
        </p:nvSpPr>
        <p:spPr>
          <a:xfrm>
            <a:off x="2055404" y="4596853"/>
            <a:ext cx="16730417" cy="7588291"/>
          </a:xfrm>
          <a:prstGeom prst="rect">
            <a:avLst/>
          </a:prstGeom>
        </p:spPr>
        <p:txBody>
          <a:bodyPr/>
          <a:lstStyle>
            <a:lvl2pPr indent="228600"/>
            <a:lvl3pPr indent="457200"/>
            <a:lvl4pPr indent="685800"/>
            <a:lvl5pPr indent="914400"/>
          </a:lstStyle>
          <a:p>
            <a:r>
              <a:t>Body Level One</a:t>
            </a:r>
          </a:p>
          <a:p>
            <a:pPr lvl="1"/>
            <a:r>
              <a:t>Body Level Two</a:t>
            </a:r>
          </a:p>
          <a:p>
            <a:pPr lvl="2"/>
            <a:r>
              <a:t>Body Level Three</a:t>
            </a:r>
          </a:p>
          <a:p>
            <a:pPr lvl="3"/>
            <a:r>
              <a:t>Body Level Four</a:t>
            </a:r>
          </a:p>
          <a:p>
            <a:pPr lvl="4"/>
            <a:r>
              <a:t>Body Level Five</a:t>
            </a:r>
          </a:p>
        </p:txBody>
      </p:sp>
      <p:sp>
        <p:nvSpPr>
          <p:cNvPr id="318"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319" name="170616-Symbol-R-Standard-White-239.png" descr="170616-Symbol-R-Standard-White-239.png"/>
          <p:cNvPicPr>
            <a:picLocks noChangeAspect="1"/>
          </p:cNvPicPr>
          <p:nvPr/>
        </p:nvPicPr>
        <p:blipFill>
          <a:blip r:embed="rId2" cstate="print">
            <a:extLst/>
          </a:blip>
          <a:stretch>
            <a:fillRect/>
          </a:stretch>
        </p:blipFill>
        <p:spPr>
          <a:xfrm>
            <a:off x="21111492" y="9108777"/>
            <a:ext cx="3035301" cy="3035301"/>
          </a:xfrm>
          <a:prstGeom prst="rect">
            <a:avLst/>
          </a:prstGeom>
          <a:ln w="12700">
            <a:miter lim="400000"/>
          </a:ln>
        </p:spPr>
      </p:pic>
      <p:sp>
        <p:nvSpPr>
          <p:cNvPr id="320" name="Title Text"/>
          <p:cNvSpPr txBox="1">
            <a:spLocks noGrp="1"/>
          </p:cNvSpPr>
          <p:nvPr>
            <p:ph type="body" sz="quarter" idx="13"/>
          </p:nvPr>
        </p:nvSpPr>
        <p:spPr>
          <a:xfrm>
            <a:off x="3214494" y="2950509"/>
            <a:ext cx="13949806" cy="989350"/>
          </a:xfrm>
          <a:prstGeom prst="rect">
            <a:avLst/>
          </a:prstGeom>
        </p:spPr>
        <p:txBody>
          <a:bodyPr lIns="45719" tIns="45719" rIns="45719" bIns="45719" anchor="ctr"/>
          <a:lstStyle>
            <a:lvl1pPr algn="ctr">
              <a:lnSpc>
                <a:spcPct val="150000"/>
              </a:lnSpc>
              <a:spcBef>
                <a:spcPts val="0"/>
              </a:spcBef>
              <a:defRPr sz="3800" b="1" spc="772">
                <a:solidFill>
                  <a:srgbClr val="424242"/>
                </a:solidFill>
              </a:defRPr>
            </a:lvl1pPr>
          </a:lstStyle>
          <a:p>
            <a:r>
              <a:t>Title Text</a:t>
            </a:r>
          </a:p>
        </p:txBody>
      </p:sp>
      <p:sp>
        <p:nvSpPr>
          <p:cNvPr id="321" name="Title Text"/>
          <p:cNvSpPr txBox="1">
            <a:spLocks noGrp="1"/>
          </p:cNvSpPr>
          <p:nvPr>
            <p:ph type="title"/>
          </p:nvPr>
        </p:nvSpPr>
        <p:spPr>
          <a:xfrm>
            <a:off x="2270326" y="1315365"/>
            <a:ext cx="15838142" cy="1752601"/>
          </a:xfrm>
          <a:prstGeom prst="rect">
            <a:avLst/>
          </a:prstGeom>
        </p:spPr>
        <p:txBody>
          <a:bodyPr/>
          <a:lstStyle>
            <a:lvl1pPr>
              <a:defRPr cap="none">
                <a:solidFill>
                  <a:srgbClr val="000000"/>
                </a:solidFill>
              </a:defRPr>
            </a:lvl1pPr>
          </a:lstStyle>
          <a:p>
            <a:r>
              <a:t>Title Text</a:t>
            </a:r>
          </a:p>
        </p:txBody>
      </p:sp>
      <p:sp>
        <p:nvSpPr>
          <p:cNvPr id="3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Quote Verse">
    <p:spTree>
      <p:nvGrpSpPr>
        <p:cNvPr id="1" name=""/>
        <p:cNvGrpSpPr/>
        <p:nvPr/>
      </p:nvGrpSpPr>
      <p:grpSpPr>
        <a:xfrm>
          <a:off x="0" y="0"/>
          <a:ext cx="0" cy="0"/>
          <a:chOff x="0" y="0"/>
          <a:chExt cx="0" cy="0"/>
        </a:xfrm>
      </p:grpSpPr>
      <p:sp>
        <p:nvSpPr>
          <p:cNvPr id="329" name="Title Text"/>
          <p:cNvSpPr txBox="1">
            <a:spLocks noGrp="1"/>
          </p:cNvSpPr>
          <p:nvPr>
            <p:ph type="title"/>
          </p:nvPr>
        </p:nvSpPr>
        <p:spPr>
          <a:xfrm>
            <a:off x="2311621" y="2059426"/>
            <a:ext cx="19748058" cy="8045166"/>
          </a:xfrm>
          <a:prstGeom prst="rect">
            <a:avLst/>
          </a:prstGeom>
        </p:spPr>
        <p:txBody>
          <a:bodyPr/>
          <a:lstStyle>
            <a:lvl1pPr>
              <a:lnSpc>
                <a:spcPct val="150000"/>
              </a:lnSpc>
              <a:defRPr sz="6600" b="0" cap="none" spc="672">
                <a:solidFill>
                  <a:srgbClr val="000000"/>
                </a:solidFill>
              </a:defRPr>
            </a:lvl1pPr>
          </a:lstStyle>
          <a:p>
            <a:r>
              <a:t>Title Text</a:t>
            </a:r>
          </a:p>
        </p:txBody>
      </p:sp>
      <p:sp>
        <p:nvSpPr>
          <p:cNvPr id="330" name="Body Level One…"/>
          <p:cNvSpPr txBox="1">
            <a:spLocks noGrp="1"/>
          </p:cNvSpPr>
          <p:nvPr>
            <p:ph type="body" sz="quarter" idx="1"/>
          </p:nvPr>
        </p:nvSpPr>
        <p:spPr>
          <a:xfrm>
            <a:off x="3192664" y="10726868"/>
            <a:ext cx="17985972" cy="929706"/>
          </a:xfrm>
          <a:prstGeom prst="rect">
            <a:avLst/>
          </a:prstGeom>
        </p:spPr>
        <p:txBody>
          <a:bodyPr>
            <a:noAutofit/>
          </a:bodyPr>
          <a:lstStyle>
            <a:lvl1pPr algn="ctr">
              <a:lnSpc>
                <a:spcPct val="150000"/>
              </a:lnSpc>
              <a:spcBef>
                <a:spcPts val="0"/>
              </a:spcBef>
              <a:defRPr sz="3800" spc="586">
                <a:solidFill>
                  <a:srgbClr val="000000"/>
                </a:solidFill>
              </a:defRPr>
            </a:lvl1pPr>
            <a:lvl2pPr algn="ctr">
              <a:lnSpc>
                <a:spcPct val="150000"/>
              </a:lnSpc>
              <a:spcBef>
                <a:spcPts val="0"/>
              </a:spcBef>
              <a:defRPr sz="3800" spc="586">
                <a:solidFill>
                  <a:srgbClr val="000000"/>
                </a:solidFill>
              </a:defRPr>
            </a:lvl2pPr>
            <a:lvl3pPr algn="ctr">
              <a:lnSpc>
                <a:spcPct val="150000"/>
              </a:lnSpc>
              <a:spcBef>
                <a:spcPts val="0"/>
              </a:spcBef>
              <a:defRPr sz="3800" spc="586">
                <a:solidFill>
                  <a:srgbClr val="000000"/>
                </a:solidFill>
              </a:defRPr>
            </a:lvl3pPr>
            <a:lvl4pPr algn="ctr">
              <a:lnSpc>
                <a:spcPct val="150000"/>
              </a:lnSpc>
              <a:spcBef>
                <a:spcPts val="0"/>
              </a:spcBef>
              <a:defRPr sz="3800" spc="586">
                <a:solidFill>
                  <a:srgbClr val="000000"/>
                </a:solidFill>
              </a:defRPr>
            </a:lvl4pPr>
            <a:lvl5pPr algn="ctr">
              <a:lnSpc>
                <a:spcPct val="150000"/>
              </a:lnSpc>
              <a:spcBef>
                <a:spcPts val="0"/>
              </a:spcBef>
              <a:defRPr sz="3800" spc="586">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pic>
        <p:nvPicPr>
          <p:cNvPr id="331" name="170928-Symbol-R-Circular_Denim.png" descr="170928-Symbol-R-Circular_Denim.png"/>
          <p:cNvPicPr>
            <a:picLocks noChangeAspect="1"/>
          </p:cNvPicPr>
          <p:nvPr/>
        </p:nvPicPr>
        <p:blipFill>
          <a:blip r:embed="rId2" cstate="print">
            <a:extLst/>
          </a:blip>
          <a:stretch>
            <a:fillRect/>
          </a:stretch>
        </p:blipFill>
        <p:spPr>
          <a:xfrm>
            <a:off x="21259800" y="10668000"/>
            <a:ext cx="2730500" cy="2730500"/>
          </a:xfrm>
          <a:prstGeom prst="rect">
            <a:avLst/>
          </a:prstGeom>
          <a:ln w="12700">
            <a:miter lim="400000"/>
          </a:ln>
        </p:spPr>
      </p:pic>
      <p:sp>
        <p:nvSpPr>
          <p:cNvPr id="33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meline Beginning">
    <p:spTree>
      <p:nvGrpSpPr>
        <p:cNvPr id="1" name=""/>
        <p:cNvGrpSpPr/>
        <p:nvPr/>
      </p:nvGrpSpPr>
      <p:grpSpPr>
        <a:xfrm>
          <a:off x="0" y="0"/>
          <a:ext cx="0" cy="0"/>
          <a:chOff x="0" y="0"/>
          <a:chExt cx="0" cy="0"/>
        </a:xfrm>
      </p:grpSpPr>
      <p:sp>
        <p:nvSpPr>
          <p:cNvPr id="339" name="Line"/>
          <p:cNvSpPr>
            <a:spLocks noGrp="1"/>
          </p:cNvSpPr>
          <p:nvPr>
            <p:ph type="body" sz="quarter" idx="13"/>
          </p:nvPr>
        </p:nvSpPr>
        <p:spPr>
          <a:xfrm>
            <a:off x="4891759" y="8467588"/>
            <a:ext cx="19485893" cy="1"/>
          </a:xfrm>
          <a:prstGeom prst="line">
            <a:avLst/>
          </a:prstGeom>
          <a:ln w="6350">
            <a:solidFill>
              <a:srgbClr val="7F7F7F"/>
            </a:solidFill>
            <a:miter lim="800000"/>
          </a:ln>
        </p:spPr>
        <p:txBody>
          <a:bodyPr lIns="45719" tIns="45719" rIns="45719" bIns="45719">
            <a:noAutofit/>
          </a:bodyPr>
          <a:lstStyle/>
          <a:p>
            <a:pPr>
              <a:lnSpc>
                <a:spcPct val="100000"/>
              </a:lnSpc>
              <a:spcBef>
                <a:spcPts val="0"/>
              </a:spcBef>
              <a:defRPr sz="3600"/>
            </a:pPr>
            <a:endParaRPr/>
          </a:p>
        </p:txBody>
      </p:sp>
      <p:pic>
        <p:nvPicPr>
          <p:cNvPr id="340" name="170928-Symbol-R-Circular_Denim.png" descr="170928-Symbol-R-Circular_Denim.png"/>
          <p:cNvPicPr>
            <a:picLocks noChangeAspect="1"/>
          </p:cNvPicPr>
          <p:nvPr/>
        </p:nvPicPr>
        <p:blipFill>
          <a:blip r:embed="rId2" cstate="print">
            <a:extLst/>
          </a:blip>
          <a:stretch>
            <a:fillRect/>
          </a:stretch>
        </p:blipFill>
        <p:spPr>
          <a:xfrm>
            <a:off x="21259800" y="10668000"/>
            <a:ext cx="2730500" cy="2730500"/>
          </a:xfrm>
          <a:prstGeom prst="rect">
            <a:avLst/>
          </a:prstGeom>
          <a:ln w="12700">
            <a:miter lim="400000"/>
          </a:ln>
        </p:spPr>
      </p:pic>
      <p:sp>
        <p:nvSpPr>
          <p:cNvPr id="341" name="Triangle"/>
          <p:cNvSpPr/>
          <p:nvPr/>
        </p:nvSpPr>
        <p:spPr>
          <a:xfrm rot="10800000">
            <a:off x="4698357" y="8133274"/>
            <a:ext cx="336886" cy="336886"/>
          </a:xfrm>
          <a:prstGeom prst="triangle">
            <a:avLst/>
          </a:prstGeom>
          <a:solidFill>
            <a:srgbClr val="2F557F"/>
          </a:solidFill>
          <a:ln w="12700">
            <a:miter lim="400000"/>
          </a:ln>
        </p:spPr>
        <p:txBody>
          <a:bodyPr lIns="45719" rIns="45719" anchor="ctr"/>
          <a:lstStyle/>
          <a:p>
            <a:pPr algn="l">
              <a:lnSpc>
                <a:spcPct val="100000"/>
              </a:lnSpc>
              <a:defRPr sz="3600">
                <a:solidFill>
                  <a:srgbClr val="2F557F"/>
                </a:solidFill>
              </a:defRPr>
            </a:pPr>
            <a:endParaRPr/>
          </a:p>
        </p:txBody>
      </p:sp>
      <p:sp>
        <p:nvSpPr>
          <p:cNvPr id="342" name="Triangle"/>
          <p:cNvSpPr/>
          <p:nvPr/>
        </p:nvSpPr>
        <p:spPr>
          <a:xfrm>
            <a:off x="12017207" y="8479518"/>
            <a:ext cx="336886" cy="336885"/>
          </a:xfrm>
          <a:prstGeom prst="triangle">
            <a:avLst/>
          </a:prstGeom>
          <a:solidFill>
            <a:srgbClr val="2F557F"/>
          </a:solidFill>
          <a:ln w="12700">
            <a:miter lim="400000"/>
          </a:ln>
        </p:spPr>
        <p:txBody>
          <a:bodyPr lIns="45719" rIns="45719" anchor="ctr"/>
          <a:lstStyle/>
          <a:p>
            <a:pPr algn="l">
              <a:lnSpc>
                <a:spcPct val="100000"/>
              </a:lnSpc>
              <a:defRPr sz="3600">
                <a:solidFill>
                  <a:srgbClr val="2F557F"/>
                </a:solidFill>
              </a:defRPr>
            </a:pPr>
            <a:endParaRPr/>
          </a:p>
        </p:txBody>
      </p:sp>
      <p:sp>
        <p:nvSpPr>
          <p:cNvPr id="343" name="Triangle"/>
          <p:cNvSpPr/>
          <p:nvPr/>
        </p:nvSpPr>
        <p:spPr>
          <a:xfrm rot="10800000">
            <a:off x="18644372" y="8133274"/>
            <a:ext cx="336885" cy="336886"/>
          </a:xfrm>
          <a:prstGeom prst="triangle">
            <a:avLst/>
          </a:prstGeom>
          <a:solidFill>
            <a:srgbClr val="2F557F"/>
          </a:solidFill>
          <a:ln w="12700">
            <a:miter lim="400000"/>
          </a:ln>
        </p:spPr>
        <p:txBody>
          <a:bodyPr lIns="45719" rIns="45719" anchor="ctr"/>
          <a:lstStyle/>
          <a:p>
            <a:pPr algn="l">
              <a:lnSpc>
                <a:spcPct val="100000"/>
              </a:lnSpc>
              <a:defRPr sz="3600">
                <a:solidFill>
                  <a:srgbClr val="2F557F"/>
                </a:solidFill>
              </a:defRPr>
            </a:pPr>
            <a:endParaRPr/>
          </a:p>
        </p:txBody>
      </p:sp>
      <p:sp>
        <p:nvSpPr>
          <p:cNvPr id="344" name="Title Text"/>
          <p:cNvSpPr txBox="1">
            <a:spLocks noGrp="1"/>
          </p:cNvSpPr>
          <p:nvPr>
            <p:ph type="body" sz="quarter" idx="14"/>
          </p:nvPr>
        </p:nvSpPr>
        <p:spPr>
          <a:xfrm>
            <a:off x="2544815" y="6514703"/>
            <a:ext cx="4617865" cy="771744"/>
          </a:xfrm>
          <a:prstGeom prst="rect">
            <a:avLst/>
          </a:prstGeom>
        </p:spPr>
        <p:txBody>
          <a:bodyPr lIns="45719" tIns="45719" rIns="45719" bIns="45719" anchor="ctr"/>
          <a:lstStyle>
            <a:lvl1pPr algn="ctr" defTabSz="1810149">
              <a:lnSpc>
                <a:spcPct val="100000"/>
              </a:lnSpc>
              <a:spcBef>
                <a:spcPts val="0"/>
              </a:spcBef>
              <a:defRPr sz="3959" b="1" spc="594">
                <a:solidFill>
                  <a:srgbClr val="000000"/>
                </a:solidFill>
              </a:defRPr>
            </a:lvl1pPr>
          </a:lstStyle>
          <a:p>
            <a:r>
              <a:t>Title Text</a:t>
            </a:r>
          </a:p>
        </p:txBody>
      </p:sp>
      <p:sp>
        <p:nvSpPr>
          <p:cNvPr id="345" name="Title Text"/>
          <p:cNvSpPr txBox="1">
            <a:spLocks noGrp="1"/>
          </p:cNvSpPr>
          <p:nvPr>
            <p:ph type="body" sz="quarter" idx="15"/>
          </p:nvPr>
        </p:nvSpPr>
        <p:spPr>
          <a:xfrm>
            <a:off x="2544815" y="7302797"/>
            <a:ext cx="4617865" cy="579088"/>
          </a:xfrm>
          <a:prstGeom prst="rect">
            <a:avLst/>
          </a:prstGeom>
        </p:spPr>
        <p:txBody>
          <a:bodyPr lIns="45719" tIns="45719" rIns="45719" bIns="45719" anchor="ctr"/>
          <a:lstStyle>
            <a:lvl1pPr algn="ctr" defTabSz="1755296">
              <a:lnSpc>
                <a:spcPct val="100000"/>
              </a:lnSpc>
              <a:spcBef>
                <a:spcPts val="0"/>
              </a:spcBef>
              <a:defRPr sz="2880" b="1" spc="432">
                <a:solidFill>
                  <a:srgbClr val="000000"/>
                </a:solidFill>
              </a:defRPr>
            </a:lvl1pPr>
          </a:lstStyle>
          <a:p>
            <a:r>
              <a:t>Title Text</a:t>
            </a:r>
          </a:p>
        </p:txBody>
      </p:sp>
      <p:sp>
        <p:nvSpPr>
          <p:cNvPr id="346" name="Title Text"/>
          <p:cNvSpPr txBox="1">
            <a:spLocks noGrp="1"/>
          </p:cNvSpPr>
          <p:nvPr>
            <p:ph type="body" sz="quarter" idx="16"/>
          </p:nvPr>
        </p:nvSpPr>
        <p:spPr>
          <a:xfrm>
            <a:off x="9876717" y="9840070"/>
            <a:ext cx="4617865" cy="771744"/>
          </a:xfrm>
          <a:prstGeom prst="rect">
            <a:avLst/>
          </a:prstGeom>
        </p:spPr>
        <p:txBody>
          <a:bodyPr lIns="45719" tIns="45719" rIns="45719" bIns="45719" anchor="ctr"/>
          <a:lstStyle>
            <a:lvl1pPr algn="ctr" defTabSz="1810149">
              <a:lnSpc>
                <a:spcPct val="100000"/>
              </a:lnSpc>
              <a:spcBef>
                <a:spcPts val="0"/>
              </a:spcBef>
              <a:defRPr sz="3959" b="1" spc="594">
                <a:solidFill>
                  <a:srgbClr val="000000"/>
                </a:solidFill>
              </a:defRPr>
            </a:lvl1pPr>
          </a:lstStyle>
          <a:p>
            <a:r>
              <a:t>Title Text</a:t>
            </a:r>
          </a:p>
        </p:txBody>
      </p:sp>
      <p:sp>
        <p:nvSpPr>
          <p:cNvPr id="347" name="Title Text"/>
          <p:cNvSpPr txBox="1">
            <a:spLocks noGrp="1"/>
          </p:cNvSpPr>
          <p:nvPr>
            <p:ph type="body" sz="quarter" idx="17"/>
          </p:nvPr>
        </p:nvSpPr>
        <p:spPr>
          <a:xfrm>
            <a:off x="9876717" y="9295963"/>
            <a:ext cx="4617865" cy="579087"/>
          </a:xfrm>
          <a:prstGeom prst="rect">
            <a:avLst/>
          </a:prstGeom>
        </p:spPr>
        <p:txBody>
          <a:bodyPr lIns="45719" tIns="45719" rIns="45719" bIns="45719" anchor="ctr"/>
          <a:lstStyle>
            <a:lvl1pPr algn="ctr" defTabSz="1755296">
              <a:lnSpc>
                <a:spcPct val="100000"/>
              </a:lnSpc>
              <a:spcBef>
                <a:spcPts val="0"/>
              </a:spcBef>
              <a:defRPr sz="2880" b="1" spc="432">
                <a:solidFill>
                  <a:srgbClr val="000000"/>
                </a:solidFill>
              </a:defRPr>
            </a:lvl1pPr>
          </a:lstStyle>
          <a:p>
            <a:r>
              <a:t>Title Text</a:t>
            </a:r>
          </a:p>
        </p:txBody>
      </p:sp>
      <p:sp>
        <p:nvSpPr>
          <p:cNvPr id="348" name="Title Text"/>
          <p:cNvSpPr txBox="1">
            <a:spLocks noGrp="1"/>
          </p:cNvSpPr>
          <p:nvPr>
            <p:ph type="body" sz="quarter" idx="18"/>
          </p:nvPr>
        </p:nvSpPr>
        <p:spPr>
          <a:xfrm>
            <a:off x="16503882" y="6514703"/>
            <a:ext cx="4617866" cy="771744"/>
          </a:xfrm>
          <a:prstGeom prst="rect">
            <a:avLst/>
          </a:prstGeom>
        </p:spPr>
        <p:txBody>
          <a:bodyPr lIns="45719" tIns="45719" rIns="45719" bIns="45719" anchor="ctr"/>
          <a:lstStyle>
            <a:lvl1pPr algn="ctr" defTabSz="1810149">
              <a:lnSpc>
                <a:spcPct val="100000"/>
              </a:lnSpc>
              <a:spcBef>
                <a:spcPts val="0"/>
              </a:spcBef>
              <a:defRPr sz="3959" b="1" spc="594">
                <a:solidFill>
                  <a:srgbClr val="000000"/>
                </a:solidFill>
              </a:defRPr>
            </a:lvl1pPr>
          </a:lstStyle>
          <a:p>
            <a:r>
              <a:t>Title Text</a:t>
            </a:r>
          </a:p>
        </p:txBody>
      </p:sp>
      <p:sp>
        <p:nvSpPr>
          <p:cNvPr id="349" name="Title Text"/>
          <p:cNvSpPr txBox="1">
            <a:spLocks noGrp="1"/>
          </p:cNvSpPr>
          <p:nvPr>
            <p:ph type="body" sz="quarter" idx="19"/>
          </p:nvPr>
        </p:nvSpPr>
        <p:spPr>
          <a:xfrm>
            <a:off x="16503882" y="7302797"/>
            <a:ext cx="4617866" cy="579088"/>
          </a:xfrm>
          <a:prstGeom prst="rect">
            <a:avLst/>
          </a:prstGeom>
        </p:spPr>
        <p:txBody>
          <a:bodyPr lIns="45719" tIns="45719" rIns="45719" bIns="45719" anchor="ctr"/>
          <a:lstStyle>
            <a:lvl1pPr algn="ctr" defTabSz="1755296">
              <a:lnSpc>
                <a:spcPct val="100000"/>
              </a:lnSpc>
              <a:spcBef>
                <a:spcPts val="0"/>
              </a:spcBef>
              <a:defRPr sz="2880" b="1" spc="432">
                <a:solidFill>
                  <a:srgbClr val="000000"/>
                </a:solidFill>
              </a:defRPr>
            </a:lvl1pPr>
          </a:lstStyle>
          <a:p>
            <a:r>
              <a:t>Title Text</a:t>
            </a:r>
          </a:p>
        </p:txBody>
      </p:sp>
      <p:sp>
        <p:nvSpPr>
          <p:cNvPr id="350" name="Body Level One…"/>
          <p:cNvSpPr txBox="1">
            <a:spLocks noGrp="1"/>
          </p:cNvSpPr>
          <p:nvPr>
            <p:ph type="body" sz="quarter" idx="20"/>
          </p:nvPr>
        </p:nvSpPr>
        <p:spPr>
          <a:xfrm>
            <a:off x="17026221" y="8688689"/>
            <a:ext cx="4622801" cy="2042039"/>
          </a:xfrm>
          <a:prstGeom prst="rect">
            <a:avLst/>
          </a:prstGeom>
        </p:spPr>
        <p:txBody>
          <a:bodyPr/>
          <a:lstStyle>
            <a:lvl1pPr defTabSz="731373">
              <a:spcBef>
                <a:spcPts val="800"/>
              </a:spcBef>
              <a:defRPr sz="1920"/>
            </a:lvl1pPr>
            <a:lvl2pPr indent="365686" defTabSz="731373">
              <a:spcBef>
                <a:spcPts val="800"/>
              </a:spcBef>
              <a:defRPr sz="1920"/>
            </a:lvl2pPr>
            <a:lvl3pPr indent="731373" defTabSz="731373">
              <a:spcBef>
                <a:spcPts val="800"/>
              </a:spcBef>
              <a:defRPr sz="1920"/>
            </a:lvl3pPr>
            <a:lvl4pPr indent="1097060" defTabSz="731373">
              <a:spcBef>
                <a:spcPts val="800"/>
              </a:spcBef>
              <a:defRPr sz="1920"/>
            </a:lvl4pPr>
            <a:lvl5pPr indent="1462747"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351" name="Body Level One…"/>
          <p:cNvSpPr txBox="1">
            <a:spLocks noGrp="1"/>
          </p:cNvSpPr>
          <p:nvPr>
            <p:ph type="body" sz="quarter" idx="21"/>
          </p:nvPr>
        </p:nvSpPr>
        <p:spPr>
          <a:xfrm>
            <a:off x="9692268" y="6213054"/>
            <a:ext cx="4622801" cy="2042040"/>
          </a:xfrm>
          <a:prstGeom prst="rect">
            <a:avLst/>
          </a:prstGeom>
        </p:spPr>
        <p:txBody>
          <a:bodyPr/>
          <a:lstStyle>
            <a:lvl1pPr defTabSz="731373">
              <a:spcBef>
                <a:spcPts val="800"/>
              </a:spcBef>
              <a:defRPr sz="1920"/>
            </a:lvl1pPr>
            <a:lvl2pPr indent="365686" defTabSz="731373">
              <a:spcBef>
                <a:spcPts val="800"/>
              </a:spcBef>
              <a:defRPr sz="1920"/>
            </a:lvl2pPr>
            <a:lvl3pPr indent="731373" defTabSz="731373">
              <a:spcBef>
                <a:spcPts val="800"/>
              </a:spcBef>
              <a:defRPr sz="1920"/>
            </a:lvl3pPr>
            <a:lvl4pPr indent="1097060" defTabSz="731373">
              <a:spcBef>
                <a:spcPts val="800"/>
              </a:spcBef>
              <a:defRPr sz="1920"/>
            </a:lvl4pPr>
            <a:lvl5pPr indent="1462747"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352" name="Body Level One…"/>
          <p:cNvSpPr txBox="1">
            <a:spLocks noGrp="1"/>
          </p:cNvSpPr>
          <p:nvPr>
            <p:ph type="body" sz="quarter" idx="22"/>
          </p:nvPr>
        </p:nvSpPr>
        <p:spPr>
          <a:xfrm>
            <a:off x="2358315" y="8688689"/>
            <a:ext cx="4622801" cy="2042039"/>
          </a:xfrm>
          <a:prstGeom prst="rect">
            <a:avLst/>
          </a:prstGeom>
        </p:spPr>
        <p:txBody>
          <a:bodyPr/>
          <a:lstStyle>
            <a:lvl1pPr defTabSz="731373">
              <a:spcBef>
                <a:spcPts val="800"/>
              </a:spcBef>
              <a:defRPr sz="1920"/>
            </a:lvl1pPr>
            <a:lvl2pPr indent="365686" defTabSz="731373">
              <a:spcBef>
                <a:spcPts val="800"/>
              </a:spcBef>
              <a:defRPr sz="1920"/>
            </a:lvl2pPr>
            <a:lvl3pPr indent="731373" defTabSz="731373">
              <a:spcBef>
                <a:spcPts val="800"/>
              </a:spcBef>
              <a:defRPr sz="1920"/>
            </a:lvl3pPr>
            <a:lvl4pPr indent="1097060" defTabSz="731373">
              <a:spcBef>
                <a:spcPts val="800"/>
              </a:spcBef>
              <a:defRPr sz="1920"/>
            </a:lvl4pPr>
            <a:lvl5pPr indent="1462747"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353" name="Title Text"/>
          <p:cNvSpPr txBox="1">
            <a:spLocks noGrp="1"/>
          </p:cNvSpPr>
          <p:nvPr>
            <p:ph type="title"/>
          </p:nvPr>
        </p:nvSpPr>
        <p:spPr>
          <a:xfrm>
            <a:off x="2353400" y="1315365"/>
            <a:ext cx="19664500" cy="1752601"/>
          </a:xfrm>
          <a:prstGeom prst="rect">
            <a:avLst/>
          </a:prstGeom>
        </p:spPr>
        <p:txBody>
          <a:bodyPr/>
          <a:lstStyle>
            <a:lvl1pPr>
              <a:defRPr cap="none">
                <a:solidFill>
                  <a:srgbClr val="000000"/>
                </a:solidFill>
              </a:defRPr>
            </a:lvl1pPr>
          </a:lstStyle>
          <a:p>
            <a:r>
              <a:t>Title Text</a:t>
            </a:r>
          </a:p>
        </p:txBody>
      </p:sp>
      <p:sp>
        <p:nvSpPr>
          <p:cNvPr id="354" name="Body Level One…"/>
          <p:cNvSpPr txBox="1">
            <a:spLocks noGrp="1"/>
          </p:cNvSpPr>
          <p:nvPr>
            <p:ph type="body" sz="quarter" idx="1"/>
          </p:nvPr>
        </p:nvSpPr>
        <p:spPr>
          <a:xfrm>
            <a:off x="2068824" y="2958587"/>
            <a:ext cx="20233652" cy="1158560"/>
          </a:xfrm>
          <a:prstGeom prst="rect">
            <a:avLst/>
          </a:prstGeom>
        </p:spPr>
        <p:txBody>
          <a:bodyPr>
            <a:noAutofit/>
          </a:bodyPr>
          <a:lstStyle>
            <a:lvl1pPr algn="ctr">
              <a:lnSpc>
                <a:spcPct val="150000"/>
              </a:lnSpc>
              <a:spcBef>
                <a:spcPts val="0"/>
              </a:spcBef>
              <a:defRPr sz="3800" b="1" spc="772">
                <a:solidFill>
                  <a:srgbClr val="424242"/>
                </a:solidFill>
              </a:defRPr>
            </a:lvl1pPr>
            <a:lvl2pPr algn="ctr">
              <a:lnSpc>
                <a:spcPct val="150000"/>
              </a:lnSpc>
              <a:spcBef>
                <a:spcPts val="0"/>
              </a:spcBef>
              <a:defRPr sz="3800" b="1" spc="772">
                <a:solidFill>
                  <a:srgbClr val="424242"/>
                </a:solidFill>
              </a:defRPr>
            </a:lvl2pPr>
            <a:lvl3pPr algn="ctr">
              <a:lnSpc>
                <a:spcPct val="150000"/>
              </a:lnSpc>
              <a:spcBef>
                <a:spcPts val="0"/>
              </a:spcBef>
              <a:defRPr sz="3800" b="1" spc="772">
                <a:solidFill>
                  <a:srgbClr val="424242"/>
                </a:solidFill>
              </a:defRPr>
            </a:lvl3pPr>
            <a:lvl4pPr algn="ctr">
              <a:lnSpc>
                <a:spcPct val="150000"/>
              </a:lnSpc>
              <a:spcBef>
                <a:spcPts val="0"/>
              </a:spcBef>
              <a:defRPr sz="3800" b="1" spc="772">
                <a:solidFill>
                  <a:srgbClr val="424242"/>
                </a:solidFill>
              </a:defRPr>
            </a:lvl4pPr>
            <a:lvl5pPr algn="ctr">
              <a:lnSpc>
                <a:spcPct val="150000"/>
              </a:lnSpc>
              <a:spcBef>
                <a:spcPts val="0"/>
              </a:spcBef>
              <a:defRPr sz="3800" b="1" spc="772">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meline Middle">
    <p:spTree>
      <p:nvGrpSpPr>
        <p:cNvPr id="1" name=""/>
        <p:cNvGrpSpPr/>
        <p:nvPr/>
      </p:nvGrpSpPr>
      <p:grpSpPr>
        <a:xfrm>
          <a:off x="0" y="0"/>
          <a:ext cx="0" cy="0"/>
          <a:chOff x="0" y="0"/>
          <a:chExt cx="0" cy="0"/>
        </a:xfrm>
      </p:grpSpPr>
      <p:sp>
        <p:nvSpPr>
          <p:cNvPr id="362" name="Body Level One…"/>
          <p:cNvSpPr txBox="1">
            <a:spLocks noGrp="1"/>
          </p:cNvSpPr>
          <p:nvPr>
            <p:ph type="body" sz="quarter" idx="1"/>
          </p:nvPr>
        </p:nvSpPr>
        <p:spPr>
          <a:xfrm>
            <a:off x="3911372" y="2959100"/>
            <a:ext cx="16562851" cy="1029742"/>
          </a:xfrm>
          <a:prstGeom prst="rect">
            <a:avLst/>
          </a:prstGeom>
        </p:spPr>
        <p:txBody>
          <a:bodyPr>
            <a:noAutofit/>
          </a:bodyPr>
          <a:lstStyle>
            <a:lvl1pPr algn="ctr">
              <a:lnSpc>
                <a:spcPct val="150000"/>
              </a:lnSpc>
              <a:spcBef>
                <a:spcPts val="0"/>
              </a:spcBef>
              <a:defRPr sz="3800" b="1" spc="772">
                <a:solidFill>
                  <a:srgbClr val="424242"/>
                </a:solidFill>
              </a:defRPr>
            </a:lvl1pPr>
            <a:lvl2pPr algn="ctr">
              <a:lnSpc>
                <a:spcPct val="150000"/>
              </a:lnSpc>
              <a:spcBef>
                <a:spcPts val="0"/>
              </a:spcBef>
              <a:defRPr sz="3800" b="1" spc="772">
                <a:solidFill>
                  <a:srgbClr val="424242"/>
                </a:solidFill>
              </a:defRPr>
            </a:lvl2pPr>
            <a:lvl3pPr algn="ctr">
              <a:lnSpc>
                <a:spcPct val="150000"/>
              </a:lnSpc>
              <a:spcBef>
                <a:spcPts val="0"/>
              </a:spcBef>
              <a:defRPr sz="3800" b="1" spc="772">
                <a:solidFill>
                  <a:srgbClr val="424242"/>
                </a:solidFill>
              </a:defRPr>
            </a:lvl3pPr>
            <a:lvl4pPr algn="ctr">
              <a:lnSpc>
                <a:spcPct val="150000"/>
              </a:lnSpc>
              <a:spcBef>
                <a:spcPts val="0"/>
              </a:spcBef>
              <a:defRPr sz="3800" b="1" spc="772">
                <a:solidFill>
                  <a:srgbClr val="424242"/>
                </a:solidFill>
              </a:defRPr>
            </a:lvl4pPr>
            <a:lvl5pPr algn="ctr">
              <a:lnSpc>
                <a:spcPct val="150000"/>
              </a:lnSpc>
              <a:spcBef>
                <a:spcPts val="0"/>
              </a:spcBef>
              <a:defRPr sz="3800" b="1" spc="772">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363" name="Title Text"/>
          <p:cNvSpPr txBox="1">
            <a:spLocks noGrp="1"/>
          </p:cNvSpPr>
          <p:nvPr>
            <p:ph type="title"/>
          </p:nvPr>
        </p:nvSpPr>
        <p:spPr>
          <a:xfrm>
            <a:off x="3897077" y="826208"/>
            <a:ext cx="16562851" cy="2042039"/>
          </a:xfrm>
          <a:prstGeom prst="rect">
            <a:avLst/>
          </a:prstGeom>
        </p:spPr>
        <p:txBody>
          <a:bodyPr/>
          <a:lstStyle>
            <a:lvl1pPr>
              <a:defRPr cap="none">
                <a:solidFill>
                  <a:srgbClr val="000000"/>
                </a:solidFill>
              </a:defRPr>
            </a:lvl1pPr>
          </a:lstStyle>
          <a:p>
            <a:r>
              <a:t>Title Text</a:t>
            </a:r>
          </a:p>
        </p:txBody>
      </p:sp>
      <p:pic>
        <p:nvPicPr>
          <p:cNvPr id="364" name="170928-Symbol-R-Circular_Denim.png" descr="170928-Symbol-R-Circular_Denim.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365" name="Line"/>
          <p:cNvSpPr/>
          <p:nvPr/>
        </p:nvSpPr>
        <p:spPr>
          <a:xfrm>
            <a:off x="-6351" y="8467588"/>
            <a:ext cx="24384001" cy="1"/>
          </a:xfrm>
          <a:prstGeom prst="line">
            <a:avLst/>
          </a:prstGeom>
          <a:ln w="6350">
            <a:solidFill>
              <a:srgbClr val="7F7F7F"/>
            </a:solidFill>
            <a:miter/>
          </a:ln>
        </p:spPr>
        <p:txBody>
          <a:bodyPr lIns="45719" rIns="45719"/>
          <a:lstStyle/>
          <a:p>
            <a:pPr algn="l">
              <a:lnSpc>
                <a:spcPct val="100000"/>
              </a:lnSpc>
              <a:defRPr sz="3600"/>
            </a:pPr>
            <a:endParaRPr/>
          </a:p>
        </p:txBody>
      </p:sp>
      <p:sp>
        <p:nvSpPr>
          <p:cNvPr id="366" name="Triangle"/>
          <p:cNvSpPr/>
          <p:nvPr/>
        </p:nvSpPr>
        <p:spPr>
          <a:xfrm rot="10800000">
            <a:off x="4698357" y="8133274"/>
            <a:ext cx="336886" cy="336886"/>
          </a:xfrm>
          <a:prstGeom prst="triangle">
            <a:avLst/>
          </a:prstGeom>
          <a:solidFill>
            <a:srgbClr val="2F557F"/>
          </a:solidFill>
          <a:ln w="12700">
            <a:miter lim="400000"/>
          </a:ln>
        </p:spPr>
        <p:txBody>
          <a:bodyPr lIns="45719" rIns="45719" anchor="ctr"/>
          <a:lstStyle/>
          <a:p>
            <a:pPr algn="l">
              <a:lnSpc>
                <a:spcPct val="100000"/>
              </a:lnSpc>
              <a:defRPr sz="3600">
                <a:solidFill>
                  <a:srgbClr val="2F557F"/>
                </a:solidFill>
              </a:defRPr>
            </a:pPr>
            <a:endParaRPr/>
          </a:p>
        </p:txBody>
      </p:sp>
      <p:sp>
        <p:nvSpPr>
          <p:cNvPr id="367" name="Triangle"/>
          <p:cNvSpPr/>
          <p:nvPr/>
        </p:nvSpPr>
        <p:spPr>
          <a:xfrm>
            <a:off x="12017207" y="8479518"/>
            <a:ext cx="336886" cy="336885"/>
          </a:xfrm>
          <a:prstGeom prst="triangle">
            <a:avLst/>
          </a:prstGeom>
          <a:solidFill>
            <a:srgbClr val="2F557F"/>
          </a:solidFill>
          <a:ln w="12700">
            <a:miter lim="400000"/>
          </a:ln>
        </p:spPr>
        <p:txBody>
          <a:bodyPr lIns="45719" rIns="45719" anchor="ctr"/>
          <a:lstStyle/>
          <a:p>
            <a:pPr algn="l">
              <a:lnSpc>
                <a:spcPct val="100000"/>
              </a:lnSpc>
              <a:defRPr sz="3600">
                <a:solidFill>
                  <a:srgbClr val="2F557F"/>
                </a:solidFill>
              </a:defRPr>
            </a:pPr>
            <a:endParaRPr/>
          </a:p>
        </p:txBody>
      </p:sp>
      <p:sp>
        <p:nvSpPr>
          <p:cNvPr id="368" name="Triangle"/>
          <p:cNvSpPr/>
          <p:nvPr/>
        </p:nvSpPr>
        <p:spPr>
          <a:xfrm rot="10800000">
            <a:off x="18644372" y="8133274"/>
            <a:ext cx="336885" cy="336886"/>
          </a:xfrm>
          <a:prstGeom prst="triangle">
            <a:avLst/>
          </a:prstGeom>
          <a:solidFill>
            <a:srgbClr val="2F557F"/>
          </a:solidFill>
          <a:ln w="12700">
            <a:miter lim="400000"/>
          </a:ln>
        </p:spPr>
        <p:txBody>
          <a:bodyPr lIns="45719" rIns="45719" anchor="ctr"/>
          <a:lstStyle/>
          <a:p>
            <a:pPr algn="l">
              <a:lnSpc>
                <a:spcPct val="100000"/>
              </a:lnSpc>
              <a:defRPr sz="3600">
                <a:solidFill>
                  <a:srgbClr val="2F557F"/>
                </a:solidFill>
              </a:defRPr>
            </a:pPr>
            <a:endParaRPr/>
          </a:p>
        </p:txBody>
      </p:sp>
      <p:sp>
        <p:nvSpPr>
          <p:cNvPr id="369" name="Title Text"/>
          <p:cNvSpPr txBox="1">
            <a:spLocks noGrp="1"/>
          </p:cNvSpPr>
          <p:nvPr>
            <p:ph type="body" sz="quarter" idx="13"/>
          </p:nvPr>
        </p:nvSpPr>
        <p:spPr>
          <a:xfrm>
            <a:off x="2544815" y="6514703"/>
            <a:ext cx="4617865" cy="771744"/>
          </a:xfrm>
          <a:prstGeom prst="rect">
            <a:avLst/>
          </a:prstGeom>
        </p:spPr>
        <p:txBody>
          <a:bodyPr lIns="45719" tIns="45719" rIns="45719" bIns="45719" anchor="ctr"/>
          <a:lstStyle>
            <a:lvl1pPr algn="ctr" defTabSz="1810149">
              <a:lnSpc>
                <a:spcPct val="100000"/>
              </a:lnSpc>
              <a:spcBef>
                <a:spcPts val="0"/>
              </a:spcBef>
              <a:defRPr sz="3959" b="1" spc="594">
                <a:solidFill>
                  <a:srgbClr val="000000"/>
                </a:solidFill>
              </a:defRPr>
            </a:lvl1pPr>
          </a:lstStyle>
          <a:p>
            <a:r>
              <a:t>Title Text</a:t>
            </a:r>
          </a:p>
        </p:txBody>
      </p:sp>
      <p:sp>
        <p:nvSpPr>
          <p:cNvPr id="370" name="Title Text"/>
          <p:cNvSpPr txBox="1">
            <a:spLocks noGrp="1"/>
          </p:cNvSpPr>
          <p:nvPr>
            <p:ph type="body" sz="quarter" idx="14"/>
          </p:nvPr>
        </p:nvSpPr>
        <p:spPr>
          <a:xfrm>
            <a:off x="2544815" y="7302797"/>
            <a:ext cx="4617865" cy="579088"/>
          </a:xfrm>
          <a:prstGeom prst="rect">
            <a:avLst/>
          </a:prstGeom>
        </p:spPr>
        <p:txBody>
          <a:bodyPr lIns="45719" tIns="45719" rIns="45719" bIns="45719" anchor="ctr"/>
          <a:lstStyle>
            <a:lvl1pPr algn="ctr" defTabSz="1755296">
              <a:lnSpc>
                <a:spcPct val="100000"/>
              </a:lnSpc>
              <a:spcBef>
                <a:spcPts val="0"/>
              </a:spcBef>
              <a:defRPr sz="2880" b="1" spc="432">
                <a:solidFill>
                  <a:srgbClr val="000000"/>
                </a:solidFill>
              </a:defRPr>
            </a:lvl1pPr>
          </a:lstStyle>
          <a:p>
            <a:r>
              <a:t>Title Text</a:t>
            </a:r>
          </a:p>
        </p:txBody>
      </p:sp>
      <p:sp>
        <p:nvSpPr>
          <p:cNvPr id="371" name="Title Text"/>
          <p:cNvSpPr txBox="1">
            <a:spLocks noGrp="1"/>
          </p:cNvSpPr>
          <p:nvPr>
            <p:ph type="body" sz="quarter" idx="15"/>
          </p:nvPr>
        </p:nvSpPr>
        <p:spPr>
          <a:xfrm>
            <a:off x="9876717" y="9840070"/>
            <a:ext cx="4617865" cy="771744"/>
          </a:xfrm>
          <a:prstGeom prst="rect">
            <a:avLst/>
          </a:prstGeom>
        </p:spPr>
        <p:txBody>
          <a:bodyPr lIns="45719" tIns="45719" rIns="45719" bIns="45719" anchor="ctr"/>
          <a:lstStyle>
            <a:lvl1pPr algn="ctr" defTabSz="1810149">
              <a:lnSpc>
                <a:spcPct val="100000"/>
              </a:lnSpc>
              <a:spcBef>
                <a:spcPts val="0"/>
              </a:spcBef>
              <a:defRPr sz="3959" b="1" spc="594">
                <a:solidFill>
                  <a:srgbClr val="000000"/>
                </a:solidFill>
              </a:defRPr>
            </a:lvl1pPr>
          </a:lstStyle>
          <a:p>
            <a:r>
              <a:t>Title Text</a:t>
            </a:r>
          </a:p>
        </p:txBody>
      </p:sp>
      <p:sp>
        <p:nvSpPr>
          <p:cNvPr id="372" name="Title Text"/>
          <p:cNvSpPr txBox="1">
            <a:spLocks noGrp="1"/>
          </p:cNvSpPr>
          <p:nvPr>
            <p:ph type="body" sz="quarter" idx="16"/>
          </p:nvPr>
        </p:nvSpPr>
        <p:spPr>
          <a:xfrm>
            <a:off x="9876717" y="9295963"/>
            <a:ext cx="4617865" cy="579087"/>
          </a:xfrm>
          <a:prstGeom prst="rect">
            <a:avLst/>
          </a:prstGeom>
        </p:spPr>
        <p:txBody>
          <a:bodyPr lIns="45719" tIns="45719" rIns="45719" bIns="45719" anchor="ctr"/>
          <a:lstStyle>
            <a:lvl1pPr algn="ctr" defTabSz="1755296">
              <a:lnSpc>
                <a:spcPct val="100000"/>
              </a:lnSpc>
              <a:spcBef>
                <a:spcPts val="0"/>
              </a:spcBef>
              <a:defRPr sz="2880" b="1" spc="432">
                <a:solidFill>
                  <a:srgbClr val="000000"/>
                </a:solidFill>
              </a:defRPr>
            </a:lvl1pPr>
          </a:lstStyle>
          <a:p>
            <a:r>
              <a:t>Title Text</a:t>
            </a:r>
          </a:p>
        </p:txBody>
      </p:sp>
      <p:sp>
        <p:nvSpPr>
          <p:cNvPr id="373" name="Title Text"/>
          <p:cNvSpPr txBox="1">
            <a:spLocks noGrp="1"/>
          </p:cNvSpPr>
          <p:nvPr>
            <p:ph type="body" sz="quarter" idx="17"/>
          </p:nvPr>
        </p:nvSpPr>
        <p:spPr>
          <a:xfrm>
            <a:off x="16503882" y="6514703"/>
            <a:ext cx="4617866" cy="771744"/>
          </a:xfrm>
          <a:prstGeom prst="rect">
            <a:avLst/>
          </a:prstGeom>
        </p:spPr>
        <p:txBody>
          <a:bodyPr lIns="45719" tIns="45719" rIns="45719" bIns="45719" anchor="ctr"/>
          <a:lstStyle>
            <a:lvl1pPr algn="ctr" defTabSz="1810149">
              <a:lnSpc>
                <a:spcPct val="100000"/>
              </a:lnSpc>
              <a:spcBef>
                <a:spcPts val="0"/>
              </a:spcBef>
              <a:defRPr sz="3959" b="1" spc="594">
                <a:solidFill>
                  <a:srgbClr val="000000"/>
                </a:solidFill>
              </a:defRPr>
            </a:lvl1pPr>
          </a:lstStyle>
          <a:p>
            <a:r>
              <a:t>Title Text</a:t>
            </a:r>
          </a:p>
        </p:txBody>
      </p:sp>
      <p:sp>
        <p:nvSpPr>
          <p:cNvPr id="374" name="Title Text"/>
          <p:cNvSpPr txBox="1">
            <a:spLocks noGrp="1"/>
          </p:cNvSpPr>
          <p:nvPr>
            <p:ph type="body" sz="quarter" idx="18"/>
          </p:nvPr>
        </p:nvSpPr>
        <p:spPr>
          <a:xfrm>
            <a:off x="16503882" y="7302797"/>
            <a:ext cx="4617866" cy="579088"/>
          </a:xfrm>
          <a:prstGeom prst="rect">
            <a:avLst/>
          </a:prstGeom>
        </p:spPr>
        <p:txBody>
          <a:bodyPr lIns="45719" tIns="45719" rIns="45719" bIns="45719" anchor="ctr"/>
          <a:lstStyle>
            <a:lvl1pPr algn="ctr" defTabSz="1755296">
              <a:lnSpc>
                <a:spcPct val="100000"/>
              </a:lnSpc>
              <a:spcBef>
                <a:spcPts val="0"/>
              </a:spcBef>
              <a:defRPr sz="2880" b="1" spc="432">
                <a:solidFill>
                  <a:srgbClr val="000000"/>
                </a:solidFill>
              </a:defRPr>
            </a:lvl1pPr>
          </a:lstStyle>
          <a:p>
            <a:r>
              <a:t>Title Text</a:t>
            </a:r>
          </a:p>
        </p:txBody>
      </p:sp>
      <p:sp>
        <p:nvSpPr>
          <p:cNvPr id="375" name="Body Level One…"/>
          <p:cNvSpPr txBox="1">
            <a:spLocks noGrp="1"/>
          </p:cNvSpPr>
          <p:nvPr>
            <p:ph type="body" sz="quarter" idx="19"/>
          </p:nvPr>
        </p:nvSpPr>
        <p:spPr>
          <a:xfrm>
            <a:off x="17026221" y="8688689"/>
            <a:ext cx="4622801" cy="2042039"/>
          </a:xfrm>
          <a:prstGeom prst="rect">
            <a:avLst/>
          </a:prstGeom>
        </p:spPr>
        <p:txBody>
          <a:bodyPr/>
          <a:lstStyle>
            <a:lvl1pPr defTabSz="731373">
              <a:spcBef>
                <a:spcPts val="800"/>
              </a:spcBef>
              <a:defRPr sz="1920"/>
            </a:lvl1pPr>
            <a:lvl2pPr indent="365686" defTabSz="731373">
              <a:spcBef>
                <a:spcPts val="800"/>
              </a:spcBef>
              <a:defRPr sz="1920"/>
            </a:lvl2pPr>
            <a:lvl3pPr indent="731373" defTabSz="731373">
              <a:spcBef>
                <a:spcPts val="800"/>
              </a:spcBef>
              <a:defRPr sz="1920"/>
            </a:lvl3pPr>
            <a:lvl4pPr indent="1097060" defTabSz="731373">
              <a:spcBef>
                <a:spcPts val="800"/>
              </a:spcBef>
              <a:defRPr sz="1920"/>
            </a:lvl4pPr>
            <a:lvl5pPr indent="1462747"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376" name="Body Level One…"/>
          <p:cNvSpPr txBox="1">
            <a:spLocks noGrp="1"/>
          </p:cNvSpPr>
          <p:nvPr>
            <p:ph type="body" sz="quarter" idx="20"/>
          </p:nvPr>
        </p:nvSpPr>
        <p:spPr>
          <a:xfrm>
            <a:off x="9692268" y="6213054"/>
            <a:ext cx="4622801" cy="2042040"/>
          </a:xfrm>
          <a:prstGeom prst="rect">
            <a:avLst/>
          </a:prstGeom>
        </p:spPr>
        <p:txBody>
          <a:bodyPr/>
          <a:lstStyle>
            <a:lvl1pPr defTabSz="731373">
              <a:spcBef>
                <a:spcPts val="800"/>
              </a:spcBef>
              <a:defRPr sz="1920"/>
            </a:lvl1pPr>
            <a:lvl2pPr indent="365686" defTabSz="731373">
              <a:spcBef>
                <a:spcPts val="800"/>
              </a:spcBef>
              <a:defRPr sz="1920"/>
            </a:lvl2pPr>
            <a:lvl3pPr indent="731373" defTabSz="731373">
              <a:spcBef>
                <a:spcPts val="800"/>
              </a:spcBef>
              <a:defRPr sz="1920"/>
            </a:lvl3pPr>
            <a:lvl4pPr indent="1097060" defTabSz="731373">
              <a:spcBef>
                <a:spcPts val="800"/>
              </a:spcBef>
              <a:defRPr sz="1920"/>
            </a:lvl4pPr>
            <a:lvl5pPr indent="1462747"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377" name="Body Level One…"/>
          <p:cNvSpPr txBox="1">
            <a:spLocks noGrp="1"/>
          </p:cNvSpPr>
          <p:nvPr>
            <p:ph type="body" sz="quarter" idx="21"/>
          </p:nvPr>
        </p:nvSpPr>
        <p:spPr>
          <a:xfrm>
            <a:off x="2358315" y="8688689"/>
            <a:ext cx="4622801" cy="2042039"/>
          </a:xfrm>
          <a:prstGeom prst="rect">
            <a:avLst/>
          </a:prstGeom>
        </p:spPr>
        <p:txBody>
          <a:bodyPr/>
          <a:lstStyle>
            <a:lvl1pPr defTabSz="731373">
              <a:spcBef>
                <a:spcPts val="800"/>
              </a:spcBef>
              <a:defRPr sz="1920"/>
            </a:lvl1pPr>
            <a:lvl2pPr indent="365686" defTabSz="731373">
              <a:spcBef>
                <a:spcPts val="800"/>
              </a:spcBef>
              <a:defRPr sz="1920"/>
            </a:lvl2pPr>
            <a:lvl3pPr indent="731373" defTabSz="731373">
              <a:spcBef>
                <a:spcPts val="800"/>
              </a:spcBef>
              <a:defRPr sz="1920"/>
            </a:lvl3pPr>
            <a:lvl4pPr indent="1097060" defTabSz="731373">
              <a:spcBef>
                <a:spcPts val="800"/>
              </a:spcBef>
              <a:defRPr sz="1920"/>
            </a:lvl4pPr>
            <a:lvl5pPr indent="1462747"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37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meline Ending">
    <p:spTree>
      <p:nvGrpSpPr>
        <p:cNvPr id="1" name=""/>
        <p:cNvGrpSpPr/>
        <p:nvPr/>
      </p:nvGrpSpPr>
      <p:grpSpPr>
        <a:xfrm>
          <a:off x="0" y="0"/>
          <a:ext cx="0" cy="0"/>
          <a:chOff x="0" y="0"/>
          <a:chExt cx="0" cy="0"/>
        </a:xfrm>
      </p:grpSpPr>
      <p:sp>
        <p:nvSpPr>
          <p:cNvPr id="385" name="Title Text"/>
          <p:cNvSpPr txBox="1">
            <a:spLocks noGrp="1"/>
          </p:cNvSpPr>
          <p:nvPr>
            <p:ph type="title"/>
          </p:nvPr>
        </p:nvSpPr>
        <p:spPr>
          <a:xfrm>
            <a:off x="3860800" y="825500"/>
            <a:ext cx="16560800" cy="2044700"/>
          </a:xfrm>
          <a:prstGeom prst="rect">
            <a:avLst/>
          </a:prstGeom>
        </p:spPr>
        <p:txBody>
          <a:bodyPr/>
          <a:lstStyle>
            <a:lvl1pPr>
              <a:defRPr cap="none">
                <a:solidFill>
                  <a:srgbClr val="000000"/>
                </a:solidFill>
              </a:defRPr>
            </a:lvl1pPr>
          </a:lstStyle>
          <a:p>
            <a:r>
              <a:t>Title Text</a:t>
            </a:r>
          </a:p>
        </p:txBody>
      </p:sp>
      <p:pic>
        <p:nvPicPr>
          <p:cNvPr id="386" name="170928-Symbol-R-Circular_Denim.png" descr="170928-Symbol-R-Circular_Denim.png"/>
          <p:cNvPicPr>
            <a:picLocks noChangeAspect="1"/>
          </p:cNvPicPr>
          <p:nvPr/>
        </p:nvPicPr>
        <p:blipFill>
          <a:blip r:embed="rId2" cstate="print">
            <a:extLst/>
          </a:blip>
          <a:stretch>
            <a:fillRect/>
          </a:stretch>
        </p:blipFill>
        <p:spPr>
          <a:xfrm>
            <a:off x="21259800" y="10668000"/>
            <a:ext cx="2730500" cy="2730500"/>
          </a:xfrm>
          <a:prstGeom prst="rect">
            <a:avLst/>
          </a:prstGeom>
          <a:ln w="12700">
            <a:miter lim="400000"/>
          </a:ln>
        </p:spPr>
      </p:pic>
      <p:sp>
        <p:nvSpPr>
          <p:cNvPr id="387" name="Body Level One…"/>
          <p:cNvSpPr txBox="1">
            <a:spLocks noGrp="1"/>
          </p:cNvSpPr>
          <p:nvPr>
            <p:ph type="body" sz="quarter" idx="1"/>
          </p:nvPr>
        </p:nvSpPr>
        <p:spPr>
          <a:xfrm>
            <a:off x="3860800" y="2959100"/>
            <a:ext cx="16560800" cy="1029742"/>
          </a:xfrm>
          <a:prstGeom prst="rect">
            <a:avLst/>
          </a:prstGeom>
        </p:spPr>
        <p:txBody>
          <a:bodyPr>
            <a:noAutofit/>
          </a:bodyPr>
          <a:lstStyle>
            <a:lvl1pPr algn="ctr">
              <a:lnSpc>
                <a:spcPct val="150000"/>
              </a:lnSpc>
              <a:spcBef>
                <a:spcPts val="0"/>
              </a:spcBef>
              <a:defRPr sz="3800" b="1" spc="772">
                <a:solidFill>
                  <a:srgbClr val="424242"/>
                </a:solidFill>
              </a:defRPr>
            </a:lvl1pPr>
            <a:lvl2pPr algn="ctr">
              <a:lnSpc>
                <a:spcPct val="150000"/>
              </a:lnSpc>
              <a:spcBef>
                <a:spcPts val="0"/>
              </a:spcBef>
              <a:defRPr sz="3800" b="1" spc="772">
                <a:solidFill>
                  <a:srgbClr val="424242"/>
                </a:solidFill>
              </a:defRPr>
            </a:lvl2pPr>
            <a:lvl3pPr algn="ctr">
              <a:lnSpc>
                <a:spcPct val="150000"/>
              </a:lnSpc>
              <a:spcBef>
                <a:spcPts val="0"/>
              </a:spcBef>
              <a:defRPr sz="3800" b="1" spc="772">
                <a:solidFill>
                  <a:srgbClr val="424242"/>
                </a:solidFill>
              </a:defRPr>
            </a:lvl3pPr>
            <a:lvl4pPr algn="ctr">
              <a:lnSpc>
                <a:spcPct val="150000"/>
              </a:lnSpc>
              <a:spcBef>
                <a:spcPts val="0"/>
              </a:spcBef>
              <a:defRPr sz="3800" b="1" spc="772">
                <a:solidFill>
                  <a:srgbClr val="424242"/>
                </a:solidFill>
              </a:defRPr>
            </a:lvl4pPr>
            <a:lvl5pPr algn="ctr">
              <a:lnSpc>
                <a:spcPct val="150000"/>
              </a:lnSpc>
              <a:spcBef>
                <a:spcPts val="0"/>
              </a:spcBef>
              <a:defRPr sz="3800" b="1" spc="772">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388" name="Line"/>
          <p:cNvSpPr/>
          <p:nvPr/>
        </p:nvSpPr>
        <p:spPr>
          <a:xfrm>
            <a:off x="-6351" y="8467588"/>
            <a:ext cx="18808165" cy="1"/>
          </a:xfrm>
          <a:prstGeom prst="line">
            <a:avLst/>
          </a:prstGeom>
          <a:ln w="6350">
            <a:solidFill>
              <a:srgbClr val="7F7F7F"/>
            </a:solidFill>
            <a:miter/>
          </a:ln>
        </p:spPr>
        <p:txBody>
          <a:bodyPr lIns="45719" rIns="45719"/>
          <a:lstStyle/>
          <a:p>
            <a:pPr algn="l">
              <a:lnSpc>
                <a:spcPct val="100000"/>
              </a:lnSpc>
              <a:defRPr sz="3600"/>
            </a:pPr>
            <a:endParaRPr/>
          </a:p>
        </p:txBody>
      </p:sp>
      <p:sp>
        <p:nvSpPr>
          <p:cNvPr id="389" name="Triangle"/>
          <p:cNvSpPr/>
          <p:nvPr/>
        </p:nvSpPr>
        <p:spPr>
          <a:xfrm rot="10800000">
            <a:off x="4698357" y="8133274"/>
            <a:ext cx="336886" cy="336886"/>
          </a:xfrm>
          <a:prstGeom prst="triangle">
            <a:avLst/>
          </a:prstGeom>
          <a:solidFill>
            <a:srgbClr val="2F557F"/>
          </a:solidFill>
          <a:ln w="12700">
            <a:miter lim="400000"/>
          </a:ln>
        </p:spPr>
        <p:txBody>
          <a:bodyPr lIns="45719" rIns="45719" anchor="ctr"/>
          <a:lstStyle/>
          <a:p>
            <a:pPr algn="l">
              <a:lnSpc>
                <a:spcPct val="100000"/>
              </a:lnSpc>
              <a:defRPr sz="3600">
                <a:solidFill>
                  <a:srgbClr val="2F557F"/>
                </a:solidFill>
              </a:defRPr>
            </a:pPr>
            <a:endParaRPr/>
          </a:p>
        </p:txBody>
      </p:sp>
      <p:sp>
        <p:nvSpPr>
          <p:cNvPr id="390" name="Triangle"/>
          <p:cNvSpPr/>
          <p:nvPr/>
        </p:nvSpPr>
        <p:spPr>
          <a:xfrm>
            <a:off x="12017207" y="8479518"/>
            <a:ext cx="336886" cy="336885"/>
          </a:xfrm>
          <a:prstGeom prst="triangle">
            <a:avLst/>
          </a:prstGeom>
          <a:solidFill>
            <a:srgbClr val="2F557F"/>
          </a:solidFill>
          <a:ln w="12700">
            <a:miter lim="400000"/>
          </a:ln>
        </p:spPr>
        <p:txBody>
          <a:bodyPr lIns="45719" rIns="45719" anchor="ctr"/>
          <a:lstStyle/>
          <a:p>
            <a:pPr algn="l">
              <a:lnSpc>
                <a:spcPct val="100000"/>
              </a:lnSpc>
              <a:defRPr sz="3600">
                <a:solidFill>
                  <a:srgbClr val="2F557F"/>
                </a:solidFill>
              </a:defRPr>
            </a:pPr>
            <a:endParaRPr/>
          </a:p>
        </p:txBody>
      </p:sp>
      <p:sp>
        <p:nvSpPr>
          <p:cNvPr id="391" name="Triangle"/>
          <p:cNvSpPr/>
          <p:nvPr/>
        </p:nvSpPr>
        <p:spPr>
          <a:xfrm rot="10800000">
            <a:off x="18644372" y="8133274"/>
            <a:ext cx="336885" cy="336886"/>
          </a:xfrm>
          <a:prstGeom prst="triangle">
            <a:avLst/>
          </a:prstGeom>
          <a:solidFill>
            <a:srgbClr val="2F557F"/>
          </a:solidFill>
          <a:ln w="12700">
            <a:miter lim="400000"/>
          </a:ln>
        </p:spPr>
        <p:txBody>
          <a:bodyPr lIns="45719" rIns="45719" anchor="ctr"/>
          <a:lstStyle/>
          <a:p>
            <a:pPr algn="l">
              <a:lnSpc>
                <a:spcPct val="100000"/>
              </a:lnSpc>
              <a:defRPr sz="3600">
                <a:solidFill>
                  <a:srgbClr val="2F557F"/>
                </a:solidFill>
              </a:defRPr>
            </a:pPr>
            <a:endParaRPr/>
          </a:p>
        </p:txBody>
      </p:sp>
      <p:sp>
        <p:nvSpPr>
          <p:cNvPr id="392" name="Title Text"/>
          <p:cNvSpPr txBox="1">
            <a:spLocks noGrp="1"/>
          </p:cNvSpPr>
          <p:nvPr>
            <p:ph type="body" sz="quarter" idx="13"/>
          </p:nvPr>
        </p:nvSpPr>
        <p:spPr>
          <a:xfrm>
            <a:off x="2544815" y="6514703"/>
            <a:ext cx="4617865" cy="771744"/>
          </a:xfrm>
          <a:prstGeom prst="rect">
            <a:avLst/>
          </a:prstGeom>
        </p:spPr>
        <p:txBody>
          <a:bodyPr lIns="45719" tIns="45719" rIns="45719" bIns="45719" anchor="ctr"/>
          <a:lstStyle>
            <a:lvl1pPr algn="ctr" defTabSz="1810149">
              <a:lnSpc>
                <a:spcPct val="100000"/>
              </a:lnSpc>
              <a:spcBef>
                <a:spcPts val="0"/>
              </a:spcBef>
              <a:defRPr sz="3959" b="1" spc="594">
                <a:solidFill>
                  <a:srgbClr val="000000"/>
                </a:solidFill>
              </a:defRPr>
            </a:lvl1pPr>
          </a:lstStyle>
          <a:p>
            <a:r>
              <a:t>Title Text</a:t>
            </a:r>
          </a:p>
        </p:txBody>
      </p:sp>
      <p:sp>
        <p:nvSpPr>
          <p:cNvPr id="393" name="Title Text"/>
          <p:cNvSpPr txBox="1">
            <a:spLocks noGrp="1"/>
          </p:cNvSpPr>
          <p:nvPr>
            <p:ph type="body" sz="quarter" idx="14"/>
          </p:nvPr>
        </p:nvSpPr>
        <p:spPr>
          <a:xfrm>
            <a:off x="2544815" y="7302797"/>
            <a:ext cx="4617865" cy="579088"/>
          </a:xfrm>
          <a:prstGeom prst="rect">
            <a:avLst/>
          </a:prstGeom>
        </p:spPr>
        <p:txBody>
          <a:bodyPr lIns="45719" tIns="45719" rIns="45719" bIns="45719" anchor="ctr"/>
          <a:lstStyle>
            <a:lvl1pPr algn="ctr" defTabSz="1755296">
              <a:lnSpc>
                <a:spcPct val="100000"/>
              </a:lnSpc>
              <a:spcBef>
                <a:spcPts val="0"/>
              </a:spcBef>
              <a:defRPr sz="2880" b="1" spc="432">
                <a:solidFill>
                  <a:srgbClr val="000000"/>
                </a:solidFill>
              </a:defRPr>
            </a:lvl1pPr>
          </a:lstStyle>
          <a:p>
            <a:r>
              <a:t>Title Text</a:t>
            </a:r>
          </a:p>
        </p:txBody>
      </p:sp>
      <p:sp>
        <p:nvSpPr>
          <p:cNvPr id="394" name="Title Text"/>
          <p:cNvSpPr txBox="1">
            <a:spLocks noGrp="1"/>
          </p:cNvSpPr>
          <p:nvPr>
            <p:ph type="body" sz="quarter" idx="15"/>
          </p:nvPr>
        </p:nvSpPr>
        <p:spPr>
          <a:xfrm>
            <a:off x="9876717" y="9840070"/>
            <a:ext cx="4617865" cy="771744"/>
          </a:xfrm>
          <a:prstGeom prst="rect">
            <a:avLst/>
          </a:prstGeom>
        </p:spPr>
        <p:txBody>
          <a:bodyPr lIns="45719" tIns="45719" rIns="45719" bIns="45719" anchor="ctr"/>
          <a:lstStyle>
            <a:lvl1pPr algn="ctr" defTabSz="1810149">
              <a:lnSpc>
                <a:spcPct val="100000"/>
              </a:lnSpc>
              <a:spcBef>
                <a:spcPts val="0"/>
              </a:spcBef>
              <a:defRPr sz="3959" b="1" spc="594">
                <a:solidFill>
                  <a:srgbClr val="000000"/>
                </a:solidFill>
              </a:defRPr>
            </a:lvl1pPr>
          </a:lstStyle>
          <a:p>
            <a:r>
              <a:t>Title Text</a:t>
            </a:r>
          </a:p>
        </p:txBody>
      </p:sp>
      <p:sp>
        <p:nvSpPr>
          <p:cNvPr id="395" name="Title Text"/>
          <p:cNvSpPr txBox="1">
            <a:spLocks noGrp="1"/>
          </p:cNvSpPr>
          <p:nvPr>
            <p:ph type="body" sz="quarter" idx="16"/>
          </p:nvPr>
        </p:nvSpPr>
        <p:spPr>
          <a:xfrm>
            <a:off x="9876717" y="9295963"/>
            <a:ext cx="4617865" cy="579087"/>
          </a:xfrm>
          <a:prstGeom prst="rect">
            <a:avLst/>
          </a:prstGeom>
        </p:spPr>
        <p:txBody>
          <a:bodyPr lIns="45719" tIns="45719" rIns="45719" bIns="45719" anchor="ctr"/>
          <a:lstStyle>
            <a:lvl1pPr algn="ctr" defTabSz="1755296">
              <a:lnSpc>
                <a:spcPct val="100000"/>
              </a:lnSpc>
              <a:spcBef>
                <a:spcPts val="0"/>
              </a:spcBef>
              <a:defRPr sz="2880" b="1" spc="432">
                <a:solidFill>
                  <a:srgbClr val="000000"/>
                </a:solidFill>
              </a:defRPr>
            </a:lvl1pPr>
          </a:lstStyle>
          <a:p>
            <a:r>
              <a:t>Title Text</a:t>
            </a:r>
          </a:p>
        </p:txBody>
      </p:sp>
      <p:sp>
        <p:nvSpPr>
          <p:cNvPr id="396" name="Title Text"/>
          <p:cNvSpPr txBox="1">
            <a:spLocks noGrp="1"/>
          </p:cNvSpPr>
          <p:nvPr>
            <p:ph type="body" sz="quarter" idx="17"/>
          </p:nvPr>
        </p:nvSpPr>
        <p:spPr>
          <a:xfrm>
            <a:off x="16503882" y="6514703"/>
            <a:ext cx="4617866" cy="771744"/>
          </a:xfrm>
          <a:prstGeom prst="rect">
            <a:avLst/>
          </a:prstGeom>
        </p:spPr>
        <p:txBody>
          <a:bodyPr lIns="45719" tIns="45719" rIns="45719" bIns="45719" anchor="ctr"/>
          <a:lstStyle>
            <a:lvl1pPr algn="ctr" defTabSz="1810149">
              <a:lnSpc>
                <a:spcPct val="100000"/>
              </a:lnSpc>
              <a:spcBef>
                <a:spcPts val="0"/>
              </a:spcBef>
              <a:defRPr sz="3959" b="1" spc="594">
                <a:solidFill>
                  <a:srgbClr val="000000"/>
                </a:solidFill>
              </a:defRPr>
            </a:lvl1pPr>
          </a:lstStyle>
          <a:p>
            <a:r>
              <a:t>Title Text</a:t>
            </a:r>
          </a:p>
        </p:txBody>
      </p:sp>
      <p:sp>
        <p:nvSpPr>
          <p:cNvPr id="397" name="Title Text"/>
          <p:cNvSpPr txBox="1">
            <a:spLocks noGrp="1"/>
          </p:cNvSpPr>
          <p:nvPr>
            <p:ph type="body" sz="quarter" idx="18"/>
          </p:nvPr>
        </p:nvSpPr>
        <p:spPr>
          <a:xfrm>
            <a:off x="16503882" y="7302797"/>
            <a:ext cx="4617866" cy="579088"/>
          </a:xfrm>
          <a:prstGeom prst="rect">
            <a:avLst/>
          </a:prstGeom>
        </p:spPr>
        <p:txBody>
          <a:bodyPr lIns="45719" tIns="45719" rIns="45719" bIns="45719" anchor="ctr"/>
          <a:lstStyle>
            <a:lvl1pPr algn="ctr" defTabSz="1755296">
              <a:lnSpc>
                <a:spcPct val="100000"/>
              </a:lnSpc>
              <a:spcBef>
                <a:spcPts val="0"/>
              </a:spcBef>
              <a:defRPr sz="2880" b="1" spc="432">
                <a:solidFill>
                  <a:srgbClr val="000000"/>
                </a:solidFill>
              </a:defRPr>
            </a:lvl1pPr>
          </a:lstStyle>
          <a:p>
            <a:r>
              <a:t>Title Text</a:t>
            </a:r>
          </a:p>
        </p:txBody>
      </p:sp>
      <p:sp>
        <p:nvSpPr>
          <p:cNvPr id="398" name="Body Level One…"/>
          <p:cNvSpPr txBox="1">
            <a:spLocks noGrp="1"/>
          </p:cNvSpPr>
          <p:nvPr>
            <p:ph type="body" sz="quarter" idx="19"/>
          </p:nvPr>
        </p:nvSpPr>
        <p:spPr>
          <a:xfrm>
            <a:off x="17026221" y="8688689"/>
            <a:ext cx="4622801" cy="2042039"/>
          </a:xfrm>
          <a:prstGeom prst="rect">
            <a:avLst/>
          </a:prstGeom>
        </p:spPr>
        <p:txBody>
          <a:bodyPr/>
          <a:lstStyle>
            <a:lvl1pPr defTabSz="731373">
              <a:spcBef>
                <a:spcPts val="800"/>
              </a:spcBef>
              <a:defRPr sz="1920"/>
            </a:lvl1pPr>
            <a:lvl2pPr indent="365686" defTabSz="731373">
              <a:spcBef>
                <a:spcPts val="800"/>
              </a:spcBef>
              <a:defRPr sz="1920"/>
            </a:lvl2pPr>
            <a:lvl3pPr indent="731373" defTabSz="731373">
              <a:spcBef>
                <a:spcPts val="800"/>
              </a:spcBef>
              <a:defRPr sz="1920"/>
            </a:lvl3pPr>
            <a:lvl4pPr indent="1097060" defTabSz="731373">
              <a:spcBef>
                <a:spcPts val="800"/>
              </a:spcBef>
              <a:defRPr sz="1920"/>
            </a:lvl4pPr>
            <a:lvl5pPr indent="1462747"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399" name="Body Level One…"/>
          <p:cNvSpPr txBox="1">
            <a:spLocks noGrp="1"/>
          </p:cNvSpPr>
          <p:nvPr>
            <p:ph type="body" sz="quarter" idx="20"/>
          </p:nvPr>
        </p:nvSpPr>
        <p:spPr>
          <a:xfrm>
            <a:off x="9692268" y="6213054"/>
            <a:ext cx="4622801" cy="2042040"/>
          </a:xfrm>
          <a:prstGeom prst="rect">
            <a:avLst/>
          </a:prstGeom>
        </p:spPr>
        <p:txBody>
          <a:bodyPr/>
          <a:lstStyle>
            <a:lvl1pPr defTabSz="731373">
              <a:spcBef>
                <a:spcPts val="800"/>
              </a:spcBef>
              <a:defRPr sz="1920"/>
            </a:lvl1pPr>
            <a:lvl2pPr indent="365686" defTabSz="731373">
              <a:spcBef>
                <a:spcPts val="800"/>
              </a:spcBef>
              <a:defRPr sz="1920"/>
            </a:lvl2pPr>
            <a:lvl3pPr indent="731373" defTabSz="731373">
              <a:spcBef>
                <a:spcPts val="800"/>
              </a:spcBef>
              <a:defRPr sz="1920"/>
            </a:lvl3pPr>
            <a:lvl4pPr indent="1097060" defTabSz="731373">
              <a:spcBef>
                <a:spcPts val="800"/>
              </a:spcBef>
              <a:defRPr sz="1920"/>
            </a:lvl4pPr>
            <a:lvl5pPr indent="1462747"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400" name="Body Level One…"/>
          <p:cNvSpPr txBox="1">
            <a:spLocks noGrp="1"/>
          </p:cNvSpPr>
          <p:nvPr>
            <p:ph type="body" sz="quarter" idx="21"/>
          </p:nvPr>
        </p:nvSpPr>
        <p:spPr>
          <a:xfrm>
            <a:off x="2358315" y="8688689"/>
            <a:ext cx="4622801" cy="2042039"/>
          </a:xfrm>
          <a:prstGeom prst="rect">
            <a:avLst/>
          </a:prstGeom>
        </p:spPr>
        <p:txBody>
          <a:bodyPr/>
          <a:lstStyle>
            <a:lvl1pPr defTabSz="731373">
              <a:spcBef>
                <a:spcPts val="800"/>
              </a:spcBef>
              <a:defRPr sz="1920"/>
            </a:lvl1pPr>
            <a:lvl2pPr indent="365686" defTabSz="731373">
              <a:spcBef>
                <a:spcPts val="800"/>
              </a:spcBef>
              <a:defRPr sz="1920"/>
            </a:lvl2pPr>
            <a:lvl3pPr indent="731373" defTabSz="731373">
              <a:spcBef>
                <a:spcPts val="800"/>
              </a:spcBef>
              <a:defRPr sz="1920"/>
            </a:lvl3pPr>
            <a:lvl4pPr indent="1097060" defTabSz="731373">
              <a:spcBef>
                <a:spcPts val="800"/>
              </a:spcBef>
              <a:defRPr sz="1920"/>
            </a:lvl4pPr>
            <a:lvl5pPr indent="1462747"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harts One">
    <p:spTree>
      <p:nvGrpSpPr>
        <p:cNvPr id="1" name=""/>
        <p:cNvGrpSpPr/>
        <p:nvPr/>
      </p:nvGrpSpPr>
      <p:grpSpPr>
        <a:xfrm>
          <a:off x="0" y="0"/>
          <a:ext cx="0" cy="0"/>
          <a:chOff x="0" y="0"/>
          <a:chExt cx="0" cy="0"/>
        </a:xfrm>
      </p:grpSpPr>
      <p:graphicFrame>
        <p:nvGraphicFramePr>
          <p:cNvPr id="408" name="2D Pie Chart"/>
          <p:cNvGraphicFramePr/>
          <p:nvPr/>
        </p:nvGraphicFramePr>
        <p:xfrm>
          <a:off x="12927025" y="8178573"/>
          <a:ext cx="3597824" cy="3597824"/>
        </p:xfrm>
        <a:graphic>
          <a:graphicData uri="http://schemas.openxmlformats.org/drawingml/2006/chart">
            <c:chart xmlns:c="http://schemas.openxmlformats.org/drawingml/2006/chart" xmlns:r="http://schemas.openxmlformats.org/officeDocument/2006/relationships" r:id="rId2"/>
          </a:graphicData>
        </a:graphic>
      </p:graphicFrame>
      <p:sp>
        <p:nvSpPr>
          <p:cNvPr id="409" name="Circle"/>
          <p:cNvSpPr/>
          <p:nvPr/>
        </p:nvSpPr>
        <p:spPr>
          <a:xfrm>
            <a:off x="13125736" y="8377284"/>
            <a:ext cx="3200401" cy="3200401"/>
          </a:xfrm>
          <a:prstGeom prst="ellipse">
            <a:avLst/>
          </a:prstGeom>
          <a:solidFill>
            <a:srgbClr val="FFFFFF"/>
          </a:solidFill>
          <a:ln w="12700">
            <a:miter lim="400000"/>
          </a:ln>
        </p:spPr>
        <p:txBody>
          <a:bodyPr lIns="45719" rIns="45719" anchor="ctr"/>
          <a:lstStyle/>
          <a:p>
            <a:pPr>
              <a:lnSpc>
                <a:spcPct val="100000"/>
              </a:lnSpc>
              <a:defRPr sz="3600">
                <a:solidFill>
                  <a:srgbClr val="FFFFFF"/>
                </a:solidFill>
              </a:defRPr>
            </a:pPr>
            <a:endParaRPr/>
          </a:p>
        </p:txBody>
      </p:sp>
      <p:graphicFrame>
        <p:nvGraphicFramePr>
          <p:cNvPr id="410" name="2D Pie Chart"/>
          <p:cNvGraphicFramePr/>
          <p:nvPr/>
        </p:nvGraphicFramePr>
        <p:xfrm>
          <a:off x="7783804" y="4292205"/>
          <a:ext cx="3597824" cy="3597824"/>
        </p:xfrm>
        <a:graphic>
          <a:graphicData uri="http://schemas.openxmlformats.org/drawingml/2006/chart">
            <c:chart xmlns:c="http://schemas.openxmlformats.org/drawingml/2006/chart" xmlns:r="http://schemas.openxmlformats.org/officeDocument/2006/relationships" r:id="rId3"/>
          </a:graphicData>
        </a:graphic>
      </p:graphicFrame>
      <p:sp>
        <p:nvSpPr>
          <p:cNvPr id="411" name="Circle"/>
          <p:cNvSpPr>
            <a:spLocks noGrp="1"/>
          </p:cNvSpPr>
          <p:nvPr>
            <p:ph type="body" sz="quarter" idx="13"/>
          </p:nvPr>
        </p:nvSpPr>
        <p:spPr>
          <a:xfrm>
            <a:off x="7982516" y="4490917"/>
            <a:ext cx="3200401" cy="3200401"/>
          </a:xfrm>
          <a:prstGeom prst="ellipse">
            <a:avLst/>
          </a:prstGeom>
          <a:solidFill>
            <a:srgbClr val="FFFFFF"/>
          </a:solidFill>
        </p:spPr>
        <p:txBody>
          <a:bodyPr lIns="45719" tIns="45719" rIns="45719" bIns="45719" anchor="ctr">
            <a:noAutofit/>
          </a:bodyPr>
          <a:lstStyle/>
          <a:p>
            <a:pPr>
              <a:lnSpc>
                <a:spcPct val="100000"/>
              </a:lnSpc>
              <a:spcBef>
                <a:spcPts val="0"/>
              </a:spcBef>
              <a:defRPr sz="3600">
                <a:solidFill>
                  <a:srgbClr val="FFFFFF"/>
                </a:solidFill>
              </a:defRPr>
            </a:pPr>
            <a:endParaRPr/>
          </a:p>
        </p:txBody>
      </p:sp>
      <p:graphicFrame>
        <p:nvGraphicFramePr>
          <p:cNvPr id="412" name="2D Pie Chart"/>
          <p:cNvGraphicFramePr/>
          <p:nvPr/>
        </p:nvGraphicFramePr>
        <p:xfrm>
          <a:off x="12989672" y="4292205"/>
          <a:ext cx="3597823" cy="3597824"/>
        </p:xfrm>
        <a:graphic>
          <a:graphicData uri="http://schemas.openxmlformats.org/drawingml/2006/chart">
            <c:chart xmlns:c="http://schemas.openxmlformats.org/drawingml/2006/chart" xmlns:r="http://schemas.openxmlformats.org/officeDocument/2006/relationships" r:id="rId4"/>
          </a:graphicData>
        </a:graphic>
      </p:graphicFrame>
      <p:sp>
        <p:nvSpPr>
          <p:cNvPr id="413" name="Circle"/>
          <p:cNvSpPr>
            <a:spLocks noGrp="1"/>
          </p:cNvSpPr>
          <p:nvPr>
            <p:ph type="body" sz="quarter" idx="14"/>
          </p:nvPr>
        </p:nvSpPr>
        <p:spPr>
          <a:xfrm>
            <a:off x="13188382" y="4490917"/>
            <a:ext cx="3200401" cy="3200401"/>
          </a:xfrm>
          <a:prstGeom prst="ellipse">
            <a:avLst/>
          </a:prstGeom>
          <a:solidFill>
            <a:srgbClr val="FFFFFF"/>
          </a:solidFill>
        </p:spPr>
        <p:txBody>
          <a:bodyPr lIns="45719" tIns="45719" rIns="45719" bIns="45719" anchor="ctr">
            <a:noAutofit/>
          </a:bodyPr>
          <a:lstStyle/>
          <a:p>
            <a:pPr algn="ctr">
              <a:lnSpc>
                <a:spcPct val="100000"/>
              </a:lnSpc>
              <a:spcBef>
                <a:spcPts val="0"/>
              </a:spcBef>
              <a:defRPr sz="3600">
                <a:solidFill>
                  <a:srgbClr val="FFFFFF"/>
                </a:solidFill>
              </a:defRPr>
            </a:pPr>
            <a:endParaRPr/>
          </a:p>
        </p:txBody>
      </p:sp>
      <p:graphicFrame>
        <p:nvGraphicFramePr>
          <p:cNvPr id="414" name="2D Pie Chart"/>
          <p:cNvGraphicFramePr/>
          <p:nvPr/>
        </p:nvGraphicFramePr>
        <p:xfrm>
          <a:off x="7846451" y="8178573"/>
          <a:ext cx="3597823" cy="3597824"/>
        </p:xfrm>
        <a:graphic>
          <a:graphicData uri="http://schemas.openxmlformats.org/drawingml/2006/chart">
            <c:chart xmlns:c="http://schemas.openxmlformats.org/drawingml/2006/chart" xmlns:r="http://schemas.openxmlformats.org/officeDocument/2006/relationships" r:id="rId5"/>
          </a:graphicData>
        </a:graphic>
      </p:graphicFrame>
      <p:sp>
        <p:nvSpPr>
          <p:cNvPr id="415" name="Circle"/>
          <p:cNvSpPr/>
          <p:nvPr/>
        </p:nvSpPr>
        <p:spPr>
          <a:xfrm>
            <a:off x="8045162" y="8377285"/>
            <a:ext cx="3200401" cy="3200401"/>
          </a:xfrm>
          <a:prstGeom prst="ellipse">
            <a:avLst/>
          </a:prstGeom>
          <a:solidFill>
            <a:srgbClr val="FFFFFF"/>
          </a:solidFill>
          <a:ln w="12700">
            <a:miter lim="400000"/>
          </a:ln>
        </p:spPr>
        <p:txBody>
          <a:bodyPr lIns="45719" rIns="45719" anchor="ctr"/>
          <a:lstStyle/>
          <a:p>
            <a:pPr>
              <a:lnSpc>
                <a:spcPct val="100000"/>
              </a:lnSpc>
              <a:defRPr sz="3600">
                <a:solidFill>
                  <a:srgbClr val="FFFFFF"/>
                </a:solidFill>
              </a:defRPr>
            </a:pPr>
            <a:endParaRPr/>
          </a:p>
        </p:txBody>
      </p:sp>
      <p:sp>
        <p:nvSpPr>
          <p:cNvPr id="416" name="Line"/>
          <p:cNvSpPr/>
          <p:nvPr/>
        </p:nvSpPr>
        <p:spPr>
          <a:xfrm>
            <a:off x="12185650" y="6973546"/>
            <a:ext cx="1" cy="2153391"/>
          </a:xfrm>
          <a:prstGeom prst="line">
            <a:avLst/>
          </a:prstGeom>
          <a:ln w="6350">
            <a:solidFill>
              <a:srgbClr val="000000"/>
            </a:solidFill>
            <a:miter/>
          </a:ln>
        </p:spPr>
        <p:txBody>
          <a:bodyPr lIns="45719" rIns="45719"/>
          <a:lstStyle/>
          <a:p>
            <a:pPr algn="l">
              <a:lnSpc>
                <a:spcPct val="100000"/>
              </a:lnSpc>
              <a:defRPr sz="3600"/>
            </a:pPr>
            <a:endParaRPr/>
          </a:p>
        </p:txBody>
      </p:sp>
      <p:sp>
        <p:nvSpPr>
          <p:cNvPr id="417" name="Line"/>
          <p:cNvSpPr/>
          <p:nvPr/>
        </p:nvSpPr>
        <p:spPr>
          <a:xfrm flipH="1">
            <a:off x="11108955" y="8050241"/>
            <a:ext cx="2153391" cy="1"/>
          </a:xfrm>
          <a:prstGeom prst="line">
            <a:avLst/>
          </a:prstGeom>
          <a:ln w="6350">
            <a:solidFill>
              <a:srgbClr val="000000"/>
            </a:solidFill>
            <a:miter/>
          </a:ln>
        </p:spPr>
        <p:txBody>
          <a:bodyPr lIns="45719" rIns="45719"/>
          <a:lstStyle/>
          <a:p>
            <a:pPr algn="l">
              <a:lnSpc>
                <a:spcPct val="100000"/>
              </a:lnSpc>
              <a:defRPr sz="3600"/>
            </a:pPr>
            <a:endParaRPr/>
          </a:p>
        </p:txBody>
      </p:sp>
      <p:sp>
        <p:nvSpPr>
          <p:cNvPr id="418" name="70"/>
          <p:cNvSpPr>
            <a:spLocks noGrp="1"/>
          </p:cNvSpPr>
          <p:nvPr>
            <p:ph type="body" sz="quarter" idx="15"/>
          </p:nvPr>
        </p:nvSpPr>
        <p:spPr>
          <a:xfrm>
            <a:off x="8381910" y="5353247"/>
            <a:ext cx="2401613" cy="1475741"/>
          </a:xfrm>
          <a:prstGeom prst="rect">
            <a:avLst/>
          </a:prstGeom>
        </p:spPr>
        <p:txBody>
          <a:bodyPr lIns="45719" tIns="45719" rIns="45719" bIns="45719">
            <a:spAutoFit/>
          </a:bodyPr>
          <a:lstStyle>
            <a:lvl1pPr algn="ctr">
              <a:lnSpc>
                <a:spcPct val="80000"/>
              </a:lnSpc>
              <a:spcBef>
                <a:spcPts val="0"/>
              </a:spcBef>
              <a:defRPr sz="8000" spc="347">
                <a:solidFill>
                  <a:srgbClr val="000000"/>
                </a:solidFill>
              </a:defRPr>
            </a:lvl1pPr>
          </a:lstStyle>
          <a:p>
            <a:r>
              <a:t>70</a:t>
            </a:r>
          </a:p>
        </p:txBody>
      </p:sp>
      <p:sp>
        <p:nvSpPr>
          <p:cNvPr id="419" name="Body Level One…"/>
          <p:cNvSpPr txBox="1">
            <a:spLocks noGrp="1"/>
          </p:cNvSpPr>
          <p:nvPr>
            <p:ph type="body" sz="quarter" idx="16"/>
          </p:nvPr>
        </p:nvSpPr>
        <p:spPr>
          <a:xfrm>
            <a:off x="17373344" y="5824134"/>
            <a:ext cx="4423955" cy="1661022"/>
          </a:xfrm>
          <a:prstGeom prst="rect">
            <a:avLst/>
          </a:prstGeom>
        </p:spPr>
        <p:txBody>
          <a:bodyPr/>
          <a:lstStyle>
            <a:lvl1pPr defTabSz="731373">
              <a:spcBef>
                <a:spcPts val="800"/>
              </a:spcBef>
              <a:defRPr sz="1920"/>
            </a:lvl1pPr>
            <a:lvl2pPr indent="365686" defTabSz="731373">
              <a:spcBef>
                <a:spcPts val="800"/>
              </a:spcBef>
              <a:defRPr sz="1920"/>
            </a:lvl2pPr>
            <a:lvl3pPr indent="731373" defTabSz="731373">
              <a:spcBef>
                <a:spcPts val="800"/>
              </a:spcBef>
              <a:defRPr sz="1920"/>
            </a:lvl3pPr>
            <a:lvl4pPr indent="1097060" defTabSz="731373">
              <a:spcBef>
                <a:spcPts val="800"/>
              </a:spcBef>
              <a:defRPr sz="1920"/>
            </a:lvl4pPr>
            <a:lvl5pPr indent="1462747"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420" name="Body Level One…"/>
          <p:cNvSpPr txBox="1">
            <a:spLocks noGrp="1"/>
          </p:cNvSpPr>
          <p:nvPr>
            <p:ph type="body" sz="quarter" idx="17"/>
          </p:nvPr>
        </p:nvSpPr>
        <p:spPr>
          <a:xfrm>
            <a:off x="17373344" y="9953644"/>
            <a:ext cx="4423955" cy="1661022"/>
          </a:xfrm>
          <a:prstGeom prst="rect">
            <a:avLst/>
          </a:prstGeom>
        </p:spPr>
        <p:txBody>
          <a:bodyPr/>
          <a:lstStyle>
            <a:lvl1pPr defTabSz="731373">
              <a:spcBef>
                <a:spcPts val="800"/>
              </a:spcBef>
              <a:defRPr sz="1920"/>
            </a:lvl1pPr>
            <a:lvl2pPr indent="365686" defTabSz="731373">
              <a:spcBef>
                <a:spcPts val="800"/>
              </a:spcBef>
              <a:defRPr sz="1920"/>
            </a:lvl2pPr>
            <a:lvl3pPr indent="731373" defTabSz="731373">
              <a:spcBef>
                <a:spcPts val="800"/>
              </a:spcBef>
              <a:defRPr sz="1920"/>
            </a:lvl3pPr>
            <a:lvl4pPr indent="1097060" defTabSz="731373">
              <a:spcBef>
                <a:spcPts val="800"/>
              </a:spcBef>
              <a:defRPr sz="1920"/>
            </a:lvl4pPr>
            <a:lvl5pPr indent="1462747"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421" name="Body Level One…"/>
          <p:cNvSpPr txBox="1">
            <a:spLocks noGrp="1"/>
          </p:cNvSpPr>
          <p:nvPr>
            <p:ph type="body" sz="quarter" idx="18"/>
          </p:nvPr>
        </p:nvSpPr>
        <p:spPr>
          <a:xfrm>
            <a:off x="2665151" y="9953644"/>
            <a:ext cx="4423956" cy="1661022"/>
          </a:xfrm>
          <a:prstGeom prst="rect">
            <a:avLst/>
          </a:prstGeom>
        </p:spPr>
        <p:txBody>
          <a:bodyPr/>
          <a:lstStyle>
            <a:lvl1pPr algn="r" defTabSz="731373">
              <a:spcBef>
                <a:spcPts val="800"/>
              </a:spcBef>
              <a:defRPr sz="1920"/>
            </a:lvl1pPr>
            <a:lvl2pPr indent="365686" algn="r" defTabSz="731373">
              <a:spcBef>
                <a:spcPts val="800"/>
              </a:spcBef>
              <a:defRPr sz="1920"/>
            </a:lvl2pPr>
            <a:lvl3pPr indent="731373" algn="r" defTabSz="731373">
              <a:spcBef>
                <a:spcPts val="800"/>
              </a:spcBef>
              <a:defRPr sz="1920"/>
            </a:lvl3pPr>
            <a:lvl4pPr indent="1097060" algn="r" defTabSz="731373">
              <a:spcBef>
                <a:spcPts val="800"/>
              </a:spcBef>
              <a:defRPr sz="1920"/>
            </a:lvl4pPr>
            <a:lvl5pPr indent="1462747" algn="r"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422" name="Title Text"/>
          <p:cNvSpPr txBox="1">
            <a:spLocks noGrp="1"/>
          </p:cNvSpPr>
          <p:nvPr>
            <p:ph type="body" sz="quarter" idx="19"/>
          </p:nvPr>
        </p:nvSpPr>
        <p:spPr>
          <a:xfrm>
            <a:off x="17376999" y="4794590"/>
            <a:ext cx="4423956" cy="953270"/>
          </a:xfrm>
          <a:prstGeom prst="rect">
            <a:avLst/>
          </a:prstGeom>
        </p:spPr>
        <p:txBody>
          <a:bodyPr lIns="45719" tIns="45719" rIns="45719" bIns="45719" anchor="ctr"/>
          <a:lstStyle>
            <a:lvl1pPr>
              <a:lnSpc>
                <a:spcPct val="100000"/>
              </a:lnSpc>
              <a:spcBef>
                <a:spcPts val="0"/>
              </a:spcBef>
              <a:defRPr sz="4400" b="1" spc="600">
                <a:solidFill>
                  <a:srgbClr val="2F557F"/>
                </a:solidFill>
              </a:defRPr>
            </a:lvl1pPr>
          </a:lstStyle>
          <a:p>
            <a:r>
              <a:t>Title Text</a:t>
            </a:r>
          </a:p>
        </p:txBody>
      </p:sp>
      <p:sp>
        <p:nvSpPr>
          <p:cNvPr id="423" name="Title Text"/>
          <p:cNvSpPr txBox="1">
            <a:spLocks noGrp="1"/>
          </p:cNvSpPr>
          <p:nvPr>
            <p:ph type="body" sz="quarter" idx="20"/>
          </p:nvPr>
        </p:nvSpPr>
        <p:spPr>
          <a:xfrm>
            <a:off x="2665151" y="8914595"/>
            <a:ext cx="4423956" cy="953270"/>
          </a:xfrm>
          <a:prstGeom prst="rect">
            <a:avLst/>
          </a:prstGeom>
        </p:spPr>
        <p:txBody>
          <a:bodyPr lIns="45719" tIns="45719" rIns="45719" bIns="45719" anchor="ctr"/>
          <a:lstStyle>
            <a:lvl1pPr algn="r">
              <a:lnSpc>
                <a:spcPct val="100000"/>
              </a:lnSpc>
              <a:spcBef>
                <a:spcPts val="0"/>
              </a:spcBef>
              <a:defRPr sz="4400" b="1" spc="600">
                <a:solidFill>
                  <a:srgbClr val="2F557F"/>
                </a:solidFill>
              </a:defRPr>
            </a:lvl1pPr>
          </a:lstStyle>
          <a:p>
            <a:r>
              <a:t>Title Text</a:t>
            </a:r>
          </a:p>
        </p:txBody>
      </p:sp>
      <p:sp>
        <p:nvSpPr>
          <p:cNvPr id="424" name="Title Text"/>
          <p:cNvSpPr txBox="1">
            <a:spLocks noGrp="1"/>
          </p:cNvSpPr>
          <p:nvPr>
            <p:ph type="body" sz="quarter" idx="21"/>
          </p:nvPr>
        </p:nvSpPr>
        <p:spPr>
          <a:xfrm>
            <a:off x="17376999" y="8914595"/>
            <a:ext cx="4423956" cy="953270"/>
          </a:xfrm>
          <a:prstGeom prst="rect">
            <a:avLst/>
          </a:prstGeom>
        </p:spPr>
        <p:txBody>
          <a:bodyPr lIns="45719" tIns="45719" rIns="45719" bIns="45719" anchor="ctr"/>
          <a:lstStyle>
            <a:lvl1pPr>
              <a:lnSpc>
                <a:spcPct val="100000"/>
              </a:lnSpc>
              <a:spcBef>
                <a:spcPts val="0"/>
              </a:spcBef>
              <a:defRPr sz="4400" b="1" spc="600">
                <a:solidFill>
                  <a:srgbClr val="2F557F"/>
                </a:solidFill>
              </a:defRPr>
            </a:lvl1pPr>
          </a:lstStyle>
          <a:p>
            <a:r>
              <a:t>Title Text</a:t>
            </a:r>
          </a:p>
        </p:txBody>
      </p:sp>
      <p:sp>
        <p:nvSpPr>
          <p:cNvPr id="425" name="90"/>
          <p:cNvSpPr>
            <a:spLocks noGrp="1"/>
          </p:cNvSpPr>
          <p:nvPr>
            <p:ph type="body" sz="quarter" idx="22"/>
          </p:nvPr>
        </p:nvSpPr>
        <p:spPr>
          <a:xfrm>
            <a:off x="13587778" y="5353247"/>
            <a:ext cx="2401612" cy="1475741"/>
          </a:xfrm>
          <a:prstGeom prst="rect">
            <a:avLst/>
          </a:prstGeom>
        </p:spPr>
        <p:txBody>
          <a:bodyPr lIns="45719" tIns="45719" rIns="45719" bIns="45719">
            <a:spAutoFit/>
          </a:bodyPr>
          <a:lstStyle>
            <a:lvl1pPr algn="ctr">
              <a:lnSpc>
                <a:spcPct val="80000"/>
              </a:lnSpc>
              <a:spcBef>
                <a:spcPts val="0"/>
              </a:spcBef>
              <a:defRPr sz="8000" spc="347">
                <a:solidFill>
                  <a:srgbClr val="000000"/>
                </a:solidFill>
              </a:defRPr>
            </a:lvl1pPr>
          </a:lstStyle>
          <a:p>
            <a:r>
              <a:t>90</a:t>
            </a:r>
          </a:p>
        </p:txBody>
      </p:sp>
      <p:sp>
        <p:nvSpPr>
          <p:cNvPr id="426" name="50"/>
          <p:cNvSpPr>
            <a:spLocks noGrp="1"/>
          </p:cNvSpPr>
          <p:nvPr>
            <p:ph type="body" sz="quarter" idx="23"/>
          </p:nvPr>
        </p:nvSpPr>
        <p:spPr>
          <a:xfrm>
            <a:off x="8444557" y="9239615"/>
            <a:ext cx="2401612" cy="1475741"/>
          </a:xfrm>
          <a:prstGeom prst="rect">
            <a:avLst/>
          </a:prstGeom>
        </p:spPr>
        <p:txBody>
          <a:bodyPr lIns="45719" tIns="45719" rIns="45719" bIns="45719">
            <a:spAutoFit/>
          </a:bodyPr>
          <a:lstStyle>
            <a:lvl1pPr algn="ctr">
              <a:lnSpc>
                <a:spcPct val="80000"/>
              </a:lnSpc>
              <a:spcBef>
                <a:spcPts val="0"/>
              </a:spcBef>
              <a:defRPr sz="8000" spc="347">
                <a:solidFill>
                  <a:srgbClr val="000000"/>
                </a:solidFill>
              </a:defRPr>
            </a:lvl1pPr>
          </a:lstStyle>
          <a:p>
            <a:r>
              <a:t>50</a:t>
            </a:r>
          </a:p>
        </p:txBody>
      </p:sp>
      <p:sp>
        <p:nvSpPr>
          <p:cNvPr id="427" name="65"/>
          <p:cNvSpPr>
            <a:spLocks noGrp="1"/>
          </p:cNvSpPr>
          <p:nvPr>
            <p:ph type="body" sz="quarter" idx="24"/>
          </p:nvPr>
        </p:nvSpPr>
        <p:spPr>
          <a:xfrm>
            <a:off x="13525131" y="9239615"/>
            <a:ext cx="2401612" cy="1475741"/>
          </a:xfrm>
          <a:prstGeom prst="rect">
            <a:avLst/>
          </a:prstGeom>
        </p:spPr>
        <p:txBody>
          <a:bodyPr lIns="45719" tIns="45719" rIns="45719" bIns="45719">
            <a:spAutoFit/>
          </a:bodyPr>
          <a:lstStyle>
            <a:lvl1pPr algn="ctr">
              <a:lnSpc>
                <a:spcPct val="80000"/>
              </a:lnSpc>
              <a:spcBef>
                <a:spcPts val="0"/>
              </a:spcBef>
              <a:defRPr sz="8000" spc="347">
                <a:solidFill>
                  <a:srgbClr val="000000"/>
                </a:solidFill>
              </a:defRPr>
            </a:lvl1pPr>
          </a:lstStyle>
          <a:p>
            <a:r>
              <a:t>65</a:t>
            </a:r>
          </a:p>
        </p:txBody>
      </p:sp>
      <p:pic>
        <p:nvPicPr>
          <p:cNvPr id="428" name="170928-Symbol-R-Circular_Denim.png" descr="170928-Symbol-R-Circular_Denim.png"/>
          <p:cNvPicPr>
            <a:picLocks noChangeAspect="1"/>
          </p:cNvPicPr>
          <p:nvPr/>
        </p:nvPicPr>
        <p:blipFill>
          <a:blip r:embed="rId6" cstate="print">
            <a:extLst/>
          </a:blip>
          <a:stretch>
            <a:fillRect/>
          </a:stretch>
        </p:blipFill>
        <p:spPr>
          <a:xfrm>
            <a:off x="508000" y="254000"/>
            <a:ext cx="2730500" cy="2730500"/>
          </a:xfrm>
          <a:prstGeom prst="rect">
            <a:avLst/>
          </a:prstGeom>
          <a:ln w="12700">
            <a:miter lim="400000"/>
          </a:ln>
        </p:spPr>
      </p:pic>
      <p:sp>
        <p:nvSpPr>
          <p:cNvPr id="429" name="Title Text"/>
          <p:cNvSpPr txBox="1">
            <a:spLocks noGrp="1"/>
          </p:cNvSpPr>
          <p:nvPr>
            <p:ph type="title"/>
          </p:nvPr>
        </p:nvSpPr>
        <p:spPr>
          <a:xfrm>
            <a:off x="5985362" y="1022878"/>
            <a:ext cx="12826593" cy="1752601"/>
          </a:xfrm>
          <a:prstGeom prst="rect">
            <a:avLst/>
          </a:prstGeom>
        </p:spPr>
        <p:txBody>
          <a:bodyPr/>
          <a:lstStyle>
            <a:lvl1pPr>
              <a:defRPr sz="8000" cap="none" spc="347">
                <a:solidFill>
                  <a:srgbClr val="000000"/>
                </a:solidFill>
              </a:defRPr>
            </a:lvl1pPr>
          </a:lstStyle>
          <a:p>
            <a:r>
              <a:t>Title Text</a:t>
            </a:r>
          </a:p>
        </p:txBody>
      </p:sp>
      <p:sp>
        <p:nvSpPr>
          <p:cNvPr id="430" name="Body Level One…"/>
          <p:cNvSpPr txBox="1">
            <a:spLocks noGrp="1"/>
          </p:cNvSpPr>
          <p:nvPr>
            <p:ph type="body" sz="quarter" idx="1"/>
          </p:nvPr>
        </p:nvSpPr>
        <p:spPr>
          <a:xfrm>
            <a:off x="7095917" y="2421516"/>
            <a:ext cx="10605482" cy="957190"/>
          </a:xfrm>
          <a:prstGeom prst="rect">
            <a:avLst/>
          </a:prstGeom>
        </p:spPr>
        <p:txBody>
          <a:bodyPr>
            <a:noAutofit/>
          </a:bodyPr>
          <a:lstStyle>
            <a:lvl1pPr algn="ctr">
              <a:lnSpc>
                <a:spcPct val="150000"/>
              </a:lnSpc>
              <a:spcBef>
                <a:spcPts val="0"/>
              </a:spcBef>
              <a:defRPr sz="3800" b="1" spc="772">
                <a:solidFill>
                  <a:srgbClr val="424242"/>
                </a:solidFill>
              </a:defRPr>
            </a:lvl1pPr>
            <a:lvl2pPr algn="ctr">
              <a:lnSpc>
                <a:spcPct val="150000"/>
              </a:lnSpc>
              <a:spcBef>
                <a:spcPts val="0"/>
              </a:spcBef>
              <a:defRPr sz="3800" b="1" spc="772">
                <a:solidFill>
                  <a:srgbClr val="424242"/>
                </a:solidFill>
              </a:defRPr>
            </a:lvl2pPr>
            <a:lvl3pPr algn="ctr">
              <a:lnSpc>
                <a:spcPct val="150000"/>
              </a:lnSpc>
              <a:spcBef>
                <a:spcPts val="0"/>
              </a:spcBef>
              <a:defRPr sz="3800" b="1" spc="772">
                <a:solidFill>
                  <a:srgbClr val="424242"/>
                </a:solidFill>
              </a:defRPr>
            </a:lvl3pPr>
            <a:lvl4pPr algn="ctr">
              <a:lnSpc>
                <a:spcPct val="150000"/>
              </a:lnSpc>
              <a:spcBef>
                <a:spcPts val="0"/>
              </a:spcBef>
              <a:defRPr sz="3800" b="1" spc="772">
                <a:solidFill>
                  <a:srgbClr val="424242"/>
                </a:solidFill>
              </a:defRPr>
            </a:lvl4pPr>
            <a:lvl5pPr algn="ctr">
              <a:lnSpc>
                <a:spcPct val="150000"/>
              </a:lnSpc>
              <a:spcBef>
                <a:spcPts val="0"/>
              </a:spcBef>
              <a:defRPr sz="3800" b="1" spc="772">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431" name="Body Level One…"/>
          <p:cNvSpPr txBox="1">
            <a:spLocks noGrp="1"/>
          </p:cNvSpPr>
          <p:nvPr>
            <p:ph type="body" sz="quarter" idx="25"/>
          </p:nvPr>
        </p:nvSpPr>
        <p:spPr>
          <a:xfrm>
            <a:off x="2665151" y="5834494"/>
            <a:ext cx="4423956" cy="1661022"/>
          </a:xfrm>
          <a:prstGeom prst="rect">
            <a:avLst/>
          </a:prstGeom>
        </p:spPr>
        <p:txBody>
          <a:bodyPr/>
          <a:lstStyle>
            <a:lvl1pPr algn="r" defTabSz="731373">
              <a:spcBef>
                <a:spcPts val="800"/>
              </a:spcBef>
              <a:defRPr sz="1920"/>
            </a:lvl1pPr>
            <a:lvl2pPr indent="365686" algn="r" defTabSz="731373">
              <a:spcBef>
                <a:spcPts val="800"/>
              </a:spcBef>
              <a:defRPr sz="1920"/>
            </a:lvl2pPr>
            <a:lvl3pPr indent="731373" algn="r" defTabSz="731373">
              <a:spcBef>
                <a:spcPts val="800"/>
              </a:spcBef>
              <a:defRPr sz="1920"/>
            </a:lvl3pPr>
            <a:lvl4pPr indent="1097060" algn="r" defTabSz="731373">
              <a:spcBef>
                <a:spcPts val="800"/>
              </a:spcBef>
              <a:defRPr sz="1920"/>
            </a:lvl4pPr>
            <a:lvl5pPr indent="1462747" algn="r" defTabSz="731373">
              <a:spcBef>
                <a:spcPts val="800"/>
              </a:spcBef>
              <a:defRPr sz="1920"/>
            </a:lvl5pPr>
          </a:lstStyle>
          <a:p>
            <a:r>
              <a:t>Body Level One</a:t>
            </a:r>
          </a:p>
          <a:p>
            <a:pPr lvl="1"/>
            <a:r>
              <a:t>Body Level Two</a:t>
            </a:r>
          </a:p>
          <a:p>
            <a:pPr lvl="2"/>
            <a:r>
              <a:t>Body Level Three</a:t>
            </a:r>
          </a:p>
          <a:p>
            <a:pPr lvl="3"/>
            <a:r>
              <a:t>Body Level Four</a:t>
            </a:r>
          </a:p>
          <a:p>
            <a:pPr lvl="4"/>
            <a:r>
              <a:t>Body Level Five</a:t>
            </a:r>
          </a:p>
        </p:txBody>
      </p:sp>
      <p:sp>
        <p:nvSpPr>
          <p:cNvPr id="432" name="Title Text"/>
          <p:cNvSpPr txBox="1">
            <a:spLocks noGrp="1"/>
          </p:cNvSpPr>
          <p:nvPr>
            <p:ph type="body" sz="quarter" idx="26"/>
          </p:nvPr>
        </p:nvSpPr>
        <p:spPr>
          <a:xfrm>
            <a:off x="2665151" y="4795445"/>
            <a:ext cx="4423956" cy="953270"/>
          </a:xfrm>
          <a:prstGeom prst="rect">
            <a:avLst/>
          </a:prstGeom>
        </p:spPr>
        <p:txBody>
          <a:bodyPr lIns="45719" tIns="45719" rIns="45719" bIns="45719" anchor="ctr"/>
          <a:lstStyle>
            <a:lvl1pPr algn="r">
              <a:lnSpc>
                <a:spcPct val="100000"/>
              </a:lnSpc>
              <a:spcBef>
                <a:spcPts val="0"/>
              </a:spcBef>
              <a:defRPr sz="4400" b="1" spc="600">
                <a:solidFill>
                  <a:srgbClr val="2F557F"/>
                </a:solidFill>
              </a:defRPr>
            </a:lvl1pPr>
          </a:lstStyle>
          <a:p>
            <a:r>
              <a:t>Title Text</a:t>
            </a:r>
          </a:p>
        </p:txBody>
      </p:sp>
      <p:sp>
        <p:nvSpPr>
          <p:cNvPr id="4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harts Two">
    <p:spTree>
      <p:nvGrpSpPr>
        <p:cNvPr id="1" name=""/>
        <p:cNvGrpSpPr/>
        <p:nvPr/>
      </p:nvGrpSpPr>
      <p:grpSpPr>
        <a:xfrm>
          <a:off x="0" y="0"/>
          <a:ext cx="0" cy="0"/>
          <a:chOff x="0" y="0"/>
          <a:chExt cx="0" cy="0"/>
        </a:xfrm>
      </p:grpSpPr>
      <p:graphicFrame>
        <p:nvGraphicFramePr>
          <p:cNvPr id="440" name="2D Column Chart"/>
          <p:cNvGraphicFramePr/>
          <p:nvPr/>
        </p:nvGraphicFramePr>
        <p:xfrm>
          <a:off x="1753532" y="5702497"/>
          <a:ext cx="10073158" cy="3964686"/>
        </p:xfrm>
        <a:graphic>
          <a:graphicData uri="http://schemas.openxmlformats.org/drawingml/2006/chart">
            <c:chart xmlns:c="http://schemas.openxmlformats.org/drawingml/2006/chart" xmlns:r="http://schemas.openxmlformats.org/officeDocument/2006/relationships" r:id="rId2"/>
          </a:graphicData>
        </a:graphic>
      </p:graphicFrame>
      <p:pic>
        <p:nvPicPr>
          <p:cNvPr id="441" name="170928-Symbol-R-Circular_Denim.png" descr="170928-Symbol-R-Circular_Denim.png"/>
          <p:cNvPicPr>
            <a:picLocks noChangeAspect="1"/>
          </p:cNvPicPr>
          <p:nvPr/>
        </p:nvPicPr>
        <p:blipFill>
          <a:blip r:embed="rId3" cstate="print">
            <a:extLst/>
          </a:blip>
          <a:stretch>
            <a:fillRect/>
          </a:stretch>
        </p:blipFill>
        <p:spPr>
          <a:xfrm>
            <a:off x="21259800" y="254000"/>
            <a:ext cx="2730500" cy="2730500"/>
          </a:xfrm>
          <a:prstGeom prst="rect">
            <a:avLst/>
          </a:prstGeom>
          <a:ln w="12700">
            <a:miter lim="400000"/>
          </a:ln>
        </p:spPr>
      </p:pic>
      <p:sp>
        <p:nvSpPr>
          <p:cNvPr id="442" name="Shape"/>
          <p:cNvSpPr/>
          <p:nvPr/>
        </p:nvSpPr>
        <p:spPr>
          <a:xfrm>
            <a:off x="13506522" y="4539006"/>
            <a:ext cx="758617" cy="551722"/>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53585F"/>
          </a:solidFill>
          <a:ln w="12700">
            <a:miter lim="400000"/>
          </a:ln>
        </p:spPr>
        <p:txBody>
          <a:bodyPr lIns="45719" rIns="45719" anchor="ctr"/>
          <a:lstStyle/>
          <a:p>
            <a:pPr algn="l" defTabSz="457062">
              <a:lnSpc>
                <a:spcPct val="100000"/>
              </a:lnSpc>
              <a:defRPr sz="3600">
                <a:solidFill>
                  <a:srgbClr val="FFFFFF"/>
                </a:solidFill>
                <a:effectLst>
                  <a:outerShdw blurRad="38100" dist="12700" dir="5400000" rotWithShape="0">
                    <a:srgbClr val="000000">
                      <a:alpha val="50000"/>
                    </a:srgbClr>
                  </a:outerShdw>
                </a:effectLst>
              </a:defRPr>
            </a:pPr>
            <a:endParaRPr/>
          </a:p>
        </p:txBody>
      </p:sp>
      <p:sp>
        <p:nvSpPr>
          <p:cNvPr id="443" name="Shape"/>
          <p:cNvSpPr/>
          <p:nvPr/>
        </p:nvSpPr>
        <p:spPr>
          <a:xfrm>
            <a:off x="13506522" y="7384894"/>
            <a:ext cx="758617" cy="758618"/>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rgbClr val="53585F"/>
          </a:solidFill>
          <a:ln w="12700">
            <a:miter lim="400000"/>
          </a:ln>
        </p:spPr>
        <p:txBody>
          <a:bodyPr lIns="45719" rIns="45719" anchor="ctr"/>
          <a:lstStyle/>
          <a:p>
            <a:pPr algn="l" defTabSz="457062">
              <a:lnSpc>
                <a:spcPct val="100000"/>
              </a:lnSpc>
              <a:defRPr sz="3600">
                <a:solidFill>
                  <a:srgbClr val="FFFFFF"/>
                </a:solidFill>
                <a:effectLst>
                  <a:outerShdw blurRad="38100" dist="12700" dir="5400000" rotWithShape="0">
                    <a:srgbClr val="000000">
                      <a:alpha val="50000"/>
                    </a:srgbClr>
                  </a:outerShdw>
                </a:effectLst>
              </a:defRPr>
            </a:pPr>
            <a:endParaRPr/>
          </a:p>
        </p:txBody>
      </p:sp>
      <p:sp>
        <p:nvSpPr>
          <p:cNvPr id="444" name="Shape"/>
          <p:cNvSpPr/>
          <p:nvPr/>
        </p:nvSpPr>
        <p:spPr>
          <a:xfrm>
            <a:off x="13506522" y="10350537"/>
            <a:ext cx="758617" cy="758617"/>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53585F"/>
          </a:solidFill>
          <a:ln w="12700">
            <a:miter lim="400000"/>
          </a:ln>
        </p:spPr>
        <p:txBody>
          <a:bodyPr lIns="45719" rIns="45719" anchor="ctr"/>
          <a:lstStyle/>
          <a:p>
            <a:pPr algn="l" defTabSz="457062">
              <a:lnSpc>
                <a:spcPct val="100000"/>
              </a:lnSpc>
              <a:defRPr sz="3600">
                <a:solidFill>
                  <a:srgbClr val="FFFFFF"/>
                </a:solidFill>
                <a:effectLst>
                  <a:outerShdw blurRad="38100" dist="12700" dir="5400000" rotWithShape="0">
                    <a:srgbClr val="000000">
                      <a:alpha val="50000"/>
                    </a:srgbClr>
                  </a:outerShdw>
                </a:effectLst>
              </a:defRPr>
            </a:pPr>
            <a:endParaRPr/>
          </a:p>
        </p:txBody>
      </p:sp>
      <p:sp>
        <p:nvSpPr>
          <p:cNvPr id="445" name="Title Text"/>
          <p:cNvSpPr txBox="1"/>
          <p:nvPr/>
        </p:nvSpPr>
        <p:spPr>
          <a:xfrm>
            <a:off x="14754863" y="4435559"/>
            <a:ext cx="6108701" cy="758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1627306">
              <a:lnSpc>
                <a:spcPct val="100000"/>
              </a:lnSpc>
              <a:defRPr sz="3916" b="1" spc="534">
                <a:solidFill>
                  <a:srgbClr val="2F557F"/>
                </a:solidFill>
              </a:defRPr>
            </a:lvl1pPr>
          </a:lstStyle>
          <a:p>
            <a:r>
              <a:t>Title Text</a:t>
            </a:r>
          </a:p>
        </p:txBody>
      </p:sp>
      <p:sp>
        <p:nvSpPr>
          <p:cNvPr id="446" name="Body Level One…"/>
          <p:cNvSpPr txBox="1"/>
          <p:nvPr/>
        </p:nvSpPr>
        <p:spPr>
          <a:xfrm>
            <a:off x="14754863" y="5309982"/>
            <a:ext cx="6108701" cy="1713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lvl1pPr algn="l" defTabSz="1097060">
              <a:lnSpc>
                <a:spcPct val="100000"/>
              </a:lnSpc>
              <a:defRPr sz="1800"/>
            </a:lvl1pPr>
            <a:lvl2pPr indent="548530" algn="l" defTabSz="1097060">
              <a:lnSpc>
                <a:spcPct val="100000"/>
              </a:lnSpc>
              <a:defRPr sz="1800"/>
            </a:lvl2pPr>
            <a:lvl3pPr indent="1097060" algn="l" defTabSz="1097060">
              <a:lnSpc>
                <a:spcPct val="100000"/>
              </a:lnSpc>
              <a:defRPr sz="1800"/>
            </a:lvl3pPr>
            <a:lvl4pPr indent="1645590" algn="l" defTabSz="1097060">
              <a:lnSpc>
                <a:spcPct val="100000"/>
              </a:lnSpc>
              <a:defRPr sz="1800"/>
            </a:lvl4pPr>
            <a:lvl5pPr indent="2194120" algn="l" defTabSz="1097060">
              <a:lnSpc>
                <a:spcPct val="100000"/>
              </a:lnSpc>
              <a:defRPr sz="1800"/>
            </a:lvl5pPr>
          </a:lstStyle>
          <a:p>
            <a:r>
              <a:t>Body Level One</a:t>
            </a:r>
          </a:p>
          <a:p>
            <a:pPr lvl="1"/>
            <a:r>
              <a:t>Body Level Two</a:t>
            </a:r>
          </a:p>
          <a:p>
            <a:pPr lvl="2"/>
            <a:r>
              <a:t>Body Level Three</a:t>
            </a:r>
          </a:p>
          <a:p>
            <a:pPr lvl="3"/>
            <a:r>
              <a:t>Body Level Four</a:t>
            </a:r>
          </a:p>
          <a:p>
            <a:pPr lvl="4"/>
            <a:r>
              <a:t>Body Level Five</a:t>
            </a:r>
          </a:p>
        </p:txBody>
      </p:sp>
      <p:sp>
        <p:nvSpPr>
          <p:cNvPr id="447" name="Title Text"/>
          <p:cNvSpPr txBox="1"/>
          <p:nvPr/>
        </p:nvSpPr>
        <p:spPr>
          <a:xfrm>
            <a:off x="14754863" y="7384894"/>
            <a:ext cx="6108701" cy="758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1627306">
              <a:lnSpc>
                <a:spcPct val="100000"/>
              </a:lnSpc>
              <a:defRPr sz="3916" b="1" spc="534">
                <a:solidFill>
                  <a:srgbClr val="2F557F"/>
                </a:solidFill>
              </a:defRPr>
            </a:lvl1pPr>
          </a:lstStyle>
          <a:p>
            <a:r>
              <a:t>Title Text</a:t>
            </a:r>
          </a:p>
        </p:txBody>
      </p:sp>
      <p:sp>
        <p:nvSpPr>
          <p:cNvPr id="448" name="Body Level One…"/>
          <p:cNvSpPr txBox="1"/>
          <p:nvPr/>
        </p:nvSpPr>
        <p:spPr>
          <a:xfrm>
            <a:off x="14754863" y="8286990"/>
            <a:ext cx="6108701" cy="171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lvl1pPr algn="l" defTabSz="1097060">
              <a:lnSpc>
                <a:spcPct val="100000"/>
              </a:lnSpc>
              <a:defRPr sz="1800"/>
            </a:lvl1pPr>
            <a:lvl2pPr indent="548530" algn="l" defTabSz="1097060">
              <a:lnSpc>
                <a:spcPct val="100000"/>
              </a:lnSpc>
              <a:defRPr sz="1800"/>
            </a:lvl2pPr>
            <a:lvl3pPr indent="1097060" algn="l" defTabSz="1097060">
              <a:lnSpc>
                <a:spcPct val="100000"/>
              </a:lnSpc>
              <a:defRPr sz="1800"/>
            </a:lvl3pPr>
            <a:lvl4pPr indent="1645590" algn="l" defTabSz="1097060">
              <a:lnSpc>
                <a:spcPct val="100000"/>
              </a:lnSpc>
              <a:defRPr sz="1800"/>
            </a:lvl4pPr>
            <a:lvl5pPr indent="2194120" algn="l" defTabSz="1097060">
              <a:lnSpc>
                <a:spcPct val="100000"/>
              </a:lnSpc>
              <a:defRPr sz="1800"/>
            </a:lvl5pPr>
          </a:lstStyle>
          <a:p>
            <a:r>
              <a:t>Body Level One</a:t>
            </a:r>
          </a:p>
          <a:p>
            <a:pPr lvl="1"/>
            <a:r>
              <a:t>Body Level Two</a:t>
            </a:r>
          </a:p>
          <a:p>
            <a:pPr lvl="2"/>
            <a:r>
              <a:t>Body Level Three</a:t>
            </a:r>
          </a:p>
          <a:p>
            <a:pPr lvl="3"/>
            <a:r>
              <a:t>Body Level Four</a:t>
            </a:r>
          </a:p>
          <a:p>
            <a:pPr lvl="4"/>
            <a:r>
              <a:t>Body Level Five</a:t>
            </a:r>
          </a:p>
        </p:txBody>
      </p:sp>
      <p:sp>
        <p:nvSpPr>
          <p:cNvPr id="449" name="Title Text"/>
          <p:cNvSpPr txBox="1"/>
          <p:nvPr/>
        </p:nvSpPr>
        <p:spPr>
          <a:xfrm>
            <a:off x="14754863" y="10350537"/>
            <a:ext cx="6108701" cy="758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1627306">
              <a:lnSpc>
                <a:spcPct val="100000"/>
              </a:lnSpc>
              <a:defRPr sz="3916" b="1" spc="534">
                <a:solidFill>
                  <a:srgbClr val="2F557F"/>
                </a:solidFill>
              </a:defRPr>
            </a:lvl1pPr>
          </a:lstStyle>
          <a:p>
            <a:r>
              <a:t>Title Text</a:t>
            </a:r>
          </a:p>
        </p:txBody>
      </p:sp>
      <p:sp>
        <p:nvSpPr>
          <p:cNvPr id="450" name="Body Level One…"/>
          <p:cNvSpPr txBox="1"/>
          <p:nvPr/>
        </p:nvSpPr>
        <p:spPr>
          <a:xfrm>
            <a:off x="14754863" y="11264503"/>
            <a:ext cx="6108701" cy="171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lvl1pPr algn="l" defTabSz="1097060">
              <a:lnSpc>
                <a:spcPct val="100000"/>
              </a:lnSpc>
              <a:defRPr sz="1800"/>
            </a:lvl1pPr>
            <a:lvl2pPr indent="548530" algn="l" defTabSz="1097060">
              <a:lnSpc>
                <a:spcPct val="100000"/>
              </a:lnSpc>
              <a:defRPr sz="1800"/>
            </a:lvl2pPr>
            <a:lvl3pPr indent="1097060" algn="l" defTabSz="1097060">
              <a:lnSpc>
                <a:spcPct val="100000"/>
              </a:lnSpc>
              <a:defRPr sz="1800"/>
            </a:lvl3pPr>
            <a:lvl4pPr indent="1645590" algn="l" defTabSz="1097060">
              <a:lnSpc>
                <a:spcPct val="100000"/>
              </a:lnSpc>
              <a:defRPr sz="1800"/>
            </a:lvl4pPr>
            <a:lvl5pPr indent="2194120" algn="l" defTabSz="1097060">
              <a:lnSpc>
                <a:spcPct val="100000"/>
              </a:lnSpc>
              <a:defRPr sz="1800"/>
            </a:lvl5pPr>
          </a:lstStyle>
          <a:p>
            <a:r>
              <a:t>Body Level One</a:t>
            </a:r>
          </a:p>
          <a:p>
            <a:pPr lvl="1"/>
            <a:r>
              <a:t>Body Level Two</a:t>
            </a:r>
          </a:p>
          <a:p>
            <a:pPr lvl="2"/>
            <a:r>
              <a:t>Body Level Three</a:t>
            </a:r>
          </a:p>
          <a:p>
            <a:pPr lvl="3"/>
            <a:r>
              <a:t>Body Level Four</a:t>
            </a:r>
          </a:p>
          <a:p>
            <a:pPr lvl="4"/>
            <a:r>
              <a:t>Body Level Five</a:t>
            </a:r>
          </a:p>
        </p:txBody>
      </p:sp>
      <p:sp>
        <p:nvSpPr>
          <p:cNvPr id="451" name="Body Level One…"/>
          <p:cNvSpPr txBox="1">
            <a:spLocks noGrp="1"/>
          </p:cNvSpPr>
          <p:nvPr>
            <p:ph type="body" sz="quarter" idx="1"/>
          </p:nvPr>
        </p:nvSpPr>
        <p:spPr>
          <a:xfrm>
            <a:off x="4766932" y="2417075"/>
            <a:ext cx="15263452" cy="949024"/>
          </a:xfrm>
          <a:prstGeom prst="rect">
            <a:avLst/>
          </a:prstGeom>
        </p:spPr>
        <p:txBody>
          <a:bodyPr>
            <a:noAutofit/>
          </a:bodyPr>
          <a:lstStyle>
            <a:lvl1pPr algn="ctr">
              <a:lnSpc>
                <a:spcPct val="150000"/>
              </a:lnSpc>
              <a:spcBef>
                <a:spcPts val="0"/>
              </a:spcBef>
              <a:defRPr sz="3800" b="1" spc="772">
                <a:solidFill>
                  <a:srgbClr val="424242"/>
                </a:solidFill>
              </a:defRPr>
            </a:lvl1pPr>
            <a:lvl2pPr algn="ctr">
              <a:lnSpc>
                <a:spcPct val="150000"/>
              </a:lnSpc>
              <a:spcBef>
                <a:spcPts val="0"/>
              </a:spcBef>
              <a:defRPr sz="3800" b="1" spc="772">
                <a:solidFill>
                  <a:srgbClr val="424242"/>
                </a:solidFill>
              </a:defRPr>
            </a:lvl2pPr>
            <a:lvl3pPr algn="ctr">
              <a:lnSpc>
                <a:spcPct val="150000"/>
              </a:lnSpc>
              <a:spcBef>
                <a:spcPts val="0"/>
              </a:spcBef>
              <a:defRPr sz="3800" b="1" spc="772">
                <a:solidFill>
                  <a:srgbClr val="424242"/>
                </a:solidFill>
              </a:defRPr>
            </a:lvl3pPr>
            <a:lvl4pPr algn="ctr">
              <a:lnSpc>
                <a:spcPct val="150000"/>
              </a:lnSpc>
              <a:spcBef>
                <a:spcPts val="0"/>
              </a:spcBef>
              <a:defRPr sz="3800" b="1" spc="772">
                <a:solidFill>
                  <a:srgbClr val="424242"/>
                </a:solidFill>
              </a:defRPr>
            </a:lvl4pPr>
            <a:lvl5pPr algn="ctr">
              <a:lnSpc>
                <a:spcPct val="150000"/>
              </a:lnSpc>
              <a:spcBef>
                <a:spcPts val="0"/>
              </a:spcBef>
              <a:defRPr sz="3800" b="1" spc="772">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452" name="Title Text"/>
          <p:cNvSpPr txBox="1">
            <a:spLocks noGrp="1"/>
          </p:cNvSpPr>
          <p:nvPr>
            <p:ph type="title"/>
          </p:nvPr>
        </p:nvSpPr>
        <p:spPr>
          <a:xfrm>
            <a:off x="4769002" y="1022350"/>
            <a:ext cx="15259312" cy="1752600"/>
          </a:xfrm>
          <a:prstGeom prst="rect">
            <a:avLst/>
          </a:prstGeom>
        </p:spPr>
        <p:txBody>
          <a:bodyPr/>
          <a:lstStyle>
            <a:lvl1pPr>
              <a:defRPr sz="8000" cap="none" spc="347">
                <a:solidFill>
                  <a:srgbClr val="000000"/>
                </a:solidFill>
              </a:defRPr>
            </a:lvl1pPr>
          </a:lstStyle>
          <a:p>
            <a:r>
              <a:t>Title Text</a:t>
            </a:r>
          </a:p>
        </p:txBody>
      </p:sp>
      <p:sp>
        <p:nvSpPr>
          <p:cNvPr id="45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Charts Three">
    <p:spTree>
      <p:nvGrpSpPr>
        <p:cNvPr id="1" name=""/>
        <p:cNvGrpSpPr/>
        <p:nvPr/>
      </p:nvGrpSpPr>
      <p:grpSpPr>
        <a:xfrm>
          <a:off x="0" y="0"/>
          <a:ext cx="0" cy="0"/>
          <a:chOff x="0" y="0"/>
          <a:chExt cx="0" cy="0"/>
        </a:xfrm>
      </p:grpSpPr>
      <p:graphicFrame>
        <p:nvGraphicFramePr>
          <p:cNvPr id="460" name="2D Bar Chart"/>
          <p:cNvGraphicFramePr/>
          <p:nvPr/>
        </p:nvGraphicFramePr>
        <p:xfrm>
          <a:off x="10687572" y="4809022"/>
          <a:ext cx="11664895" cy="5436722"/>
        </p:xfrm>
        <a:graphic>
          <a:graphicData uri="http://schemas.openxmlformats.org/drawingml/2006/chart">
            <c:chart xmlns:c="http://schemas.openxmlformats.org/drawingml/2006/chart" xmlns:r="http://schemas.openxmlformats.org/officeDocument/2006/relationships" r:id="rId2"/>
          </a:graphicData>
        </a:graphic>
      </p:graphicFrame>
      <p:pic>
        <p:nvPicPr>
          <p:cNvPr id="461" name="170928-Symbol-R-Circular_Denim.png" descr="170928-Symbol-R-Circular_Denim.png"/>
          <p:cNvPicPr>
            <a:picLocks noChangeAspect="1"/>
          </p:cNvPicPr>
          <p:nvPr/>
        </p:nvPicPr>
        <p:blipFill>
          <a:blip r:embed="rId3" cstate="print">
            <a:extLst/>
          </a:blip>
          <a:stretch>
            <a:fillRect/>
          </a:stretch>
        </p:blipFill>
        <p:spPr>
          <a:xfrm>
            <a:off x="21259800" y="10668000"/>
            <a:ext cx="2730500" cy="2730500"/>
          </a:xfrm>
          <a:prstGeom prst="rect">
            <a:avLst/>
          </a:prstGeom>
          <a:ln w="12700">
            <a:miter lim="400000"/>
          </a:ln>
        </p:spPr>
      </p:pic>
      <p:sp>
        <p:nvSpPr>
          <p:cNvPr id="462" name="Shape"/>
          <p:cNvSpPr/>
          <p:nvPr/>
        </p:nvSpPr>
        <p:spPr>
          <a:xfrm>
            <a:off x="2432122" y="3573806"/>
            <a:ext cx="758617" cy="551722"/>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53585F"/>
          </a:solidFill>
          <a:ln w="12700">
            <a:miter lim="400000"/>
          </a:ln>
        </p:spPr>
        <p:txBody>
          <a:bodyPr lIns="45719" rIns="45719" anchor="ctr"/>
          <a:lstStyle/>
          <a:p>
            <a:pPr algn="l" defTabSz="457062">
              <a:lnSpc>
                <a:spcPct val="100000"/>
              </a:lnSpc>
              <a:defRPr sz="3600">
                <a:solidFill>
                  <a:srgbClr val="FFFFFF"/>
                </a:solidFill>
                <a:effectLst>
                  <a:outerShdw blurRad="38100" dist="12700" dir="5400000" rotWithShape="0">
                    <a:srgbClr val="000000">
                      <a:alpha val="50000"/>
                    </a:srgbClr>
                  </a:outerShdw>
                </a:effectLst>
              </a:defRPr>
            </a:pPr>
            <a:endParaRPr/>
          </a:p>
        </p:txBody>
      </p:sp>
      <p:sp>
        <p:nvSpPr>
          <p:cNvPr id="463" name="Shape"/>
          <p:cNvSpPr/>
          <p:nvPr/>
        </p:nvSpPr>
        <p:spPr>
          <a:xfrm>
            <a:off x="2432122" y="6419694"/>
            <a:ext cx="758617" cy="758618"/>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rgbClr val="53585F"/>
          </a:solidFill>
          <a:ln w="12700">
            <a:miter lim="400000"/>
          </a:ln>
        </p:spPr>
        <p:txBody>
          <a:bodyPr lIns="45719" rIns="45719" anchor="ctr"/>
          <a:lstStyle/>
          <a:p>
            <a:pPr algn="l" defTabSz="457062">
              <a:lnSpc>
                <a:spcPct val="100000"/>
              </a:lnSpc>
              <a:defRPr sz="3600">
                <a:solidFill>
                  <a:srgbClr val="FFFFFF"/>
                </a:solidFill>
                <a:effectLst>
                  <a:outerShdw blurRad="38100" dist="12700" dir="5400000" rotWithShape="0">
                    <a:srgbClr val="000000">
                      <a:alpha val="50000"/>
                    </a:srgbClr>
                  </a:outerShdw>
                </a:effectLst>
              </a:defRPr>
            </a:pPr>
            <a:endParaRPr/>
          </a:p>
        </p:txBody>
      </p:sp>
      <p:sp>
        <p:nvSpPr>
          <p:cNvPr id="464" name="Shape"/>
          <p:cNvSpPr/>
          <p:nvPr/>
        </p:nvSpPr>
        <p:spPr>
          <a:xfrm>
            <a:off x="2432122" y="9385337"/>
            <a:ext cx="758617" cy="758617"/>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53585F"/>
          </a:solidFill>
          <a:ln w="12700">
            <a:miter lim="400000"/>
          </a:ln>
        </p:spPr>
        <p:txBody>
          <a:bodyPr lIns="45719" rIns="45719" anchor="ctr"/>
          <a:lstStyle/>
          <a:p>
            <a:pPr algn="l" defTabSz="457062">
              <a:lnSpc>
                <a:spcPct val="100000"/>
              </a:lnSpc>
              <a:defRPr sz="3600">
                <a:solidFill>
                  <a:srgbClr val="FFFFFF"/>
                </a:solidFill>
                <a:effectLst>
                  <a:outerShdw blurRad="38100" dist="12700" dir="5400000" rotWithShape="0">
                    <a:srgbClr val="000000">
                      <a:alpha val="50000"/>
                    </a:srgbClr>
                  </a:outerShdw>
                </a:effectLst>
              </a:defRPr>
            </a:pPr>
            <a:endParaRPr/>
          </a:p>
        </p:txBody>
      </p:sp>
      <p:sp>
        <p:nvSpPr>
          <p:cNvPr id="465" name="Title Text"/>
          <p:cNvSpPr txBox="1">
            <a:spLocks noGrp="1"/>
          </p:cNvSpPr>
          <p:nvPr>
            <p:ph type="body" sz="quarter" idx="13"/>
          </p:nvPr>
        </p:nvSpPr>
        <p:spPr>
          <a:xfrm>
            <a:off x="3680463" y="3470359"/>
            <a:ext cx="6108701" cy="758617"/>
          </a:xfrm>
          <a:prstGeom prst="rect">
            <a:avLst/>
          </a:prstGeom>
        </p:spPr>
        <p:txBody>
          <a:bodyPr lIns="45719" tIns="45719" rIns="45719" bIns="45719" anchor="ctr"/>
          <a:lstStyle>
            <a:lvl1pPr defTabSz="1627306">
              <a:lnSpc>
                <a:spcPct val="100000"/>
              </a:lnSpc>
              <a:spcBef>
                <a:spcPts val="0"/>
              </a:spcBef>
              <a:defRPr sz="3916" b="1" spc="534">
                <a:solidFill>
                  <a:srgbClr val="2F557F"/>
                </a:solidFill>
              </a:defRPr>
            </a:lvl1pPr>
          </a:lstStyle>
          <a:p>
            <a:r>
              <a:t>Title Text</a:t>
            </a:r>
          </a:p>
        </p:txBody>
      </p:sp>
      <p:sp>
        <p:nvSpPr>
          <p:cNvPr id="466" name="Body Level One…"/>
          <p:cNvSpPr txBox="1">
            <a:spLocks noGrp="1"/>
          </p:cNvSpPr>
          <p:nvPr>
            <p:ph type="body" sz="quarter" idx="14"/>
          </p:nvPr>
        </p:nvSpPr>
        <p:spPr>
          <a:xfrm>
            <a:off x="3680463" y="4344782"/>
            <a:ext cx="6108701" cy="1713996"/>
          </a:xfrm>
          <a:prstGeom prst="rect">
            <a:avLst/>
          </a:prstGeom>
        </p:spPr>
        <p:txBody>
          <a:bodyPr/>
          <a:lstStyle>
            <a:lvl1pPr defTabSz="1097060">
              <a:lnSpc>
                <a:spcPct val="100000"/>
              </a:lnSpc>
              <a:spcBef>
                <a:spcPts val="0"/>
              </a:spcBef>
              <a:defRPr sz="1800"/>
            </a:lvl1pPr>
            <a:lvl2pPr indent="548530" defTabSz="1097060">
              <a:lnSpc>
                <a:spcPct val="100000"/>
              </a:lnSpc>
              <a:spcBef>
                <a:spcPts val="0"/>
              </a:spcBef>
              <a:defRPr sz="1800"/>
            </a:lvl2pPr>
            <a:lvl3pPr indent="1097060" defTabSz="1097060">
              <a:lnSpc>
                <a:spcPct val="100000"/>
              </a:lnSpc>
              <a:spcBef>
                <a:spcPts val="0"/>
              </a:spcBef>
              <a:defRPr sz="1800"/>
            </a:lvl3pPr>
            <a:lvl4pPr indent="1645590" defTabSz="1097060">
              <a:lnSpc>
                <a:spcPct val="100000"/>
              </a:lnSpc>
              <a:spcBef>
                <a:spcPts val="0"/>
              </a:spcBef>
              <a:defRPr sz="1800"/>
            </a:lvl4pPr>
            <a:lvl5pPr indent="2194120" defTabSz="1097060">
              <a:lnSpc>
                <a:spcPct val="100000"/>
              </a:lnSpc>
              <a:spcBef>
                <a:spcPts val="0"/>
              </a:spcBef>
              <a:defRPr sz="1800"/>
            </a:lvl5pPr>
          </a:lstStyle>
          <a:p>
            <a:r>
              <a:t>Body Level One</a:t>
            </a:r>
          </a:p>
          <a:p>
            <a:pPr lvl="1"/>
            <a:r>
              <a:t>Body Level Two</a:t>
            </a:r>
          </a:p>
          <a:p>
            <a:pPr lvl="2"/>
            <a:r>
              <a:t>Body Level Three</a:t>
            </a:r>
          </a:p>
          <a:p>
            <a:pPr lvl="3"/>
            <a:r>
              <a:t>Body Level Four</a:t>
            </a:r>
          </a:p>
          <a:p>
            <a:pPr lvl="4"/>
            <a:r>
              <a:t>Body Level Five</a:t>
            </a:r>
          </a:p>
        </p:txBody>
      </p:sp>
      <p:sp>
        <p:nvSpPr>
          <p:cNvPr id="467" name="Title Text"/>
          <p:cNvSpPr txBox="1">
            <a:spLocks noGrp="1"/>
          </p:cNvSpPr>
          <p:nvPr>
            <p:ph type="body" sz="quarter" idx="15"/>
          </p:nvPr>
        </p:nvSpPr>
        <p:spPr>
          <a:xfrm>
            <a:off x="3680463" y="6419694"/>
            <a:ext cx="6108701" cy="758618"/>
          </a:xfrm>
          <a:prstGeom prst="rect">
            <a:avLst/>
          </a:prstGeom>
        </p:spPr>
        <p:txBody>
          <a:bodyPr lIns="45719" tIns="45719" rIns="45719" bIns="45719" anchor="ctr"/>
          <a:lstStyle>
            <a:lvl1pPr defTabSz="1627306">
              <a:lnSpc>
                <a:spcPct val="100000"/>
              </a:lnSpc>
              <a:spcBef>
                <a:spcPts val="0"/>
              </a:spcBef>
              <a:defRPr sz="3916" b="1" spc="534">
                <a:solidFill>
                  <a:srgbClr val="2F557F"/>
                </a:solidFill>
              </a:defRPr>
            </a:lvl1pPr>
          </a:lstStyle>
          <a:p>
            <a:r>
              <a:t>Title Text</a:t>
            </a:r>
          </a:p>
        </p:txBody>
      </p:sp>
      <p:sp>
        <p:nvSpPr>
          <p:cNvPr id="468" name="Body Level One…"/>
          <p:cNvSpPr txBox="1">
            <a:spLocks noGrp="1"/>
          </p:cNvSpPr>
          <p:nvPr>
            <p:ph type="body" sz="quarter" idx="16"/>
          </p:nvPr>
        </p:nvSpPr>
        <p:spPr>
          <a:xfrm>
            <a:off x="3680463" y="7321790"/>
            <a:ext cx="6108701" cy="1714501"/>
          </a:xfrm>
          <a:prstGeom prst="rect">
            <a:avLst/>
          </a:prstGeom>
        </p:spPr>
        <p:txBody>
          <a:bodyPr/>
          <a:lstStyle>
            <a:lvl1pPr defTabSz="1097060">
              <a:lnSpc>
                <a:spcPct val="100000"/>
              </a:lnSpc>
              <a:spcBef>
                <a:spcPts val="0"/>
              </a:spcBef>
              <a:defRPr sz="1800"/>
            </a:lvl1pPr>
            <a:lvl2pPr indent="548530" defTabSz="1097060">
              <a:lnSpc>
                <a:spcPct val="100000"/>
              </a:lnSpc>
              <a:spcBef>
                <a:spcPts val="0"/>
              </a:spcBef>
              <a:defRPr sz="1800"/>
            </a:lvl2pPr>
            <a:lvl3pPr indent="1097060" defTabSz="1097060">
              <a:lnSpc>
                <a:spcPct val="100000"/>
              </a:lnSpc>
              <a:spcBef>
                <a:spcPts val="0"/>
              </a:spcBef>
              <a:defRPr sz="1800"/>
            </a:lvl3pPr>
            <a:lvl4pPr indent="1645590" defTabSz="1097060">
              <a:lnSpc>
                <a:spcPct val="100000"/>
              </a:lnSpc>
              <a:spcBef>
                <a:spcPts val="0"/>
              </a:spcBef>
              <a:defRPr sz="1800"/>
            </a:lvl4pPr>
            <a:lvl5pPr indent="2194120" defTabSz="1097060">
              <a:lnSpc>
                <a:spcPct val="100000"/>
              </a:lnSpc>
              <a:spcBef>
                <a:spcPts val="0"/>
              </a:spcBef>
              <a:defRPr sz="1800"/>
            </a:lvl5pPr>
          </a:lstStyle>
          <a:p>
            <a:r>
              <a:t>Body Level One</a:t>
            </a:r>
          </a:p>
          <a:p>
            <a:pPr lvl="1"/>
            <a:r>
              <a:t>Body Level Two</a:t>
            </a:r>
          </a:p>
          <a:p>
            <a:pPr lvl="2"/>
            <a:r>
              <a:t>Body Level Three</a:t>
            </a:r>
          </a:p>
          <a:p>
            <a:pPr lvl="3"/>
            <a:r>
              <a:t>Body Level Four</a:t>
            </a:r>
          </a:p>
          <a:p>
            <a:pPr lvl="4"/>
            <a:r>
              <a:t>Body Level Five</a:t>
            </a:r>
          </a:p>
        </p:txBody>
      </p:sp>
      <p:sp>
        <p:nvSpPr>
          <p:cNvPr id="469" name="Title Text"/>
          <p:cNvSpPr txBox="1">
            <a:spLocks noGrp="1"/>
          </p:cNvSpPr>
          <p:nvPr>
            <p:ph type="body" sz="quarter" idx="17"/>
          </p:nvPr>
        </p:nvSpPr>
        <p:spPr>
          <a:xfrm>
            <a:off x="3680463" y="9385337"/>
            <a:ext cx="6108701" cy="758617"/>
          </a:xfrm>
          <a:prstGeom prst="rect">
            <a:avLst/>
          </a:prstGeom>
        </p:spPr>
        <p:txBody>
          <a:bodyPr lIns="45719" tIns="45719" rIns="45719" bIns="45719" anchor="ctr"/>
          <a:lstStyle>
            <a:lvl1pPr defTabSz="1627306">
              <a:lnSpc>
                <a:spcPct val="100000"/>
              </a:lnSpc>
              <a:spcBef>
                <a:spcPts val="0"/>
              </a:spcBef>
              <a:defRPr sz="3916" b="1" spc="534">
                <a:solidFill>
                  <a:srgbClr val="2F557F"/>
                </a:solidFill>
              </a:defRPr>
            </a:lvl1pPr>
          </a:lstStyle>
          <a:p>
            <a:r>
              <a:t>Title Text</a:t>
            </a:r>
          </a:p>
        </p:txBody>
      </p:sp>
      <p:sp>
        <p:nvSpPr>
          <p:cNvPr id="470" name="Body Level One…"/>
          <p:cNvSpPr txBox="1">
            <a:spLocks noGrp="1"/>
          </p:cNvSpPr>
          <p:nvPr>
            <p:ph type="body" sz="quarter" idx="18"/>
          </p:nvPr>
        </p:nvSpPr>
        <p:spPr>
          <a:xfrm>
            <a:off x="3680463" y="10299303"/>
            <a:ext cx="6108701" cy="1714501"/>
          </a:xfrm>
          <a:prstGeom prst="rect">
            <a:avLst/>
          </a:prstGeom>
        </p:spPr>
        <p:txBody>
          <a:bodyPr/>
          <a:lstStyle>
            <a:lvl1pPr defTabSz="1097060">
              <a:lnSpc>
                <a:spcPct val="100000"/>
              </a:lnSpc>
              <a:spcBef>
                <a:spcPts val="0"/>
              </a:spcBef>
              <a:defRPr sz="1800"/>
            </a:lvl1pPr>
            <a:lvl2pPr indent="548530" defTabSz="1097060">
              <a:lnSpc>
                <a:spcPct val="100000"/>
              </a:lnSpc>
              <a:spcBef>
                <a:spcPts val="0"/>
              </a:spcBef>
              <a:defRPr sz="1800"/>
            </a:lvl2pPr>
            <a:lvl3pPr indent="1097060" defTabSz="1097060">
              <a:lnSpc>
                <a:spcPct val="100000"/>
              </a:lnSpc>
              <a:spcBef>
                <a:spcPts val="0"/>
              </a:spcBef>
              <a:defRPr sz="1800"/>
            </a:lvl3pPr>
            <a:lvl4pPr indent="1645590" defTabSz="1097060">
              <a:lnSpc>
                <a:spcPct val="100000"/>
              </a:lnSpc>
              <a:spcBef>
                <a:spcPts val="0"/>
              </a:spcBef>
              <a:defRPr sz="1800"/>
            </a:lvl4pPr>
            <a:lvl5pPr indent="2194120" defTabSz="1097060">
              <a:lnSpc>
                <a:spcPct val="100000"/>
              </a:lnSpc>
              <a:spcBef>
                <a:spcPts val="0"/>
              </a:spcBef>
              <a:defRPr sz="1800"/>
            </a:lvl5pPr>
          </a:lstStyle>
          <a:p>
            <a:r>
              <a:t>Body Level One</a:t>
            </a:r>
          </a:p>
          <a:p>
            <a:pPr lvl="1"/>
            <a:r>
              <a:t>Body Level Two</a:t>
            </a:r>
          </a:p>
          <a:p>
            <a:pPr lvl="2"/>
            <a:r>
              <a:t>Body Level Three</a:t>
            </a:r>
          </a:p>
          <a:p>
            <a:pPr lvl="3"/>
            <a:r>
              <a:t>Body Level Four</a:t>
            </a:r>
          </a:p>
          <a:p>
            <a:pPr lvl="4"/>
            <a:r>
              <a:t>Body Level Five</a:t>
            </a:r>
          </a:p>
        </p:txBody>
      </p:sp>
      <p:sp>
        <p:nvSpPr>
          <p:cNvPr id="471" name="Title Text"/>
          <p:cNvSpPr txBox="1">
            <a:spLocks noGrp="1"/>
          </p:cNvSpPr>
          <p:nvPr>
            <p:ph type="title"/>
          </p:nvPr>
        </p:nvSpPr>
        <p:spPr>
          <a:xfrm>
            <a:off x="5656713" y="1008561"/>
            <a:ext cx="13057874" cy="1752601"/>
          </a:xfrm>
          <a:prstGeom prst="rect">
            <a:avLst/>
          </a:prstGeom>
        </p:spPr>
        <p:txBody>
          <a:bodyPr/>
          <a:lstStyle>
            <a:lvl1pPr>
              <a:defRPr sz="8000" cap="none" spc="347">
                <a:solidFill>
                  <a:srgbClr val="000000"/>
                </a:solidFill>
              </a:defRPr>
            </a:lvl1pPr>
          </a:lstStyle>
          <a:p>
            <a:r>
              <a:t>Title Text</a:t>
            </a:r>
          </a:p>
        </p:txBody>
      </p:sp>
      <p:sp>
        <p:nvSpPr>
          <p:cNvPr id="472" name="Body Level One…"/>
          <p:cNvSpPr txBox="1">
            <a:spLocks noGrp="1"/>
          </p:cNvSpPr>
          <p:nvPr>
            <p:ph type="body" sz="quarter" idx="1"/>
          </p:nvPr>
        </p:nvSpPr>
        <p:spPr>
          <a:xfrm>
            <a:off x="5656713" y="2427324"/>
            <a:ext cx="13057874" cy="975746"/>
          </a:xfrm>
          <a:prstGeom prst="rect">
            <a:avLst/>
          </a:prstGeom>
        </p:spPr>
        <p:txBody>
          <a:bodyPr>
            <a:noAutofit/>
          </a:bodyPr>
          <a:lstStyle>
            <a:lvl1pPr algn="ctr">
              <a:lnSpc>
                <a:spcPct val="150000"/>
              </a:lnSpc>
              <a:spcBef>
                <a:spcPts val="0"/>
              </a:spcBef>
              <a:defRPr sz="3800" b="1" spc="772">
                <a:solidFill>
                  <a:srgbClr val="424242"/>
                </a:solidFill>
              </a:defRPr>
            </a:lvl1pPr>
            <a:lvl2pPr algn="ctr">
              <a:lnSpc>
                <a:spcPct val="150000"/>
              </a:lnSpc>
              <a:spcBef>
                <a:spcPts val="0"/>
              </a:spcBef>
              <a:defRPr sz="3800" b="1" spc="772">
                <a:solidFill>
                  <a:srgbClr val="424242"/>
                </a:solidFill>
              </a:defRPr>
            </a:lvl2pPr>
            <a:lvl3pPr algn="ctr">
              <a:lnSpc>
                <a:spcPct val="150000"/>
              </a:lnSpc>
              <a:spcBef>
                <a:spcPts val="0"/>
              </a:spcBef>
              <a:defRPr sz="3800" b="1" spc="772">
                <a:solidFill>
                  <a:srgbClr val="424242"/>
                </a:solidFill>
              </a:defRPr>
            </a:lvl3pPr>
            <a:lvl4pPr algn="ctr">
              <a:lnSpc>
                <a:spcPct val="150000"/>
              </a:lnSpc>
              <a:spcBef>
                <a:spcPts val="0"/>
              </a:spcBef>
              <a:defRPr sz="3800" b="1" spc="772">
                <a:solidFill>
                  <a:srgbClr val="424242"/>
                </a:solidFill>
              </a:defRPr>
            </a:lvl4pPr>
            <a:lvl5pPr algn="ctr">
              <a:lnSpc>
                <a:spcPct val="150000"/>
              </a:lnSpc>
              <a:spcBef>
                <a:spcPts val="0"/>
              </a:spcBef>
              <a:defRPr sz="3800" b="1" spc="772">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4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Main Title Logo Top">
    <p:spTree>
      <p:nvGrpSpPr>
        <p:cNvPr id="1" name=""/>
        <p:cNvGrpSpPr/>
        <p:nvPr/>
      </p:nvGrpSpPr>
      <p:grpSpPr>
        <a:xfrm>
          <a:off x="0" y="0"/>
          <a:ext cx="0" cy="0"/>
          <a:chOff x="0" y="0"/>
          <a:chExt cx="0" cy="0"/>
        </a:xfrm>
      </p:grpSpPr>
      <p:sp>
        <p:nvSpPr>
          <p:cNvPr id="44"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45" name="170928-Symbol-R-Standard_White.png" descr="170928-Symbol-R-Standard_White.png"/>
          <p:cNvPicPr>
            <a:picLocks noChangeAspect="1"/>
          </p:cNvPicPr>
          <p:nvPr/>
        </p:nvPicPr>
        <p:blipFill>
          <a:blip r:embed="rId2" cstate="print">
            <a:extLst/>
          </a:blip>
          <a:stretch>
            <a:fillRect/>
          </a:stretch>
        </p:blipFill>
        <p:spPr>
          <a:xfrm>
            <a:off x="21124192" y="0"/>
            <a:ext cx="3035301" cy="3035300"/>
          </a:xfrm>
          <a:prstGeom prst="rect">
            <a:avLst/>
          </a:prstGeom>
          <a:ln w="12700">
            <a:miter lim="400000"/>
          </a:ln>
        </p:spPr>
      </p:pic>
      <p:sp>
        <p:nvSpPr>
          <p:cNvPr id="46" name="Title Text"/>
          <p:cNvSpPr txBox="1">
            <a:spLocks noGrp="1"/>
          </p:cNvSpPr>
          <p:nvPr>
            <p:ph type="title"/>
          </p:nvPr>
        </p:nvSpPr>
        <p:spPr>
          <a:xfrm>
            <a:off x="2386173" y="4049261"/>
            <a:ext cx="12287301" cy="4159394"/>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2391980" y="8132476"/>
            <a:ext cx="12275687" cy="4867743"/>
          </a:xfrm>
          <a:prstGeom prst="rect">
            <a:avLst/>
          </a:prstGeom>
        </p:spPr>
        <p:txBody>
          <a:bodyPr/>
          <a:lstStyle>
            <a:lvl1pPr>
              <a:lnSpc>
                <a:spcPct val="150000"/>
              </a:lnSpc>
              <a:spcBef>
                <a:spcPts val="0"/>
              </a:spcBef>
              <a:defRPr sz="3800" b="1" spc="392">
                <a:solidFill>
                  <a:srgbClr val="2F557F"/>
                </a:solidFill>
              </a:defRPr>
            </a:lvl1pPr>
            <a:lvl2pPr>
              <a:lnSpc>
                <a:spcPct val="150000"/>
              </a:lnSpc>
              <a:spcBef>
                <a:spcPts val="0"/>
              </a:spcBef>
              <a:defRPr sz="3800" b="1" spc="392">
                <a:solidFill>
                  <a:srgbClr val="2F557F"/>
                </a:solidFill>
              </a:defRPr>
            </a:lvl2pPr>
            <a:lvl3pPr>
              <a:lnSpc>
                <a:spcPct val="150000"/>
              </a:lnSpc>
              <a:spcBef>
                <a:spcPts val="0"/>
              </a:spcBef>
              <a:defRPr sz="3800" b="1" spc="392">
                <a:solidFill>
                  <a:srgbClr val="2F557F"/>
                </a:solidFill>
              </a:defRPr>
            </a:lvl3pPr>
            <a:lvl4pPr>
              <a:lnSpc>
                <a:spcPct val="150000"/>
              </a:lnSpc>
              <a:spcBef>
                <a:spcPts val="0"/>
              </a:spcBef>
              <a:defRPr sz="3800" b="1" spc="392">
                <a:solidFill>
                  <a:srgbClr val="2F557F"/>
                </a:solidFill>
              </a:defRPr>
            </a:lvl4pPr>
            <a:lvl5pPr>
              <a:lnSpc>
                <a:spcPct val="150000"/>
              </a:lnSpc>
              <a:spcBef>
                <a:spcPts val="0"/>
              </a:spcBef>
              <a:defRPr sz="3800" b="1" spc="392">
                <a:solidFill>
                  <a:srgbClr val="2F557F"/>
                </a:solidFill>
              </a:defRPr>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Charts Four">
    <p:spTree>
      <p:nvGrpSpPr>
        <p:cNvPr id="1" name=""/>
        <p:cNvGrpSpPr/>
        <p:nvPr/>
      </p:nvGrpSpPr>
      <p:grpSpPr>
        <a:xfrm>
          <a:off x="0" y="0"/>
          <a:ext cx="0" cy="0"/>
          <a:chOff x="0" y="0"/>
          <a:chExt cx="0" cy="0"/>
        </a:xfrm>
      </p:grpSpPr>
      <p:sp>
        <p:nvSpPr>
          <p:cNvPr id="480" name="Rectangle"/>
          <p:cNvSpPr/>
          <p:nvPr/>
        </p:nvSpPr>
        <p:spPr>
          <a:xfrm>
            <a:off x="209144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481" name="170616-Symbol-R-Standard-White-239.png" descr="170616-Symbol-R-Standard-White-239.png"/>
          <p:cNvPicPr>
            <a:picLocks noChangeAspect="1"/>
          </p:cNvPicPr>
          <p:nvPr/>
        </p:nvPicPr>
        <p:blipFill>
          <a:blip r:embed="rId2" cstate="print">
            <a:extLst/>
          </a:blip>
          <a:stretch>
            <a:fillRect/>
          </a:stretch>
        </p:blipFill>
        <p:spPr>
          <a:xfrm>
            <a:off x="21111492" y="10480377"/>
            <a:ext cx="3035301" cy="3035301"/>
          </a:xfrm>
          <a:prstGeom prst="rect">
            <a:avLst/>
          </a:prstGeom>
          <a:ln w="12700">
            <a:miter lim="400000"/>
          </a:ln>
        </p:spPr>
      </p:pic>
      <p:graphicFrame>
        <p:nvGraphicFramePr>
          <p:cNvPr id="482" name="2D Line Chart"/>
          <p:cNvGraphicFramePr/>
          <p:nvPr/>
        </p:nvGraphicFramePr>
        <p:xfrm>
          <a:off x="271238" y="5638346"/>
          <a:ext cx="10411315" cy="4083006"/>
        </p:xfrm>
        <a:graphic>
          <a:graphicData uri="http://schemas.openxmlformats.org/drawingml/2006/chart">
            <c:chart xmlns:c="http://schemas.openxmlformats.org/drawingml/2006/chart" xmlns:r="http://schemas.openxmlformats.org/officeDocument/2006/relationships" r:id="rId3"/>
          </a:graphicData>
        </a:graphic>
      </p:graphicFrame>
      <p:sp>
        <p:nvSpPr>
          <p:cNvPr id="483" name="Shape"/>
          <p:cNvSpPr>
            <a:spLocks noGrp="1"/>
          </p:cNvSpPr>
          <p:nvPr>
            <p:ph type="body" sz="quarter" idx="13"/>
          </p:nvPr>
        </p:nvSpPr>
        <p:spPr>
          <a:xfrm>
            <a:off x="11487222" y="4539006"/>
            <a:ext cx="758617" cy="551722"/>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rgbClr val="53585F"/>
          </a:solidFill>
        </p:spPr>
        <p:txBody>
          <a:bodyPr lIns="45719" tIns="45719" rIns="45719" bIns="45719" anchor="ctr">
            <a:noAutofit/>
          </a:bodyPr>
          <a:lstStyle/>
          <a:p>
            <a:pPr defTabSz="457062">
              <a:lnSpc>
                <a:spcPct val="100000"/>
              </a:lnSpc>
              <a:spcBef>
                <a:spcPts val="0"/>
              </a:spcBef>
              <a:defRPr sz="2900">
                <a:solidFill>
                  <a:srgbClr val="FFFFFF"/>
                </a:solidFill>
                <a:effectLst>
                  <a:outerShdw blurRad="38100" dist="12700" dir="5400000" rotWithShape="0">
                    <a:srgbClr val="000000">
                      <a:alpha val="50000"/>
                    </a:srgbClr>
                  </a:outerShdw>
                </a:effectLst>
              </a:defRPr>
            </a:pPr>
            <a:endParaRPr/>
          </a:p>
        </p:txBody>
      </p:sp>
      <p:sp>
        <p:nvSpPr>
          <p:cNvPr id="484" name="Shape"/>
          <p:cNvSpPr>
            <a:spLocks noGrp="1"/>
          </p:cNvSpPr>
          <p:nvPr>
            <p:ph type="body" sz="quarter" idx="14"/>
          </p:nvPr>
        </p:nvSpPr>
        <p:spPr>
          <a:xfrm>
            <a:off x="11487222" y="7384894"/>
            <a:ext cx="758617" cy="758618"/>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rgbClr val="53585F"/>
          </a:solidFill>
        </p:spPr>
        <p:txBody>
          <a:bodyPr lIns="45719" tIns="45719" rIns="45719" bIns="45719" anchor="ctr">
            <a:noAutofit/>
          </a:bodyPr>
          <a:lstStyle/>
          <a:p>
            <a:pPr defTabSz="457062">
              <a:lnSpc>
                <a:spcPct val="100000"/>
              </a:lnSpc>
              <a:spcBef>
                <a:spcPts val="0"/>
              </a:spcBef>
              <a:defRPr sz="2900">
                <a:solidFill>
                  <a:srgbClr val="FFFFFF"/>
                </a:solidFill>
                <a:effectLst>
                  <a:outerShdw blurRad="38100" dist="12700" dir="5400000" rotWithShape="0">
                    <a:srgbClr val="000000">
                      <a:alpha val="50000"/>
                    </a:srgbClr>
                  </a:outerShdw>
                </a:effectLst>
              </a:defRPr>
            </a:pPr>
            <a:endParaRPr/>
          </a:p>
        </p:txBody>
      </p:sp>
      <p:sp>
        <p:nvSpPr>
          <p:cNvPr id="485" name="Shape"/>
          <p:cNvSpPr>
            <a:spLocks noGrp="1"/>
          </p:cNvSpPr>
          <p:nvPr>
            <p:ph type="body" sz="quarter" idx="15"/>
          </p:nvPr>
        </p:nvSpPr>
        <p:spPr>
          <a:xfrm>
            <a:off x="11487222" y="10350537"/>
            <a:ext cx="758617" cy="758617"/>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53585F"/>
          </a:solidFill>
        </p:spPr>
        <p:txBody>
          <a:bodyPr lIns="45719" tIns="45719" rIns="45719" bIns="45719" anchor="ctr">
            <a:noAutofit/>
          </a:bodyPr>
          <a:lstStyle/>
          <a:p>
            <a:pPr defTabSz="457062">
              <a:lnSpc>
                <a:spcPct val="100000"/>
              </a:lnSpc>
              <a:spcBef>
                <a:spcPts val="0"/>
              </a:spcBef>
              <a:defRPr sz="2900">
                <a:solidFill>
                  <a:srgbClr val="FFFFFF"/>
                </a:solidFill>
                <a:effectLst>
                  <a:outerShdw blurRad="38100" dist="12700" dir="5400000" rotWithShape="0">
                    <a:srgbClr val="000000">
                      <a:alpha val="50000"/>
                    </a:srgbClr>
                  </a:outerShdw>
                </a:effectLst>
              </a:defRPr>
            </a:pPr>
            <a:endParaRPr/>
          </a:p>
        </p:txBody>
      </p:sp>
      <p:sp>
        <p:nvSpPr>
          <p:cNvPr id="486" name="Title Text"/>
          <p:cNvSpPr txBox="1">
            <a:spLocks noGrp="1"/>
          </p:cNvSpPr>
          <p:nvPr>
            <p:ph type="title"/>
          </p:nvPr>
        </p:nvSpPr>
        <p:spPr>
          <a:xfrm>
            <a:off x="1342450" y="1015163"/>
            <a:ext cx="18292996" cy="1752097"/>
          </a:xfrm>
          <a:prstGeom prst="rect">
            <a:avLst/>
          </a:prstGeom>
        </p:spPr>
        <p:txBody>
          <a:bodyPr/>
          <a:lstStyle>
            <a:lvl1pPr>
              <a:defRPr sz="8000" cap="none" spc="347">
                <a:solidFill>
                  <a:srgbClr val="000000"/>
                </a:solidFill>
              </a:defRPr>
            </a:lvl1pPr>
          </a:lstStyle>
          <a:p>
            <a:r>
              <a:t>Title Text</a:t>
            </a:r>
          </a:p>
        </p:txBody>
      </p:sp>
      <p:sp>
        <p:nvSpPr>
          <p:cNvPr id="487" name="Body Level One…"/>
          <p:cNvSpPr txBox="1">
            <a:spLocks noGrp="1"/>
          </p:cNvSpPr>
          <p:nvPr>
            <p:ph type="body" sz="quarter" idx="1"/>
          </p:nvPr>
        </p:nvSpPr>
        <p:spPr>
          <a:xfrm>
            <a:off x="1342450" y="2415793"/>
            <a:ext cx="18292996" cy="975745"/>
          </a:xfrm>
          <a:prstGeom prst="rect">
            <a:avLst/>
          </a:prstGeom>
        </p:spPr>
        <p:txBody>
          <a:bodyPr>
            <a:noAutofit/>
          </a:bodyPr>
          <a:lstStyle>
            <a:lvl1pPr algn="ctr">
              <a:lnSpc>
                <a:spcPct val="150000"/>
              </a:lnSpc>
              <a:spcBef>
                <a:spcPts val="0"/>
              </a:spcBef>
              <a:defRPr sz="3800" b="1" spc="772">
                <a:solidFill>
                  <a:srgbClr val="424242"/>
                </a:solidFill>
              </a:defRPr>
            </a:lvl1pPr>
            <a:lvl2pPr algn="ctr">
              <a:lnSpc>
                <a:spcPct val="150000"/>
              </a:lnSpc>
              <a:spcBef>
                <a:spcPts val="0"/>
              </a:spcBef>
              <a:defRPr sz="3800" b="1" spc="772">
                <a:solidFill>
                  <a:srgbClr val="424242"/>
                </a:solidFill>
              </a:defRPr>
            </a:lvl2pPr>
            <a:lvl3pPr algn="ctr">
              <a:lnSpc>
                <a:spcPct val="150000"/>
              </a:lnSpc>
              <a:spcBef>
                <a:spcPts val="0"/>
              </a:spcBef>
              <a:defRPr sz="3800" b="1" spc="772">
                <a:solidFill>
                  <a:srgbClr val="424242"/>
                </a:solidFill>
              </a:defRPr>
            </a:lvl3pPr>
            <a:lvl4pPr algn="ctr">
              <a:lnSpc>
                <a:spcPct val="150000"/>
              </a:lnSpc>
              <a:spcBef>
                <a:spcPts val="0"/>
              </a:spcBef>
              <a:defRPr sz="3800" b="1" spc="772">
                <a:solidFill>
                  <a:srgbClr val="424242"/>
                </a:solidFill>
              </a:defRPr>
            </a:lvl4pPr>
            <a:lvl5pPr algn="ctr">
              <a:lnSpc>
                <a:spcPct val="150000"/>
              </a:lnSpc>
              <a:spcBef>
                <a:spcPts val="0"/>
              </a:spcBef>
              <a:defRPr sz="3800" b="1" spc="772">
                <a:solidFill>
                  <a:srgbClr val="424242"/>
                </a:solidFill>
              </a:defRPr>
            </a:lvl5pPr>
          </a:lstStyle>
          <a:p>
            <a:r>
              <a:t>Body Level One</a:t>
            </a:r>
          </a:p>
          <a:p>
            <a:pPr lvl="1"/>
            <a:r>
              <a:t>Body Level Two</a:t>
            </a:r>
          </a:p>
          <a:p>
            <a:pPr lvl="2"/>
            <a:r>
              <a:t>Body Level Three</a:t>
            </a:r>
          </a:p>
          <a:p>
            <a:pPr lvl="3"/>
            <a:r>
              <a:t>Body Level Four</a:t>
            </a:r>
          </a:p>
          <a:p>
            <a:pPr lvl="4"/>
            <a:r>
              <a:t>Body Level Five</a:t>
            </a:r>
          </a:p>
        </p:txBody>
      </p:sp>
      <p:sp>
        <p:nvSpPr>
          <p:cNvPr id="488" name="Title Text"/>
          <p:cNvSpPr txBox="1">
            <a:spLocks noGrp="1"/>
          </p:cNvSpPr>
          <p:nvPr>
            <p:ph type="body" sz="quarter" idx="16"/>
          </p:nvPr>
        </p:nvSpPr>
        <p:spPr>
          <a:xfrm>
            <a:off x="12735563" y="4435559"/>
            <a:ext cx="6108701" cy="758617"/>
          </a:xfrm>
          <a:prstGeom prst="rect">
            <a:avLst/>
          </a:prstGeom>
        </p:spPr>
        <p:txBody>
          <a:bodyPr lIns="45719" tIns="45719" rIns="45719" bIns="45719" anchor="ctr"/>
          <a:lstStyle>
            <a:lvl1pPr>
              <a:lnSpc>
                <a:spcPct val="150000"/>
              </a:lnSpc>
              <a:spcBef>
                <a:spcPts val="0"/>
              </a:spcBef>
              <a:defRPr sz="3800" b="1" spc="392">
                <a:solidFill>
                  <a:srgbClr val="2F557F"/>
                </a:solidFill>
              </a:defRPr>
            </a:lvl1pPr>
          </a:lstStyle>
          <a:p>
            <a:r>
              <a:t>Title Text</a:t>
            </a:r>
          </a:p>
        </p:txBody>
      </p:sp>
      <p:sp>
        <p:nvSpPr>
          <p:cNvPr id="489" name="Body Level One…"/>
          <p:cNvSpPr txBox="1">
            <a:spLocks noGrp="1"/>
          </p:cNvSpPr>
          <p:nvPr>
            <p:ph type="body" sz="quarter" idx="17"/>
          </p:nvPr>
        </p:nvSpPr>
        <p:spPr>
          <a:xfrm>
            <a:off x="12735563" y="5309982"/>
            <a:ext cx="6108701" cy="1713996"/>
          </a:xfrm>
          <a:prstGeom prst="rect">
            <a:avLst/>
          </a:prstGeom>
        </p:spPr>
        <p:txBody>
          <a:bodyPr/>
          <a:lstStyle>
            <a:lvl1pPr defTabSz="1097060">
              <a:lnSpc>
                <a:spcPct val="100000"/>
              </a:lnSpc>
              <a:spcBef>
                <a:spcPts val="0"/>
              </a:spcBef>
              <a:defRPr sz="1800"/>
            </a:lvl1pPr>
            <a:lvl2pPr indent="548530" defTabSz="1097060">
              <a:lnSpc>
                <a:spcPct val="100000"/>
              </a:lnSpc>
              <a:spcBef>
                <a:spcPts val="0"/>
              </a:spcBef>
              <a:defRPr sz="1800"/>
            </a:lvl2pPr>
            <a:lvl3pPr indent="1097060" defTabSz="1097060">
              <a:lnSpc>
                <a:spcPct val="100000"/>
              </a:lnSpc>
              <a:spcBef>
                <a:spcPts val="0"/>
              </a:spcBef>
              <a:defRPr sz="1800"/>
            </a:lvl3pPr>
            <a:lvl4pPr indent="1645590" defTabSz="1097060">
              <a:lnSpc>
                <a:spcPct val="100000"/>
              </a:lnSpc>
              <a:spcBef>
                <a:spcPts val="0"/>
              </a:spcBef>
              <a:defRPr sz="1800"/>
            </a:lvl4pPr>
            <a:lvl5pPr indent="2194120" defTabSz="1097060">
              <a:lnSpc>
                <a:spcPct val="100000"/>
              </a:lnSpc>
              <a:spcBef>
                <a:spcPts val="0"/>
              </a:spcBef>
              <a:defRPr sz="1800"/>
            </a:lvl5pPr>
          </a:lstStyle>
          <a:p>
            <a:r>
              <a:t>Body Level One</a:t>
            </a:r>
          </a:p>
          <a:p>
            <a:pPr lvl="1"/>
            <a:r>
              <a:t>Body Level Two</a:t>
            </a:r>
          </a:p>
          <a:p>
            <a:pPr lvl="2"/>
            <a:r>
              <a:t>Body Level Three</a:t>
            </a:r>
          </a:p>
          <a:p>
            <a:pPr lvl="3"/>
            <a:r>
              <a:t>Body Level Four</a:t>
            </a:r>
          </a:p>
          <a:p>
            <a:pPr lvl="4"/>
            <a:r>
              <a:t>Body Level Five</a:t>
            </a:r>
          </a:p>
        </p:txBody>
      </p:sp>
      <p:sp>
        <p:nvSpPr>
          <p:cNvPr id="490" name="Title Text"/>
          <p:cNvSpPr txBox="1">
            <a:spLocks noGrp="1"/>
          </p:cNvSpPr>
          <p:nvPr>
            <p:ph type="body" sz="quarter" idx="18"/>
          </p:nvPr>
        </p:nvSpPr>
        <p:spPr>
          <a:xfrm>
            <a:off x="12735563" y="7384894"/>
            <a:ext cx="6108701" cy="758618"/>
          </a:xfrm>
          <a:prstGeom prst="rect">
            <a:avLst/>
          </a:prstGeom>
        </p:spPr>
        <p:txBody>
          <a:bodyPr lIns="45719" tIns="45719" rIns="45719" bIns="45719" anchor="ctr"/>
          <a:lstStyle>
            <a:lvl1pPr>
              <a:lnSpc>
                <a:spcPct val="150000"/>
              </a:lnSpc>
              <a:spcBef>
                <a:spcPts val="0"/>
              </a:spcBef>
              <a:defRPr sz="3800" b="1" spc="392">
                <a:solidFill>
                  <a:srgbClr val="2F557F"/>
                </a:solidFill>
              </a:defRPr>
            </a:lvl1pPr>
          </a:lstStyle>
          <a:p>
            <a:r>
              <a:t>Title Text</a:t>
            </a:r>
          </a:p>
        </p:txBody>
      </p:sp>
      <p:sp>
        <p:nvSpPr>
          <p:cNvPr id="491" name="Body Level One…"/>
          <p:cNvSpPr txBox="1">
            <a:spLocks noGrp="1"/>
          </p:cNvSpPr>
          <p:nvPr>
            <p:ph type="body" sz="quarter" idx="19"/>
          </p:nvPr>
        </p:nvSpPr>
        <p:spPr>
          <a:xfrm>
            <a:off x="12735563" y="8286990"/>
            <a:ext cx="6108701" cy="1714501"/>
          </a:xfrm>
          <a:prstGeom prst="rect">
            <a:avLst/>
          </a:prstGeom>
        </p:spPr>
        <p:txBody>
          <a:bodyPr/>
          <a:lstStyle>
            <a:lvl1pPr defTabSz="1097060">
              <a:lnSpc>
                <a:spcPct val="100000"/>
              </a:lnSpc>
              <a:spcBef>
                <a:spcPts val="0"/>
              </a:spcBef>
              <a:defRPr sz="1800"/>
            </a:lvl1pPr>
            <a:lvl2pPr indent="548530" defTabSz="1097060">
              <a:lnSpc>
                <a:spcPct val="100000"/>
              </a:lnSpc>
              <a:spcBef>
                <a:spcPts val="0"/>
              </a:spcBef>
              <a:defRPr sz="1800"/>
            </a:lvl2pPr>
            <a:lvl3pPr indent="1097060" defTabSz="1097060">
              <a:lnSpc>
                <a:spcPct val="100000"/>
              </a:lnSpc>
              <a:spcBef>
                <a:spcPts val="0"/>
              </a:spcBef>
              <a:defRPr sz="1800"/>
            </a:lvl3pPr>
            <a:lvl4pPr indent="1645590" defTabSz="1097060">
              <a:lnSpc>
                <a:spcPct val="100000"/>
              </a:lnSpc>
              <a:spcBef>
                <a:spcPts val="0"/>
              </a:spcBef>
              <a:defRPr sz="1800"/>
            </a:lvl4pPr>
            <a:lvl5pPr indent="2194120" defTabSz="1097060">
              <a:lnSpc>
                <a:spcPct val="100000"/>
              </a:lnSpc>
              <a:spcBef>
                <a:spcPts val="0"/>
              </a:spcBef>
              <a:defRPr sz="1800"/>
            </a:lvl5pPr>
          </a:lstStyle>
          <a:p>
            <a:r>
              <a:t>Body Level One</a:t>
            </a:r>
          </a:p>
          <a:p>
            <a:pPr lvl="1"/>
            <a:r>
              <a:t>Body Level Two</a:t>
            </a:r>
          </a:p>
          <a:p>
            <a:pPr lvl="2"/>
            <a:r>
              <a:t>Body Level Three</a:t>
            </a:r>
          </a:p>
          <a:p>
            <a:pPr lvl="3"/>
            <a:r>
              <a:t>Body Level Four</a:t>
            </a:r>
          </a:p>
          <a:p>
            <a:pPr lvl="4"/>
            <a:r>
              <a:t>Body Level Five</a:t>
            </a:r>
          </a:p>
        </p:txBody>
      </p:sp>
      <p:sp>
        <p:nvSpPr>
          <p:cNvPr id="492" name="Title Text"/>
          <p:cNvSpPr txBox="1">
            <a:spLocks noGrp="1"/>
          </p:cNvSpPr>
          <p:nvPr>
            <p:ph type="body" sz="quarter" idx="20"/>
          </p:nvPr>
        </p:nvSpPr>
        <p:spPr>
          <a:xfrm>
            <a:off x="12735563" y="10350537"/>
            <a:ext cx="6108701" cy="758617"/>
          </a:xfrm>
          <a:prstGeom prst="rect">
            <a:avLst/>
          </a:prstGeom>
        </p:spPr>
        <p:txBody>
          <a:bodyPr lIns="45719" tIns="45719" rIns="45719" bIns="45719" anchor="ctr"/>
          <a:lstStyle>
            <a:lvl1pPr>
              <a:lnSpc>
                <a:spcPct val="150000"/>
              </a:lnSpc>
              <a:spcBef>
                <a:spcPts val="0"/>
              </a:spcBef>
              <a:defRPr sz="3800" b="1" spc="392">
                <a:solidFill>
                  <a:srgbClr val="2F557F"/>
                </a:solidFill>
              </a:defRPr>
            </a:lvl1pPr>
          </a:lstStyle>
          <a:p>
            <a:r>
              <a:t>Title Text</a:t>
            </a:r>
          </a:p>
        </p:txBody>
      </p:sp>
      <p:sp>
        <p:nvSpPr>
          <p:cNvPr id="493" name="Body Level One…"/>
          <p:cNvSpPr txBox="1">
            <a:spLocks noGrp="1"/>
          </p:cNvSpPr>
          <p:nvPr>
            <p:ph type="body" sz="quarter" idx="21"/>
          </p:nvPr>
        </p:nvSpPr>
        <p:spPr>
          <a:xfrm>
            <a:off x="12735563" y="11264503"/>
            <a:ext cx="6108701" cy="1714501"/>
          </a:xfrm>
          <a:prstGeom prst="rect">
            <a:avLst/>
          </a:prstGeom>
        </p:spPr>
        <p:txBody>
          <a:bodyPr/>
          <a:lstStyle>
            <a:lvl1pPr defTabSz="1097060">
              <a:lnSpc>
                <a:spcPct val="100000"/>
              </a:lnSpc>
              <a:spcBef>
                <a:spcPts val="0"/>
              </a:spcBef>
              <a:defRPr sz="1800"/>
            </a:lvl1pPr>
            <a:lvl2pPr indent="548530" defTabSz="1097060">
              <a:lnSpc>
                <a:spcPct val="100000"/>
              </a:lnSpc>
              <a:spcBef>
                <a:spcPts val="0"/>
              </a:spcBef>
              <a:defRPr sz="1800"/>
            </a:lvl2pPr>
            <a:lvl3pPr indent="1097060" defTabSz="1097060">
              <a:lnSpc>
                <a:spcPct val="100000"/>
              </a:lnSpc>
              <a:spcBef>
                <a:spcPts val="0"/>
              </a:spcBef>
              <a:defRPr sz="1800"/>
            </a:lvl3pPr>
            <a:lvl4pPr indent="1645590" defTabSz="1097060">
              <a:lnSpc>
                <a:spcPct val="100000"/>
              </a:lnSpc>
              <a:spcBef>
                <a:spcPts val="0"/>
              </a:spcBef>
              <a:defRPr sz="1800"/>
            </a:lvl4pPr>
            <a:lvl5pPr indent="2194120" defTabSz="1097060">
              <a:lnSpc>
                <a:spcPct val="100000"/>
              </a:lnSpc>
              <a:spcBef>
                <a:spcPts val="0"/>
              </a:spcBef>
              <a:defRPr sz="1800"/>
            </a:lvl5pPr>
          </a:lstStyle>
          <a:p>
            <a:r>
              <a:t>Body Level One</a:t>
            </a:r>
          </a:p>
          <a:p>
            <a:pPr lvl="1"/>
            <a:r>
              <a:t>Body Level Two</a:t>
            </a:r>
          </a:p>
          <a:p>
            <a:pPr lvl="2"/>
            <a:r>
              <a:t>Body Level Three</a:t>
            </a:r>
          </a:p>
          <a:p>
            <a:pPr lvl="3"/>
            <a:r>
              <a:t>Body Level Four</a:t>
            </a:r>
          </a:p>
          <a:p>
            <a:pPr lvl="4"/>
            <a:r>
              <a:t>Body Level Five</a:t>
            </a: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olid - Denim">
    <p:bg>
      <p:bgPr>
        <a:gradFill flip="none" rotWithShape="1">
          <a:gsLst>
            <a:gs pos="0">
              <a:srgbClr val="2F557F"/>
            </a:gs>
            <a:gs pos="100000">
              <a:srgbClr val="24496D"/>
            </a:gs>
          </a:gsLst>
          <a:lin ang="5400000" scaled="0"/>
        </a:gradFill>
        <a:effectLst/>
      </p:bgPr>
    </p:bg>
    <p:spTree>
      <p:nvGrpSpPr>
        <p:cNvPr id="1" name=""/>
        <p:cNvGrpSpPr/>
        <p:nvPr/>
      </p:nvGrpSpPr>
      <p:grpSpPr>
        <a:xfrm>
          <a:off x="0" y="0"/>
          <a:ext cx="0" cy="0"/>
          <a:chOff x="0" y="0"/>
          <a:chExt cx="0" cy="0"/>
        </a:xfrm>
      </p:grpSpPr>
      <p:pic>
        <p:nvPicPr>
          <p:cNvPr id="501" name="170928-Symbol-R-Circular_White.png" descr="170928-Symbol-R-Circular_White.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502" name="Title Text"/>
          <p:cNvSpPr txBox="1">
            <a:spLocks noGrp="1"/>
          </p:cNvSpPr>
          <p:nvPr>
            <p:ph type="title"/>
          </p:nvPr>
        </p:nvSpPr>
        <p:spPr>
          <a:xfrm>
            <a:off x="3415665" y="4375150"/>
            <a:ext cx="21934170" cy="3016250"/>
          </a:xfrm>
          <a:prstGeom prst="rect">
            <a:avLst/>
          </a:prstGeom>
        </p:spPr>
        <p:txBody>
          <a:bodyPr/>
          <a:lstStyle>
            <a:lvl1pPr algn="l">
              <a:defRPr>
                <a:solidFill>
                  <a:srgbClr val="FFFFFF"/>
                </a:solidFill>
              </a:defRPr>
            </a:lvl1pPr>
          </a:lstStyle>
          <a:p>
            <a:r>
              <a:t>Title Text</a:t>
            </a:r>
          </a:p>
        </p:txBody>
      </p:sp>
      <p:sp>
        <p:nvSpPr>
          <p:cNvPr id="503" name="Body Level One…"/>
          <p:cNvSpPr txBox="1">
            <a:spLocks noGrp="1"/>
          </p:cNvSpPr>
          <p:nvPr>
            <p:ph type="body" sz="half" idx="1"/>
          </p:nvPr>
        </p:nvSpPr>
        <p:spPr>
          <a:xfrm>
            <a:off x="3415665" y="7099300"/>
            <a:ext cx="21934170" cy="555158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0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Solid - Grey">
    <p:bg>
      <p:bgPr>
        <a:gradFill flip="none" rotWithShape="1">
          <a:gsLst>
            <a:gs pos="0">
              <a:srgbClr val="535353"/>
            </a:gs>
            <a:gs pos="100000">
              <a:schemeClr val="accent6">
                <a:lumOff val="-6588"/>
              </a:schemeClr>
            </a:gs>
          </a:gsLst>
          <a:lin ang="5400000" scaled="0"/>
        </a:gradFill>
        <a:effectLst/>
      </p:bgPr>
    </p:bg>
    <p:spTree>
      <p:nvGrpSpPr>
        <p:cNvPr id="1" name=""/>
        <p:cNvGrpSpPr/>
        <p:nvPr/>
      </p:nvGrpSpPr>
      <p:grpSpPr>
        <a:xfrm>
          <a:off x="0" y="0"/>
          <a:ext cx="0" cy="0"/>
          <a:chOff x="0" y="0"/>
          <a:chExt cx="0" cy="0"/>
        </a:xfrm>
      </p:grpSpPr>
      <p:pic>
        <p:nvPicPr>
          <p:cNvPr id="511" name="170928-Symbol-R-Circular_White.png" descr="170928-Symbol-R-Circular_White.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512" name="Title Text"/>
          <p:cNvSpPr txBox="1">
            <a:spLocks noGrp="1"/>
          </p:cNvSpPr>
          <p:nvPr>
            <p:ph type="title"/>
          </p:nvPr>
        </p:nvSpPr>
        <p:spPr>
          <a:xfrm>
            <a:off x="3437245" y="4375150"/>
            <a:ext cx="15820410" cy="3016250"/>
          </a:xfrm>
          <a:prstGeom prst="rect">
            <a:avLst/>
          </a:prstGeom>
        </p:spPr>
        <p:txBody>
          <a:bodyPr/>
          <a:lstStyle>
            <a:lvl1pPr algn="l">
              <a:defRPr>
                <a:solidFill>
                  <a:srgbClr val="FFFFFF"/>
                </a:solidFill>
              </a:defRPr>
            </a:lvl1pPr>
          </a:lstStyle>
          <a:p>
            <a:r>
              <a:t>Title Text</a:t>
            </a:r>
          </a:p>
        </p:txBody>
      </p:sp>
      <p:sp>
        <p:nvSpPr>
          <p:cNvPr id="513" name="Body Level One…"/>
          <p:cNvSpPr txBox="1">
            <a:spLocks noGrp="1"/>
          </p:cNvSpPr>
          <p:nvPr>
            <p:ph type="body" sz="half" idx="1"/>
          </p:nvPr>
        </p:nvSpPr>
        <p:spPr>
          <a:xfrm>
            <a:off x="3424545" y="7114033"/>
            <a:ext cx="15416689" cy="558770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1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Solid - Grapevine">
    <p:bg>
      <p:bgPr>
        <a:gradFill flip="none" rotWithShape="1">
          <a:gsLst>
            <a:gs pos="0">
              <a:srgbClr val="50143E"/>
            </a:gs>
            <a:gs pos="100000">
              <a:srgbClr val="3D0F23"/>
            </a:gs>
          </a:gsLst>
          <a:lin ang="5400000" scaled="0"/>
        </a:gradFill>
        <a:effectLst/>
      </p:bgPr>
    </p:bg>
    <p:spTree>
      <p:nvGrpSpPr>
        <p:cNvPr id="1" name=""/>
        <p:cNvGrpSpPr/>
        <p:nvPr/>
      </p:nvGrpSpPr>
      <p:grpSpPr>
        <a:xfrm>
          <a:off x="0" y="0"/>
          <a:ext cx="0" cy="0"/>
          <a:chOff x="0" y="0"/>
          <a:chExt cx="0" cy="0"/>
        </a:xfrm>
      </p:grpSpPr>
      <p:pic>
        <p:nvPicPr>
          <p:cNvPr id="521" name="170928-Symbol-R-Circular_White.png" descr="170928-Symbol-R-Circular_White.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522" name="Title Text"/>
          <p:cNvSpPr txBox="1">
            <a:spLocks noGrp="1"/>
          </p:cNvSpPr>
          <p:nvPr>
            <p:ph type="title"/>
          </p:nvPr>
        </p:nvSpPr>
        <p:spPr>
          <a:xfrm>
            <a:off x="3415665" y="4375150"/>
            <a:ext cx="13812272" cy="3016250"/>
          </a:xfrm>
          <a:prstGeom prst="rect">
            <a:avLst/>
          </a:prstGeom>
        </p:spPr>
        <p:txBody>
          <a:bodyPr/>
          <a:lstStyle>
            <a:lvl1pPr algn="l">
              <a:defRPr>
                <a:solidFill>
                  <a:srgbClr val="FFFFFF"/>
                </a:solidFill>
              </a:defRPr>
            </a:lvl1pPr>
          </a:lstStyle>
          <a:p>
            <a:r>
              <a:t>Title Text</a:t>
            </a:r>
          </a:p>
        </p:txBody>
      </p:sp>
      <p:sp>
        <p:nvSpPr>
          <p:cNvPr id="523" name="Body Level One…"/>
          <p:cNvSpPr txBox="1">
            <a:spLocks noGrp="1"/>
          </p:cNvSpPr>
          <p:nvPr>
            <p:ph type="body" sz="half" idx="1"/>
          </p:nvPr>
        </p:nvSpPr>
        <p:spPr>
          <a:xfrm>
            <a:off x="3415665" y="7099548"/>
            <a:ext cx="19218603" cy="580365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2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Solid - Emperor">
    <p:bg>
      <p:bgPr>
        <a:gradFill flip="none" rotWithShape="1">
          <a:gsLst>
            <a:gs pos="0">
              <a:srgbClr val="180E36"/>
            </a:gs>
            <a:gs pos="100000">
              <a:srgbClr val="4B207F"/>
            </a:gs>
          </a:gsLst>
          <a:lin ang="5400000" scaled="0"/>
        </a:gradFill>
        <a:effectLst/>
      </p:bgPr>
    </p:bg>
    <p:spTree>
      <p:nvGrpSpPr>
        <p:cNvPr id="1" name=""/>
        <p:cNvGrpSpPr/>
        <p:nvPr/>
      </p:nvGrpSpPr>
      <p:grpSpPr>
        <a:xfrm>
          <a:off x="0" y="0"/>
          <a:ext cx="0" cy="0"/>
          <a:chOff x="0" y="0"/>
          <a:chExt cx="0" cy="0"/>
        </a:xfrm>
      </p:grpSpPr>
      <p:pic>
        <p:nvPicPr>
          <p:cNvPr id="531" name="170928-Symbol-R-Circular_White.png" descr="170928-Symbol-R-Circular_White.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532" name="Title Text"/>
          <p:cNvSpPr txBox="1">
            <a:spLocks noGrp="1"/>
          </p:cNvSpPr>
          <p:nvPr>
            <p:ph type="title"/>
          </p:nvPr>
        </p:nvSpPr>
        <p:spPr>
          <a:xfrm>
            <a:off x="3415665" y="4375150"/>
            <a:ext cx="13812272" cy="3016250"/>
          </a:xfrm>
          <a:prstGeom prst="rect">
            <a:avLst/>
          </a:prstGeom>
        </p:spPr>
        <p:txBody>
          <a:bodyPr/>
          <a:lstStyle>
            <a:lvl1pPr algn="l">
              <a:defRPr>
                <a:solidFill>
                  <a:srgbClr val="FFFFFF"/>
                </a:solidFill>
              </a:defRPr>
            </a:lvl1pPr>
          </a:lstStyle>
          <a:p>
            <a:r>
              <a:t>Title Text</a:t>
            </a:r>
          </a:p>
        </p:txBody>
      </p:sp>
      <p:sp>
        <p:nvSpPr>
          <p:cNvPr id="533" name="Body Level One…"/>
          <p:cNvSpPr txBox="1">
            <a:spLocks noGrp="1"/>
          </p:cNvSpPr>
          <p:nvPr>
            <p:ph type="body" sz="half" idx="1"/>
          </p:nvPr>
        </p:nvSpPr>
        <p:spPr>
          <a:xfrm>
            <a:off x="3415665" y="7099548"/>
            <a:ext cx="19218603" cy="580365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Solid - Ming">
    <p:bg>
      <p:bgPr>
        <a:gradFill flip="none" rotWithShape="1">
          <a:gsLst>
            <a:gs pos="0">
              <a:srgbClr val="1B444B"/>
            </a:gs>
            <a:gs pos="100000">
              <a:srgbClr val="3E8391"/>
            </a:gs>
          </a:gsLst>
          <a:lin ang="5400000" scaled="0"/>
        </a:gradFill>
        <a:effectLst/>
      </p:bgPr>
    </p:bg>
    <p:spTree>
      <p:nvGrpSpPr>
        <p:cNvPr id="1" name=""/>
        <p:cNvGrpSpPr/>
        <p:nvPr/>
      </p:nvGrpSpPr>
      <p:grpSpPr>
        <a:xfrm>
          <a:off x="0" y="0"/>
          <a:ext cx="0" cy="0"/>
          <a:chOff x="0" y="0"/>
          <a:chExt cx="0" cy="0"/>
        </a:xfrm>
      </p:grpSpPr>
      <p:pic>
        <p:nvPicPr>
          <p:cNvPr id="541" name="170928-Symbol-R-Circular_White.png" descr="170928-Symbol-R-Circular_White.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542" name="Title Text"/>
          <p:cNvSpPr txBox="1">
            <a:spLocks noGrp="1"/>
          </p:cNvSpPr>
          <p:nvPr>
            <p:ph type="title"/>
          </p:nvPr>
        </p:nvSpPr>
        <p:spPr>
          <a:xfrm>
            <a:off x="3424545" y="4375150"/>
            <a:ext cx="15820410" cy="3016250"/>
          </a:xfrm>
          <a:prstGeom prst="rect">
            <a:avLst/>
          </a:prstGeom>
        </p:spPr>
        <p:txBody>
          <a:bodyPr/>
          <a:lstStyle>
            <a:lvl1pPr algn="l">
              <a:defRPr>
                <a:solidFill>
                  <a:srgbClr val="FFFFFF"/>
                </a:solidFill>
              </a:defRPr>
            </a:lvl1pPr>
          </a:lstStyle>
          <a:p>
            <a:r>
              <a:t>Title Text</a:t>
            </a:r>
          </a:p>
        </p:txBody>
      </p:sp>
      <p:sp>
        <p:nvSpPr>
          <p:cNvPr id="543" name="Body Level One…"/>
          <p:cNvSpPr txBox="1">
            <a:spLocks noGrp="1"/>
          </p:cNvSpPr>
          <p:nvPr>
            <p:ph type="body" sz="half" idx="1"/>
          </p:nvPr>
        </p:nvSpPr>
        <p:spPr>
          <a:xfrm>
            <a:off x="3411845" y="7101333"/>
            <a:ext cx="15416689" cy="5409358"/>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4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Main Title Bar Logo Bottom">
    <p:spTree>
      <p:nvGrpSpPr>
        <p:cNvPr id="1" name=""/>
        <p:cNvGrpSpPr/>
        <p:nvPr/>
      </p:nvGrpSpPr>
      <p:grpSpPr>
        <a:xfrm>
          <a:off x="0" y="0"/>
          <a:ext cx="0" cy="0"/>
          <a:chOff x="0" y="0"/>
          <a:chExt cx="0" cy="0"/>
        </a:xfrm>
      </p:grpSpPr>
      <p:sp>
        <p:nvSpPr>
          <p:cNvPr id="55"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56" name="170928-Symbol-R-Standard_White.png" descr="170928-Symbol-R-Standard_White.png"/>
          <p:cNvPicPr>
            <a:picLocks noChangeAspect="1"/>
          </p:cNvPicPr>
          <p:nvPr/>
        </p:nvPicPr>
        <p:blipFill>
          <a:blip r:embed="rId2" cstate="print">
            <a:extLst/>
          </a:blip>
          <a:stretch>
            <a:fillRect/>
          </a:stretch>
        </p:blipFill>
        <p:spPr>
          <a:xfrm>
            <a:off x="21124192" y="10185400"/>
            <a:ext cx="3035301" cy="3035300"/>
          </a:xfrm>
          <a:prstGeom prst="rect">
            <a:avLst/>
          </a:prstGeom>
          <a:ln w="12700">
            <a:miter lim="400000"/>
          </a:ln>
        </p:spPr>
      </p:pic>
      <p:sp>
        <p:nvSpPr>
          <p:cNvPr id="57" name="Title Text"/>
          <p:cNvSpPr txBox="1">
            <a:spLocks noGrp="1"/>
          </p:cNvSpPr>
          <p:nvPr>
            <p:ph type="title"/>
          </p:nvPr>
        </p:nvSpPr>
        <p:spPr>
          <a:xfrm>
            <a:off x="2388592" y="2649596"/>
            <a:ext cx="18031096" cy="5492452"/>
          </a:xfrm>
          <a:prstGeom prst="rect">
            <a:avLst/>
          </a:prstGeom>
        </p:spPr>
        <p:txBody>
          <a:bodyPr/>
          <a:lstStyle>
            <a:lvl1pPr algn="l"/>
          </a:lstStyle>
          <a:p>
            <a:r>
              <a:t>Title Text</a:t>
            </a:r>
          </a:p>
        </p:txBody>
      </p:sp>
      <p:sp>
        <p:nvSpPr>
          <p:cNvPr id="58" name="Body Level One…"/>
          <p:cNvSpPr txBox="1">
            <a:spLocks noGrp="1"/>
          </p:cNvSpPr>
          <p:nvPr>
            <p:ph type="body" sz="quarter" idx="1"/>
          </p:nvPr>
        </p:nvSpPr>
        <p:spPr>
          <a:xfrm>
            <a:off x="2386173" y="8155369"/>
            <a:ext cx="12287301" cy="4932078"/>
          </a:xfrm>
          <a:prstGeom prst="rect">
            <a:avLst/>
          </a:prstGeom>
        </p:spPr>
        <p:txBody>
          <a:bodyPr/>
          <a:lstStyle>
            <a:lvl1pPr>
              <a:lnSpc>
                <a:spcPct val="150000"/>
              </a:lnSpc>
              <a:spcBef>
                <a:spcPts val="0"/>
              </a:spcBef>
              <a:defRPr sz="3800" b="1" spc="392">
                <a:solidFill>
                  <a:srgbClr val="2F557F"/>
                </a:solidFill>
              </a:defRPr>
            </a:lvl1pPr>
            <a:lvl2pPr>
              <a:lnSpc>
                <a:spcPct val="150000"/>
              </a:lnSpc>
              <a:spcBef>
                <a:spcPts val="0"/>
              </a:spcBef>
              <a:defRPr sz="3800" b="1" spc="392">
                <a:solidFill>
                  <a:srgbClr val="2F557F"/>
                </a:solidFill>
              </a:defRPr>
            </a:lvl2pPr>
            <a:lvl3pPr>
              <a:lnSpc>
                <a:spcPct val="150000"/>
              </a:lnSpc>
              <a:spcBef>
                <a:spcPts val="0"/>
              </a:spcBef>
              <a:defRPr sz="3800" b="1" spc="392">
                <a:solidFill>
                  <a:srgbClr val="2F557F"/>
                </a:solidFill>
              </a:defRPr>
            </a:lvl3pPr>
            <a:lvl4pPr>
              <a:lnSpc>
                <a:spcPct val="150000"/>
              </a:lnSpc>
              <a:spcBef>
                <a:spcPts val="0"/>
              </a:spcBef>
              <a:defRPr sz="3800" b="1" spc="392">
                <a:solidFill>
                  <a:srgbClr val="2F557F"/>
                </a:solidFill>
              </a:defRPr>
            </a:lvl4pPr>
            <a:lvl5pPr>
              <a:lnSpc>
                <a:spcPct val="150000"/>
              </a:lnSpc>
              <a:spcBef>
                <a:spcPts val="0"/>
              </a:spcBef>
              <a:defRPr sz="3800" b="1" spc="392">
                <a:solidFill>
                  <a:srgbClr val="2F557F"/>
                </a:solidFill>
              </a:defRPr>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Full Image + Logo White">
    <p:spTree>
      <p:nvGrpSpPr>
        <p:cNvPr id="1" name=""/>
        <p:cNvGrpSpPr/>
        <p:nvPr/>
      </p:nvGrpSpPr>
      <p:grpSpPr>
        <a:xfrm>
          <a:off x="0" y="0"/>
          <a:ext cx="0" cy="0"/>
          <a:chOff x="0" y="0"/>
          <a:chExt cx="0" cy="0"/>
        </a:xfrm>
      </p:grpSpPr>
      <p:sp>
        <p:nvSpPr>
          <p:cNvPr id="66" name="ben-white-146947-small.jpg"/>
          <p:cNvSpPr>
            <a:spLocks noGrp="1"/>
          </p:cNvSpPr>
          <p:nvPr>
            <p:ph type="pic" idx="13"/>
          </p:nvPr>
        </p:nvSpPr>
        <p:spPr>
          <a:xfrm>
            <a:off x="-3175" y="0"/>
            <a:ext cx="24377650" cy="13716000"/>
          </a:xfrm>
          <a:prstGeom prst="rect">
            <a:avLst/>
          </a:prstGeom>
        </p:spPr>
        <p:txBody>
          <a:bodyPr lIns="91439" tIns="45719" rIns="91439" bIns="45719">
            <a:noAutofit/>
          </a:bodyPr>
          <a:lstStyle/>
          <a:p>
            <a:endParaRPr/>
          </a:p>
        </p:txBody>
      </p:sp>
      <p:pic>
        <p:nvPicPr>
          <p:cNvPr id="67" name="170928-Symbol-R-Circular_White.png" descr="170928-Symbol-R-Circular_White.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6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Full Image + Logo Black">
    <p:spTree>
      <p:nvGrpSpPr>
        <p:cNvPr id="1" name=""/>
        <p:cNvGrpSpPr/>
        <p:nvPr/>
      </p:nvGrpSpPr>
      <p:grpSpPr>
        <a:xfrm>
          <a:off x="0" y="0"/>
          <a:ext cx="0" cy="0"/>
          <a:chOff x="0" y="0"/>
          <a:chExt cx="0" cy="0"/>
        </a:xfrm>
      </p:grpSpPr>
      <p:sp>
        <p:nvSpPr>
          <p:cNvPr id="75" name="YngBlkManReading.jpg"/>
          <p:cNvSpPr>
            <a:spLocks noGrp="1"/>
          </p:cNvSpPr>
          <p:nvPr>
            <p:ph type="pic" idx="13"/>
          </p:nvPr>
        </p:nvSpPr>
        <p:spPr>
          <a:xfrm>
            <a:off x="-3175" y="0"/>
            <a:ext cx="24377650" cy="13716000"/>
          </a:xfrm>
          <a:prstGeom prst="rect">
            <a:avLst/>
          </a:prstGeom>
        </p:spPr>
        <p:txBody>
          <a:bodyPr lIns="91439" tIns="45719" rIns="91439" bIns="45719">
            <a:noAutofit/>
          </a:bodyPr>
          <a:lstStyle/>
          <a:p>
            <a:endParaRPr/>
          </a:p>
        </p:txBody>
      </p:sp>
      <p:pic>
        <p:nvPicPr>
          <p:cNvPr id="76" name="170928-Symbol-R-Circular_Black.png" descr="170928-Symbol-R-Circular_Black.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 Photo Group ">
    <p:spTree>
      <p:nvGrpSpPr>
        <p:cNvPr id="1" name=""/>
        <p:cNvGrpSpPr/>
        <p:nvPr/>
      </p:nvGrpSpPr>
      <p:grpSpPr>
        <a:xfrm>
          <a:off x="0" y="0"/>
          <a:ext cx="0" cy="0"/>
          <a:chOff x="0" y="0"/>
          <a:chExt cx="0" cy="0"/>
        </a:xfrm>
      </p:grpSpPr>
      <p:sp>
        <p:nvSpPr>
          <p:cNvPr id="84" name="Square"/>
          <p:cNvSpPr>
            <a:spLocks noGrp="1"/>
          </p:cNvSpPr>
          <p:nvPr>
            <p:ph type="body" sz="quarter" idx="13"/>
          </p:nvPr>
        </p:nvSpPr>
        <p:spPr>
          <a:xfrm>
            <a:off x="19805650" y="0"/>
            <a:ext cx="4572000" cy="4572000"/>
          </a:xfrm>
          <a:prstGeom prst="rect">
            <a:avLst/>
          </a:prstGeom>
          <a:solidFill>
            <a:srgbClr val="2F557F"/>
          </a:solidFill>
        </p:spPr>
        <p:txBody>
          <a:bodyPr lIns="45719" tIns="45719" rIns="45719" bIns="45719" anchor="ctr">
            <a:noAutofit/>
          </a:bodyPr>
          <a:lstStyle/>
          <a:p>
            <a:pPr algn="ctr">
              <a:lnSpc>
                <a:spcPct val="100000"/>
              </a:lnSpc>
              <a:spcBef>
                <a:spcPts val="0"/>
              </a:spcBef>
              <a:defRPr sz="3600">
                <a:solidFill>
                  <a:srgbClr val="FFFFFF"/>
                </a:solidFill>
              </a:defRPr>
            </a:pPr>
            <a:endParaRPr/>
          </a:p>
        </p:txBody>
      </p:sp>
      <p:sp>
        <p:nvSpPr>
          <p:cNvPr id="85" name="Square"/>
          <p:cNvSpPr>
            <a:spLocks noGrp="1"/>
          </p:cNvSpPr>
          <p:nvPr>
            <p:ph type="body" sz="quarter" idx="14"/>
          </p:nvPr>
        </p:nvSpPr>
        <p:spPr>
          <a:xfrm>
            <a:off x="15233650" y="9144000"/>
            <a:ext cx="4572000" cy="4572000"/>
          </a:xfrm>
          <a:prstGeom prst="rect">
            <a:avLst/>
          </a:prstGeom>
          <a:solidFill>
            <a:srgbClr val="000000"/>
          </a:solidFill>
        </p:spPr>
        <p:txBody>
          <a:bodyPr lIns="45719" tIns="45719" rIns="45719" bIns="45719" anchor="ctr">
            <a:noAutofit/>
          </a:bodyPr>
          <a:lstStyle/>
          <a:p>
            <a:pPr algn="ctr">
              <a:lnSpc>
                <a:spcPct val="100000"/>
              </a:lnSpc>
              <a:spcBef>
                <a:spcPts val="0"/>
              </a:spcBef>
              <a:defRPr sz="3600">
                <a:solidFill>
                  <a:srgbClr val="FFFFFF"/>
                </a:solidFill>
              </a:defRPr>
            </a:pPr>
            <a:endParaRPr/>
          </a:p>
        </p:txBody>
      </p:sp>
      <p:sp>
        <p:nvSpPr>
          <p:cNvPr id="86" name="Rectangle"/>
          <p:cNvSpPr>
            <a:spLocks noGrp="1"/>
          </p:cNvSpPr>
          <p:nvPr>
            <p:ph type="body" sz="quarter" idx="15"/>
          </p:nvPr>
        </p:nvSpPr>
        <p:spPr>
          <a:xfrm>
            <a:off x="21319529" y="1823458"/>
            <a:ext cx="1542587" cy="923432"/>
          </a:xfrm>
          <a:prstGeom prst="rect">
            <a:avLst/>
          </a:prstGeom>
          <a:ln w="34290">
            <a:solidFill>
              <a:srgbClr val="F3F3F3"/>
            </a:solidFill>
            <a:bevel/>
          </a:ln>
        </p:spPr>
        <p:txBody>
          <a:bodyPr lIns="45719" tIns="45719" rIns="45719" bIns="45719" anchor="ctr">
            <a:noAutofit/>
          </a:bodyPr>
          <a:lstStyle/>
          <a:p>
            <a:pPr>
              <a:lnSpc>
                <a:spcPct val="100000"/>
              </a:lnSpc>
              <a:spcBef>
                <a:spcPts val="0"/>
              </a:spcBef>
              <a:defRPr sz="3600">
                <a:latin typeface="Montserrat Light"/>
                <a:ea typeface="Montserrat Light"/>
                <a:cs typeface="Montserrat Light"/>
                <a:sym typeface="Montserrat Light"/>
              </a:defRPr>
            </a:pPr>
            <a:endParaRPr/>
          </a:p>
        </p:txBody>
      </p:sp>
      <p:sp>
        <p:nvSpPr>
          <p:cNvPr id="87" name="Line"/>
          <p:cNvSpPr/>
          <p:nvPr/>
        </p:nvSpPr>
        <p:spPr>
          <a:xfrm>
            <a:off x="21319529" y="1823458"/>
            <a:ext cx="1542587" cy="4936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19" y="21600"/>
                </a:lnTo>
                <a:lnTo>
                  <a:pt x="21600" y="0"/>
                </a:lnTo>
              </a:path>
            </a:pathLst>
          </a:custGeom>
          <a:ln w="34290">
            <a:solidFill>
              <a:srgbClr val="F3F3F3"/>
            </a:solidFill>
          </a:ln>
        </p:spPr>
        <p:txBody>
          <a:bodyPr lIns="45719" rIns="45719"/>
          <a:lstStyle/>
          <a:p>
            <a:pPr algn="l">
              <a:lnSpc>
                <a:spcPct val="100000"/>
              </a:lnSpc>
              <a:defRPr sz="3600">
                <a:latin typeface="Montserrat Light"/>
                <a:ea typeface="Montserrat Light"/>
                <a:cs typeface="Montserrat Light"/>
                <a:sym typeface="Montserrat Light"/>
              </a:defRPr>
            </a:pPr>
            <a:endParaRPr/>
          </a:p>
        </p:txBody>
      </p:sp>
      <p:sp>
        <p:nvSpPr>
          <p:cNvPr id="88" name="Shape"/>
          <p:cNvSpPr>
            <a:spLocks noGrp="1"/>
          </p:cNvSpPr>
          <p:nvPr>
            <p:ph type="body" sz="quarter" idx="16"/>
          </p:nvPr>
        </p:nvSpPr>
        <p:spPr>
          <a:xfrm>
            <a:off x="16627087" y="10713291"/>
            <a:ext cx="1785127" cy="1785127"/>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FFFFFF"/>
          </a:solidFill>
        </p:spPr>
        <p:txBody>
          <a:bodyPr lIns="45719" tIns="45719" rIns="45719" bIns="45719" anchor="ctr">
            <a:noAutofit/>
          </a:bodyPr>
          <a:lstStyle/>
          <a:p>
            <a:pPr defTabSz="457062">
              <a:lnSpc>
                <a:spcPct val="100000"/>
              </a:lnSpc>
              <a:spcBef>
                <a:spcPts val="0"/>
              </a:spcBef>
              <a:defRPr sz="29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9" name="Image"/>
          <p:cNvSpPr>
            <a:spLocks noGrp="1"/>
          </p:cNvSpPr>
          <p:nvPr>
            <p:ph type="pic" sz="quarter" idx="17"/>
          </p:nvPr>
        </p:nvSpPr>
        <p:spPr>
          <a:xfrm>
            <a:off x="6089650" y="0"/>
            <a:ext cx="4572001" cy="4572000"/>
          </a:xfrm>
          <a:prstGeom prst="rect">
            <a:avLst/>
          </a:prstGeom>
        </p:spPr>
        <p:txBody>
          <a:bodyPr lIns="91439" tIns="45719" rIns="91439" bIns="45719">
            <a:noAutofit/>
          </a:bodyPr>
          <a:lstStyle/>
          <a:p>
            <a:endParaRPr/>
          </a:p>
        </p:txBody>
      </p:sp>
      <p:sp>
        <p:nvSpPr>
          <p:cNvPr id="90" name="Image"/>
          <p:cNvSpPr>
            <a:spLocks noGrp="1"/>
          </p:cNvSpPr>
          <p:nvPr>
            <p:ph type="pic" sz="quarter" idx="18"/>
          </p:nvPr>
        </p:nvSpPr>
        <p:spPr>
          <a:xfrm>
            <a:off x="10661650" y="0"/>
            <a:ext cx="4572000" cy="4572000"/>
          </a:xfrm>
          <a:prstGeom prst="rect">
            <a:avLst/>
          </a:prstGeom>
        </p:spPr>
        <p:txBody>
          <a:bodyPr lIns="91439" tIns="45719" rIns="91439" bIns="45719">
            <a:noAutofit/>
          </a:bodyPr>
          <a:lstStyle/>
          <a:p>
            <a:endParaRPr/>
          </a:p>
        </p:txBody>
      </p:sp>
      <p:sp>
        <p:nvSpPr>
          <p:cNvPr id="91" name="Image"/>
          <p:cNvSpPr>
            <a:spLocks noGrp="1"/>
          </p:cNvSpPr>
          <p:nvPr>
            <p:ph type="pic" sz="quarter" idx="19"/>
          </p:nvPr>
        </p:nvSpPr>
        <p:spPr>
          <a:xfrm>
            <a:off x="15233650" y="0"/>
            <a:ext cx="4572001" cy="4572000"/>
          </a:xfrm>
          <a:prstGeom prst="rect">
            <a:avLst/>
          </a:prstGeom>
        </p:spPr>
        <p:txBody>
          <a:bodyPr lIns="91439" tIns="45719" rIns="91439" bIns="45719">
            <a:noAutofit/>
          </a:bodyPr>
          <a:lstStyle/>
          <a:p>
            <a:endParaRPr/>
          </a:p>
        </p:txBody>
      </p:sp>
      <p:sp>
        <p:nvSpPr>
          <p:cNvPr id="92" name="Image"/>
          <p:cNvSpPr>
            <a:spLocks noGrp="1"/>
          </p:cNvSpPr>
          <p:nvPr>
            <p:ph type="pic" sz="quarter" idx="20"/>
          </p:nvPr>
        </p:nvSpPr>
        <p:spPr>
          <a:xfrm>
            <a:off x="15233650" y="4572000"/>
            <a:ext cx="4572000" cy="4572000"/>
          </a:xfrm>
          <a:prstGeom prst="rect">
            <a:avLst/>
          </a:prstGeom>
        </p:spPr>
        <p:txBody>
          <a:bodyPr lIns="91439" tIns="45719" rIns="91439" bIns="45719">
            <a:noAutofit/>
          </a:bodyPr>
          <a:lstStyle/>
          <a:p>
            <a:endParaRPr/>
          </a:p>
        </p:txBody>
      </p:sp>
      <p:sp>
        <p:nvSpPr>
          <p:cNvPr id="93" name="Image"/>
          <p:cNvSpPr>
            <a:spLocks noGrp="1"/>
          </p:cNvSpPr>
          <p:nvPr>
            <p:ph type="pic" sz="quarter" idx="21"/>
          </p:nvPr>
        </p:nvSpPr>
        <p:spPr>
          <a:xfrm>
            <a:off x="19805650" y="4572000"/>
            <a:ext cx="4572001" cy="4572000"/>
          </a:xfrm>
          <a:prstGeom prst="rect">
            <a:avLst/>
          </a:prstGeom>
        </p:spPr>
        <p:txBody>
          <a:bodyPr lIns="91439" tIns="45719" rIns="91439" bIns="45719">
            <a:noAutofit/>
          </a:bodyPr>
          <a:lstStyle/>
          <a:p>
            <a:endParaRPr/>
          </a:p>
        </p:txBody>
      </p:sp>
      <p:sp>
        <p:nvSpPr>
          <p:cNvPr id="94" name="Image"/>
          <p:cNvSpPr>
            <a:spLocks noGrp="1"/>
          </p:cNvSpPr>
          <p:nvPr>
            <p:ph type="pic" sz="quarter" idx="22"/>
          </p:nvPr>
        </p:nvSpPr>
        <p:spPr>
          <a:xfrm>
            <a:off x="19805650" y="9144000"/>
            <a:ext cx="4572001" cy="4572000"/>
          </a:xfrm>
          <a:prstGeom prst="rect">
            <a:avLst/>
          </a:prstGeom>
        </p:spPr>
        <p:txBody>
          <a:bodyPr lIns="91439" tIns="45719" rIns="91439" bIns="45719">
            <a:noAutofit/>
          </a:bodyPr>
          <a:lstStyle/>
          <a:p>
            <a:endParaRPr/>
          </a:p>
        </p:txBody>
      </p:sp>
      <p:sp>
        <p:nvSpPr>
          <p:cNvPr id="95" name="Title Text"/>
          <p:cNvSpPr txBox="1">
            <a:spLocks noGrp="1"/>
          </p:cNvSpPr>
          <p:nvPr>
            <p:ph type="title"/>
          </p:nvPr>
        </p:nvSpPr>
        <p:spPr>
          <a:xfrm>
            <a:off x="1218564" y="6901486"/>
            <a:ext cx="12517437" cy="5927824"/>
          </a:xfrm>
          <a:prstGeom prst="rect">
            <a:avLst/>
          </a:prstGeom>
        </p:spPr>
        <p:txBody>
          <a:bodyPr/>
          <a:lstStyle/>
          <a:p>
            <a:r>
              <a:t>Title Text</a:t>
            </a:r>
          </a:p>
        </p:txBody>
      </p:sp>
      <p:sp>
        <p:nvSpPr>
          <p:cNvPr id="96" name="Body Level One…"/>
          <p:cNvSpPr txBox="1">
            <a:spLocks noGrp="1"/>
          </p:cNvSpPr>
          <p:nvPr>
            <p:ph type="body" sz="quarter" idx="1"/>
          </p:nvPr>
        </p:nvSpPr>
        <p:spPr>
          <a:xfrm>
            <a:off x="1218564" y="5230337"/>
            <a:ext cx="12517437" cy="1785127"/>
          </a:xfrm>
          <a:prstGeom prst="rect">
            <a:avLst/>
          </a:prstGeom>
        </p:spPr>
        <p:txBody>
          <a:bodyPr>
            <a:noAutofit/>
          </a:bodyPr>
          <a:lstStyle>
            <a:lvl1pPr>
              <a:lnSpc>
                <a:spcPct val="150000"/>
              </a:lnSpc>
              <a:spcBef>
                <a:spcPts val="0"/>
              </a:spcBef>
              <a:defRPr sz="3800" b="1" spc="392">
                <a:solidFill>
                  <a:srgbClr val="2F557F"/>
                </a:solidFill>
              </a:defRPr>
            </a:lvl1pPr>
            <a:lvl2pPr>
              <a:lnSpc>
                <a:spcPct val="150000"/>
              </a:lnSpc>
              <a:spcBef>
                <a:spcPts val="0"/>
              </a:spcBef>
              <a:defRPr sz="3800" b="1" spc="392">
                <a:solidFill>
                  <a:srgbClr val="2F557F"/>
                </a:solidFill>
              </a:defRPr>
            </a:lvl2pPr>
            <a:lvl3pPr>
              <a:lnSpc>
                <a:spcPct val="150000"/>
              </a:lnSpc>
              <a:spcBef>
                <a:spcPts val="0"/>
              </a:spcBef>
              <a:defRPr sz="3800" b="1" spc="392">
                <a:solidFill>
                  <a:srgbClr val="2F557F"/>
                </a:solidFill>
              </a:defRPr>
            </a:lvl3pPr>
            <a:lvl4pPr>
              <a:lnSpc>
                <a:spcPct val="150000"/>
              </a:lnSpc>
              <a:spcBef>
                <a:spcPts val="0"/>
              </a:spcBef>
              <a:defRPr sz="3800" b="1" spc="392">
                <a:solidFill>
                  <a:srgbClr val="2F557F"/>
                </a:solidFill>
              </a:defRPr>
            </a:lvl4pPr>
            <a:lvl5pPr>
              <a:lnSpc>
                <a:spcPct val="150000"/>
              </a:lnSpc>
              <a:spcBef>
                <a:spcPts val="0"/>
              </a:spcBef>
              <a:defRPr sz="3800" b="1" spc="392">
                <a:solidFill>
                  <a:srgbClr val="2F557F"/>
                </a:solidFill>
              </a:defRPr>
            </a:lvl5pPr>
          </a:lstStyle>
          <a:p>
            <a:r>
              <a:t>Body Level One</a:t>
            </a:r>
          </a:p>
          <a:p>
            <a:pPr lvl="1"/>
            <a:r>
              <a:t>Body Level Two</a:t>
            </a:r>
          </a:p>
          <a:p>
            <a:pPr lvl="2"/>
            <a:r>
              <a:t>Body Level Three</a:t>
            </a:r>
          </a:p>
          <a:p>
            <a:pPr lvl="3"/>
            <a:r>
              <a:t>Body Level Four</a:t>
            </a:r>
          </a:p>
          <a:p>
            <a:pPr lvl="4"/>
            <a:r>
              <a:t>Body Level Five</a:t>
            </a:r>
          </a:p>
        </p:txBody>
      </p:sp>
      <p:pic>
        <p:nvPicPr>
          <p:cNvPr id="97" name="170928-Symbol-R-Circular_Denim.png" descr="170928-Symbol-R-Circular_Denim.png"/>
          <p:cNvPicPr>
            <a:picLocks noChangeAspect="1"/>
          </p:cNvPicPr>
          <p:nvPr/>
        </p:nvPicPr>
        <p:blipFill>
          <a:blip r:embed="rId2" cstate="print">
            <a:extLst/>
          </a:blip>
          <a:stretch>
            <a:fillRect/>
          </a:stretch>
        </p:blipFill>
        <p:spPr>
          <a:xfrm>
            <a:off x="508000" y="254000"/>
            <a:ext cx="2730500" cy="2730500"/>
          </a:xfrm>
          <a:prstGeom prst="rect">
            <a:avLst/>
          </a:prstGeom>
          <a:ln w="12700">
            <a:miter lim="400000"/>
          </a:ln>
        </p:spPr>
      </p:pic>
      <p:sp>
        <p:nvSpPr>
          <p:cNvPr id="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ub-Title Page">
    <p:spTree>
      <p:nvGrpSpPr>
        <p:cNvPr id="1" name=""/>
        <p:cNvGrpSpPr/>
        <p:nvPr/>
      </p:nvGrpSpPr>
      <p:grpSpPr>
        <a:xfrm>
          <a:off x="0" y="0"/>
          <a:ext cx="0" cy="0"/>
          <a:chOff x="0" y="0"/>
          <a:chExt cx="0" cy="0"/>
        </a:xfrm>
      </p:grpSpPr>
      <p:sp>
        <p:nvSpPr>
          <p:cNvPr id="105" name="blondeBible.jpg"/>
          <p:cNvSpPr>
            <a:spLocks noGrp="1"/>
          </p:cNvSpPr>
          <p:nvPr>
            <p:ph type="pic" idx="13"/>
          </p:nvPr>
        </p:nvSpPr>
        <p:spPr>
          <a:xfrm>
            <a:off x="-3175" y="3337559"/>
            <a:ext cx="24377650" cy="6644643"/>
          </a:xfrm>
          <a:prstGeom prst="rect">
            <a:avLst/>
          </a:prstGeom>
        </p:spPr>
        <p:txBody>
          <a:bodyPr lIns="91439" tIns="45719" rIns="91439" bIns="45719">
            <a:noAutofit/>
          </a:bodyPr>
          <a:lstStyle/>
          <a:p>
            <a:endParaRPr/>
          </a:p>
        </p:txBody>
      </p:sp>
      <p:sp>
        <p:nvSpPr>
          <p:cNvPr id="106" name="Title Text"/>
          <p:cNvSpPr txBox="1">
            <a:spLocks noGrp="1"/>
          </p:cNvSpPr>
          <p:nvPr>
            <p:ph type="title"/>
          </p:nvPr>
        </p:nvSpPr>
        <p:spPr>
          <a:xfrm>
            <a:off x="1782931" y="10470207"/>
            <a:ext cx="4934515" cy="2639756"/>
          </a:xfrm>
          <a:prstGeom prst="rect">
            <a:avLst/>
          </a:prstGeom>
        </p:spPr>
        <p:txBody>
          <a:bodyPr/>
          <a:lstStyle>
            <a:lvl1pPr algn="r">
              <a:lnSpc>
                <a:spcPct val="100000"/>
              </a:lnSpc>
              <a:defRPr sz="4400" cap="none" spc="600"/>
            </a:lvl1pPr>
          </a:lstStyle>
          <a:p>
            <a:r>
              <a:t>Title Text</a:t>
            </a:r>
          </a:p>
        </p:txBody>
      </p:sp>
      <p:sp>
        <p:nvSpPr>
          <p:cNvPr id="107" name="Body Level One…"/>
          <p:cNvSpPr txBox="1">
            <a:spLocks noGrp="1"/>
          </p:cNvSpPr>
          <p:nvPr>
            <p:ph type="body" sz="quarter" idx="1"/>
          </p:nvPr>
        </p:nvSpPr>
        <p:spPr>
          <a:xfrm>
            <a:off x="7847665" y="10536504"/>
            <a:ext cx="14497073" cy="2639756"/>
          </a:xfrm>
          <a:prstGeom prst="rect">
            <a:avLst/>
          </a:prstGeom>
        </p:spPr>
        <p:txBody>
          <a:bodyPr numCol="2" spcCol="724853"/>
          <a:lstStyle>
            <a:lvl1pPr>
              <a:lnSpc>
                <a:spcPct val="100000"/>
              </a:lnSpc>
              <a:spcBef>
                <a:spcPts val="0"/>
              </a:spcBef>
              <a:defRPr sz="3000"/>
            </a:lvl1pPr>
            <a:lvl2pPr>
              <a:lnSpc>
                <a:spcPct val="100000"/>
              </a:lnSpc>
              <a:spcBef>
                <a:spcPts val="0"/>
              </a:spcBef>
              <a:defRPr sz="3000"/>
            </a:lvl2pPr>
            <a:lvl3pPr>
              <a:lnSpc>
                <a:spcPct val="100000"/>
              </a:lnSpc>
              <a:spcBef>
                <a:spcPts val="0"/>
              </a:spcBef>
              <a:defRPr sz="3000"/>
            </a:lvl3pPr>
            <a:lvl4pPr>
              <a:lnSpc>
                <a:spcPct val="100000"/>
              </a:lnSpc>
              <a:spcBef>
                <a:spcPts val="0"/>
              </a:spcBef>
              <a:defRPr sz="3000"/>
            </a:lvl4pPr>
            <a:lvl5pPr>
              <a:lnSpc>
                <a:spcPct val="100000"/>
              </a:lnSpc>
              <a:spcBef>
                <a:spcPts val="0"/>
              </a:spcBef>
              <a:defRPr sz="3000"/>
            </a:lvl5pPr>
          </a:lstStyle>
          <a:p>
            <a:r>
              <a:t>Body Level One</a:t>
            </a:r>
          </a:p>
          <a:p>
            <a:pPr lvl="1"/>
            <a:r>
              <a:t>Body Level Two</a:t>
            </a:r>
          </a:p>
          <a:p>
            <a:pPr lvl="2"/>
            <a:r>
              <a:t>Body Level Three</a:t>
            </a:r>
          </a:p>
          <a:p>
            <a:pPr lvl="3"/>
            <a:r>
              <a:t>Body Level Four</a:t>
            </a:r>
          </a:p>
          <a:p>
            <a:pPr lvl="4"/>
            <a:r>
              <a:t>Body Level Five</a:t>
            </a:r>
          </a:p>
        </p:txBody>
      </p:sp>
      <p:pic>
        <p:nvPicPr>
          <p:cNvPr id="108" name="170928-Symbol-R-Circular_Denim.png" descr="170928-Symbol-R-Circular_Denim.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10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ub-Title Page - Alt">
    <p:spTree>
      <p:nvGrpSpPr>
        <p:cNvPr id="1" name=""/>
        <p:cNvGrpSpPr/>
        <p:nvPr/>
      </p:nvGrpSpPr>
      <p:grpSpPr>
        <a:xfrm>
          <a:off x="0" y="0"/>
          <a:ext cx="0" cy="0"/>
          <a:chOff x="0" y="0"/>
          <a:chExt cx="0" cy="0"/>
        </a:xfrm>
      </p:grpSpPr>
      <p:sp>
        <p:nvSpPr>
          <p:cNvPr id="116" name="ben-white-126974.jpg"/>
          <p:cNvSpPr>
            <a:spLocks noGrp="1"/>
          </p:cNvSpPr>
          <p:nvPr>
            <p:ph type="pic" idx="13"/>
          </p:nvPr>
        </p:nvSpPr>
        <p:spPr>
          <a:xfrm>
            <a:off x="-3175" y="-33646"/>
            <a:ext cx="24377650" cy="10015848"/>
          </a:xfrm>
          <a:prstGeom prst="rect">
            <a:avLst/>
          </a:prstGeom>
        </p:spPr>
        <p:txBody>
          <a:bodyPr lIns="91439" tIns="45719" rIns="91439" bIns="45719">
            <a:noAutofit/>
          </a:bodyPr>
          <a:lstStyle/>
          <a:p>
            <a:endParaRPr/>
          </a:p>
        </p:txBody>
      </p:sp>
      <p:sp>
        <p:nvSpPr>
          <p:cNvPr id="117" name="Title Text"/>
          <p:cNvSpPr txBox="1">
            <a:spLocks noGrp="1"/>
          </p:cNvSpPr>
          <p:nvPr>
            <p:ph type="title"/>
          </p:nvPr>
        </p:nvSpPr>
        <p:spPr>
          <a:xfrm>
            <a:off x="1782931" y="10470207"/>
            <a:ext cx="4934515" cy="2639756"/>
          </a:xfrm>
          <a:prstGeom prst="rect">
            <a:avLst/>
          </a:prstGeom>
        </p:spPr>
        <p:txBody>
          <a:bodyPr/>
          <a:lstStyle>
            <a:lvl1pPr algn="r">
              <a:lnSpc>
                <a:spcPct val="100000"/>
              </a:lnSpc>
              <a:defRPr sz="4400" cap="none" spc="600"/>
            </a:lvl1pPr>
          </a:lstStyle>
          <a:p>
            <a:r>
              <a:t>Title Text</a:t>
            </a:r>
          </a:p>
        </p:txBody>
      </p:sp>
      <p:sp>
        <p:nvSpPr>
          <p:cNvPr id="118" name="Body Level One…"/>
          <p:cNvSpPr txBox="1">
            <a:spLocks noGrp="1"/>
          </p:cNvSpPr>
          <p:nvPr>
            <p:ph type="body" sz="quarter" idx="1"/>
          </p:nvPr>
        </p:nvSpPr>
        <p:spPr>
          <a:xfrm>
            <a:off x="7847665" y="10536504"/>
            <a:ext cx="14497073" cy="2639756"/>
          </a:xfrm>
          <a:prstGeom prst="rect">
            <a:avLst/>
          </a:prstGeom>
        </p:spPr>
        <p:txBody>
          <a:bodyPr numCol="2" spcCol="724853">
            <a:noAutofit/>
          </a:bodyPr>
          <a:lstStyle>
            <a:lvl1pPr>
              <a:lnSpc>
                <a:spcPct val="100000"/>
              </a:lnSpc>
              <a:spcBef>
                <a:spcPts val="0"/>
              </a:spcBef>
              <a:defRPr sz="3000"/>
            </a:lvl1pPr>
            <a:lvl2pPr>
              <a:lnSpc>
                <a:spcPct val="100000"/>
              </a:lnSpc>
              <a:spcBef>
                <a:spcPts val="0"/>
              </a:spcBef>
              <a:defRPr sz="3000"/>
            </a:lvl2pPr>
            <a:lvl3pPr>
              <a:lnSpc>
                <a:spcPct val="100000"/>
              </a:lnSpc>
              <a:spcBef>
                <a:spcPts val="0"/>
              </a:spcBef>
              <a:defRPr sz="3000"/>
            </a:lvl3pPr>
            <a:lvl4pPr>
              <a:lnSpc>
                <a:spcPct val="100000"/>
              </a:lnSpc>
              <a:spcBef>
                <a:spcPts val="0"/>
              </a:spcBef>
              <a:defRPr sz="3000"/>
            </a:lvl4pPr>
            <a:lvl5pPr>
              <a:lnSpc>
                <a:spcPct val="100000"/>
              </a:lnSpc>
              <a:spcBef>
                <a:spcPts val="0"/>
              </a:spcBef>
              <a:defRPr sz="3000"/>
            </a:lvl5pPr>
          </a:lstStyle>
          <a:p>
            <a:r>
              <a:t>Body Level One</a:t>
            </a:r>
          </a:p>
          <a:p>
            <a:pPr lvl="1"/>
            <a:r>
              <a:t>Body Level Two</a:t>
            </a:r>
          </a:p>
          <a:p>
            <a:pPr lvl="2"/>
            <a:r>
              <a:t>Body Level Three</a:t>
            </a:r>
          </a:p>
          <a:p>
            <a:pPr lvl="3"/>
            <a:r>
              <a:t>Body Level Four</a:t>
            </a:r>
          </a:p>
          <a:p>
            <a:pPr lvl="4"/>
            <a:r>
              <a:t>Body Level Five</a:t>
            </a:r>
          </a:p>
        </p:txBody>
      </p:sp>
      <p:pic>
        <p:nvPicPr>
          <p:cNvPr id="119" name="170928-Symbol-R-Circular_White.png" descr="170928-Symbol-R-Circular_White.png"/>
          <p:cNvPicPr>
            <a:picLocks noChangeAspect="1"/>
          </p:cNvPicPr>
          <p:nvPr/>
        </p:nvPicPr>
        <p:blipFill>
          <a:blip r:embed="rId2" cstate="print">
            <a:extLst/>
          </a:blip>
          <a:stretch>
            <a:fillRect/>
          </a:stretch>
        </p:blipFill>
        <p:spPr>
          <a:xfrm>
            <a:off x="21259800" y="254000"/>
            <a:ext cx="2730500" cy="2730500"/>
          </a:xfrm>
          <a:prstGeom prst="rect">
            <a:avLst/>
          </a:prstGeom>
          <a:ln w="12700">
            <a:miter lim="400000"/>
          </a:ln>
        </p:spPr>
      </p:pic>
      <p:sp>
        <p:nvSpPr>
          <p:cNvPr id="12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6" name="Group"/>
          <p:cNvGrpSpPr/>
          <p:nvPr/>
        </p:nvGrpSpPr>
        <p:grpSpPr>
          <a:xfrm>
            <a:off x="5425084" y="4304239"/>
            <a:ext cx="13521132" cy="8509313"/>
            <a:chOff x="0" y="0"/>
            <a:chExt cx="13521131" cy="8509311"/>
          </a:xfrm>
        </p:grpSpPr>
        <p:sp>
          <p:nvSpPr>
            <p:cNvPr id="2" name="Group"/>
            <p:cNvSpPr/>
            <p:nvPr/>
          </p:nvSpPr>
          <p:spPr>
            <a:xfrm>
              <a:off x="895414" y="6999176"/>
              <a:ext cx="11997188" cy="15101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nSpc>
                  <a:spcPct val="80000"/>
                </a:lnSpc>
                <a:defRPr sz="3000" cap="small" spc="500">
                  <a:solidFill>
                    <a:srgbClr val="000000"/>
                  </a:solidFill>
                </a:defRPr>
              </a:lvl1pPr>
            </a:lstStyle>
            <a:p>
              <a:r>
                <a:t>presentation template</a:t>
              </a:r>
            </a:p>
          </p:txBody>
        </p:sp>
        <p:grpSp>
          <p:nvGrpSpPr>
            <p:cNvPr id="5" name="Group"/>
            <p:cNvGrpSpPr/>
            <p:nvPr/>
          </p:nvGrpSpPr>
          <p:grpSpPr>
            <a:xfrm>
              <a:off x="0" y="0"/>
              <a:ext cx="13521132" cy="6863823"/>
              <a:chOff x="0" y="0"/>
              <a:chExt cx="13521131" cy="6863822"/>
            </a:xfrm>
          </p:grpSpPr>
          <p:sp>
            <p:nvSpPr>
              <p:cNvPr id="3" name="ADVENT"/>
              <p:cNvSpPr/>
              <p:nvPr/>
            </p:nvSpPr>
            <p:spPr>
              <a:xfrm>
                <a:off x="554960" y="0"/>
                <a:ext cx="12822969" cy="33706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nSpc>
                    <a:spcPts val="28000"/>
                  </a:lnSpc>
                  <a:defRPr sz="24100" spc="605">
                    <a:solidFill>
                      <a:srgbClr val="000000"/>
                    </a:solidFill>
                  </a:defRPr>
                </a:lvl1pPr>
              </a:lstStyle>
              <a:p>
                <a:r>
                  <a:t>ADVENT</a:t>
                </a:r>
              </a:p>
            </p:txBody>
          </p:sp>
          <p:sp>
            <p:nvSpPr>
              <p:cNvPr id="4" name="LIGHT"/>
              <p:cNvSpPr/>
              <p:nvPr/>
            </p:nvSpPr>
            <p:spPr>
              <a:xfrm>
                <a:off x="0" y="2124037"/>
                <a:ext cx="13521132" cy="47397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nSpc>
                    <a:spcPts val="40000"/>
                  </a:lnSpc>
                  <a:defRPr sz="33000" spc="828">
                    <a:solidFill>
                      <a:srgbClr val="2F557F"/>
                    </a:solidFill>
                  </a:defRPr>
                </a:lvl1pPr>
              </a:lstStyle>
              <a:p>
                <a:r>
                  <a:t>LIGHT</a:t>
                </a:r>
              </a:p>
            </p:txBody>
          </p:sp>
        </p:grpSp>
      </p:grpSp>
      <p:pic>
        <p:nvPicPr>
          <p:cNvPr id="7" name="170928-Symbol-R-Circular_Denim.png" descr="170928-Symbol-R-Circular_Denim.png"/>
          <p:cNvPicPr>
            <a:picLocks noChangeAspect="1"/>
          </p:cNvPicPr>
          <p:nvPr/>
        </p:nvPicPr>
        <p:blipFill>
          <a:blip r:embed="rId38" cstate="print">
            <a:extLst/>
          </a:blip>
          <a:stretch>
            <a:fillRect/>
          </a:stretch>
        </p:blipFill>
        <p:spPr>
          <a:xfrm>
            <a:off x="10299700" y="1092200"/>
            <a:ext cx="3488370" cy="3488370"/>
          </a:xfrm>
          <a:prstGeom prst="rect">
            <a:avLst/>
          </a:prstGeom>
          <a:ln w="12700">
            <a:miter lim="400000"/>
          </a:ln>
        </p:spPr>
      </p:pic>
      <p:sp>
        <p:nvSpPr>
          <p:cNvPr id="8" name="Title Text"/>
          <p:cNvSpPr txBox="1">
            <a:spLocks noGrp="1"/>
          </p:cNvSpPr>
          <p:nvPr>
            <p:ph type="title"/>
          </p:nvPr>
        </p:nvSpPr>
        <p:spPr>
          <a:xfrm>
            <a:off x="1218564" y="184149"/>
            <a:ext cx="21934171" cy="3016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9" name="Body Level One…"/>
          <p:cNvSpPr txBox="1">
            <a:spLocks noGrp="1"/>
          </p:cNvSpPr>
          <p:nvPr>
            <p:ph type="body" idx="1"/>
          </p:nvPr>
        </p:nvSpPr>
        <p:spPr>
          <a:xfrm>
            <a:off x="1218564" y="3200400"/>
            <a:ext cx="21934171" cy="1051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1" tIns="91421" rIns="91421" bIns="91421">
            <a:normAutofit/>
          </a:bodyPr>
          <a:lstStyle/>
          <a:p>
            <a:r>
              <a:t>Body Level One</a:t>
            </a:r>
          </a:p>
          <a:p>
            <a:pPr lvl="1"/>
            <a:r>
              <a:t>Body Level Two</a:t>
            </a:r>
          </a:p>
          <a:p>
            <a:pPr lvl="2"/>
            <a:r>
              <a:t>Body Level Three</a:t>
            </a:r>
          </a:p>
          <a:p>
            <a:pPr lvl="3"/>
            <a:r>
              <a:t>Body Level Four</a:t>
            </a:r>
          </a:p>
          <a:p>
            <a:pPr lvl="4"/>
            <a:r>
              <a:t>Body Level Five</a:t>
            </a:r>
          </a:p>
        </p:txBody>
      </p:sp>
      <p:sp>
        <p:nvSpPr>
          <p:cNvPr id="10" name="Slide Number"/>
          <p:cNvSpPr txBox="1">
            <a:spLocks noGrp="1"/>
          </p:cNvSpPr>
          <p:nvPr>
            <p:ph type="sldNum" sz="quarter" idx="2"/>
          </p:nvPr>
        </p:nvSpPr>
        <p:spPr>
          <a:xfrm>
            <a:off x="689262" y="690389"/>
            <a:ext cx="631240" cy="711027"/>
          </a:xfrm>
          <a:prstGeom prst="rect">
            <a:avLst/>
          </a:prstGeom>
          <a:ln w="12700">
            <a:miter lim="400000"/>
          </a:ln>
        </p:spPr>
        <p:txBody>
          <a:bodyPr wrap="none" lIns="91421" tIns="91421" rIns="91421" bIns="91421">
            <a:spAutoFit/>
          </a:bodyPr>
          <a:lstStyle>
            <a:lvl1pPr>
              <a:defRPr sz="300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Lst>
  <p:transition spd="med"/>
  <p:txStyles>
    <p:titleStyle>
      <a:lvl1pPr marL="0" marR="0" indent="0" algn="ctr" defTabSz="1828433" rtl="0" latinLnBrk="0">
        <a:lnSpc>
          <a:spcPct val="80000"/>
        </a:lnSpc>
        <a:spcBef>
          <a:spcPts val="0"/>
        </a:spcBef>
        <a:spcAft>
          <a:spcPts val="0"/>
        </a:spcAft>
        <a:buClrTx/>
        <a:buSzTx/>
        <a:buFontTx/>
        <a:buNone/>
        <a:tabLst/>
        <a:defRPr sz="13000" b="1" i="0" u="none" strike="noStrike" cap="all" spc="565" baseline="0">
          <a:ln>
            <a:noFill/>
          </a:ln>
          <a:solidFill>
            <a:srgbClr val="2F557F"/>
          </a:solidFill>
          <a:uFillTx/>
          <a:latin typeface="+mj-lt"/>
          <a:ea typeface="+mj-ea"/>
          <a:cs typeface="+mj-cs"/>
          <a:sym typeface="Noto Sans"/>
        </a:defRPr>
      </a:lvl1pPr>
      <a:lvl2pPr marL="0" marR="0" indent="0" algn="ctr" defTabSz="1828433" rtl="0" latinLnBrk="0">
        <a:lnSpc>
          <a:spcPct val="80000"/>
        </a:lnSpc>
        <a:spcBef>
          <a:spcPts val="0"/>
        </a:spcBef>
        <a:spcAft>
          <a:spcPts val="0"/>
        </a:spcAft>
        <a:buClrTx/>
        <a:buSzTx/>
        <a:buFontTx/>
        <a:buNone/>
        <a:tabLst/>
        <a:defRPr sz="13000" b="1" i="0" u="none" strike="noStrike" cap="all" spc="565" baseline="0">
          <a:ln>
            <a:noFill/>
          </a:ln>
          <a:solidFill>
            <a:srgbClr val="2F557F"/>
          </a:solidFill>
          <a:uFillTx/>
          <a:latin typeface="+mj-lt"/>
          <a:ea typeface="+mj-ea"/>
          <a:cs typeface="+mj-cs"/>
          <a:sym typeface="Noto Sans"/>
        </a:defRPr>
      </a:lvl2pPr>
      <a:lvl3pPr marL="0" marR="0" indent="0" algn="ctr" defTabSz="1828433" rtl="0" latinLnBrk="0">
        <a:lnSpc>
          <a:spcPct val="80000"/>
        </a:lnSpc>
        <a:spcBef>
          <a:spcPts val="0"/>
        </a:spcBef>
        <a:spcAft>
          <a:spcPts val="0"/>
        </a:spcAft>
        <a:buClrTx/>
        <a:buSzTx/>
        <a:buFontTx/>
        <a:buNone/>
        <a:tabLst/>
        <a:defRPr sz="13000" b="1" i="0" u="none" strike="noStrike" cap="all" spc="565" baseline="0">
          <a:ln>
            <a:noFill/>
          </a:ln>
          <a:solidFill>
            <a:srgbClr val="2F557F"/>
          </a:solidFill>
          <a:uFillTx/>
          <a:latin typeface="+mj-lt"/>
          <a:ea typeface="+mj-ea"/>
          <a:cs typeface="+mj-cs"/>
          <a:sym typeface="Noto Sans"/>
        </a:defRPr>
      </a:lvl3pPr>
      <a:lvl4pPr marL="0" marR="0" indent="0" algn="ctr" defTabSz="1828433" rtl="0" latinLnBrk="0">
        <a:lnSpc>
          <a:spcPct val="80000"/>
        </a:lnSpc>
        <a:spcBef>
          <a:spcPts val="0"/>
        </a:spcBef>
        <a:spcAft>
          <a:spcPts val="0"/>
        </a:spcAft>
        <a:buClrTx/>
        <a:buSzTx/>
        <a:buFontTx/>
        <a:buNone/>
        <a:tabLst/>
        <a:defRPr sz="13000" b="1" i="0" u="none" strike="noStrike" cap="all" spc="565" baseline="0">
          <a:ln>
            <a:noFill/>
          </a:ln>
          <a:solidFill>
            <a:srgbClr val="2F557F"/>
          </a:solidFill>
          <a:uFillTx/>
          <a:latin typeface="+mj-lt"/>
          <a:ea typeface="+mj-ea"/>
          <a:cs typeface="+mj-cs"/>
          <a:sym typeface="Noto Sans"/>
        </a:defRPr>
      </a:lvl4pPr>
      <a:lvl5pPr marL="0" marR="0" indent="0" algn="ctr" defTabSz="1828433" rtl="0" latinLnBrk="0">
        <a:lnSpc>
          <a:spcPct val="80000"/>
        </a:lnSpc>
        <a:spcBef>
          <a:spcPts val="0"/>
        </a:spcBef>
        <a:spcAft>
          <a:spcPts val="0"/>
        </a:spcAft>
        <a:buClrTx/>
        <a:buSzTx/>
        <a:buFontTx/>
        <a:buNone/>
        <a:tabLst/>
        <a:defRPr sz="13000" b="1" i="0" u="none" strike="noStrike" cap="all" spc="565" baseline="0">
          <a:ln>
            <a:noFill/>
          </a:ln>
          <a:solidFill>
            <a:srgbClr val="2F557F"/>
          </a:solidFill>
          <a:uFillTx/>
          <a:latin typeface="+mj-lt"/>
          <a:ea typeface="+mj-ea"/>
          <a:cs typeface="+mj-cs"/>
          <a:sym typeface="Noto Sans"/>
        </a:defRPr>
      </a:lvl5pPr>
      <a:lvl6pPr marL="0" marR="0" indent="0" algn="ctr" defTabSz="1828433" rtl="0" latinLnBrk="0">
        <a:lnSpc>
          <a:spcPct val="80000"/>
        </a:lnSpc>
        <a:spcBef>
          <a:spcPts val="0"/>
        </a:spcBef>
        <a:spcAft>
          <a:spcPts val="0"/>
        </a:spcAft>
        <a:buClrTx/>
        <a:buSzTx/>
        <a:buFontTx/>
        <a:buNone/>
        <a:tabLst/>
        <a:defRPr sz="13000" b="1" i="0" u="none" strike="noStrike" cap="all" spc="565" baseline="0">
          <a:ln>
            <a:noFill/>
          </a:ln>
          <a:solidFill>
            <a:srgbClr val="2F557F"/>
          </a:solidFill>
          <a:uFillTx/>
          <a:latin typeface="+mj-lt"/>
          <a:ea typeface="+mj-ea"/>
          <a:cs typeface="+mj-cs"/>
          <a:sym typeface="Noto Sans"/>
        </a:defRPr>
      </a:lvl6pPr>
      <a:lvl7pPr marL="0" marR="0" indent="0" algn="ctr" defTabSz="1828433" rtl="0" latinLnBrk="0">
        <a:lnSpc>
          <a:spcPct val="80000"/>
        </a:lnSpc>
        <a:spcBef>
          <a:spcPts val="0"/>
        </a:spcBef>
        <a:spcAft>
          <a:spcPts val="0"/>
        </a:spcAft>
        <a:buClrTx/>
        <a:buSzTx/>
        <a:buFontTx/>
        <a:buNone/>
        <a:tabLst/>
        <a:defRPr sz="13000" b="1" i="0" u="none" strike="noStrike" cap="all" spc="565" baseline="0">
          <a:ln>
            <a:noFill/>
          </a:ln>
          <a:solidFill>
            <a:srgbClr val="2F557F"/>
          </a:solidFill>
          <a:uFillTx/>
          <a:latin typeface="+mj-lt"/>
          <a:ea typeface="+mj-ea"/>
          <a:cs typeface="+mj-cs"/>
          <a:sym typeface="Noto Sans"/>
        </a:defRPr>
      </a:lvl7pPr>
      <a:lvl8pPr marL="0" marR="0" indent="0" algn="ctr" defTabSz="1828433" rtl="0" latinLnBrk="0">
        <a:lnSpc>
          <a:spcPct val="80000"/>
        </a:lnSpc>
        <a:spcBef>
          <a:spcPts val="0"/>
        </a:spcBef>
        <a:spcAft>
          <a:spcPts val="0"/>
        </a:spcAft>
        <a:buClrTx/>
        <a:buSzTx/>
        <a:buFontTx/>
        <a:buNone/>
        <a:tabLst/>
        <a:defRPr sz="13000" b="1" i="0" u="none" strike="noStrike" cap="all" spc="565" baseline="0">
          <a:ln>
            <a:noFill/>
          </a:ln>
          <a:solidFill>
            <a:srgbClr val="2F557F"/>
          </a:solidFill>
          <a:uFillTx/>
          <a:latin typeface="+mj-lt"/>
          <a:ea typeface="+mj-ea"/>
          <a:cs typeface="+mj-cs"/>
          <a:sym typeface="Noto Sans"/>
        </a:defRPr>
      </a:lvl8pPr>
      <a:lvl9pPr marL="0" marR="0" indent="0" algn="ctr" defTabSz="1828433" rtl="0" latinLnBrk="0">
        <a:lnSpc>
          <a:spcPct val="80000"/>
        </a:lnSpc>
        <a:spcBef>
          <a:spcPts val="0"/>
        </a:spcBef>
        <a:spcAft>
          <a:spcPts val="0"/>
        </a:spcAft>
        <a:buClrTx/>
        <a:buSzTx/>
        <a:buFontTx/>
        <a:buNone/>
        <a:tabLst/>
        <a:defRPr sz="13000" b="1" i="0" u="none" strike="noStrike" cap="all" spc="565" baseline="0">
          <a:ln>
            <a:noFill/>
          </a:ln>
          <a:solidFill>
            <a:srgbClr val="2F557F"/>
          </a:solidFill>
          <a:uFillTx/>
          <a:latin typeface="+mj-lt"/>
          <a:ea typeface="+mj-ea"/>
          <a:cs typeface="+mj-cs"/>
          <a:sym typeface="Noto Sans"/>
        </a:defRPr>
      </a:lvl9pPr>
    </p:titleStyle>
    <p:bodyStyle>
      <a:lvl1pPr marL="0" marR="0" indent="0"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Tx/>
          <a:latin typeface="+mj-lt"/>
          <a:ea typeface="+mj-ea"/>
          <a:cs typeface="+mj-cs"/>
          <a:sym typeface="Noto Sans"/>
        </a:defRPr>
      </a:lvl1pPr>
      <a:lvl2pPr marL="0" marR="0" indent="914216"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Tx/>
          <a:latin typeface="+mj-lt"/>
          <a:ea typeface="+mj-ea"/>
          <a:cs typeface="+mj-cs"/>
          <a:sym typeface="Noto Sans"/>
        </a:defRPr>
      </a:lvl2pPr>
      <a:lvl3pPr marL="0" marR="0" indent="1828433"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Tx/>
          <a:latin typeface="+mj-lt"/>
          <a:ea typeface="+mj-ea"/>
          <a:cs typeface="+mj-cs"/>
          <a:sym typeface="Noto Sans"/>
        </a:defRPr>
      </a:lvl3pPr>
      <a:lvl4pPr marL="0" marR="0" indent="2742651"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Tx/>
          <a:latin typeface="+mj-lt"/>
          <a:ea typeface="+mj-ea"/>
          <a:cs typeface="+mj-cs"/>
          <a:sym typeface="Noto Sans"/>
        </a:defRPr>
      </a:lvl4pPr>
      <a:lvl5pPr marL="0" marR="0" indent="3656867"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Tx/>
          <a:latin typeface="+mj-lt"/>
          <a:ea typeface="+mj-ea"/>
          <a:cs typeface="+mj-cs"/>
          <a:sym typeface="Noto Sans"/>
        </a:defRPr>
      </a:lvl5pPr>
      <a:lvl6pPr marL="5180563"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Tx/>
          <a:latin typeface="+mj-lt"/>
          <a:ea typeface="+mj-ea"/>
          <a:cs typeface="+mj-cs"/>
          <a:sym typeface="Noto Sans"/>
        </a:defRPr>
      </a:lvl6pPr>
      <a:lvl7pPr marL="6094780"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Tx/>
          <a:latin typeface="+mj-lt"/>
          <a:ea typeface="+mj-ea"/>
          <a:cs typeface="+mj-cs"/>
          <a:sym typeface="Noto Sans"/>
        </a:defRPr>
      </a:lvl7pPr>
      <a:lvl8pPr marL="7008997"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Tx/>
          <a:latin typeface="+mj-lt"/>
          <a:ea typeface="+mj-ea"/>
          <a:cs typeface="+mj-cs"/>
          <a:sym typeface="Noto Sans"/>
        </a:defRPr>
      </a:lvl8pPr>
      <a:lvl9pPr marL="7923215" marR="0" indent="-609479"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Tx/>
          <a:latin typeface="+mj-lt"/>
          <a:ea typeface="+mj-ea"/>
          <a:cs typeface="+mj-cs"/>
          <a:sym typeface="Noto Sans"/>
        </a:defRPr>
      </a:lvl9pPr>
    </p:bodyStyle>
    <p:otherStyle>
      <a:lvl1pPr marL="0" marR="0" indent="0" algn="ctr" defTabSz="1828433" rtl="0" latinLnBrk="0">
        <a:lnSpc>
          <a:spcPts val="41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Noto Sans"/>
        </a:defRPr>
      </a:lvl1pPr>
      <a:lvl2pPr marL="0" marR="0" indent="914216" algn="ctr" defTabSz="1828433" rtl="0" latinLnBrk="0">
        <a:lnSpc>
          <a:spcPts val="41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Noto Sans"/>
        </a:defRPr>
      </a:lvl2pPr>
      <a:lvl3pPr marL="0" marR="0" indent="1828433" algn="ctr" defTabSz="1828433" rtl="0" latinLnBrk="0">
        <a:lnSpc>
          <a:spcPts val="41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Noto Sans"/>
        </a:defRPr>
      </a:lvl3pPr>
      <a:lvl4pPr marL="0" marR="0" indent="2742651" algn="ctr" defTabSz="1828433" rtl="0" latinLnBrk="0">
        <a:lnSpc>
          <a:spcPts val="41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Noto Sans"/>
        </a:defRPr>
      </a:lvl4pPr>
      <a:lvl5pPr marL="0" marR="0" indent="3656867" algn="ctr" defTabSz="1828433" rtl="0" latinLnBrk="0">
        <a:lnSpc>
          <a:spcPts val="41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Noto Sans"/>
        </a:defRPr>
      </a:lvl5pPr>
      <a:lvl6pPr marL="0" marR="0" indent="4571086" algn="ctr" defTabSz="1828433" rtl="0" latinLnBrk="0">
        <a:lnSpc>
          <a:spcPts val="41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Noto Sans"/>
        </a:defRPr>
      </a:lvl6pPr>
      <a:lvl7pPr marL="0" marR="0" indent="5485303" algn="ctr" defTabSz="1828433" rtl="0" latinLnBrk="0">
        <a:lnSpc>
          <a:spcPts val="41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Noto Sans"/>
        </a:defRPr>
      </a:lvl7pPr>
      <a:lvl8pPr marL="0" marR="0" indent="6399519" algn="ctr" defTabSz="1828433" rtl="0" latinLnBrk="0">
        <a:lnSpc>
          <a:spcPts val="41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Noto Sans"/>
        </a:defRPr>
      </a:lvl8pPr>
      <a:lvl9pPr marL="0" marR="0" indent="7313737" algn="ctr" defTabSz="1828433" rtl="0" latinLnBrk="0">
        <a:lnSpc>
          <a:spcPts val="41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Noto San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quote about promise”"/>
          <p:cNvSpPr txBox="1">
            <a:spLocks noGrp="1"/>
          </p:cNvSpPr>
          <p:nvPr>
            <p:ph type="title"/>
          </p:nvPr>
        </p:nvSpPr>
        <p:spPr>
          <a:xfrm>
            <a:off x="326942" y="357142"/>
            <a:ext cx="23360225" cy="9747450"/>
          </a:xfrm>
          <a:prstGeom prst="rect">
            <a:avLst/>
          </a:prstGeom>
        </p:spPr>
        <p:txBody>
          <a:bodyPr>
            <a:noAutofit/>
          </a:bodyPr>
          <a:lstStyle/>
          <a:p>
            <a:r>
              <a:rPr lang="en-ZA" sz="9600" b="1" dirty="0" smtClean="0"/>
              <a:t>“Products are created in a factory, but</a:t>
            </a:r>
            <a:br>
              <a:rPr lang="en-ZA" sz="9600" b="1" dirty="0" smtClean="0"/>
            </a:br>
            <a:r>
              <a:rPr lang="en-ZA" sz="9600" b="1" dirty="0" smtClean="0"/>
              <a:t>Brands are created in the mind”</a:t>
            </a:r>
            <a:endParaRPr sz="9600" b="1"/>
          </a:p>
        </p:txBody>
      </p:sp>
      <p:sp>
        <p:nvSpPr>
          <p:cNvPr id="574" name="Kurt Kennedy"/>
          <p:cNvSpPr txBox="1">
            <a:spLocks noGrp="1"/>
          </p:cNvSpPr>
          <p:nvPr>
            <p:ph type="body" sz="quarter" idx="1"/>
          </p:nvPr>
        </p:nvSpPr>
        <p:spPr>
          <a:xfrm>
            <a:off x="2112892" y="9501206"/>
            <a:ext cx="19065744" cy="3643338"/>
          </a:xfrm>
          <a:prstGeom prst="rect">
            <a:avLst/>
          </a:prstGeom>
        </p:spPr>
        <p:txBody>
          <a:bodyPr/>
          <a:lstStyle/>
          <a:p>
            <a:r>
              <a:rPr lang="en-ZA" sz="6000" b="1" dirty="0" smtClean="0"/>
              <a:t>Walter Landor</a:t>
            </a:r>
            <a:r>
              <a:rPr lang="en-ZA" dirty="0" smtClean="0"/>
              <a:t> </a:t>
            </a:r>
          </a:p>
          <a:p>
            <a:r>
              <a:rPr lang="en-ZA" sz="3600" dirty="0" smtClean="0"/>
              <a:t>The pioneer of branding and consumer research </a:t>
            </a:r>
          </a:p>
          <a:p>
            <a:r>
              <a:rPr lang="en-ZA" sz="3600" dirty="0" smtClean="0"/>
              <a:t>techniques widely used to this day</a:t>
            </a:r>
            <a:r>
              <a:rPr lang="en-ZA" dirty="0" smtClean="0"/>
              <a:t> </a:t>
            </a:r>
            <a:endParaRPr/>
          </a:p>
        </p:txBody>
      </p:sp>
      <p:pic>
        <p:nvPicPr>
          <p:cNvPr id="575" name="170928-Symbol-R-Circular_Denim.png" descr="170928-Symbol-R-Circular_Denim.png"/>
          <p:cNvPicPr>
            <a:picLocks noChangeAspect="1"/>
          </p:cNvPicPr>
          <p:nvPr/>
        </p:nvPicPr>
        <p:blipFill>
          <a:blip r:embed="rId2" cstate="print">
            <a:extLst/>
          </a:blip>
          <a:stretch>
            <a:fillRect/>
          </a:stretch>
        </p:blipFill>
        <p:spPr>
          <a:xfrm>
            <a:off x="21259800" y="10668000"/>
            <a:ext cx="2730500" cy="27305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It’s never been easier to speak up"/>
          <p:cNvSpPr txBox="1">
            <a:spLocks noGrp="1"/>
          </p:cNvSpPr>
          <p:nvPr>
            <p:ph type="title"/>
          </p:nvPr>
        </p:nvSpPr>
        <p:spPr>
          <a:xfrm>
            <a:off x="3862851" y="2675240"/>
            <a:ext cx="16645598" cy="4609349"/>
          </a:xfrm>
          <a:prstGeom prst="rect">
            <a:avLst/>
          </a:prstGeom>
        </p:spPr>
        <p:txBody>
          <a:bodyPr/>
          <a:lstStyle>
            <a:lvl1pPr defTabSz="1700443">
              <a:defRPr sz="12090" spc="525"/>
            </a:lvl1pPr>
          </a:lstStyle>
          <a:p>
            <a:r>
              <a:t>It’s never been easier to speak up</a:t>
            </a:r>
          </a:p>
        </p:txBody>
      </p:sp>
      <p:sp>
        <p:nvSpPr>
          <p:cNvPr id="571" name="It’s never been harder to be heard"/>
          <p:cNvSpPr txBox="1"/>
          <p:nvPr/>
        </p:nvSpPr>
        <p:spPr>
          <a:xfrm>
            <a:off x="3862851" y="7546933"/>
            <a:ext cx="16645598" cy="460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1572453">
              <a:lnSpc>
                <a:spcPct val="80000"/>
              </a:lnSpc>
              <a:defRPr sz="11180" b="1" cap="all" spc="486">
                <a:solidFill>
                  <a:srgbClr val="FFFFFF"/>
                </a:solidFill>
              </a:defRPr>
            </a:lvl1pPr>
          </a:lstStyle>
          <a:p>
            <a:r>
              <a:t>It’s never been harder to be heard</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econd Coming of Jesus"/>
          <p:cNvSpPr txBox="1"/>
          <p:nvPr/>
        </p:nvSpPr>
        <p:spPr>
          <a:xfrm>
            <a:off x="1320849" y="1889650"/>
            <a:ext cx="552655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Second Coming of Jesus</a:t>
            </a:r>
          </a:p>
        </p:txBody>
      </p:sp>
      <p:sp>
        <p:nvSpPr>
          <p:cNvPr id="578" name="The Sabbath"/>
          <p:cNvSpPr txBox="1"/>
          <p:nvPr/>
        </p:nvSpPr>
        <p:spPr>
          <a:xfrm>
            <a:off x="1349028" y="3693213"/>
            <a:ext cx="294106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Sabbath</a:t>
            </a:r>
          </a:p>
        </p:txBody>
      </p:sp>
      <p:sp>
        <p:nvSpPr>
          <p:cNvPr id="579" name="The Remnant"/>
          <p:cNvSpPr txBox="1"/>
          <p:nvPr/>
        </p:nvSpPr>
        <p:spPr>
          <a:xfrm>
            <a:off x="962539" y="6519572"/>
            <a:ext cx="313358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Remnant</a:t>
            </a:r>
          </a:p>
        </p:txBody>
      </p:sp>
      <p:sp>
        <p:nvSpPr>
          <p:cNvPr id="580" name="Present Truth"/>
          <p:cNvSpPr txBox="1"/>
          <p:nvPr/>
        </p:nvSpPr>
        <p:spPr>
          <a:xfrm>
            <a:off x="2157014" y="7652759"/>
            <a:ext cx="3190848"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Present Truth</a:t>
            </a:r>
          </a:p>
        </p:txBody>
      </p:sp>
      <p:sp>
        <p:nvSpPr>
          <p:cNvPr id="581" name="The New Earth"/>
          <p:cNvSpPr txBox="1"/>
          <p:nvPr/>
        </p:nvSpPr>
        <p:spPr>
          <a:xfrm>
            <a:off x="1110438" y="8979518"/>
            <a:ext cx="341824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New Earth</a:t>
            </a:r>
          </a:p>
        </p:txBody>
      </p:sp>
      <p:sp>
        <p:nvSpPr>
          <p:cNvPr id="582" name="Salvation"/>
          <p:cNvSpPr txBox="1"/>
          <p:nvPr/>
        </p:nvSpPr>
        <p:spPr>
          <a:xfrm>
            <a:off x="2336319" y="10430660"/>
            <a:ext cx="2168859"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Salvation</a:t>
            </a:r>
          </a:p>
        </p:txBody>
      </p:sp>
      <p:sp>
        <p:nvSpPr>
          <p:cNvPr id="583" name="Redemption"/>
          <p:cNvSpPr txBox="1"/>
          <p:nvPr/>
        </p:nvSpPr>
        <p:spPr>
          <a:xfrm>
            <a:off x="16319237" y="7901527"/>
            <a:ext cx="2882626"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Redemption</a:t>
            </a:r>
          </a:p>
        </p:txBody>
      </p:sp>
      <p:sp>
        <p:nvSpPr>
          <p:cNvPr id="584" name="The Great Controversy"/>
          <p:cNvSpPr txBox="1"/>
          <p:nvPr/>
        </p:nvSpPr>
        <p:spPr>
          <a:xfrm>
            <a:off x="16042708" y="9822735"/>
            <a:ext cx="5201840"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Great Controversy</a:t>
            </a:r>
          </a:p>
        </p:txBody>
      </p:sp>
      <p:sp>
        <p:nvSpPr>
          <p:cNvPr id="585" name="The Health Message"/>
          <p:cNvSpPr txBox="1"/>
          <p:nvPr/>
        </p:nvSpPr>
        <p:spPr>
          <a:xfrm>
            <a:off x="17900690" y="8786826"/>
            <a:ext cx="4703451"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Health Message</a:t>
            </a:r>
          </a:p>
        </p:txBody>
      </p:sp>
      <p:sp>
        <p:nvSpPr>
          <p:cNvPr id="586" name="The Spirit of Prophecy"/>
          <p:cNvSpPr txBox="1"/>
          <p:nvPr/>
        </p:nvSpPr>
        <p:spPr>
          <a:xfrm>
            <a:off x="17057346" y="6844265"/>
            <a:ext cx="508495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Spirit of Prophecy</a:t>
            </a:r>
          </a:p>
        </p:txBody>
      </p:sp>
      <p:sp>
        <p:nvSpPr>
          <p:cNvPr id="587" name="The Sanctuary"/>
          <p:cNvSpPr txBox="1"/>
          <p:nvPr/>
        </p:nvSpPr>
        <p:spPr>
          <a:xfrm>
            <a:off x="18166772" y="5296466"/>
            <a:ext cx="3322574"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Sanctuary</a:t>
            </a:r>
          </a:p>
        </p:txBody>
      </p:sp>
      <p:sp>
        <p:nvSpPr>
          <p:cNvPr id="588" name="A Prophetic Movement"/>
          <p:cNvSpPr txBox="1"/>
          <p:nvPr/>
        </p:nvSpPr>
        <p:spPr>
          <a:xfrm>
            <a:off x="16795123" y="4066364"/>
            <a:ext cx="5277717"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 Prophetic Movement</a:t>
            </a:r>
          </a:p>
        </p:txBody>
      </p:sp>
      <p:sp>
        <p:nvSpPr>
          <p:cNvPr id="589" name="The Beasts of Daniel &amp; Revelation"/>
          <p:cNvSpPr txBox="1"/>
          <p:nvPr/>
        </p:nvSpPr>
        <p:spPr>
          <a:xfrm>
            <a:off x="15052218" y="2988372"/>
            <a:ext cx="7685533"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Beasts of Daniel &amp; Revelation</a:t>
            </a:r>
          </a:p>
        </p:txBody>
      </p:sp>
      <p:sp>
        <p:nvSpPr>
          <p:cNvPr id="590" name="1844"/>
          <p:cNvSpPr txBox="1"/>
          <p:nvPr/>
        </p:nvSpPr>
        <p:spPr>
          <a:xfrm>
            <a:off x="10296403" y="11301346"/>
            <a:ext cx="120789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1844</a:t>
            </a:r>
          </a:p>
        </p:txBody>
      </p:sp>
      <p:sp>
        <p:nvSpPr>
          <p:cNvPr id="591" name="Vespers"/>
          <p:cNvSpPr txBox="1"/>
          <p:nvPr/>
        </p:nvSpPr>
        <p:spPr>
          <a:xfrm>
            <a:off x="3905172" y="12358606"/>
            <a:ext cx="189197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Vespers</a:t>
            </a:r>
          </a:p>
        </p:txBody>
      </p:sp>
      <p:sp>
        <p:nvSpPr>
          <p:cNvPr id="592" name="Potluck lunch"/>
          <p:cNvSpPr txBox="1"/>
          <p:nvPr/>
        </p:nvSpPr>
        <p:spPr>
          <a:xfrm>
            <a:off x="8891016" y="12358606"/>
            <a:ext cx="315078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Potluck lunch</a:t>
            </a:r>
          </a:p>
        </p:txBody>
      </p:sp>
      <p:sp>
        <p:nvSpPr>
          <p:cNvPr id="593" name="Sabbath School"/>
          <p:cNvSpPr txBox="1"/>
          <p:nvPr/>
        </p:nvSpPr>
        <p:spPr>
          <a:xfrm>
            <a:off x="15135672" y="12317145"/>
            <a:ext cx="360534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Sabbath School</a:t>
            </a:r>
          </a:p>
        </p:txBody>
      </p:sp>
      <p:sp>
        <p:nvSpPr>
          <p:cNvPr id="594" name="Pathfinders"/>
          <p:cNvSpPr txBox="1"/>
          <p:nvPr/>
        </p:nvSpPr>
        <p:spPr>
          <a:xfrm>
            <a:off x="584972" y="11612305"/>
            <a:ext cx="2727807"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Pathfinders</a:t>
            </a:r>
          </a:p>
        </p:txBody>
      </p:sp>
      <p:sp>
        <p:nvSpPr>
          <p:cNvPr id="595" name="Global Youth Day"/>
          <p:cNvSpPr txBox="1"/>
          <p:nvPr/>
        </p:nvSpPr>
        <p:spPr>
          <a:xfrm>
            <a:off x="14934432" y="1889650"/>
            <a:ext cx="400782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Global Youth Day</a:t>
            </a:r>
          </a:p>
        </p:txBody>
      </p:sp>
      <p:sp>
        <p:nvSpPr>
          <p:cNvPr id="596" name="Investigative Judgement"/>
          <p:cNvSpPr txBox="1"/>
          <p:nvPr/>
        </p:nvSpPr>
        <p:spPr>
          <a:xfrm>
            <a:off x="3868582" y="708006"/>
            <a:ext cx="5613745"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Investigative Judgement</a:t>
            </a:r>
          </a:p>
        </p:txBody>
      </p:sp>
      <p:sp>
        <p:nvSpPr>
          <p:cNvPr id="597" name="The Millennium"/>
          <p:cNvSpPr txBox="1"/>
          <p:nvPr/>
        </p:nvSpPr>
        <p:spPr>
          <a:xfrm>
            <a:off x="17622824" y="770197"/>
            <a:ext cx="3622314"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Millennium</a:t>
            </a:r>
          </a:p>
        </p:txBody>
      </p:sp>
      <p:sp>
        <p:nvSpPr>
          <p:cNvPr id="598" name="The Godhead"/>
          <p:cNvSpPr txBox="1"/>
          <p:nvPr/>
        </p:nvSpPr>
        <p:spPr>
          <a:xfrm>
            <a:off x="19871458" y="1723805"/>
            <a:ext cx="3146783"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Godhead</a:t>
            </a:r>
          </a:p>
        </p:txBody>
      </p:sp>
      <p:sp>
        <p:nvSpPr>
          <p:cNvPr id="599" name="Pentecost"/>
          <p:cNvSpPr txBox="1"/>
          <p:nvPr/>
        </p:nvSpPr>
        <p:spPr>
          <a:xfrm>
            <a:off x="5710241" y="9725820"/>
            <a:ext cx="2341821"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Pentecost</a:t>
            </a:r>
          </a:p>
        </p:txBody>
      </p:sp>
      <p:sp>
        <p:nvSpPr>
          <p:cNvPr id="600" name="Justification by Faith"/>
          <p:cNvSpPr txBox="1"/>
          <p:nvPr/>
        </p:nvSpPr>
        <p:spPr>
          <a:xfrm>
            <a:off x="4886447" y="11042213"/>
            <a:ext cx="465278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Justification by Faith</a:t>
            </a:r>
          </a:p>
        </p:txBody>
      </p:sp>
      <p:sp>
        <p:nvSpPr>
          <p:cNvPr id="601" name="Stewardship"/>
          <p:cNvSpPr txBox="1"/>
          <p:nvPr/>
        </p:nvSpPr>
        <p:spPr>
          <a:xfrm>
            <a:off x="18329319" y="11301346"/>
            <a:ext cx="6021382" cy="618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ZA" dirty="0" smtClean="0"/>
              <a:t>Three Angels Message</a:t>
            </a:r>
            <a:endParaRPr/>
          </a:p>
        </p:txBody>
      </p:sp>
      <p:sp>
        <p:nvSpPr>
          <p:cNvPr id="602" name="Stewardship"/>
          <p:cNvSpPr txBox="1"/>
          <p:nvPr/>
        </p:nvSpPr>
        <p:spPr>
          <a:xfrm>
            <a:off x="4621094" y="8409555"/>
            <a:ext cx="290312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Stewardship</a:t>
            </a:r>
          </a:p>
        </p:txBody>
      </p:sp>
      <p:sp>
        <p:nvSpPr>
          <p:cNvPr id="603" name="Ellen White"/>
          <p:cNvSpPr txBox="1"/>
          <p:nvPr/>
        </p:nvSpPr>
        <p:spPr>
          <a:xfrm>
            <a:off x="4755058" y="6201616"/>
            <a:ext cx="263519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Ellen White</a:t>
            </a:r>
          </a:p>
        </p:txBody>
      </p:sp>
      <p:sp>
        <p:nvSpPr>
          <p:cNvPr id="604" name="The Pioneers"/>
          <p:cNvSpPr txBox="1"/>
          <p:nvPr/>
        </p:nvSpPr>
        <p:spPr>
          <a:xfrm>
            <a:off x="2702667" y="5109891"/>
            <a:ext cx="3049933"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Pioneers</a:t>
            </a:r>
          </a:p>
        </p:txBody>
      </p:sp>
      <p:sp>
        <p:nvSpPr>
          <p:cNvPr id="605" name="William Miller"/>
          <p:cNvSpPr txBox="1"/>
          <p:nvPr/>
        </p:nvSpPr>
        <p:spPr>
          <a:xfrm>
            <a:off x="13272243" y="11532751"/>
            <a:ext cx="3180716"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William Miller</a:t>
            </a:r>
          </a:p>
        </p:txBody>
      </p:sp>
      <p:sp>
        <p:nvSpPr>
          <p:cNvPr id="606" name="Adventurers"/>
          <p:cNvSpPr txBox="1"/>
          <p:nvPr/>
        </p:nvSpPr>
        <p:spPr>
          <a:xfrm>
            <a:off x="5433712" y="3700209"/>
            <a:ext cx="289487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Adventurers</a:t>
            </a:r>
          </a:p>
        </p:txBody>
      </p:sp>
      <p:pic>
        <p:nvPicPr>
          <p:cNvPr id="607" name="170928-Symbol-R-Circular_Denim.png" descr="170928-Symbol-R-Circular_Denim.png"/>
          <p:cNvPicPr>
            <a:picLocks noChangeAspect="1"/>
          </p:cNvPicPr>
          <p:nvPr/>
        </p:nvPicPr>
        <p:blipFill>
          <a:blip r:embed="rId2" cstate="print">
            <a:extLst/>
          </a:blip>
          <a:stretch>
            <a:fillRect/>
          </a:stretch>
        </p:blipFill>
        <p:spPr>
          <a:xfrm>
            <a:off x="8679106" y="3351457"/>
            <a:ext cx="7013087" cy="7013086"/>
          </a:xfrm>
          <a:prstGeom prst="rect">
            <a:avLst/>
          </a:prstGeom>
          <a:ln w="12700">
            <a:miter lim="400000"/>
          </a:ln>
        </p:spPr>
      </p:pic>
      <p:sp>
        <p:nvSpPr>
          <p:cNvPr id="608" name="Line"/>
          <p:cNvSpPr/>
          <p:nvPr/>
        </p:nvSpPr>
        <p:spPr>
          <a:xfrm>
            <a:off x="12201365" y="2768034"/>
            <a:ext cx="1" cy="1090064"/>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09" name="Line"/>
          <p:cNvSpPr/>
          <p:nvPr/>
        </p:nvSpPr>
        <p:spPr>
          <a:xfrm flipH="1" flipV="1">
            <a:off x="15102369" y="6857999"/>
            <a:ext cx="1267498" cy="2"/>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10" name="Line"/>
          <p:cNvSpPr/>
          <p:nvPr/>
        </p:nvSpPr>
        <p:spPr>
          <a:xfrm flipH="1">
            <a:off x="14751708" y="4284370"/>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11" name="Line"/>
          <p:cNvSpPr/>
          <p:nvPr/>
        </p:nvSpPr>
        <p:spPr>
          <a:xfrm>
            <a:off x="8203821" y="6858000"/>
            <a:ext cx="1090063" cy="0"/>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12" name="Line"/>
          <p:cNvSpPr/>
          <p:nvPr/>
        </p:nvSpPr>
        <p:spPr>
          <a:xfrm flipV="1">
            <a:off x="9151220" y="9100376"/>
            <a:ext cx="770791" cy="770792"/>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13" name="Line"/>
          <p:cNvSpPr/>
          <p:nvPr/>
        </p:nvSpPr>
        <p:spPr>
          <a:xfrm>
            <a:off x="9151220" y="4021378"/>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14" name="Line"/>
          <p:cNvSpPr/>
          <p:nvPr/>
        </p:nvSpPr>
        <p:spPr>
          <a:xfrm flipV="1">
            <a:off x="12201365" y="9811309"/>
            <a:ext cx="1" cy="1090063"/>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15" name="Line"/>
          <p:cNvSpPr/>
          <p:nvPr/>
        </p:nvSpPr>
        <p:spPr>
          <a:xfrm flipH="1" flipV="1">
            <a:off x="14486245" y="8909144"/>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16" name="Jesus"/>
          <p:cNvSpPr txBox="1"/>
          <p:nvPr/>
        </p:nvSpPr>
        <p:spPr>
          <a:xfrm>
            <a:off x="11567017" y="1723805"/>
            <a:ext cx="126869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Jesus</a:t>
            </a:r>
          </a:p>
        </p:txBody>
      </p:sp>
      <p:sp>
        <p:nvSpPr>
          <p:cNvPr id="617" name="Hope Chanel"/>
          <p:cNvSpPr txBox="1"/>
          <p:nvPr/>
        </p:nvSpPr>
        <p:spPr>
          <a:xfrm>
            <a:off x="7325361" y="2283532"/>
            <a:ext cx="301717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Hope Chanel</a:t>
            </a:r>
          </a:p>
        </p:txBody>
      </p:sp>
      <p:sp>
        <p:nvSpPr>
          <p:cNvPr id="618" name="AWR"/>
          <p:cNvSpPr txBox="1"/>
          <p:nvPr/>
        </p:nvSpPr>
        <p:spPr>
          <a:xfrm>
            <a:off x="13419727" y="680278"/>
            <a:ext cx="115228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AWR</a:t>
            </a:r>
          </a:p>
        </p:txBody>
      </p:sp>
      <p:sp>
        <p:nvSpPr>
          <p:cNvPr id="619" name="Adventist World"/>
          <p:cNvSpPr txBox="1"/>
          <p:nvPr/>
        </p:nvSpPr>
        <p:spPr>
          <a:xfrm>
            <a:off x="19893543" y="12586644"/>
            <a:ext cx="3711152"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Adventist World</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econd Coming of Jesus"/>
          <p:cNvSpPr txBox="1"/>
          <p:nvPr/>
        </p:nvSpPr>
        <p:spPr>
          <a:xfrm>
            <a:off x="1320849" y="1889650"/>
            <a:ext cx="552655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Second Coming of Jesus</a:t>
            </a:r>
          </a:p>
        </p:txBody>
      </p:sp>
      <p:sp>
        <p:nvSpPr>
          <p:cNvPr id="622" name="The Sabbath"/>
          <p:cNvSpPr txBox="1"/>
          <p:nvPr/>
        </p:nvSpPr>
        <p:spPr>
          <a:xfrm>
            <a:off x="1349028" y="3693213"/>
            <a:ext cx="294106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Sabbath</a:t>
            </a:r>
          </a:p>
        </p:txBody>
      </p:sp>
      <p:sp>
        <p:nvSpPr>
          <p:cNvPr id="623" name="The Remnant"/>
          <p:cNvSpPr txBox="1"/>
          <p:nvPr/>
        </p:nvSpPr>
        <p:spPr>
          <a:xfrm>
            <a:off x="962539" y="6519572"/>
            <a:ext cx="313358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Remnant</a:t>
            </a:r>
          </a:p>
        </p:txBody>
      </p:sp>
      <p:sp>
        <p:nvSpPr>
          <p:cNvPr id="624" name="Present Truth"/>
          <p:cNvSpPr txBox="1"/>
          <p:nvPr/>
        </p:nvSpPr>
        <p:spPr>
          <a:xfrm>
            <a:off x="2157014" y="7652759"/>
            <a:ext cx="3190848"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Present Truth</a:t>
            </a:r>
          </a:p>
        </p:txBody>
      </p:sp>
      <p:sp>
        <p:nvSpPr>
          <p:cNvPr id="625" name="The New Earth"/>
          <p:cNvSpPr txBox="1"/>
          <p:nvPr/>
        </p:nvSpPr>
        <p:spPr>
          <a:xfrm>
            <a:off x="1110438" y="8979518"/>
            <a:ext cx="341824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New Earth</a:t>
            </a:r>
          </a:p>
        </p:txBody>
      </p:sp>
      <p:sp>
        <p:nvSpPr>
          <p:cNvPr id="626" name="Salvation"/>
          <p:cNvSpPr txBox="1"/>
          <p:nvPr/>
        </p:nvSpPr>
        <p:spPr>
          <a:xfrm>
            <a:off x="2336319" y="10430660"/>
            <a:ext cx="2168859"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Salvation</a:t>
            </a:r>
          </a:p>
        </p:txBody>
      </p:sp>
      <p:sp>
        <p:nvSpPr>
          <p:cNvPr id="627" name="Redemption"/>
          <p:cNvSpPr txBox="1"/>
          <p:nvPr/>
        </p:nvSpPr>
        <p:spPr>
          <a:xfrm>
            <a:off x="16319237" y="7901527"/>
            <a:ext cx="2882626"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Redemption</a:t>
            </a:r>
          </a:p>
        </p:txBody>
      </p:sp>
      <p:sp>
        <p:nvSpPr>
          <p:cNvPr id="628" name="The Great Controversy"/>
          <p:cNvSpPr txBox="1"/>
          <p:nvPr/>
        </p:nvSpPr>
        <p:spPr>
          <a:xfrm>
            <a:off x="16042708" y="9822735"/>
            <a:ext cx="5201840"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Great Controversy</a:t>
            </a:r>
          </a:p>
        </p:txBody>
      </p:sp>
      <p:sp>
        <p:nvSpPr>
          <p:cNvPr id="629" name="The Health Message"/>
          <p:cNvSpPr txBox="1"/>
          <p:nvPr/>
        </p:nvSpPr>
        <p:spPr>
          <a:xfrm>
            <a:off x="18239819" y="8606367"/>
            <a:ext cx="4703451"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Health Message</a:t>
            </a:r>
          </a:p>
        </p:txBody>
      </p:sp>
      <p:sp>
        <p:nvSpPr>
          <p:cNvPr id="630" name="The Spirit of Prophecy"/>
          <p:cNvSpPr txBox="1"/>
          <p:nvPr/>
        </p:nvSpPr>
        <p:spPr>
          <a:xfrm>
            <a:off x="17057346" y="6844265"/>
            <a:ext cx="508495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Spirit of Prophecy</a:t>
            </a:r>
          </a:p>
        </p:txBody>
      </p:sp>
      <p:sp>
        <p:nvSpPr>
          <p:cNvPr id="631" name="The Sanctuary"/>
          <p:cNvSpPr txBox="1"/>
          <p:nvPr/>
        </p:nvSpPr>
        <p:spPr>
          <a:xfrm>
            <a:off x="18166772" y="5296466"/>
            <a:ext cx="3322574"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Sanctuary</a:t>
            </a:r>
          </a:p>
        </p:txBody>
      </p:sp>
      <p:sp>
        <p:nvSpPr>
          <p:cNvPr id="632" name="A Prophetic Movement"/>
          <p:cNvSpPr txBox="1"/>
          <p:nvPr/>
        </p:nvSpPr>
        <p:spPr>
          <a:xfrm>
            <a:off x="16795123" y="4066364"/>
            <a:ext cx="5277717"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 Prophetic Movement</a:t>
            </a:r>
          </a:p>
        </p:txBody>
      </p:sp>
      <p:sp>
        <p:nvSpPr>
          <p:cNvPr id="633" name="The Beasts of Daniel &amp; Revelation"/>
          <p:cNvSpPr txBox="1"/>
          <p:nvPr/>
        </p:nvSpPr>
        <p:spPr>
          <a:xfrm>
            <a:off x="15052218" y="2988372"/>
            <a:ext cx="7685533"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Beasts of Daniel &amp; Revelation</a:t>
            </a:r>
          </a:p>
        </p:txBody>
      </p:sp>
      <p:sp>
        <p:nvSpPr>
          <p:cNvPr id="634" name="1844"/>
          <p:cNvSpPr txBox="1"/>
          <p:nvPr/>
        </p:nvSpPr>
        <p:spPr>
          <a:xfrm>
            <a:off x="10296403" y="11301346"/>
            <a:ext cx="120789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1844</a:t>
            </a:r>
          </a:p>
        </p:txBody>
      </p:sp>
      <p:sp>
        <p:nvSpPr>
          <p:cNvPr id="635" name="Vespers"/>
          <p:cNvSpPr txBox="1"/>
          <p:nvPr/>
        </p:nvSpPr>
        <p:spPr>
          <a:xfrm>
            <a:off x="3905172" y="12358606"/>
            <a:ext cx="189197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Vespers</a:t>
            </a:r>
          </a:p>
        </p:txBody>
      </p:sp>
      <p:sp>
        <p:nvSpPr>
          <p:cNvPr id="636" name="Potluck lunch"/>
          <p:cNvSpPr txBox="1"/>
          <p:nvPr/>
        </p:nvSpPr>
        <p:spPr>
          <a:xfrm>
            <a:off x="8891016" y="12358606"/>
            <a:ext cx="315078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Potluck lunch</a:t>
            </a:r>
          </a:p>
        </p:txBody>
      </p:sp>
      <p:sp>
        <p:nvSpPr>
          <p:cNvPr id="637" name="Sabbath School"/>
          <p:cNvSpPr txBox="1"/>
          <p:nvPr/>
        </p:nvSpPr>
        <p:spPr>
          <a:xfrm>
            <a:off x="15135672" y="12317145"/>
            <a:ext cx="360534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Sabbath School</a:t>
            </a:r>
          </a:p>
        </p:txBody>
      </p:sp>
      <p:sp>
        <p:nvSpPr>
          <p:cNvPr id="638" name="Pathfinders"/>
          <p:cNvSpPr txBox="1"/>
          <p:nvPr/>
        </p:nvSpPr>
        <p:spPr>
          <a:xfrm>
            <a:off x="584972" y="11612305"/>
            <a:ext cx="2727807"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Pathfinders</a:t>
            </a:r>
          </a:p>
        </p:txBody>
      </p:sp>
      <p:sp>
        <p:nvSpPr>
          <p:cNvPr id="639" name="Global Youth Day"/>
          <p:cNvSpPr txBox="1"/>
          <p:nvPr/>
        </p:nvSpPr>
        <p:spPr>
          <a:xfrm>
            <a:off x="14934432" y="1889650"/>
            <a:ext cx="400782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Global Youth Day</a:t>
            </a:r>
          </a:p>
        </p:txBody>
      </p:sp>
      <p:sp>
        <p:nvSpPr>
          <p:cNvPr id="640" name="Investigative Judgement"/>
          <p:cNvSpPr txBox="1"/>
          <p:nvPr/>
        </p:nvSpPr>
        <p:spPr>
          <a:xfrm>
            <a:off x="3868582" y="708006"/>
            <a:ext cx="5613745"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Investigative Judgement</a:t>
            </a:r>
          </a:p>
        </p:txBody>
      </p:sp>
      <p:sp>
        <p:nvSpPr>
          <p:cNvPr id="641" name="The Millennium"/>
          <p:cNvSpPr txBox="1"/>
          <p:nvPr/>
        </p:nvSpPr>
        <p:spPr>
          <a:xfrm>
            <a:off x="17622824" y="770197"/>
            <a:ext cx="3622314"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Millennium</a:t>
            </a:r>
          </a:p>
        </p:txBody>
      </p:sp>
      <p:sp>
        <p:nvSpPr>
          <p:cNvPr id="642" name="The Godhead"/>
          <p:cNvSpPr txBox="1"/>
          <p:nvPr/>
        </p:nvSpPr>
        <p:spPr>
          <a:xfrm>
            <a:off x="19871458" y="1723805"/>
            <a:ext cx="3146783"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Godhead</a:t>
            </a:r>
          </a:p>
        </p:txBody>
      </p:sp>
      <p:sp>
        <p:nvSpPr>
          <p:cNvPr id="643" name="Pentecost"/>
          <p:cNvSpPr txBox="1"/>
          <p:nvPr/>
        </p:nvSpPr>
        <p:spPr>
          <a:xfrm>
            <a:off x="5710241" y="9725820"/>
            <a:ext cx="2341821"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Pentecost</a:t>
            </a:r>
          </a:p>
        </p:txBody>
      </p:sp>
      <p:sp>
        <p:nvSpPr>
          <p:cNvPr id="644" name="Justification by Faith"/>
          <p:cNvSpPr txBox="1"/>
          <p:nvPr/>
        </p:nvSpPr>
        <p:spPr>
          <a:xfrm>
            <a:off x="4886447" y="11042213"/>
            <a:ext cx="465278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Justification by Faith</a:t>
            </a:r>
          </a:p>
        </p:txBody>
      </p:sp>
      <p:sp>
        <p:nvSpPr>
          <p:cNvPr id="645" name="Stewardship"/>
          <p:cNvSpPr txBox="1"/>
          <p:nvPr/>
        </p:nvSpPr>
        <p:spPr>
          <a:xfrm>
            <a:off x="18400756" y="11301346"/>
            <a:ext cx="5840941" cy="618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ZA" dirty="0" smtClean="0"/>
              <a:t>Three Angels Message</a:t>
            </a:r>
            <a:endParaRPr lang="en-ZA" dirty="0"/>
          </a:p>
        </p:txBody>
      </p:sp>
      <p:sp>
        <p:nvSpPr>
          <p:cNvPr id="646" name="Stewardship"/>
          <p:cNvSpPr txBox="1"/>
          <p:nvPr/>
        </p:nvSpPr>
        <p:spPr>
          <a:xfrm>
            <a:off x="4621094" y="8409555"/>
            <a:ext cx="290312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Stewardship</a:t>
            </a:r>
          </a:p>
        </p:txBody>
      </p:sp>
      <p:sp>
        <p:nvSpPr>
          <p:cNvPr id="647" name="Ellen White"/>
          <p:cNvSpPr txBox="1"/>
          <p:nvPr/>
        </p:nvSpPr>
        <p:spPr>
          <a:xfrm>
            <a:off x="4755058" y="6201616"/>
            <a:ext cx="263519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Ellen White</a:t>
            </a:r>
          </a:p>
        </p:txBody>
      </p:sp>
      <p:sp>
        <p:nvSpPr>
          <p:cNvPr id="648" name="The Pioneers"/>
          <p:cNvSpPr txBox="1"/>
          <p:nvPr/>
        </p:nvSpPr>
        <p:spPr>
          <a:xfrm>
            <a:off x="2702667" y="5109891"/>
            <a:ext cx="3049933"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Pioneers</a:t>
            </a:r>
          </a:p>
        </p:txBody>
      </p:sp>
      <p:sp>
        <p:nvSpPr>
          <p:cNvPr id="649" name="William Miller"/>
          <p:cNvSpPr txBox="1"/>
          <p:nvPr/>
        </p:nvSpPr>
        <p:spPr>
          <a:xfrm>
            <a:off x="13272243" y="11532751"/>
            <a:ext cx="3180716"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William Miller</a:t>
            </a:r>
          </a:p>
        </p:txBody>
      </p:sp>
      <p:sp>
        <p:nvSpPr>
          <p:cNvPr id="650" name="Adventurers"/>
          <p:cNvSpPr txBox="1"/>
          <p:nvPr/>
        </p:nvSpPr>
        <p:spPr>
          <a:xfrm>
            <a:off x="5433712" y="3700209"/>
            <a:ext cx="289487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Adventurers</a:t>
            </a:r>
          </a:p>
        </p:txBody>
      </p:sp>
      <p:pic>
        <p:nvPicPr>
          <p:cNvPr id="651" name="170928-Symbol-R-Circular_Denim.png" descr="170928-Symbol-R-Circular_Denim.png"/>
          <p:cNvPicPr>
            <a:picLocks noChangeAspect="1"/>
          </p:cNvPicPr>
          <p:nvPr/>
        </p:nvPicPr>
        <p:blipFill>
          <a:blip r:embed="rId2" cstate="print">
            <a:extLst/>
          </a:blip>
          <a:stretch>
            <a:fillRect/>
          </a:stretch>
        </p:blipFill>
        <p:spPr>
          <a:xfrm>
            <a:off x="8679106" y="3351457"/>
            <a:ext cx="7013087" cy="7013086"/>
          </a:xfrm>
          <a:prstGeom prst="rect">
            <a:avLst/>
          </a:prstGeom>
          <a:ln w="12700">
            <a:miter lim="400000"/>
          </a:ln>
        </p:spPr>
      </p:pic>
      <p:sp>
        <p:nvSpPr>
          <p:cNvPr id="652" name="Line"/>
          <p:cNvSpPr/>
          <p:nvPr/>
        </p:nvSpPr>
        <p:spPr>
          <a:xfrm flipV="1">
            <a:off x="12201365" y="2768034"/>
            <a:ext cx="1" cy="1090064"/>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3" name="Line"/>
          <p:cNvSpPr/>
          <p:nvPr/>
        </p:nvSpPr>
        <p:spPr>
          <a:xfrm>
            <a:off x="15102369" y="6858000"/>
            <a:ext cx="1267498" cy="0"/>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4" name="Line"/>
          <p:cNvSpPr/>
          <p:nvPr/>
        </p:nvSpPr>
        <p:spPr>
          <a:xfrm flipV="1">
            <a:off x="14751708" y="4284370"/>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5" name="Line"/>
          <p:cNvSpPr/>
          <p:nvPr/>
        </p:nvSpPr>
        <p:spPr>
          <a:xfrm flipH="1">
            <a:off x="8203821" y="6858000"/>
            <a:ext cx="1090063" cy="0"/>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6" name="Line"/>
          <p:cNvSpPr/>
          <p:nvPr/>
        </p:nvSpPr>
        <p:spPr>
          <a:xfrm flipH="1">
            <a:off x="9151220" y="9100376"/>
            <a:ext cx="770791" cy="770792"/>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7" name="Line"/>
          <p:cNvSpPr/>
          <p:nvPr/>
        </p:nvSpPr>
        <p:spPr>
          <a:xfrm flipH="1" flipV="1">
            <a:off x="9151220" y="4021378"/>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8" name="Line"/>
          <p:cNvSpPr/>
          <p:nvPr/>
        </p:nvSpPr>
        <p:spPr>
          <a:xfrm>
            <a:off x="12201365" y="9811309"/>
            <a:ext cx="1" cy="1090063"/>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9" name="Line"/>
          <p:cNvSpPr/>
          <p:nvPr/>
        </p:nvSpPr>
        <p:spPr>
          <a:xfrm>
            <a:off x="14486245" y="8909144"/>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60" name="Jesus"/>
          <p:cNvSpPr txBox="1"/>
          <p:nvPr/>
        </p:nvSpPr>
        <p:spPr>
          <a:xfrm>
            <a:off x="11567017" y="1723805"/>
            <a:ext cx="126869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Jesus</a:t>
            </a:r>
          </a:p>
        </p:txBody>
      </p:sp>
      <p:sp>
        <p:nvSpPr>
          <p:cNvPr id="661" name="Hope Chanel"/>
          <p:cNvSpPr txBox="1"/>
          <p:nvPr/>
        </p:nvSpPr>
        <p:spPr>
          <a:xfrm>
            <a:off x="7325361" y="2283532"/>
            <a:ext cx="301717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Hope Chanel</a:t>
            </a:r>
          </a:p>
        </p:txBody>
      </p:sp>
      <p:sp>
        <p:nvSpPr>
          <p:cNvPr id="662" name="AWR"/>
          <p:cNvSpPr txBox="1"/>
          <p:nvPr/>
        </p:nvSpPr>
        <p:spPr>
          <a:xfrm>
            <a:off x="13419727" y="680278"/>
            <a:ext cx="115228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AWR</a:t>
            </a:r>
          </a:p>
        </p:txBody>
      </p:sp>
      <p:sp>
        <p:nvSpPr>
          <p:cNvPr id="663" name="Adventist World"/>
          <p:cNvSpPr txBox="1"/>
          <p:nvPr/>
        </p:nvSpPr>
        <p:spPr>
          <a:xfrm>
            <a:off x="19893543" y="12586644"/>
            <a:ext cx="3711152"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Adventist World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561" name="170928-Symbol-R-Standard_White.png" descr="170928-Symbol-R-Standard_White.png"/>
          <p:cNvPicPr>
            <a:picLocks noChangeAspect="1"/>
          </p:cNvPicPr>
          <p:nvPr/>
        </p:nvPicPr>
        <p:blipFill>
          <a:blip r:embed="rId2" cstate="print">
            <a:extLst/>
          </a:blip>
          <a:stretch>
            <a:fillRect/>
          </a:stretch>
        </p:blipFill>
        <p:spPr>
          <a:xfrm>
            <a:off x="21124192" y="0"/>
            <a:ext cx="3035301" cy="3035300"/>
          </a:xfrm>
          <a:prstGeom prst="rect">
            <a:avLst/>
          </a:prstGeom>
          <a:ln w="12700">
            <a:miter lim="400000"/>
          </a:ln>
        </p:spPr>
      </p:pic>
      <p:sp>
        <p:nvSpPr>
          <p:cNvPr id="562" name="Our Promise"/>
          <p:cNvSpPr txBox="1">
            <a:spLocks noGrp="1"/>
          </p:cNvSpPr>
          <p:nvPr>
            <p:ph type="title"/>
          </p:nvPr>
        </p:nvSpPr>
        <p:spPr>
          <a:prstGeom prst="rect">
            <a:avLst/>
          </a:prstGeom>
        </p:spPr>
        <p:txBody>
          <a:bodyPr/>
          <a:lstStyle/>
          <a:p>
            <a:r>
              <a:t>Our Promise</a:t>
            </a:r>
          </a:p>
        </p:txBody>
      </p:sp>
      <p:sp>
        <p:nvSpPr>
          <p:cNvPr id="563" name="Positioning Seventh-day Adventists"/>
          <p:cNvSpPr txBox="1">
            <a:spLocks noGrp="1"/>
          </p:cNvSpPr>
          <p:nvPr>
            <p:ph type="body" sz="quarter" idx="1"/>
          </p:nvPr>
        </p:nvSpPr>
        <p:spPr>
          <a:prstGeom prst="rect">
            <a:avLst/>
          </a:prstGeom>
        </p:spPr>
        <p:txBody>
          <a:bodyPr/>
          <a:lstStyle/>
          <a:p>
            <a:r>
              <a:rPr lang="en-ZA" dirty="0" smtClean="0"/>
              <a:t>.</a:t>
            </a: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561" name="170928-Symbol-R-Standard_White.png" descr="170928-Symbol-R-Standard_White.png"/>
          <p:cNvPicPr>
            <a:picLocks noChangeAspect="1"/>
          </p:cNvPicPr>
          <p:nvPr/>
        </p:nvPicPr>
        <p:blipFill>
          <a:blip r:embed="rId2" cstate="print">
            <a:extLst/>
          </a:blip>
          <a:stretch>
            <a:fillRect/>
          </a:stretch>
        </p:blipFill>
        <p:spPr>
          <a:xfrm>
            <a:off x="21124192" y="0"/>
            <a:ext cx="3035301" cy="3035300"/>
          </a:xfrm>
          <a:prstGeom prst="rect">
            <a:avLst/>
          </a:prstGeom>
          <a:ln w="12700">
            <a:miter lim="400000"/>
          </a:ln>
        </p:spPr>
      </p:pic>
      <p:sp>
        <p:nvSpPr>
          <p:cNvPr id="562" name="Our Promise"/>
          <p:cNvSpPr txBox="1">
            <a:spLocks noGrp="1"/>
          </p:cNvSpPr>
          <p:nvPr>
            <p:ph type="title"/>
          </p:nvPr>
        </p:nvSpPr>
        <p:spPr>
          <a:prstGeom prst="rect">
            <a:avLst/>
          </a:prstGeom>
        </p:spPr>
        <p:txBody>
          <a:bodyPr/>
          <a:lstStyle/>
          <a:p>
            <a:r>
              <a:t>Our Promise</a:t>
            </a:r>
          </a:p>
        </p:txBody>
      </p:sp>
      <p:sp>
        <p:nvSpPr>
          <p:cNvPr id="563" name="Positioning Seventh-day Adventists"/>
          <p:cNvSpPr txBox="1">
            <a:spLocks noGrp="1"/>
          </p:cNvSpPr>
          <p:nvPr>
            <p:ph type="body" sz="quarter" idx="1"/>
          </p:nvPr>
        </p:nvSpPr>
        <p:spPr>
          <a:prstGeom prst="rect">
            <a:avLst/>
          </a:prstGeom>
        </p:spPr>
        <p:txBody>
          <a:bodyPr/>
          <a:lstStyle/>
          <a:p>
            <a:r>
              <a:t>Positioning Seventh-day Adventists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170928-Symbol-R-Circular_Denim.png" descr="170928-Symbol-R-Circular_Denim.png"/>
          <p:cNvPicPr>
            <a:picLocks noChangeAspect="1"/>
          </p:cNvPicPr>
          <p:nvPr/>
        </p:nvPicPr>
        <p:blipFill>
          <a:blip r:embed="rId2" cstate="print">
            <a:extLst/>
          </a:blip>
          <a:stretch>
            <a:fillRect/>
          </a:stretch>
        </p:blipFill>
        <p:spPr>
          <a:xfrm>
            <a:off x="8679106" y="34559"/>
            <a:ext cx="7013087" cy="7013087"/>
          </a:xfrm>
          <a:prstGeom prst="rect">
            <a:avLst/>
          </a:prstGeom>
          <a:ln w="12700">
            <a:miter lim="400000"/>
          </a:ln>
        </p:spPr>
      </p:pic>
      <p:sp>
        <p:nvSpPr>
          <p:cNvPr id="667" name="ONE THING"/>
          <p:cNvSpPr txBox="1"/>
          <p:nvPr/>
        </p:nvSpPr>
        <p:spPr>
          <a:xfrm>
            <a:off x="612694" y="7072314"/>
            <a:ext cx="23428485" cy="6592574"/>
          </a:xfrm>
          <a:prstGeom prst="rect">
            <a:avLst/>
          </a:prstGeom>
          <a:ln w="38100">
            <a:solidFill>
              <a:schemeClr val="accent3">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80000"/>
              </a:lnSpc>
              <a:defRPr sz="13800"/>
            </a:lvl1pPr>
          </a:lstStyle>
          <a:p>
            <a:r>
              <a:rPr lang="en-ZA" sz="6600" dirty="0" smtClean="0"/>
              <a:t>The symbol, like all symbols, functions much more as a container for attributed meaning - than as a theological statement. </a:t>
            </a:r>
          </a:p>
          <a:p>
            <a:endParaRPr lang="en-ZA" sz="6600" dirty="0" smtClean="0"/>
          </a:p>
          <a:p>
            <a:r>
              <a:rPr lang="en-ZA" sz="6600" dirty="0" smtClean="0"/>
              <a:t>It is we, Seventh-day Adventist members, </a:t>
            </a:r>
          </a:p>
          <a:p>
            <a:r>
              <a:rPr lang="en-ZA" sz="6600" dirty="0" smtClean="0"/>
              <a:t>who give this symbol meaning. </a:t>
            </a:r>
          </a:p>
          <a:p>
            <a:r>
              <a:rPr lang="en-ZA" sz="6600" dirty="0" smtClean="0"/>
              <a:t>It is important that our most globally recognized element continues to be easily recognized.</a:t>
            </a:r>
            <a:endParaRPr lang="en-ZA" sz="6600"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econd Coming of Jesus"/>
          <p:cNvSpPr txBox="1"/>
          <p:nvPr/>
        </p:nvSpPr>
        <p:spPr>
          <a:xfrm>
            <a:off x="1320849" y="1889650"/>
            <a:ext cx="552655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Second Coming of Jesus</a:t>
            </a:r>
          </a:p>
        </p:txBody>
      </p:sp>
      <p:sp>
        <p:nvSpPr>
          <p:cNvPr id="622" name="The Sabbath"/>
          <p:cNvSpPr txBox="1"/>
          <p:nvPr/>
        </p:nvSpPr>
        <p:spPr>
          <a:xfrm>
            <a:off x="1349028" y="3693213"/>
            <a:ext cx="294106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Sabbath</a:t>
            </a:r>
          </a:p>
        </p:txBody>
      </p:sp>
      <p:sp>
        <p:nvSpPr>
          <p:cNvPr id="623" name="The Remnant"/>
          <p:cNvSpPr txBox="1"/>
          <p:nvPr/>
        </p:nvSpPr>
        <p:spPr>
          <a:xfrm>
            <a:off x="962539" y="6519572"/>
            <a:ext cx="313358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Remnant</a:t>
            </a:r>
          </a:p>
        </p:txBody>
      </p:sp>
      <p:sp>
        <p:nvSpPr>
          <p:cNvPr id="624" name="Present Truth"/>
          <p:cNvSpPr txBox="1"/>
          <p:nvPr/>
        </p:nvSpPr>
        <p:spPr>
          <a:xfrm>
            <a:off x="2157014" y="7652759"/>
            <a:ext cx="3190848"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Present Truth</a:t>
            </a:r>
          </a:p>
        </p:txBody>
      </p:sp>
      <p:sp>
        <p:nvSpPr>
          <p:cNvPr id="625" name="The New Earth"/>
          <p:cNvSpPr txBox="1"/>
          <p:nvPr/>
        </p:nvSpPr>
        <p:spPr>
          <a:xfrm>
            <a:off x="1110438" y="8979518"/>
            <a:ext cx="341824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New Earth</a:t>
            </a:r>
          </a:p>
        </p:txBody>
      </p:sp>
      <p:sp>
        <p:nvSpPr>
          <p:cNvPr id="626" name="Salvation"/>
          <p:cNvSpPr txBox="1"/>
          <p:nvPr/>
        </p:nvSpPr>
        <p:spPr>
          <a:xfrm>
            <a:off x="2336319" y="10430660"/>
            <a:ext cx="2168859"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Salvation</a:t>
            </a:r>
          </a:p>
        </p:txBody>
      </p:sp>
      <p:sp>
        <p:nvSpPr>
          <p:cNvPr id="627" name="Redemption"/>
          <p:cNvSpPr txBox="1"/>
          <p:nvPr/>
        </p:nvSpPr>
        <p:spPr>
          <a:xfrm>
            <a:off x="16319237" y="7901527"/>
            <a:ext cx="2882626"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Redemption</a:t>
            </a:r>
          </a:p>
        </p:txBody>
      </p:sp>
      <p:sp>
        <p:nvSpPr>
          <p:cNvPr id="628" name="The Great Controversy"/>
          <p:cNvSpPr txBox="1"/>
          <p:nvPr/>
        </p:nvSpPr>
        <p:spPr>
          <a:xfrm>
            <a:off x="16042708" y="9822735"/>
            <a:ext cx="5201840"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Great Controversy</a:t>
            </a:r>
          </a:p>
        </p:txBody>
      </p:sp>
      <p:sp>
        <p:nvSpPr>
          <p:cNvPr id="629" name="The Health Message"/>
          <p:cNvSpPr txBox="1"/>
          <p:nvPr/>
        </p:nvSpPr>
        <p:spPr>
          <a:xfrm>
            <a:off x="18239819" y="8606367"/>
            <a:ext cx="4703451"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Health Message</a:t>
            </a:r>
          </a:p>
        </p:txBody>
      </p:sp>
      <p:sp>
        <p:nvSpPr>
          <p:cNvPr id="630" name="The Spirit of Prophecy"/>
          <p:cNvSpPr txBox="1"/>
          <p:nvPr/>
        </p:nvSpPr>
        <p:spPr>
          <a:xfrm>
            <a:off x="17057346" y="6844265"/>
            <a:ext cx="508495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Spirit of Prophecy</a:t>
            </a:r>
          </a:p>
        </p:txBody>
      </p:sp>
      <p:sp>
        <p:nvSpPr>
          <p:cNvPr id="631" name="The Sanctuary"/>
          <p:cNvSpPr txBox="1"/>
          <p:nvPr/>
        </p:nvSpPr>
        <p:spPr>
          <a:xfrm>
            <a:off x="18166772" y="5296466"/>
            <a:ext cx="3322574"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Sanctuary</a:t>
            </a:r>
          </a:p>
        </p:txBody>
      </p:sp>
      <p:sp>
        <p:nvSpPr>
          <p:cNvPr id="632" name="A Prophetic Movement"/>
          <p:cNvSpPr txBox="1"/>
          <p:nvPr/>
        </p:nvSpPr>
        <p:spPr>
          <a:xfrm>
            <a:off x="16795123" y="4066364"/>
            <a:ext cx="5277717"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 Prophetic Movement</a:t>
            </a:r>
          </a:p>
        </p:txBody>
      </p:sp>
      <p:sp>
        <p:nvSpPr>
          <p:cNvPr id="633" name="The Beasts of Daniel &amp; Revelation"/>
          <p:cNvSpPr txBox="1"/>
          <p:nvPr/>
        </p:nvSpPr>
        <p:spPr>
          <a:xfrm>
            <a:off x="15052218" y="2988372"/>
            <a:ext cx="7685533"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Beasts of Daniel &amp; Revelation</a:t>
            </a:r>
          </a:p>
        </p:txBody>
      </p:sp>
      <p:sp>
        <p:nvSpPr>
          <p:cNvPr id="634" name="1844"/>
          <p:cNvSpPr txBox="1"/>
          <p:nvPr/>
        </p:nvSpPr>
        <p:spPr>
          <a:xfrm>
            <a:off x="10296403" y="11301346"/>
            <a:ext cx="120789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1844</a:t>
            </a:r>
          </a:p>
        </p:txBody>
      </p:sp>
      <p:sp>
        <p:nvSpPr>
          <p:cNvPr id="635" name="Vespers"/>
          <p:cNvSpPr txBox="1"/>
          <p:nvPr/>
        </p:nvSpPr>
        <p:spPr>
          <a:xfrm>
            <a:off x="3905172" y="12358606"/>
            <a:ext cx="189197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Vespers</a:t>
            </a:r>
          </a:p>
        </p:txBody>
      </p:sp>
      <p:sp>
        <p:nvSpPr>
          <p:cNvPr id="636" name="Potluck lunch"/>
          <p:cNvSpPr txBox="1"/>
          <p:nvPr/>
        </p:nvSpPr>
        <p:spPr>
          <a:xfrm>
            <a:off x="8891016" y="12358606"/>
            <a:ext cx="315078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Potluck lunch</a:t>
            </a:r>
          </a:p>
        </p:txBody>
      </p:sp>
      <p:sp>
        <p:nvSpPr>
          <p:cNvPr id="637" name="Sabbath School"/>
          <p:cNvSpPr txBox="1"/>
          <p:nvPr/>
        </p:nvSpPr>
        <p:spPr>
          <a:xfrm>
            <a:off x="15135672" y="12317145"/>
            <a:ext cx="360534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Sabbath School</a:t>
            </a:r>
          </a:p>
        </p:txBody>
      </p:sp>
      <p:sp>
        <p:nvSpPr>
          <p:cNvPr id="638" name="Pathfinders"/>
          <p:cNvSpPr txBox="1"/>
          <p:nvPr/>
        </p:nvSpPr>
        <p:spPr>
          <a:xfrm>
            <a:off x="584972" y="11612305"/>
            <a:ext cx="2727807"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Pathfinders</a:t>
            </a:r>
          </a:p>
        </p:txBody>
      </p:sp>
      <p:sp>
        <p:nvSpPr>
          <p:cNvPr id="639" name="Global Youth Day"/>
          <p:cNvSpPr txBox="1"/>
          <p:nvPr/>
        </p:nvSpPr>
        <p:spPr>
          <a:xfrm>
            <a:off x="14934432" y="1889650"/>
            <a:ext cx="400782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Global Youth Day</a:t>
            </a:r>
          </a:p>
        </p:txBody>
      </p:sp>
      <p:sp>
        <p:nvSpPr>
          <p:cNvPr id="640" name="Investigative Judgement"/>
          <p:cNvSpPr txBox="1"/>
          <p:nvPr/>
        </p:nvSpPr>
        <p:spPr>
          <a:xfrm>
            <a:off x="3868582" y="708006"/>
            <a:ext cx="5613745"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Investigative Judgement</a:t>
            </a:r>
          </a:p>
        </p:txBody>
      </p:sp>
      <p:sp>
        <p:nvSpPr>
          <p:cNvPr id="641" name="The Millennium"/>
          <p:cNvSpPr txBox="1"/>
          <p:nvPr/>
        </p:nvSpPr>
        <p:spPr>
          <a:xfrm>
            <a:off x="17622824" y="770197"/>
            <a:ext cx="3622314"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Millennium</a:t>
            </a:r>
          </a:p>
        </p:txBody>
      </p:sp>
      <p:sp>
        <p:nvSpPr>
          <p:cNvPr id="642" name="The Godhead"/>
          <p:cNvSpPr txBox="1"/>
          <p:nvPr/>
        </p:nvSpPr>
        <p:spPr>
          <a:xfrm>
            <a:off x="19871458" y="1723805"/>
            <a:ext cx="3146783"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Godhead</a:t>
            </a:r>
          </a:p>
        </p:txBody>
      </p:sp>
      <p:sp>
        <p:nvSpPr>
          <p:cNvPr id="643" name="Pentecost"/>
          <p:cNvSpPr txBox="1"/>
          <p:nvPr/>
        </p:nvSpPr>
        <p:spPr>
          <a:xfrm>
            <a:off x="5710241" y="9725820"/>
            <a:ext cx="2341821"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Pentecost</a:t>
            </a:r>
          </a:p>
        </p:txBody>
      </p:sp>
      <p:sp>
        <p:nvSpPr>
          <p:cNvPr id="644" name="Justification by Faith"/>
          <p:cNvSpPr txBox="1"/>
          <p:nvPr/>
        </p:nvSpPr>
        <p:spPr>
          <a:xfrm>
            <a:off x="4886447" y="11042213"/>
            <a:ext cx="465278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Justification by Faith</a:t>
            </a:r>
          </a:p>
        </p:txBody>
      </p:sp>
      <p:sp>
        <p:nvSpPr>
          <p:cNvPr id="645" name="Stewardship"/>
          <p:cNvSpPr txBox="1"/>
          <p:nvPr/>
        </p:nvSpPr>
        <p:spPr>
          <a:xfrm>
            <a:off x="17543500" y="11301346"/>
            <a:ext cx="6698197" cy="618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ZA" dirty="0" smtClean="0"/>
              <a:t>Three Angels Message</a:t>
            </a:r>
            <a:endParaRPr lang="en-ZA" dirty="0"/>
          </a:p>
        </p:txBody>
      </p:sp>
      <p:sp>
        <p:nvSpPr>
          <p:cNvPr id="646" name="Stewardship"/>
          <p:cNvSpPr txBox="1"/>
          <p:nvPr/>
        </p:nvSpPr>
        <p:spPr>
          <a:xfrm>
            <a:off x="4621094" y="8409555"/>
            <a:ext cx="290312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Stewardship</a:t>
            </a:r>
          </a:p>
        </p:txBody>
      </p:sp>
      <p:sp>
        <p:nvSpPr>
          <p:cNvPr id="647" name="Ellen White"/>
          <p:cNvSpPr txBox="1"/>
          <p:nvPr/>
        </p:nvSpPr>
        <p:spPr>
          <a:xfrm>
            <a:off x="4755058" y="6201616"/>
            <a:ext cx="263519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Ellen White</a:t>
            </a:r>
          </a:p>
        </p:txBody>
      </p:sp>
      <p:sp>
        <p:nvSpPr>
          <p:cNvPr id="648" name="The Pioneers"/>
          <p:cNvSpPr txBox="1"/>
          <p:nvPr/>
        </p:nvSpPr>
        <p:spPr>
          <a:xfrm>
            <a:off x="2702667" y="5109891"/>
            <a:ext cx="3049933"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Pioneers</a:t>
            </a:r>
          </a:p>
        </p:txBody>
      </p:sp>
      <p:sp>
        <p:nvSpPr>
          <p:cNvPr id="649" name="William Miller"/>
          <p:cNvSpPr txBox="1"/>
          <p:nvPr/>
        </p:nvSpPr>
        <p:spPr>
          <a:xfrm>
            <a:off x="13272243" y="11532751"/>
            <a:ext cx="3180716"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William Miller</a:t>
            </a:r>
          </a:p>
        </p:txBody>
      </p:sp>
      <p:sp>
        <p:nvSpPr>
          <p:cNvPr id="650" name="Adventurers"/>
          <p:cNvSpPr txBox="1"/>
          <p:nvPr/>
        </p:nvSpPr>
        <p:spPr>
          <a:xfrm>
            <a:off x="5433712" y="3700209"/>
            <a:ext cx="289487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Adventurers</a:t>
            </a:r>
          </a:p>
        </p:txBody>
      </p:sp>
      <p:pic>
        <p:nvPicPr>
          <p:cNvPr id="651" name="170928-Symbol-R-Circular_Denim.png" descr="170928-Symbol-R-Circular_Denim.png"/>
          <p:cNvPicPr>
            <a:picLocks noChangeAspect="1"/>
          </p:cNvPicPr>
          <p:nvPr/>
        </p:nvPicPr>
        <p:blipFill>
          <a:blip r:embed="rId2" cstate="print">
            <a:extLst/>
          </a:blip>
          <a:stretch>
            <a:fillRect/>
          </a:stretch>
        </p:blipFill>
        <p:spPr>
          <a:xfrm>
            <a:off x="8679106" y="3351457"/>
            <a:ext cx="7013087" cy="7013086"/>
          </a:xfrm>
          <a:prstGeom prst="rect">
            <a:avLst/>
          </a:prstGeom>
          <a:ln w="12700">
            <a:miter lim="400000"/>
          </a:ln>
        </p:spPr>
      </p:pic>
      <p:sp>
        <p:nvSpPr>
          <p:cNvPr id="652" name="Line"/>
          <p:cNvSpPr/>
          <p:nvPr/>
        </p:nvSpPr>
        <p:spPr>
          <a:xfrm flipV="1">
            <a:off x="12201365" y="2768034"/>
            <a:ext cx="1" cy="1090064"/>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3" name="Line"/>
          <p:cNvSpPr/>
          <p:nvPr/>
        </p:nvSpPr>
        <p:spPr>
          <a:xfrm>
            <a:off x="15102369" y="6858000"/>
            <a:ext cx="1267498" cy="0"/>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4" name="Line"/>
          <p:cNvSpPr/>
          <p:nvPr/>
        </p:nvSpPr>
        <p:spPr>
          <a:xfrm flipV="1">
            <a:off x="14751708" y="4284370"/>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5" name="Line"/>
          <p:cNvSpPr/>
          <p:nvPr/>
        </p:nvSpPr>
        <p:spPr>
          <a:xfrm flipH="1">
            <a:off x="8203821" y="6858000"/>
            <a:ext cx="1090063" cy="0"/>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6" name="Line"/>
          <p:cNvSpPr/>
          <p:nvPr/>
        </p:nvSpPr>
        <p:spPr>
          <a:xfrm flipH="1">
            <a:off x="9151220" y="9100376"/>
            <a:ext cx="770791" cy="770792"/>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7" name="Line"/>
          <p:cNvSpPr/>
          <p:nvPr/>
        </p:nvSpPr>
        <p:spPr>
          <a:xfrm flipH="1" flipV="1">
            <a:off x="9151220" y="4021378"/>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8" name="Line"/>
          <p:cNvSpPr/>
          <p:nvPr/>
        </p:nvSpPr>
        <p:spPr>
          <a:xfrm>
            <a:off x="12201365" y="9811309"/>
            <a:ext cx="1" cy="1090063"/>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9" name="Line"/>
          <p:cNvSpPr/>
          <p:nvPr/>
        </p:nvSpPr>
        <p:spPr>
          <a:xfrm>
            <a:off x="14486245" y="8909144"/>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60" name="Jesus"/>
          <p:cNvSpPr txBox="1"/>
          <p:nvPr/>
        </p:nvSpPr>
        <p:spPr>
          <a:xfrm>
            <a:off x="11567017" y="1723805"/>
            <a:ext cx="126869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Jesus</a:t>
            </a:r>
          </a:p>
        </p:txBody>
      </p:sp>
      <p:sp>
        <p:nvSpPr>
          <p:cNvPr id="661" name="Hope Chanel"/>
          <p:cNvSpPr txBox="1"/>
          <p:nvPr/>
        </p:nvSpPr>
        <p:spPr>
          <a:xfrm>
            <a:off x="7325361" y="2283532"/>
            <a:ext cx="301717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Hope Chanel</a:t>
            </a:r>
          </a:p>
        </p:txBody>
      </p:sp>
      <p:sp>
        <p:nvSpPr>
          <p:cNvPr id="662" name="AWR"/>
          <p:cNvSpPr txBox="1"/>
          <p:nvPr/>
        </p:nvSpPr>
        <p:spPr>
          <a:xfrm>
            <a:off x="13419727" y="680278"/>
            <a:ext cx="115228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AWR</a:t>
            </a:r>
          </a:p>
        </p:txBody>
      </p:sp>
      <p:sp>
        <p:nvSpPr>
          <p:cNvPr id="663" name="Adventist World"/>
          <p:cNvSpPr txBox="1"/>
          <p:nvPr/>
        </p:nvSpPr>
        <p:spPr>
          <a:xfrm>
            <a:off x="19893543" y="12586644"/>
            <a:ext cx="3711152"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Adventist World</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170928-Symbol-R-Circular_Denim.png" descr="170928-Symbol-R-Circular_Denim.png"/>
          <p:cNvPicPr>
            <a:picLocks noChangeAspect="1"/>
          </p:cNvPicPr>
          <p:nvPr/>
        </p:nvPicPr>
        <p:blipFill>
          <a:blip r:embed="rId2" cstate="print">
            <a:extLst/>
          </a:blip>
          <a:stretch>
            <a:fillRect/>
          </a:stretch>
        </p:blipFill>
        <p:spPr>
          <a:xfrm>
            <a:off x="8679106" y="34559"/>
            <a:ext cx="7013087" cy="7013087"/>
          </a:xfrm>
          <a:prstGeom prst="rect">
            <a:avLst/>
          </a:prstGeom>
          <a:ln w="12700">
            <a:miter lim="400000"/>
          </a:ln>
        </p:spPr>
      </p:pic>
      <p:sp>
        <p:nvSpPr>
          <p:cNvPr id="666" name="Line"/>
          <p:cNvSpPr/>
          <p:nvPr/>
        </p:nvSpPr>
        <p:spPr>
          <a:xfrm>
            <a:off x="12185650" y="7222415"/>
            <a:ext cx="0" cy="2204253"/>
          </a:xfrm>
          <a:prstGeom prst="line">
            <a:avLst/>
          </a:prstGeom>
          <a:ln w="292100">
            <a:solidFill>
              <a:srgbClr val="535353"/>
            </a:solidFill>
            <a:miter/>
            <a:tailEnd type="triangle"/>
          </a:ln>
        </p:spPr>
        <p:txBody>
          <a:bodyPr lIns="45719" rIns="45719"/>
          <a:lstStyle/>
          <a:p>
            <a:pPr algn="l">
              <a:lnSpc>
                <a:spcPct val="100000"/>
              </a:lnSpc>
              <a:defRPr sz="3600"/>
            </a:pPr>
            <a:endParaRPr/>
          </a:p>
        </p:txBody>
      </p:sp>
      <p:sp>
        <p:nvSpPr>
          <p:cNvPr id="667" name="ONE THING"/>
          <p:cNvSpPr txBox="1"/>
          <p:nvPr/>
        </p:nvSpPr>
        <p:spPr>
          <a:xfrm>
            <a:off x="7331045" y="9601436"/>
            <a:ext cx="9709210" cy="2479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13800"/>
            </a:lvl1pPr>
          </a:lstStyle>
          <a:p>
            <a:r>
              <a:t>ONE THING</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693" name="170928-Symbol-R-Standard_White.png" descr="170928-Symbol-R-Standard_White.png"/>
          <p:cNvPicPr>
            <a:picLocks noChangeAspect="1"/>
          </p:cNvPicPr>
          <p:nvPr/>
        </p:nvPicPr>
        <p:blipFill>
          <a:blip r:embed="rId2" cstate="print">
            <a:extLst/>
          </a:blip>
          <a:stretch>
            <a:fillRect/>
          </a:stretch>
        </p:blipFill>
        <p:spPr>
          <a:xfrm>
            <a:off x="21124192" y="10185400"/>
            <a:ext cx="3035301" cy="3035300"/>
          </a:xfrm>
          <a:prstGeom prst="rect">
            <a:avLst/>
          </a:prstGeom>
          <a:ln w="12700">
            <a:miter lim="400000"/>
          </a:ln>
        </p:spPr>
      </p:pic>
      <p:sp>
        <p:nvSpPr>
          <p:cNvPr id="694" name="What happens when a brand doesn’t keep their promise?"/>
          <p:cNvSpPr txBox="1">
            <a:spLocks noGrp="1"/>
          </p:cNvSpPr>
          <p:nvPr>
            <p:ph type="title"/>
          </p:nvPr>
        </p:nvSpPr>
        <p:spPr>
          <a:prstGeom prst="rect">
            <a:avLst/>
          </a:prstGeom>
        </p:spPr>
        <p:txBody>
          <a:bodyPr>
            <a:normAutofit fontScale="90000"/>
          </a:bodyPr>
          <a:lstStyle>
            <a:lvl1pPr defTabSz="1663874">
              <a:defRPr sz="11830" spc="514"/>
            </a:lvl1pPr>
          </a:lstStyle>
          <a:p>
            <a:r>
              <a:t>What happens when a brand doesn’t keep their promise?</a:t>
            </a:r>
          </a:p>
        </p:txBody>
      </p:sp>
      <p:sp>
        <p:nvSpPr>
          <p:cNvPr id="695" name="People distance themselves from the brand because they can no longer trust it."/>
          <p:cNvSpPr txBox="1">
            <a:spLocks noGrp="1"/>
          </p:cNvSpPr>
          <p:nvPr>
            <p:ph type="body" sz="quarter" idx="1"/>
          </p:nvPr>
        </p:nvSpPr>
        <p:spPr>
          <a:xfrm>
            <a:off x="2386173" y="8155369"/>
            <a:ext cx="13098224" cy="4932078"/>
          </a:xfrm>
          <a:prstGeom prst="rect">
            <a:avLst/>
          </a:prstGeom>
        </p:spPr>
        <p:txBody>
          <a:bodyPr/>
          <a:lstStyle/>
          <a:p>
            <a:r>
              <a:t>People distance themselves from the brand because they can no longer trust it.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Head"/>
          <p:cNvSpPr/>
          <p:nvPr/>
        </p:nvSpPr>
        <p:spPr>
          <a:xfrm>
            <a:off x="3706617" y="4659883"/>
            <a:ext cx="7696082" cy="9206466"/>
          </a:xfrm>
          <a:custGeom>
            <a:avLst/>
            <a:gdLst/>
            <a:ahLst/>
            <a:cxnLst>
              <a:cxn ang="0">
                <a:pos x="wd2" y="hd2"/>
              </a:cxn>
              <a:cxn ang="5400000">
                <a:pos x="wd2" y="hd2"/>
              </a:cxn>
              <a:cxn ang="10800000">
                <a:pos x="wd2" y="hd2"/>
              </a:cxn>
              <a:cxn ang="16200000">
                <a:pos x="wd2" y="hd2"/>
              </a:cxn>
            </a:cxnLst>
            <a:rect l="0" t="0" r="r" b="b"/>
            <a:pathLst>
              <a:path w="21545" h="21600"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chemeClr val="accent4">
              <a:lumOff val="20588"/>
            </a:schemeClr>
          </a:solidFill>
          <a:ln w="50800">
            <a:solidFill>
              <a:schemeClr val="accent5">
                <a:satOff val="-1687"/>
                <a:lumOff val="17401"/>
              </a:schemeClr>
            </a:solidFill>
            <a:miter/>
          </a:ln>
        </p:spPr>
        <p:txBody>
          <a:bodyPr lIns="45719" rIns="45719" anchor="ctr"/>
          <a:lstStyle/>
          <a:p>
            <a:pPr algn="l">
              <a:lnSpc>
                <a:spcPct val="100000"/>
              </a:lnSpc>
              <a:defRPr sz="3600"/>
            </a:pPr>
            <a:endParaRPr/>
          </a:p>
        </p:txBody>
      </p:sp>
      <p:pic>
        <p:nvPicPr>
          <p:cNvPr id="670" name="170928-Symbol-R-Circular_Denim.png" descr="170928-Symbol-R-Circular_Denim.png"/>
          <p:cNvPicPr>
            <a:picLocks noChangeAspect="1"/>
          </p:cNvPicPr>
          <p:nvPr/>
        </p:nvPicPr>
        <p:blipFill>
          <a:blip r:embed="rId2" cstate="print">
            <a:extLst/>
          </a:blip>
          <a:stretch>
            <a:fillRect/>
          </a:stretch>
        </p:blipFill>
        <p:spPr>
          <a:xfrm>
            <a:off x="8119380" y="5216786"/>
            <a:ext cx="1756420" cy="1756420"/>
          </a:xfrm>
          <a:prstGeom prst="rect">
            <a:avLst/>
          </a:prstGeom>
          <a:ln w="12700">
            <a:miter lim="400000"/>
          </a:ln>
        </p:spPr>
      </p:pic>
      <p:pic>
        <p:nvPicPr>
          <p:cNvPr id="671" name="170928-Symbol-R-Circular_Denim.png" descr="170928-Symbol-R-Circular_Denim.png"/>
          <p:cNvPicPr>
            <a:picLocks noChangeAspect="1"/>
          </p:cNvPicPr>
          <p:nvPr/>
        </p:nvPicPr>
        <p:blipFill>
          <a:blip r:embed="rId3" cstate="print">
            <a:extLst/>
          </a:blip>
          <a:stretch>
            <a:fillRect/>
          </a:stretch>
        </p:blipFill>
        <p:spPr>
          <a:xfrm>
            <a:off x="18688384" y="7974726"/>
            <a:ext cx="5778038" cy="5778038"/>
          </a:xfrm>
          <a:prstGeom prst="rect">
            <a:avLst/>
          </a:prstGeom>
          <a:ln w="12700">
            <a:miter lim="400000"/>
          </a:ln>
        </p:spPr>
      </p:pic>
      <p:sp>
        <p:nvSpPr>
          <p:cNvPr id="672" name="Line"/>
          <p:cNvSpPr/>
          <p:nvPr/>
        </p:nvSpPr>
        <p:spPr>
          <a:xfrm>
            <a:off x="10908000" y="7886881"/>
            <a:ext cx="9444096" cy="461978"/>
          </a:xfrm>
          <a:prstGeom prst="line">
            <a:avLst/>
          </a:prstGeom>
          <a:ln w="25400">
            <a:solidFill>
              <a:schemeClr val="accent1"/>
            </a:solidFill>
            <a:custDash>
              <a:ds d="600000" sp="600000"/>
            </a:custDash>
            <a:miter lim="400000"/>
          </a:ln>
        </p:spPr>
        <p:txBody>
          <a:bodyPr lIns="45719" rIns="45719"/>
          <a:lstStyle/>
          <a:p>
            <a:pPr algn="l">
              <a:lnSpc>
                <a:spcPct val="100000"/>
              </a:lnSpc>
              <a:defRPr sz="3600"/>
            </a:pPr>
            <a:endParaRPr/>
          </a:p>
        </p:txBody>
      </p:sp>
      <p:sp>
        <p:nvSpPr>
          <p:cNvPr id="673" name="Line"/>
          <p:cNvSpPr/>
          <p:nvPr/>
        </p:nvSpPr>
        <p:spPr>
          <a:xfrm>
            <a:off x="10908001" y="8073457"/>
            <a:ext cx="8439146" cy="4461612"/>
          </a:xfrm>
          <a:prstGeom prst="line">
            <a:avLst/>
          </a:prstGeom>
          <a:ln w="25400">
            <a:solidFill>
              <a:schemeClr val="accent1"/>
            </a:solidFill>
            <a:custDash>
              <a:ds d="600000" sp="600000"/>
            </a:custDash>
            <a:miter lim="400000"/>
          </a:ln>
        </p:spPr>
        <p:txBody>
          <a:bodyPr lIns="45719" rIns="45719"/>
          <a:lstStyle/>
          <a:p>
            <a:pPr algn="l">
              <a:lnSpc>
                <a:spcPct val="100000"/>
              </a:lnSpc>
              <a:defRPr sz="3600"/>
            </a:pPr>
            <a:endParaRPr/>
          </a:p>
        </p:txBody>
      </p:sp>
      <p:sp>
        <p:nvSpPr>
          <p:cNvPr id="674" name="Line"/>
          <p:cNvSpPr/>
          <p:nvPr/>
        </p:nvSpPr>
        <p:spPr>
          <a:xfrm flipH="1" flipV="1">
            <a:off x="5093455" y="1929833"/>
            <a:ext cx="962031" cy="2510483"/>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675" name="Line"/>
          <p:cNvSpPr/>
          <p:nvPr/>
        </p:nvSpPr>
        <p:spPr>
          <a:xfrm flipV="1">
            <a:off x="7409986" y="3092053"/>
            <a:ext cx="1" cy="1364169"/>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676" name="Line"/>
          <p:cNvSpPr/>
          <p:nvPr/>
        </p:nvSpPr>
        <p:spPr>
          <a:xfrm flipH="1" flipV="1">
            <a:off x="2889119" y="5573267"/>
            <a:ext cx="855171" cy="1131056"/>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677" name="Line"/>
          <p:cNvSpPr/>
          <p:nvPr/>
        </p:nvSpPr>
        <p:spPr>
          <a:xfrm flipV="1">
            <a:off x="8760562" y="2163608"/>
            <a:ext cx="1564061" cy="2476775"/>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678" name="Local Churches"/>
          <p:cNvSpPr txBox="1"/>
          <p:nvPr/>
        </p:nvSpPr>
        <p:spPr>
          <a:xfrm>
            <a:off x="379081" y="3629328"/>
            <a:ext cx="3769703"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70000"/>
              </a:lnSpc>
              <a:defRPr sz="6200" b="1"/>
            </a:pPr>
            <a:r>
              <a:t>Local</a:t>
            </a:r>
            <a:br/>
            <a:r>
              <a:t>Churches</a:t>
            </a:r>
          </a:p>
        </p:txBody>
      </p:sp>
      <p:sp>
        <p:nvSpPr>
          <p:cNvPr id="679" name="Websites"/>
          <p:cNvSpPr txBox="1"/>
          <p:nvPr/>
        </p:nvSpPr>
        <p:spPr>
          <a:xfrm>
            <a:off x="5729064" y="1961996"/>
            <a:ext cx="3651286"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50000"/>
              </a:lnSpc>
              <a:defRPr sz="6200" b="1"/>
            </a:lvl1pPr>
          </a:lstStyle>
          <a:p>
            <a:r>
              <a:t>Websites</a:t>
            </a:r>
          </a:p>
        </p:txBody>
      </p:sp>
      <p:sp>
        <p:nvSpPr>
          <p:cNvPr id="680" name="Hospitals"/>
          <p:cNvSpPr txBox="1"/>
          <p:nvPr/>
        </p:nvSpPr>
        <p:spPr>
          <a:xfrm>
            <a:off x="520317" y="1961996"/>
            <a:ext cx="3773164"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50000"/>
              </a:lnSpc>
              <a:defRPr sz="6200" b="1"/>
            </a:lvl1pPr>
          </a:lstStyle>
          <a:p>
            <a:r>
              <a:t>Hospitals</a:t>
            </a:r>
          </a:p>
        </p:txBody>
      </p:sp>
      <p:sp>
        <p:nvSpPr>
          <p:cNvPr id="681" name="Schools"/>
          <p:cNvSpPr txBox="1"/>
          <p:nvPr/>
        </p:nvSpPr>
        <p:spPr>
          <a:xfrm>
            <a:off x="2448982" y="593331"/>
            <a:ext cx="3066887"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50000"/>
              </a:lnSpc>
              <a:defRPr sz="6200" b="1"/>
            </a:lvl1pPr>
          </a:lstStyle>
          <a:p>
            <a:r>
              <a:t>Schools</a:t>
            </a:r>
          </a:p>
        </p:txBody>
      </p:sp>
      <p:sp>
        <p:nvSpPr>
          <p:cNvPr id="682" name="Line"/>
          <p:cNvSpPr/>
          <p:nvPr/>
        </p:nvSpPr>
        <p:spPr>
          <a:xfrm flipH="1" flipV="1">
            <a:off x="3946712" y="3164343"/>
            <a:ext cx="1048988" cy="1732096"/>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683" name="Social…"/>
          <p:cNvSpPr txBox="1"/>
          <p:nvPr/>
        </p:nvSpPr>
        <p:spPr>
          <a:xfrm>
            <a:off x="9929336" y="219951"/>
            <a:ext cx="2795449"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70000"/>
              </a:lnSpc>
              <a:defRPr sz="6200" b="1"/>
            </a:pPr>
            <a:r>
              <a:t>Social </a:t>
            </a:r>
          </a:p>
          <a:p>
            <a:pPr>
              <a:lnSpc>
                <a:spcPct val="70000"/>
              </a:lnSpc>
              <a:defRPr sz="6200" b="1"/>
            </a:pPr>
            <a:r>
              <a:t>Media</a:t>
            </a:r>
          </a:p>
        </p:txBody>
      </p:sp>
      <p:sp>
        <p:nvSpPr>
          <p:cNvPr id="684" name="Phone…"/>
          <p:cNvSpPr txBox="1"/>
          <p:nvPr/>
        </p:nvSpPr>
        <p:spPr>
          <a:xfrm>
            <a:off x="10790232" y="2427217"/>
            <a:ext cx="2790836"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70000"/>
              </a:lnSpc>
              <a:defRPr sz="6200" b="1"/>
            </a:pPr>
            <a:r>
              <a:t>Phone</a:t>
            </a:r>
          </a:p>
          <a:p>
            <a:pPr>
              <a:lnSpc>
                <a:spcPct val="70000"/>
              </a:lnSpc>
              <a:defRPr sz="6200" b="1"/>
            </a:pPr>
            <a:r>
              <a:t>Calls</a:t>
            </a:r>
          </a:p>
        </p:txBody>
      </p:sp>
      <p:sp>
        <p:nvSpPr>
          <p:cNvPr id="685" name="Line"/>
          <p:cNvSpPr/>
          <p:nvPr/>
        </p:nvSpPr>
        <p:spPr>
          <a:xfrm flipV="1">
            <a:off x="9631248" y="3667921"/>
            <a:ext cx="1332737" cy="1332737"/>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686" name="Line"/>
          <p:cNvSpPr/>
          <p:nvPr/>
        </p:nvSpPr>
        <p:spPr>
          <a:xfrm flipV="1">
            <a:off x="10676407" y="2427217"/>
            <a:ext cx="6421940" cy="3755086"/>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687" name="Radio, TV,  Publications, etc."/>
          <p:cNvSpPr txBox="1"/>
          <p:nvPr/>
        </p:nvSpPr>
        <p:spPr>
          <a:xfrm>
            <a:off x="14396415" y="489678"/>
            <a:ext cx="6819340"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70000"/>
              </a:lnSpc>
              <a:defRPr sz="6200" b="1"/>
            </a:pPr>
            <a:r>
              <a:t>Radio, TV, </a:t>
            </a:r>
            <a:br/>
            <a:r>
              <a:t>Publications, etc.</a:t>
            </a:r>
          </a:p>
        </p:txBody>
      </p:sp>
      <p:sp>
        <p:nvSpPr>
          <p:cNvPr id="688" name="Line"/>
          <p:cNvSpPr/>
          <p:nvPr/>
        </p:nvSpPr>
        <p:spPr>
          <a:xfrm flipV="1">
            <a:off x="11008097" y="6118640"/>
            <a:ext cx="3298906" cy="848154"/>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689" name="Every Church  Member"/>
          <p:cNvSpPr txBox="1"/>
          <p:nvPr/>
        </p:nvSpPr>
        <p:spPr>
          <a:xfrm>
            <a:off x="13846396" y="4843105"/>
            <a:ext cx="5481760"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70000"/>
              </a:lnSpc>
              <a:defRPr sz="6200" b="1"/>
            </a:pPr>
            <a:r>
              <a:t>Every Church </a:t>
            </a:r>
            <a:br/>
            <a:r>
              <a:t>Member</a:t>
            </a:r>
          </a:p>
        </p:txBody>
      </p:sp>
      <p:sp>
        <p:nvSpPr>
          <p:cNvPr id="690" name="Every Touchpoint"/>
          <p:cNvSpPr txBox="1"/>
          <p:nvPr/>
        </p:nvSpPr>
        <p:spPr>
          <a:xfrm>
            <a:off x="5137009" y="7058690"/>
            <a:ext cx="4545954" cy="2118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90000"/>
              </a:lnSpc>
              <a:defRPr sz="6200" b="1">
                <a:solidFill>
                  <a:srgbClr val="535353"/>
                </a:solidFill>
              </a:defRPr>
            </a:pPr>
            <a:r>
              <a:t>Every</a:t>
            </a:r>
            <a:br/>
            <a:r>
              <a:t>Touchpoint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p:cNvSpPr/>
          <p:nvPr/>
        </p:nvSpPr>
        <p:spPr>
          <a:xfrm>
            <a:off x="20891052" y="0"/>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561" name="170928-Symbol-R-Standard_White.png" descr="170928-Symbol-R-Standard_White.png"/>
          <p:cNvPicPr>
            <a:picLocks noChangeAspect="1"/>
          </p:cNvPicPr>
          <p:nvPr/>
        </p:nvPicPr>
        <p:blipFill>
          <a:blip r:embed="rId2" cstate="print">
            <a:extLst/>
          </a:blip>
          <a:stretch>
            <a:fillRect/>
          </a:stretch>
        </p:blipFill>
        <p:spPr>
          <a:xfrm>
            <a:off x="21124192" y="0"/>
            <a:ext cx="3035301" cy="3035300"/>
          </a:xfrm>
          <a:prstGeom prst="rect">
            <a:avLst/>
          </a:prstGeom>
          <a:ln w="12700">
            <a:miter lim="400000"/>
          </a:ln>
        </p:spPr>
      </p:pic>
      <p:sp>
        <p:nvSpPr>
          <p:cNvPr id="562" name="Our Promise"/>
          <p:cNvSpPr txBox="1">
            <a:spLocks noGrp="1"/>
          </p:cNvSpPr>
          <p:nvPr>
            <p:ph type="title"/>
          </p:nvPr>
        </p:nvSpPr>
        <p:spPr>
          <a:xfrm>
            <a:off x="2386173" y="2928910"/>
            <a:ext cx="13228501" cy="8358246"/>
          </a:xfrm>
          <a:prstGeom prst="rect">
            <a:avLst/>
          </a:prstGeom>
        </p:spPr>
        <p:txBody>
          <a:bodyPr>
            <a:normAutofit/>
          </a:bodyPr>
          <a:lstStyle/>
          <a:p>
            <a:r>
              <a:rPr lang="en-ZA" dirty="0" smtClean="0"/>
              <a:t>Where are we as SDA’</a:t>
            </a:r>
            <a:r>
              <a:rPr lang="en-ZA" sz="9600" dirty="0" smtClean="0"/>
              <a:t>s</a:t>
            </a:r>
            <a:r>
              <a:rPr lang="en-ZA" dirty="0" smtClean="0"/>
              <a:t> Positioned</a:t>
            </a:r>
            <a:endParaRPr lang="en-ZA" dirty="0"/>
          </a:p>
        </p:txBody>
      </p:sp>
      <p:sp>
        <p:nvSpPr>
          <p:cNvPr id="563" name="Positioning Seventh-day Adventists"/>
          <p:cNvSpPr txBox="1">
            <a:spLocks noGrp="1"/>
          </p:cNvSpPr>
          <p:nvPr>
            <p:ph type="body" sz="quarter" idx="1"/>
          </p:nvPr>
        </p:nvSpPr>
        <p:spPr>
          <a:prstGeom prst="rect">
            <a:avLst/>
          </a:prstGeom>
        </p:spPr>
        <p:txBody>
          <a:bodyPr/>
          <a:lstStyle/>
          <a:p>
            <a:r>
              <a:rPr lang="en-ZA" dirty="0" smtClean="0"/>
              <a:t>.</a:t>
            </a: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 name="170928-Symbol-R-Circular_Denim.png" descr="170928-Symbol-R-Circular_Denim.png"/>
          <p:cNvPicPr>
            <a:picLocks noChangeAspect="1"/>
          </p:cNvPicPr>
          <p:nvPr/>
        </p:nvPicPr>
        <p:blipFill>
          <a:blip r:embed="rId2" cstate="print">
            <a:extLst/>
          </a:blip>
          <a:stretch>
            <a:fillRect/>
          </a:stretch>
        </p:blipFill>
        <p:spPr>
          <a:xfrm>
            <a:off x="8679106" y="34559"/>
            <a:ext cx="7013087" cy="7013087"/>
          </a:xfrm>
          <a:prstGeom prst="rect">
            <a:avLst/>
          </a:prstGeom>
          <a:ln w="12700">
            <a:miter lim="400000"/>
          </a:ln>
        </p:spPr>
      </p:pic>
      <p:sp>
        <p:nvSpPr>
          <p:cNvPr id="698" name="Line"/>
          <p:cNvSpPr/>
          <p:nvPr/>
        </p:nvSpPr>
        <p:spPr>
          <a:xfrm>
            <a:off x="12185650" y="7222415"/>
            <a:ext cx="0" cy="2204253"/>
          </a:xfrm>
          <a:prstGeom prst="line">
            <a:avLst/>
          </a:prstGeom>
          <a:ln w="292100">
            <a:solidFill>
              <a:srgbClr val="535353"/>
            </a:solidFill>
            <a:miter/>
            <a:tailEnd type="triangle"/>
          </a:ln>
        </p:spPr>
        <p:txBody>
          <a:bodyPr lIns="45719" rIns="45719"/>
          <a:lstStyle/>
          <a:p>
            <a:pPr algn="l">
              <a:lnSpc>
                <a:spcPct val="100000"/>
              </a:lnSpc>
              <a:defRPr sz="3600"/>
            </a:pPr>
            <a:endParaRPr/>
          </a:p>
        </p:txBody>
      </p:sp>
      <p:sp>
        <p:nvSpPr>
          <p:cNvPr id="699" name="A People of Hope"/>
          <p:cNvSpPr txBox="1"/>
          <p:nvPr/>
        </p:nvSpPr>
        <p:spPr>
          <a:xfrm>
            <a:off x="2898710" y="9601436"/>
            <a:ext cx="18260501" cy="5189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80000"/>
              </a:lnSpc>
              <a:defRPr sz="13800"/>
            </a:lvl1pPr>
          </a:lstStyle>
          <a:p>
            <a:r>
              <a:rPr lang="en-ZA" dirty="0" smtClean="0"/>
              <a:t>Our Previous Brand Promise ???</a:t>
            </a:r>
          </a:p>
          <a:p>
            <a:r>
              <a:rPr lang="en-ZA" dirty="0" smtClean="0"/>
              <a:t> </a:t>
            </a: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 name="170928-Symbol-R-Circular_Denim.png" descr="170928-Symbol-R-Circular_Denim.png"/>
          <p:cNvPicPr>
            <a:picLocks noChangeAspect="1"/>
          </p:cNvPicPr>
          <p:nvPr/>
        </p:nvPicPr>
        <p:blipFill>
          <a:blip r:embed="rId2" cstate="print">
            <a:extLst/>
          </a:blip>
          <a:stretch>
            <a:fillRect/>
          </a:stretch>
        </p:blipFill>
        <p:spPr>
          <a:xfrm>
            <a:off x="8679106" y="34559"/>
            <a:ext cx="7013087" cy="7013087"/>
          </a:xfrm>
          <a:prstGeom prst="rect">
            <a:avLst/>
          </a:prstGeom>
          <a:ln w="12700">
            <a:miter lim="400000"/>
          </a:ln>
        </p:spPr>
      </p:pic>
      <p:sp>
        <p:nvSpPr>
          <p:cNvPr id="698" name="Line"/>
          <p:cNvSpPr/>
          <p:nvPr/>
        </p:nvSpPr>
        <p:spPr>
          <a:xfrm>
            <a:off x="12185650" y="7222415"/>
            <a:ext cx="0" cy="2204253"/>
          </a:xfrm>
          <a:prstGeom prst="line">
            <a:avLst/>
          </a:prstGeom>
          <a:ln w="292100">
            <a:solidFill>
              <a:srgbClr val="535353"/>
            </a:solidFill>
            <a:miter/>
            <a:tailEnd type="triangle"/>
          </a:ln>
        </p:spPr>
        <p:txBody>
          <a:bodyPr lIns="45719" rIns="45719"/>
          <a:lstStyle/>
          <a:p>
            <a:pPr algn="l">
              <a:lnSpc>
                <a:spcPct val="100000"/>
              </a:lnSpc>
              <a:defRPr sz="3600"/>
            </a:pPr>
            <a:endParaRPr/>
          </a:p>
        </p:txBody>
      </p:sp>
      <p:sp>
        <p:nvSpPr>
          <p:cNvPr id="699" name="A People of Hope"/>
          <p:cNvSpPr txBox="1"/>
          <p:nvPr/>
        </p:nvSpPr>
        <p:spPr>
          <a:xfrm>
            <a:off x="5032041" y="9601436"/>
            <a:ext cx="14307218" cy="2479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80000"/>
              </a:lnSpc>
              <a:defRPr sz="13800"/>
            </a:lvl1pPr>
          </a:lstStyle>
          <a:p>
            <a:r>
              <a:t>A People of Hope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702" name="170928-Symbol-R-Standard_White.png" descr="170928-Symbol-R-Standard_White.png"/>
          <p:cNvPicPr>
            <a:picLocks noChangeAspect="1"/>
          </p:cNvPicPr>
          <p:nvPr/>
        </p:nvPicPr>
        <p:blipFill>
          <a:blip r:embed="rId2" cstate="print">
            <a:extLst/>
          </a:blip>
          <a:stretch>
            <a:fillRect/>
          </a:stretch>
        </p:blipFill>
        <p:spPr>
          <a:xfrm>
            <a:off x="21124192" y="0"/>
            <a:ext cx="3035301" cy="3035300"/>
          </a:xfrm>
          <a:prstGeom prst="rect">
            <a:avLst/>
          </a:prstGeom>
          <a:ln w="12700">
            <a:miter lim="400000"/>
          </a:ln>
        </p:spPr>
      </p:pic>
      <p:sp>
        <p:nvSpPr>
          <p:cNvPr id="703" name="It’s not about your brand"/>
          <p:cNvSpPr txBox="1">
            <a:spLocks noGrp="1"/>
          </p:cNvSpPr>
          <p:nvPr>
            <p:ph type="title"/>
          </p:nvPr>
        </p:nvSpPr>
        <p:spPr>
          <a:prstGeom prst="rect">
            <a:avLst/>
          </a:prstGeom>
        </p:spPr>
        <p:txBody>
          <a:bodyPr>
            <a:normAutofit fontScale="90000"/>
          </a:bodyPr>
          <a:lstStyle>
            <a:lvl1pPr defTabSz="1590737">
              <a:defRPr sz="11310" spc="491"/>
            </a:lvl1pPr>
          </a:lstStyle>
          <a:p>
            <a:r>
              <a:t>It’s not about your brand</a:t>
            </a:r>
          </a:p>
        </p:txBody>
      </p:sp>
      <p:sp>
        <p:nvSpPr>
          <p:cNvPr id="704" name="When communicating a brand promise, the person you are serving must be the main focus of all communication."/>
          <p:cNvSpPr txBox="1">
            <a:spLocks noGrp="1"/>
          </p:cNvSpPr>
          <p:nvPr>
            <p:ph type="body" sz="quarter" idx="1"/>
          </p:nvPr>
        </p:nvSpPr>
        <p:spPr>
          <a:prstGeom prst="rect">
            <a:avLst/>
          </a:prstGeom>
        </p:spPr>
        <p:txBody>
          <a:bodyPr>
            <a:normAutofit/>
          </a:bodyPr>
          <a:lstStyle/>
          <a:p>
            <a:r>
              <a:t>When communicating </a:t>
            </a:r>
            <a:r>
              <a:rPr/>
              <a:t>a </a:t>
            </a:r>
            <a:endParaRPr lang="en-ZA" dirty="0" smtClean="0"/>
          </a:p>
          <a:p>
            <a:r>
              <a:rPr sz="6000" smtClean="0"/>
              <a:t>brand </a:t>
            </a:r>
            <a:r>
              <a:rPr sz="6000"/>
              <a:t>promise</a:t>
            </a:r>
            <a:r>
              <a:rPr/>
              <a:t>, </a:t>
            </a:r>
            <a:endParaRPr lang="en-ZA" dirty="0" smtClean="0"/>
          </a:p>
          <a:p>
            <a:r>
              <a:rPr smtClean="0"/>
              <a:t>the </a:t>
            </a:r>
            <a:r>
              <a:t>person you are </a:t>
            </a:r>
            <a:r>
              <a:rPr/>
              <a:t>serving </a:t>
            </a:r>
            <a:r>
              <a:rPr smtClean="0"/>
              <a:t>must </a:t>
            </a:r>
            <a:endParaRPr lang="en-ZA" dirty="0" smtClean="0"/>
          </a:p>
          <a:p>
            <a:r>
              <a:rPr smtClean="0"/>
              <a:t>be </a:t>
            </a:r>
            <a:r>
              <a:t>the main focus of all communication.</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The promise checklist"/>
          <p:cNvSpPr txBox="1">
            <a:spLocks noGrp="1"/>
          </p:cNvSpPr>
          <p:nvPr>
            <p:ph type="title"/>
          </p:nvPr>
        </p:nvSpPr>
        <p:spPr>
          <a:xfrm>
            <a:off x="3394934" y="1472865"/>
            <a:ext cx="16173051" cy="3016251"/>
          </a:xfrm>
          <a:prstGeom prst="rect">
            <a:avLst/>
          </a:prstGeom>
        </p:spPr>
        <p:txBody>
          <a:bodyPr/>
          <a:lstStyle>
            <a:lvl1pPr defTabSz="1334756">
              <a:defRPr sz="9490" spc="412"/>
            </a:lvl1pPr>
          </a:lstStyle>
          <a:p>
            <a:r>
              <a:t>The promise checklist</a:t>
            </a:r>
          </a:p>
        </p:txBody>
      </p:sp>
      <p:sp>
        <p:nvSpPr>
          <p:cNvPr id="707" name="Must focus on the customer, not the brand…"/>
          <p:cNvSpPr txBox="1">
            <a:spLocks noGrp="1"/>
          </p:cNvSpPr>
          <p:nvPr>
            <p:ph type="body" idx="1"/>
          </p:nvPr>
        </p:nvSpPr>
        <p:spPr>
          <a:xfrm>
            <a:off x="3415665" y="4372258"/>
            <a:ext cx="19218603" cy="8530942"/>
          </a:xfrm>
          <a:prstGeom prst="rect">
            <a:avLst/>
          </a:prstGeom>
        </p:spPr>
        <p:txBody>
          <a:bodyPr/>
          <a:lstStyle/>
          <a:p>
            <a:pPr marL="743711" indent="-646175" defTabSz="1755296">
              <a:spcBef>
                <a:spcPts val="1900"/>
              </a:spcBef>
              <a:buSzPct val="60000"/>
              <a:buBlip>
                <a:blip r:embed="rId2"/>
              </a:buBlip>
              <a:defRPr sz="6528"/>
            </a:pPr>
            <a:r>
              <a:t>Must focus on </a:t>
            </a:r>
            <a:r>
              <a:rPr/>
              <a:t>the </a:t>
            </a:r>
            <a:r>
              <a:rPr lang="en-ZA" dirty="0" smtClean="0"/>
              <a:t>"</a:t>
            </a:r>
            <a:r>
              <a:rPr smtClean="0"/>
              <a:t>customer</a:t>
            </a:r>
            <a:r>
              <a:rPr lang="en-ZA" dirty="0" smtClean="0"/>
              <a:t>“ -</a:t>
            </a:r>
            <a:r>
              <a:rPr smtClean="0"/>
              <a:t> </a:t>
            </a:r>
            <a:r>
              <a:t>not the brand</a:t>
            </a:r>
          </a:p>
          <a:p>
            <a:pPr marL="743711" indent="-646175" defTabSz="1755296">
              <a:spcBef>
                <a:spcPts val="1900"/>
              </a:spcBef>
              <a:buSzPct val="60000"/>
              <a:buBlip>
                <a:blip r:embed="rId2"/>
              </a:buBlip>
              <a:defRPr sz="6528"/>
            </a:pPr>
            <a:r>
              <a:t>Must be delivered through every touchpoint</a:t>
            </a:r>
          </a:p>
          <a:p>
            <a:pPr marL="743711" indent="-646175" defTabSz="1755296">
              <a:spcBef>
                <a:spcPts val="1900"/>
              </a:spcBef>
              <a:buSzPct val="60000"/>
              <a:buBlip>
                <a:blip r:embed="rId2"/>
              </a:buBlip>
              <a:defRPr sz="6528"/>
            </a:pPr>
            <a:r>
              <a:t>Must include the essence of the brand and the reason for its existence</a:t>
            </a:r>
          </a:p>
          <a:p>
            <a:pPr marL="743711" indent="-646175" defTabSz="1755296">
              <a:spcBef>
                <a:spcPts val="1900"/>
              </a:spcBef>
              <a:buSzPct val="60000"/>
              <a:buBlip>
                <a:blip r:embed="rId2"/>
              </a:buBlip>
              <a:defRPr sz="6528"/>
            </a:pPr>
            <a:r>
              <a:t>Must reflect the original intent of the founders</a:t>
            </a:r>
          </a:p>
          <a:p>
            <a:pPr marL="743711" indent="-646175" defTabSz="1755296">
              <a:spcBef>
                <a:spcPts val="1900"/>
              </a:spcBef>
              <a:buSzPct val="60000"/>
              <a:buBlip>
                <a:blip r:embed="rId2"/>
              </a:buBlip>
              <a:defRPr sz="6528"/>
            </a:pPr>
            <a:r>
              <a:t>People within the organization must identify with the promise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econd Coming of Jesus"/>
          <p:cNvSpPr txBox="1"/>
          <p:nvPr/>
        </p:nvSpPr>
        <p:spPr>
          <a:xfrm>
            <a:off x="1320849" y="1889650"/>
            <a:ext cx="552655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Second Coming of Jesus</a:t>
            </a:r>
          </a:p>
        </p:txBody>
      </p:sp>
      <p:sp>
        <p:nvSpPr>
          <p:cNvPr id="622" name="The Sabbath"/>
          <p:cNvSpPr txBox="1"/>
          <p:nvPr/>
        </p:nvSpPr>
        <p:spPr>
          <a:xfrm>
            <a:off x="1349028" y="3693213"/>
            <a:ext cx="294106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Sabbath</a:t>
            </a:r>
          </a:p>
        </p:txBody>
      </p:sp>
      <p:sp>
        <p:nvSpPr>
          <p:cNvPr id="623" name="The Remnant"/>
          <p:cNvSpPr txBox="1"/>
          <p:nvPr/>
        </p:nvSpPr>
        <p:spPr>
          <a:xfrm>
            <a:off x="962539" y="6519572"/>
            <a:ext cx="313358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Remnant</a:t>
            </a:r>
          </a:p>
        </p:txBody>
      </p:sp>
      <p:sp>
        <p:nvSpPr>
          <p:cNvPr id="624" name="Present Truth"/>
          <p:cNvSpPr txBox="1"/>
          <p:nvPr/>
        </p:nvSpPr>
        <p:spPr>
          <a:xfrm>
            <a:off x="2157014" y="7652759"/>
            <a:ext cx="3190848"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Present Truth</a:t>
            </a:r>
          </a:p>
        </p:txBody>
      </p:sp>
      <p:sp>
        <p:nvSpPr>
          <p:cNvPr id="625" name="The New Earth"/>
          <p:cNvSpPr txBox="1"/>
          <p:nvPr/>
        </p:nvSpPr>
        <p:spPr>
          <a:xfrm>
            <a:off x="1110438" y="8979518"/>
            <a:ext cx="341824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New Earth</a:t>
            </a:r>
          </a:p>
        </p:txBody>
      </p:sp>
      <p:sp>
        <p:nvSpPr>
          <p:cNvPr id="626" name="Salvation"/>
          <p:cNvSpPr txBox="1"/>
          <p:nvPr/>
        </p:nvSpPr>
        <p:spPr>
          <a:xfrm>
            <a:off x="2336319" y="10430660"/>
            <a:ext cx="2168859"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Salvation</a:t>
            </a:r>
          </a:p>
        </p:txBody>
      </p:sp>
      <p:sp>
        <p:nvSpPr>
          <p:cNvPr id="627" name="Redemption"/>
          <p:cNvSpPr txBox="1"/>
          <p:nvPr/>
        </p:nvSpPr>
        <p:spPr>
          <a:xfrm>
            <a:off x="16319237" y="7901527"/>
            <a:ext cx="2882626"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Redemption</a:t>
            </a:r>
          </a:p>
        </p:txBody>
      </p:sp>
      <p:sp>
        <p:nvSpPr>
          <p:cNvPr id="628" name="The Great Controversy"/>
          <p:cNvSpPr txBox="1"/>
          <p:nvPr/>
        </p:nvSpPr>
        <p:spPr>
          <a:xfrm>
            <a:off x="16042708" y="9822735"/>
            <a:ext cx="5201840"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Great Controversy</a:t>
            </a:r>
          </a:p>
        </p:txBody>
      </p:sp>
      <p:sp>
        <p:nvSpPr>
          <p:cNvPr id="629" name="The Health Message"/>
          <p:cNvSpPr txBox="1"/>
          <p:nvPr/>
        </p:nvSpPr>
        <p:spPr>
          <a:xfrm>
            <a:off x="18239819" y="8606367"/>
            <a:ext cx="4703451"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Health Message</a:t>
            </a:r>
          </a:p>
        </p:txBody>
      </p:sp>
      <p:sp>
        <p:nvSpPr>
          <p:cNvPr id="630" name="The Spirit of Prophecy"/>
          <p:cNvSpPr txBox="1"/>
          <p:nvPr/>
        </p:nvSpPr>
        <p:spPr>
          <a:xfrm>
            <a:off x="17057346" y="6844265"/>
            <a:ext cx="508495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Spirit of Prophecy</a:t>
            </a:r>
          </a:p>
        </p:txBody>
      </p:sp>
      <p:sp>
        <p:nvSpPr>
          <p:cNvPr id="631" name="The Sanctuary"/>
          <p:cNvSpPr txBox="1"/>
          <p:nvPr/>
        </p:nvSpPr>
        <p:spPr>
          <a:xfrm>
            <a:off x="18166772" y="5296466"/>
            <a:ext cx="3322574"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Sanctuary</a:t>
            </a:r>
          </a:p>
        </p:txBody>
      </p:sp>
      <p:sp>
        <p:nvSpPr>
          <p:cNvPr id="632" name="A Prophetic Movement"/>
          <p:cNvSpPr txBox="1"/>
          <p:nvPr/>
        </p:nvSpPr>
        <p:spPr>
          <a:xfrm>
            <a:off x="16795123" y="4066364"/>
            <a:ext cx="5277717"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 Prophetic Movement</a:t>
            </a:r>
          </a:p>
        </p:txBody>
      </p:sp>
      <p:sp>
        <p:nvSpPr>
          <p:cNvPr id="633" name="The Beasts of Daniel &amp; Revelation"/>
          <p:cNvSpPr txBox="1"/>
          <p:nvPr/>
        </p:nvSpPr>
        <p:spPr>
          <a:xfrm>
            <a:off x="15052218" y="2988372"/>
            <a:ext cx="7685533"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Beasts of Daniel &amp; Revelation</a:t>
            </a:r>
          </a:p>
        </p:txBody>
      </p:sp>
      <p:sp>
        <p:nvSpPr>
          <p:cNvPr id="634" name="1844"/>
          <p:cNvSpPr txBox="1"/>
          <p:nvPr/>
        </p:nvSpPr>
        <p:spPr>
          <a:xfrm>
            <a:off x="10296403" y="11301346"/>
            <a:ext cx="120789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1844</a:t>
            </a:r>
          </a:p>
        </p:txBody>
      </p:sp>
      <p:sp>
        <p:nvSpPr>
          <p:cNvPr id="635" name="Vespers"/>
          <p:cNvSpPr txBox="1"/>
          <p:nvPr/>
        </p:nvSpPr>
        <p:spPr>
          <a:xfrm>
            <a:off x="3905172" y="12358606"/>
            <a:ext cx="189197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Vespers</a:t>
            </a:r>
          </a:p>
        </p:txBody>
      </p:sp>
      <p:sp>
        <p:nvSpPr>
          <p:cNvPr id="636" name="Potluck lunch"/>
          <p:cNvSpPr txBox="1"/>
          <p:nvPr/>
        </p:nvSpPr>
        <p:spPr>
          <a:xfrm>
            <a:off x="8891016" y="12358606"/>
            <a:ext cx="315078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Potluck lunch</a:t>
            </a:r>
          </a:p>
        </p:txBody>
      </p:sp>
      <p:sp>
        <p:nvSpPr>
          <p:cNvPr id="637" name="Sabbath School"/>
          <p:cNvSpPr txBox="1"/>
          <p:nvPr/>
        </p:nvSpPr>
        <p:spPr>
          <a:xfrm>
            <a:off x="15135672" y="12317145"/>
            <a:ext cx="360534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Sabbath School</a:t>
            </a:r>
          </a:p>
        </p:txBody>
      </p:sp>
      <p:sp>
        <p:nvSpPr>
          <p:cNvPr id="638" name="Pathfinders"/>
          <p:cNvSpPr txBox="1"/>
          <p:nvPr/>
        </p:nvSpPr>
        <p:spPr>
          <a:xfrm>
            <a:off x="584972" y="11612305"/>
            <a:ext cx="2727807"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Pathfinders</a:t>
            </a:r>
          </a:p>
        </p:txBody>
      </p:sp>
      <p:sp>
        <p:nvSpPr>
          <p:cNvPr id="639" name="Global Youth Day"/>
          <p:cNvSpPr txBox="1"/>
          <p:nvPr/>
        </p:nvSpPr>
        <p:spPr>
          <a:xfrm>
            <a:off x="14934432" y="1889650"/>
            <a:ext cx="400782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Global Youth Day</a:t>
            </a:r>
          </a:p>
        </p:txBody>
      </p:sp>
      <p:sp>
        <p:nvSpPr>
          <p:cNvPr id="640" name="Investigative Judgement"/>
          <p:cNvSpPr txBox="1"/>
          <p:nvPr/>
        </p:nvSpPr>
        <p:spPr>
          <a:xfrm>
            <a:off x="3868582" y="708006"/>
            <a:ext cx="5613745"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Investigative Judgement</a:t>
            </a:r>
          </a:p>
        </p:txBody>
      </p:sp>
      <p:sp>
        <p:nvSpPr>
          <p:cNvPr id="641" name="The Millennium"/>
          <p:cNvSpPr txBox="1"/>
          <p:nvPr/>
        </p:nvSpPr>
        <p:spPr>
          <a:xfrm>
            <a:off x="17622824" y="770197"/>
            <a:ext cx="3622314"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Millennium</a:t>
            </a:r>
          </a:p>
        </p:txBody>
      </p:sp>
      <p:sp>
        <p:nvSpPr>
          <p:cNvPr id="642" name="The Godhead"/>
          <p:cNvSpPr txBox="1"/>
          <p:nvPr/>
        </p:nvSpPr>
        <p:spPr>
          <a:xfrm>
            <a:off x="19871458" y="1723805"/>
            <a:ext cx="3146783"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Godhead</a:t>
            </a:r>
          </a:p>
        </p:txBody>
      </p:sp>
      <p:sp>
        <p:nvSpPr>
          <p:cNvPr id="643" name="Pentecost"/>
          <p:cNvSpPr txBox="1"/>
          <p:nvPr/>
        </p:nvSpPr>
        <p:spPr>
          <a:xfrm>
            <a:off x="5710241" y="9725820"/>
            <a:ext cx="2341821"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Pentecost</a:t>
            </a:r>
          </a:p>
        </p:txBody>
      </p:sp>
      <p:sp>
        <p:nvSpPr>
          <p:cNvPr id="644" name="Justification by Faith"/>
          <p:cNvSpPr txBox="1"/>
          <p:nvPr/>
        </p:nvSpPr>
        <p:spPr>
          <a:xfrm>
            <a:off x="4886447" y="11042213"/>
            <a:ext cx="465278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Justification by Faith</a:t>
            </a:r>
          </a:p>
        </p:txBody>
      </p:sp>
      <p:sp>
        <p:nvSpPr>
          <p:cNvPr id="645" name="Stewardship"/>
          <p:cNvSpPr txBox="1"/>
          <p:nvPr/>
        </p:nvSpPr>
        <p:spPr>
          <a:xfrm>
            <a:off x="19139981" y="11301346"/>
            <a:ext cx="290312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Stewardship</a:t>
            </a:r>
          </a:p>
        </p:txBody>
      </p:sp>
      <p:sp>
        <p:nvSpPr>
          <p:cNvPr id="646" name="Stewardship"/>
          <p:cNvSpPr txBox="1"/>
          <p:nvPr/>
        </p:nvSpPr>
        <p:spPr>
          <a:xfrm>
            <a:off x="4621094" y="8409555"/>
            <a:ext cx="2903127"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Stewardship</a:t>
            </a:r>
          </a:p>
        </p:txBody>
      </p:sp>
      <p:sp>
        <p:nvSpPr>
          <p:cNvPr id="647" name="Ellen White"/>
          <p:cNvSpPr txBox="1"/>
          <p:nvPr/>
        </p:nvSpPr>
        <p:spPr>
          <a:xfrm>
            <a:off x="4755058" y="6201616"/>
            <a:ext cx="263519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Ellen White</a:t>
            </a:r>
          </a:p>
        </p:txBody>
      </p:sp>
      <p:sp>
        <p:nvSpPr>
          <p:cNvPr id="648" name="The Pioneers"/>
          <p:cNvSpPr txBox="1"/>
          <p:nvPr/>
        </p:nvSpPr>
        <p:spPr>
          <a:xfrm>
            <a:off x="2702667" y="5109891"/>
            <a:ext cx="3049933"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Pioneers</a:t>
            </a:r>
          </a:p>
        </p:txBody>
      </p:sp>
      <p:sp>
        <p:nvSpPr>
          <p:cNvPr id="649" name="William Miller"/>
          <p:cNvSpPr txBox="1"/>
          <p:nvPr/>
        </p:nvSpPr>
        <p:spPr>
          <a:xfrm>
            <a:off x="13272243" y="11532751"/>
            <a:ext cx="3180716"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William Miller</a:t>
            </a:r>
          </a:p>
        </p:txBody>
      </p:sp>
      <p:sp>
        <p:nvSpPr>
          <p:cNvPr id="650" name="Adventurers"/>
          <p:cNvSpPr txBox="1"/>
          <p:nvPr/>
        </p:nvSpPr>
        <p:spPr>
          <a:xfrm>
            <a:off x="5433712" y="3700209"/>
            <a:ext cx="289487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Adventurers</a:t>
            </a:r>
          </a:p>
        </p:txBody>
      </p:sp>
      <p:pic>
        <p:nvPicPr>
          <p:cNvPr id="651" name="170928-Symbol-R-Circular_Denim.png" descr="170928-Symbol-R-Circular_Denim.png"/>
          <p:cNvPicPr>
            <a:picLocks noChangeAspect="1"/>
          </p:cNvPicPr>
          <p:nvPr/>
        </p:nvPicPr>
        <p:blipFill>
          <a:blip r:embed="rId2" cstate="print">
            <a:extLst/>
          </a:blip>
          <a:stretch>
            <a:fillRect/>
          </a:stretch>
        </p:blipFill>
        <p:spPr>
          <a:xfrm>
            <a:off x="8679106" y="3351457"/>
            <a:ext cx="7013087" cy="7013086"/>
          </a:xfrm>
          <a:prstGeom prst="rect">
            <a:avLst/>
          </a:prstGeom>
          <a:ln w="12700">
            <a:miter lim="400000"/>
          </a:ln>
        </p:spPr>
      </p:pic>
      <p:sp>
        <p:nvSpPr>
          <p:cNvPr id="652" name="Line"/>
          <p:cNvSpPr/>
          <p:nvPr/>
        </p:nvSpPr>
        <p:spPr>
          <a:xfrm flipV="1">
            <a:off x="12201365" y="2768034"/>
            <a:ext cx="1" cy="1090064"/>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3" name="Line"/>
          <p:cNvSpPr/>
          <p:nvPr/>
        </p:nvSpPr>
        <p:spPr>
          <a:xfrm>
            <a:off x="15102369" y="6858000"/>
            <a:ext cx="1267498" cy="0"/>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4" name="Line"/>
          <p:cNvSpPr/>
          <p:nvPr/>
        </p:nvSpPr>
        <p:spPr>
          <a:xfrm flipV="1">
            <a:off x="14751708" y="4284370"/>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5" name="Line"/>
          <p:cNvSpPr/>
          <p:nvPr/>
        </p:nvSpPr>
        <p:spPr>
          <a:xfrm flipH="1">
            <a:off x="8203821" y="6858000"/>
            <a:ext cx="1090063" cy="0"/>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6" name="Line"/>
          <p:cNvSpPr/>
          <p:nvPr/>
        </p:nvSpPr>
        <p:spPr>
          <a:xfrm flipH="1">
            <a:off x="9151220" y="9100376"/>
            <a:ext cx="770791" cy="770792"/>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7" name="Line"/>
          <p:cNvSpPr/>
          <p:nvPr/>
        </p:nvSpPr>
        <p:spPr>
          <a:xfrm flipH="1" flipV="1">
            <a:off x="9151220" y="4021378"/>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8" name="Line"/>
          <p:cNvSpPr/>
          <p:nvPr/>
        </p:nvSpPr>
        <p:spPr>
          <a:xfrm>
            <a:off x="12201365" y="9811309"/>
            <a:ext cx="1" cy="1090063"/>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59" name="Line"/>
          <p:cNvSpPr/>
          <p:nvPr/>
        </p:nvSpPr>
        <p:spPr>
          <a:xfrm>
            <a:off x="14486245" y="8909144"/>
            <a:ext cx="770791" cy="770791"/>
          </a:xfrm>
          <a:prstGeom prst="line">
            <a:avLst/>
          </a:prstGeom>
          <a:ln w="88900">
            <a:solidFill>
              <a:srgbClr val="535353"/>
            </a:solidFill>
            <a:miter/>
            <a:tailEnd type="triangle"/>
          </a:ln>
        </p:spPr>
        <p:txBody>
          <a:bodyPr lIns="45719" rIns="45719"/>
          <a:lstStyle/>
          <a:p>
            <a:pPr algn="l">
              <a:lnSpc>
                <a:spcPct val="100000"/>
              </a:lnSpc>
              <a:defRPr sz="3600"/>
            </a:pPr>
            <a:endParaRPr/>
          </a:p>
        </p:txBody>
      </p:sp>
      <p:sp>
        <p:nvSpPr>
          <p:cNvPr id="660" name="Jesus"/>
          <p:cNvSpPr txBox="1"/>
          <p:nvPr/>
        </p:nvSpPr>
        <p:spPr>
          <a:xfrm>
            <a:off x="11567017" y="1723805"/>
            <a:ext cx="1268696"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Jesus</a:t>
            </a:r>
          </a:p>
        </p:txBody>
      </p:sp>
      <p:sp>
        <p:nvSpPr>
          <p:cNvPr id="661" name="Hope Chanel"/>
          <p:cNvSpPr txBox="1"/>
          <p:nvPr/>
        </p:nvSpPr>
        <p:spPr>
          <a:xfrm>
            <a:off x="7325361" y="2283532"/>
            <a:ext cx="3017179"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Hope Chanel</a:t>
            </a:r>
          </a:p>
        </p:txBody>
      </p:sp>
      <p:sp>
        <p:nvSpPr>
          <p:cNvPr id="662" name="AWR"/>
          <p:cNvSpPr txBox="1"/>
          <p:nvPr/>
        </p:nvSpPr>
        <p:spPr>
          <a:xfrm>
            <a:off x="13419727" y="680278"/>
            <a:ext cx="1152288" cy="649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AWR</a:t>
            </a:r>
          </a:p>
        </p:txBody>
      </p:sp>
      <p:sp>
        <p:nvSpPr>
          <p:cNvPr id="663" name="Adventist World"/>
          <p:cNvSpPr txBox="1"/>
          <p:nvPr/>
        </p:nvSpPr>
        <p:spPr>
          <a:xfrm>
            <a:off x="19893543" y="12586644"/>
            <a:ext cx="3711152" cy="649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Adventist World</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561" name="170928-Symbol-R-Standard_White.png" descr="170928-Symbol-R-Standard_White.png"/>
          <p:cNvPicPr>
            <a:picLocks noChangeAspect="1"/>
          </p:cNvPicPr>
          <p:nvPr/>
        </p:nvPicPr>
        <p:blipFill>
          <a:blip r:embed="rId2" cstate="print">
            <a:extLst/>
          </a:blip>
          <a:stretch>
            <a:fillRect/>
          </a:stretch>
        </p:blipFill>
        <p:spPr>
          <a:xfrm>
            <a:off x="21124192" y="0"/>
            <a:ext cx="3035301" cy="3035300"/>
          </a:xfrm>
          <a:prstGeom prst="rect">
            <a:avLst/>
          </a:prstGeom>
          <a:ln w="12700">
            <a:miter lim="400000"/>
          </a:ln>
        </p:spPr>
      </p:pic>
      <p:sp>
        <p:nvSpPr>
          <p:cNvPr id="562" name="Our Promise"/>
          <p:cNvSpPr txBox="1">
            <a:spLocks noGrp="1"/>
          </p:cNvSpPr>
          <p:nvPr>
            <p:ph type="title"/>
          </p:nvPr>
        </p:nvSpPr>
        <p:spPr>
          <a:prstGeom prst="rect">
            <a:avLst/>
          </a:prstGeom>
        </p:spPr>
        <p:txBody>
          <a:bodyPr/>
          <a:lstStyle/>
          <a:p>
            <a:r>
              <a:t>Our Promise</a:t>
            </a:r>
          </a:p>
        </p:txBody>
      </p:sp>
      <p:sp>
        <p:nvSpPr>
          <p:cNvPr id="563" name="Positioning Seventh-day Adventists"/>
          <p:cNvSpPr txBox="1">
            <a:spLocks noGrp="1"/>
          </p:cNvSpPr>
          <p:nvPr>
            <p:ph type="body" sz="quarter" idx="1"/>
          </p:nvPr>
        </p:nvSpPr>
        <p:spPr>
          <a:prstGeom prst="rect">
            <a:avLst/>
          </a:prstGeom>
        </p:spPr>
        <p:txBody>
          <a:bodyPr/>
          <a:lstStyle/>
          <a:p>
            <a:r>
              <a:rPr lang="en-ZA" dirty="0" smtClean="0"/>
              <a:t>What is it ?</a:t>
            </a: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715"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716"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717"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718" name="1"/>
          <p:cNvSpPr>
            <a:spLocks noGrp="1"/>
          </p:cNvSpPr>
          <p:nvPr>
            <p:ph type="body" idx="14"/>
          </p:nvPr>
        </p:nvSpPr>
        <p:spPr>
          <a:prstGeom prst="rect">
            <a:avLst/>
          </a:prstGeom>
        </p:spPr>
        <p:txBody>
          <a:bodyPr/>
          <a:lstStyle/>
          <a:p>
            <a:r>
              <a:t>1</a:t>
            </a:r>
          </a:p>
        </p:txBody>
      </p:sp>
      <p:sp>
        <p:nvSpPr>
          <p:cNvPr id="719" name="No brainwashing…"/>
          <p:cNvSpPr txBox="1">
            <a:spLocks noGrp="1"/>
          </p:cNvSpPr>
          <p:nvPr>
            <p:ph type="body" sz="quarter" idx="1"/>
          </p:nvPr>
        </p:nvSpPr>
        <p:spPr>
          <a:xfrm>
            <a:off x="1218565" y="8798255"/>
            <a:ext cx="8052187" cy="2729566"/>
          </a:xfrm>
          <a:prstGeom prst="rect">
            <a:avLst/>
          </a:prstGeom>
        </p:spPr>
        <p:txBody>
          <a:bodyPr>
            <a:normAutofit/>
          </a:bodyPr>
          <a:lstStyle/>
          <a:p>
            <a:pPr marL="300789" indent="-300789">
              <a:buSzPct val="100000"/>
              <a:buChar char="•"/>
            </a:pPr>
            <a:r>
              <a:rPr sz="5400" b="1"/>
              <a:t>No brainwashing</a:t>
            </a:r>
          </a:p>
          <a:p>
            <a:pPr marL="300789" indent="-300789">
              <a:buSzPct val="100000"/>
              <a:buChar char="•"/>
            </a:pPr>
            <a:r>
              <a:rPr sz="5400" b="1"/>
              <a:t>No manipulation</a:t>
            </a:r>
          </a:p>
          <a:p>
            <a:pPr marL="300789" indent="-300789">
              <a:buSzPct val="100000"/>
              <a:buChar char="•"/>
            </a:pPr>
            <a:r>
              <a:rPr sz="5400" b="1"/>
              <a:t>No coercion</a:t>
            </a:r>
          </a:p>
        </p:txBody>
      </p:sp>
      <p:sp>
        <p:nvSpPr>
          <p:cNvPr id="720" name="Every person must understand the truth for themselves"/>
          <p:cNvSpPr txBox="1">
            <a:spLocks noGrp="1"/>
          </p:cNvSpPr>
          <p:nvPr>
            <p:ph type="title"/>
          </p:nvPr>
        </p:nvSpPr>
        <p:spPr>
          <a:xfrm>
            <a:off x="1218565" y="4033545"/>
            <a:ext cx="8052187" cy="4207484"/>
          </a:xfrm>
          <a:prstGeom prst="rect">
            <a:avLst/>
          </a:prstGeom>
        </p:spPr>
        <p:txBody>
          <a:bodyPr/>
          <a:lstStyle>
            <a:lvl1pPr>
              <a:defRPr sz="7000" cap="small" spc="304"/>
            </a:lvl1pPr>
          </a:lstStyle>
          <a:p>
            <a:pPr>
              <a:defRPr cap="all"/>
            </a:pPr>
            <a:r>
              <a:rPr cap="small"/>
              <a:t>Every person must understand the truth for themselves</a:t>
            </a:r>
          </a:p>
        </p:txBody>
      </p:sp>
      <p:pic>
        <p:nvPicPr>
          <p:cNvPr id="721" name="gift-habeshaw-699056-unsplash.jpeg" descr="gift-habeshaw-699056-unsplash.jpeg"/>
          <p:cNvPicPr>
            <a:picLocks noChangeAspect="1"/>
          </p:cNvPicPr>
          <p:nvPr/>
        </p:nvPicPr>
        <p:blipFill>
          <a:blip r:embed="rId4" cstate="print">
            <a:extLst/>
          </a:blip>
          <a:srcRect l="20146" r="24457"/>
          <a:stretch>
            <a:fillRect/>
          </a:stretch>
        </p:blipFill>
        <p:spPr>
          <a:xfrm>
            <a:off x="10475882" y="8195"/>
            <a:ext cx="10414192" cy="13716001"/>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729"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730"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731"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732" name="2"/>
          <p:cNvSpPr>
            <a:spLocks noGrp="1"/>
          </p:cNvSpPr>
          <p:nvPr>
            <p:ph type="body" idx="14"/>
          </p:nvPr>
        </p:nvSpPr>
        <p:spPr>
          <a:prstGeom prst="rect">
            <a:avLst/>
          </a:prstGeom>
        </p:spPr>
        <p:txBody>
          <a:bodyPr/>
          <a:lstStyle/>
          <a:p>
            <a:r>
              <a:t>2</a:t>
            </a:r>
          </a:p>
        </p:txBody>
      </p:sp>
      <p:sp>
        <p:nvSpPr>
          <p:cNvPr id="733" name="The promise is not that we will ‘teach’ the Bible but that we will help everyone understand it. We must invite them to take time off work and spend a Sabbath with our family so they can understand it.…"/>
          <p:cNvSpPr txBox="1">
            <a:spLocks noGrp="1"/>
          </p:cNvSpPr>
          <p:nvPr>
            <p:ph type="body" sz="quarter" idx="1"/>
          </p:nvPr>
        </p:nvSpPr>
        <p:spPr>
          <a:xfrm>
            <a:off x="1102562" y="7611427"/>
            <a:ext cx="8284193" cy="5330610"/>
          </a:xfrm>
          <a:prstGeom prst="rect">
            <a:avLst/>
          </a:prstGeom>
          <a:ln w="28575">
            <a:solidFill>
              <a:schemeClr val="tx1"/>
            </a:solidFill>
          </a:ln>
        </p:spPr>
        <p:txBody>
          <a:bodyPr/>
          <a:lstStyle/>
          <a:p>
            <a:pPr marL="300789" indent="-300789">
              <a:buSzPct val="100000"/>
              <a:buChar char="•"/>
            </a:pPr>
            <a:r>
              <a:t>The promise is </a:t>
            </a:r>
            <a:r>
              <a:rPr sz="3600" b="1"/>
              <a:t>not</a:t>
            </a:r>
            <a:r>
              <a:t> that we will </a:t>
            </a:r>
            <a:r>
              <a:rPr sz="3600" b="1"/>
              <a:t>‘teach’</a:t>
            </a:r>
            <a:r>
              <a:t> the Bible but that we will </a:t>
            </a:r>
            <a:r>
              <a:rPr sz="4000" b="1"/>
              <a:t>help everyone understand it. </a:t>
            </a:r>
            <a:endParaRPr lang="en-ZA" sz="4000" b="1" dirty="0" smtClean="0"/>
          </a:p>
          <a:p>
            <a:pPr marL="300789" indent="-300789">
              <a:buSzPct val="100000"/>
              <a:buChar char="•"/>
            </a:pPr>
            <a:r>
              <a:rPr smtClean="0"/>
              <a:t>We </a:t>
            </a:r>
            <a:r>
              <a:t>must </a:t>
            </a:r>
            <a:r>
              <a:rPr sz="3600" b="1"/>
              <a:t>invite them </a:t>
            </a:r>
            <a:r>
              <a:t>to take time off work and spend a Sabbath with our family so they can understand it.</a:t>
            </a:r>
          </a:p>
          <a:p>
            <a:pPr marL="300789" indent="-300789">
              <a:buSzPct val="100000"/>
              <a:buChar char="•"/>
            </a:pPr>
            <a:r>
              <a:t>Without </a:t>
            </a:r>
            <a:r>
              <a:rPr sz="3600" b="1"/>
              <a:t>Jesus-like relationships </a:t>
            </a:r>
            <a:r>
              <a:t>no-one can understand the Bible.</a:t>
            </a:r>
          </a:p>
        </p:txBody>
      </p:sp>
      <p:sp>
        <p:nvSpPr>
          <p:cNvPr id="734" name="Beyond cognitive Bible Studies"/>
          <p:cNvSpPr txBox="1">
            <a:spLocks noGrp="1"/>
          </p:cNvSpPr>
          <p:nvPr>
            <p:ph type="title"/>
          </p:nvPr>
        </p:nvSpPr>
        <p:spPr>
          <a:xfrm>
            <a:off x="1218565" y="4033545"/>
            <a:ext cx="8052187" cy="4207484"/>
          </a:xfrm>
          <a:prstGeom prst="rect">
            <a:avLst/>
          </a:prstGeom>
        </p:spPr>
        <p:txBody>
          <a:bodyPr/>
          <a:lstStyle>
            <a:lvl1pPr>
              <a:defRPr sz="7000" cap="small" spc="304"/>
            </a:lvl1pPr>
          </a:lstStyle>
          <a:p>
            <a:pPr>
              <a:defRPr cap="all"/>
            </a:pPr>
            <a:r>
              <a:rPr cap="small"/>
              <a:t>Beyond cognitive Bible Studies</a:t>
            </a:r>
          </a:p>
        </p:txBody>
      </p:sp>
      <p:pic>
        <p:nvPicPr>
          <p:cNvPr id="735" name="GettyImages-171579396.jpeg" descr="GettyImages-171579396.jpeg"/>
          <p:cNvPicPr>
            <a:picLocks noChangeAspect="1"/>
          </p:cNvPicPr>
          <p:nvPr/>
        </p:nvPicPr>
        <p:blipFill>
          <a:blip r:embed="rId4" cstate="print">
            <a:extLst/>
          </a:blip>
          <a:srcRect l="6526" r="42144"/>
          <a:stretch>
            <a:fillRect/>
          </a:stretch>
        </p:blipFill>
        <p:spPr>
          <a:xfrm>
            <a:off x="10398556" y="-1"/>
            <a:ext cx="10560575" cy="137160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561" name="170928-Symbol-R-Standard_White.png" descr="170928-Symbol-R-Standard_White.png"/>
          <p:cNvPicPr>
            <a:picLocks noChangeAspect="1"/>
          </p:cNvPicPr>
          <p:nvPr/>
        </p:nvPicPr>
        <p:blipFill>
          <a:blip r:embed="rId2" cstate="print">
            <a:extLst/>
          </a:blip>
          <a:stretch>
            <a:fillRect/>
          </a:stretch>
        </p:blipFill>
        <p:spPr>
          <a:xfrm>
            <a:off x="21124192" y="0"/>
            <a:ext cx="3035301" cy="3035300"/>
          </a:xfrm>
          <a:prstGeom prst="rect">
            <a:avLst/>
          </a:prstGeom>
          <a:ln w="12700">
            <a:miter lim="400000"/>
          </a:ln>
        </p:spPr>
      </p:pic>
      <p:sp>
        <p:nvSpPr>
          <p:cNvPr id="562" name="Our Promise"/>
          <p:cNvSpPr txBox="1">
            <a:spLocks noGrp="1"/>
          </p:cNvSpPr>
          <p:nvPr>
            <p:ph type="title"/>
          </p:nvPr>
        </p:nvSpPr>
        <p:spPr>
          <a:xfrm>
            <a:off x="2255767" y="1500150"/>
            <a:ext cx="12417707" cy="9572692"/>
          </a:xfrm>
          <a:prstGeom prst="rect">
            <a:avLst/>
          </a:prstGeom>
        </p:spPr>
        <p:txBody>
          <a:bodyPr>
            <a:normAutofit/>
          </a:bodyPr>
          <a:lstStyle/>
          <a:p>
            <a:r>
              <a:rPr lang="en-ZA" b="0" dirty="0" smtClean="0"/>
              <a:t>our most globally recognized element </a:t>
            </a:r>
            <a:endParaRPr/>
          </a:p>
        </p:txBody>
      </p:sp>
      <p:sp>
        <p:nvSpPr>
          <p:cNvPr id="563" name="Positioning Seventh-day Adventists"/>
          <p:cNvSpPr txBox="1">
            <a:spLocks noGrp="1"/>
          </p:cNvSpPr>
          <p:nvPr>
            <p:ph type="body" sz="quarter" idx="1"/>
          </p:nvPr>
        </p:nvSpPr>
        <p:spPr>
          <a:prstGeom prst="rect">
            <a:avLst/>
          </a:prstGeom>
        </p:spPr>
        <p:txBody>
          <a:bodyPr/>
          <a:lstStyle/>
          <a:p>
            <a:r>
              <a:rPr lang="en-ZA" dirty="0" smtClean="0"/>
              <a:t>.</a:t>
            </a:r>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743"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744"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745"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746" name="3"/>
          <p:cNvSpPr>
            <a:spLocks noGrp="1"/>
          </p:cNvSpPr>
          <p:nvPr>
            <p:ph type="body" idx="14"/>
          </p:nvPr>
        </p:nvSpPr>
        <p:spPr>
          <a:prstGeom prst="rect">
            <a:avLst/>
          </a:prstGeom>
        </p:spPr>
        <p:txBody>
          <a:bodyPr/>
          <a:lstStyle/>
          <a:p>
            <a:r>
              <a:t>3</a:t>
            </a:r>
          </a:p>
        </p:txBody>
      </p:sp>
      <p:sp>
        <p:nvSpPr>
          <p:cNvPr id="747" name="People can only find freedom, healing and hope in Jesus when they understand the Bible.…"/>
          <p:cNvSpPr txBox="1">
            <a:spLocks noGrp="1"/>
          </p:cNvSpPr>
          <p:nvPr>
            <p:ph type="body" sz="quarter" idx="1"/>
          </p:nvPr>
        </p:nvSpPr>
        <p:spPr>
          <a:xfrm>
            <a:off x="1102562" y="6286496"/>
            <a:ext cx="8284193" cy="6655541"/>
          </a:xfrm>
          <a:prstGeom prst="rect">
            <a:avLst/>
          </a:prstGeom>
          <a:ln w="28575">
            <a:solidFill>
              <a:schemeClr val="accent3">
                <a:lumMod val="75000"/>
              </a:schemeClr>
            </a:solidFill>
          </a:ln>
        </p:spPr>
        <p:txBody>
          <a:bodyPr>
            <a:normAutofit lnSpcReduction="10000"/>
          </a:bodyPr>
          <a:lstStyle/>
          <a:p>
            <a:pPr marL="300789" indent="-300789">
              <a:buSzPct val="100000"/>
              <a:buChar char="•"/>
            </a:pPr>
            <a:r>
              <a:t>People can only find freedom, healing and hope </a:t>
            </a:r>
            <a:r>
              <a:rPr/>
              <a:t>in </a:t>
            </a:r>
            <a:r>
              <a:rPr lang="en-ZA" dirty="0" smtClean="0"/>
              <a:t>JESUS</a:t>
            </a:r>
            <a:r>
              <a:rPr smtClean="0"/>
              <a:t> </a:t>
            </a:r>
            <a:r>
              <a:t>when they understand the </a:t>
            </a:r>
            <a:r>
              <a:rPr/>
              <a:t>Bible</a:t>
            </a:r>
            <a:r>
              <a:rPr smtClean="0"/>
              <a:t>.</a:t>
            </a:r>
            <a:endParaRPr lang="en-ZA" dirty="0" smtClean="0"/>
          </a:p>
          <a:p>
            <a:pPr marL="300789" indent="-300789">
              <a:buSzPct val="100000"/>
              <a:buChar char="•"/>
            </a:pPr>
            <a:endParaRPr/>
          </a:p>
          <a:p>
            <a:pPr marL="300789" indent="-300789">
              <a:buSzPct val="100000"/>
              <a:buChar char="•"/>
            </a:pPr>
            <a:r>
              <a:t>God will use our schools, hospitals and churches to deliver on His </a:t>
            </a:r>
            <a:r>
              <a:rPr/>
              <a:t>promise</a:t>
            </a:r>
            <a:r>
              <a:rPr smtClean="0"/>
              <a:t>.</a:t>
            </a:r>
            <a:endParaRPr lang="en-ZA" dirty="0" smtClean="0"/>
          </a:p>
          <a:p>
            <a:pPr marL="300789" indent="-300789">
              <a:buSzPct val="100000"/>
              <a:buChar char="•"/>
            </a:pPr>
            <a:endParaRPr lang="en-ZA" dirty="0" smtClean="0"/>
          </a:p>
          <a:p>
            <a:pPr marL="300789" indent="-300789">
              <a:buSzPct val="100000"/>
              <a:buFontTx/>
              <a:buChar char="•"/>
            </a:pPr>
            <a:r>
              <a:rPr lang="en-ZA" dirty="0" smtClean="0"/>
              <a:t>God will use YOU to deliver on His promise.</a:t>
            </a:r>
          </a:p>
          <a:p>
            <a:pPr marL="300789" indent="-300789">
              <a:buSzPct val="100000"/>
              <a:buChar char="•"/>
            </a:pPr>
            <a:endParaRPr/>
          </a:p>
          <a:p>
            <a:pPr marL="300789" indent="-300789">
              <a:buSzPct val="100000"/>
              <a:buChar char="•"/>
            </a:pPr>
            <a:r>
              <a:t>Our promise, however, is </a:t>
            </a:r>
            <a:r>
              <a:rPr sz="4000" b="1"/>
              <a:t>helping them understand the Bible so they can know </a:t>
            </a:r>
            <a:r>
              <a:rPr sz="4000" b="1" smtClean="0"/>
              <a:t>J</a:t>
            </a:r>
            <a:r>
              <a:rPr lang="en-ZA" sz="4000" b="1" dirty="0" smtClean="0"/>
              <a:t>ESUS</a:t>
            </a:r>
            <a:r>
              <a:rPr sz="4000" b="1" smtClean="0"/>
              <a:t> </a:t>
            </a:r>
            <a:r>
              <a:rPr sz="4000" b="1"/>
              <a:t>for themselves.</a:t>
            </a:r>
          </a:p>
        </p:txBody>
      </p:sp>
      <p:sp>
        <p:nvSpPr>
          <p:cNvPr id="748" name="We don’t bring freedom, healing and hope"/>
          <p:cNvSpPr txBox="1">
            <a:spLocks noGrp="1"/>
          </p:cNvSpPr>
          <p:nvPr>
            <p:ph type="title"/>
          </p:nvPr>
        </p:nvSpPr>
        <p:spPr>
          <a:xfrm>
            <a:off x="1218565" y="2285969"/>
            <a:ext cx="8052187" cy="4500594"/>
          </a:xfrm>
          <a:prstGeom prst="rect">
            <a:avLst/>
          </a:prstGeom>
        </p:spPr>
        <p:txBody>
          <a:bodyPr/>
          <a:lstStyle>
            <a:lvl1pPr>
              <a:defRPr sz="7000" cap="small" spc="304"/>
            </a:lvl1pPr>
          </a:lstStyle>
          <a:p>
            <a:pPr>
              <a:defRPr cap="all"/>
            </a:pPr>
            <a:r>
              <a:rPr cap="small"/>
              <a:t>We don’t bring freedom, healing and hope</a:t>
            </a:r>
          </a:p>
        </p:txBody>
      </p:sp>
      <p:pic>
        <p:nvPicPr>
          <p:cNvPr id="749" name="GettyImages-77637024.jpeg" descr="GettyImages-77637024.jpeg"/>
          <p:cNvPicPr>
            <a:picLocks noChangeAspect="1"/>
          </p:cNvPicPr>
          <p:nvPr/>
        </p:nvPicPr>
        <p:blipFill>
          <a:blip r:embed="rId4" cstate="print">
            <a:extLst/>
          </a:blip>
          <a:srcRect r="37483"/>
          <a:stretch>
            <a:fillRect/>
          </a:stretch>
        </p:blipFill>
        <p:spPr>
          <a:xfrm>
            <a:off x="10465801" y="0"/>
            <a:ext cx="10404395" cy="1371600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757"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758"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759"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760" name="4"/>
          <p:cNvSpPr>
            <a:spLocks noGrp="1"/>
          </p:cNvSpPr>
          <p:nvPr>
            <p:ph type="body" idx="14"/>
          </p:nvPr>
        </p:nvSpPr>
        <p:spPr>
          <a:prstGeom prst="rect">
            <a:avLst/>
          </a:prstGeom>
        </p:spPr>
        <p:txBody>
          <a:bodyPr/>
          <a:lstStyle/>
          <a:p>
            <a:r>
              <a:t>4</a:t>
            </a:r>
          </a:p>
        </p:txBody>
      </p:sp>
      <p:sp>
        <p:nvSpPr>
          <p:cNvPr id="761" name="The Adventist Movement, before and after the great disappointment has existed to help people understand the Bible.…"/>
          <p:cNvSpPr txBox="1">
            <a:spLocks noGrp="1"/>
          </p:cNvSpPr>
          <p:nvPr>
            <p:ph type="body" sz="quarter" idx="1"/>
          </p:nvPr>
        </p:nvSpPr>
        <p:spPr>
          <a:xfrm>
            <a:off x="1102562" y="8361291"/>
            <a:ext cx="8284193" cy="4788052"/>
          </a:xfrm>
          <a:prstGeom prst="rect">
            <a:avLst/>
          </a:prstGeom>
        </p:spPr>
        <p:txBody>
          <a:bodyPr/>
          <a:lstStyle/>
          <a:p>
            <a:pPr marL="300789" indent="-300789">
              <a:buSzPct val="100000"/>
              <a:buChar char="•"/>
            </a:pPr>
            <a:r>
              <a:t>The Adventist Movement, before and after the great disappointment has </a:t>
            </a:r>
            <a:r>
              <a:rPr sz="3600" b="1"/>
              <a:t>existed to help people understand the Bible.</a:t>
            </a:r>
          </a:p>
          <a:p>
            <a:pPr marL="300789" indent="-300789">
              <a:buSzPct val="100000"/>
              <a:buChar char="•"/>
            </a:pPr>
            <a:r>
              <a:t>This happened </a:t>
            </a:r>
            <a:r>
              <a:rPr sz="3600" b="1"/>
              <a:t>through Bible studies </a:t>
            </a:r>
            <a:r>
              <a:t>and an invitation to a community that lived what they had learnt.</a:t>
            </a:r>
          </a:p>
        </p:txBody>
      </p:sp>
      <p:sp>
        <p:nvSpPr>
          <p:cNvPr id="762" name="Our pioneers were fulfilling this promise even before we had a name"/>
          <p:cNvSpPr txBox="1">
            <a:spLocks noGrp="1"/>
          </p:cNvSpPr>
          <p:nvPr>
            <p:ph type="title"/>
          </p:nvPr>
        </p:nvSpPr>
        <p:spPr>
          <a:xfrm>
            <a:off x="1218565" y="4033545"/>
            <a:ext cx="8052187" cy="4207484"/>
          </a:xfrm>
          <a:prstGeom prst="rect">
            <a:avLst/>
          </a:prstGeom>
        </p:spPr>
        <p:txBody>
          <a:bodyPr/>
          <a:lstStyle>
            <a:lvl1pPr defTabSz="1627306">
              <a:defRPr sz="6230" cap="small" spc="270"/>
            </a:lvl1pPr>
          </a:lstStyle>
          <a:p>
            <a:pPr>
              <a:defRPr cap="all"/>
            </a:pPr>
            <a:r>
              <a:rPr cap="small"/>
              <a:t>Our pioneers were fulfilling this promise even before we had a name</a:t>
            </a:r>
          </a:p>
        </p:txBody>
      </p:sp>
      <p:pic>
        <p:nvPicPr>
          <p:cNvPr id="763" name="Wagon-Getty.jpeg" descr="Wagon-Getty.jpeg"/>
          <p:cNvPicPr>
            <a:picLocks noChangeAspect="1"/>
          </p:cNvPicPr>
          <p:nvPr/>
        </p:nvPicPr>
        <p:blipFill>
          <a:blip r:embed="rId4" cstate="print">
            <a:extLst/>
          </a:blip>
          <a:srcRect l="47984" r="1398"/>
          <a:stretch>
            <a:fillRect/>
          </a:stretch>
        </p:blipFill>
        <p:spPr>
          <a:xfrm>
            <a:off x="10449728" y="-1"/>
            <a:ext cx="10452820" cy="1371600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771"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772"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773"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774" name="5"/>
          <p:cNvSpPr>
            <a:spLocks noGrp="1"/>
          </p:cNvSpPr>
          <p:nvPr>
            <p:ph type="body" idx="14"/>
          </p:nvPr>
        </p:nvSpPr>
        <p:spPr>
          <a:prstGeom prst="rect">
            <a:avLst/>
          </a:prstGeom>
        </p:spPr>
        <p:txBody>
          <a:bodyPr/>
          <a:lstStyle/>
          <a:p>
            <a:r>
              <a:t>5</a:t>
            </a:r>
          </a:p>
        </p:txBody>
      </p:sp>
      <p:sp>
        <p:nvSpPr>
          <p:cNvPr id="775" name="Every Seventh-day Adventist is in a constant search to understand the Bible more and more.…"/>
          <p:cNvSpPr txBox="1">
            <a:spLocks noGrp="1"/>
          </p:cNvSpPr>
          <p:nvPr>
            <p:ph type="body" sz="quarter" idx="1"/>
          </p:nvPr>
        </p:nvSpPr>
        <p:spPr>
          <a:xfrm>
            <a:off x="1102562" y="8361291"/>
            <a:ext cx="8284193" cy="4788052"/>
          </a:xfrm>
          <a:prstGeom prst="rect">
            <a:avLst/>
          </a:prstGeom>
          <a:ln w="12700">
            <a:solidFill>
              <a:schemeClr val="tx1"/>
            </a:solidFill>
          </a:ln>
        </p:spPr>
        <p:txBody>
          <a:bodyPr/>
          <a:lstStyle/>
          <a:p>
            <a:pPr marL="300789" indent="-300789">
              <a:buSzPct val="100000"/>
              <a:buChar char="•"/>
            </a:pPr>
            <a:r>
              <a:t>Every Seventh-day Adventist is in a constant search to understand the Bible more and </a:t>
            </a:r>
            <a:r>
              <a:rPr/>
              <a:t>more</a:t>
            </a:r>
            <a:r>
              <a:rPr smtClean="0"/>
              <a:t>.</a:t>
            </a:r>
            <a:endParaRPr lang="en-ZA" dirty="0" smtClean="0"/>
          </a:p>
          <a:p>
            <a:pPr marL="300789" indent="-300789">
              <a:buSzPct val="100000"/>
              <a:buChar char="•"/>
            </a:pPr>
            <a:endParaRPr/>
          </a:p>
          <a:p>
            <a:pPr marL="300789" indent="-300789">
              <a:buSzPct val="100000"/>
              <a:buChar char="•"/>
            </a:pPr>
            <a:r>
              <a:rPr smtClean="0"/>
              <a:t>This promise is not just for future members.</a:t>
            </a:r>
            <a:endParaRPr lang="en-ZA" dirty="0" smtClean="0"/>
          </a:p>
          <a:p>
            <a:pPr marL="300789" indent="-300789">
              <a:buSzPct val="100000"/>
              <a:buChar char="•"/>
            </a:pPr>
            <a:endParaRPr lang="en-ZA" dirty="0" smtClean="0"/>
          </a:p>
          <a:p>
            <a:pPr marL="300789" indent="-300789">
              <a:buSzPct val="100000"/>
              <a:buFontTx/>
              <a:buChar char="•"/>
            </a:pPr>
            <a:r>
              <a:rPr lang="en-ZA" dirty="0" smtClean="0"/>
              <a:t>This promise is for future members.</a:t>
            </a:r>
          </a:p>
          <a:p>
            <a:pPr marL="300789" indent="-300789">
              <a:buSzPct val="100000"/>
              <a:buFontTx/>
              <a:buChar char="•"/>
            </a:pPr>
            <a:endParaRPr lang="en-ZA" dirty="0" smtClean="0"/>
          </a:p>
          <a:p>
            <a:pPr marL="300789" indent="-300789">
              <a:buSzPct val="100000"/>
              <a:buFontTx/>
              <a:buChar char="•"/>
            </a:pPr>
            <a:r>
              <a:rPr lang="en-ZA" dirty="0" smtClean="0"/>
              <a:t>But this promise is for current members as well.</a:t>
            </a:r>
          </a:p>
          <a:p>
            <a:pPr marL="300789" indent="-300789">
              <a:buSzPct val="100000"/>
              <a:buChar char="•"/>
            </a:pPr>
            <a:endParaRPr/>
          </a:p>
        </p:txBody>
      </p:sp>
      <p:sp>
        <p:nvSpPr>
          <p:cNvPr id="776" name="Our promise is for every human being, including our own members"/>
          <p:cNvSpPr txBox="1">
            <a:spLocks noGrp="1"/>
          </p:cNvSpPr>
          <p:nvPr>
            <p:ph type="title"/>
          </p:nvPr>
        </p:nvSpPr>
        <p:spPr>
          <a:xfrm>
            <a:off x="1218565" y="4033545"/>
            <a:ext cx="8052187" cy="4207484"/>
          </a:xfrm>
          <a:prstGeom prst="rect">
            <a:avLst/>
          </a:prstGeom>
        </p:spPr>
        <p:txBody>
          <a:bodyPr/>
          <a:lstStyle>
            <a:lvl1pPr defTabSz="1810149">
              <a:defRPr sz="6930" cap="small" spc="301"/>
            </a:lvl1pPr>
          </a:lstStyle>
          <a:p>
            <a:r>
              <a:t>Our promise is for every human being, including our own members </a:t>
            </a:r>
          </a:p>
        </p:txBody>
      </p:sp>
      <p:pic>
        <p:nvPicPr>
          <p:cNvPr id="777" name="lightstock_163478_medium_brent_hardinge.jpeg" descr="lightstock_163478_medium_brent_hardinge.jpeg"/>
          <p:cNvPicPr>
            <a:picLocks noChangeAspect="1"/>
          </p:cNvPicPr>
          <p:nvPr/>
        </p:nvPicPr>
        <p:blipFill>
          <a:blip r:embed="rId4" cstate="print">
            <a:extLst/>
          </a:blip>
          <a:srcRect l="21945" r="27047"/>
          <a:stretch>
            <a:fillRect/>
          </a:stretch>
        </p:blipFill>
        <p:spPr>
          <a:xfrm>
            <a:off x="10455362" y="8195"/>
            <a:ext cx="10456490" cy="13716001"/>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785"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786"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787"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788" name="6"/>
          <p:cNvSpPr>
            <a:spLocks noGrp="1"/>
          </p:cNvSpPr>
          <p:nvPr>
            <p:ph type="body" idx="14"/>
          </p:nvPr>
        </p:nvSpPr>
        <p:spPr>
          <a:prstGeom prst="rect">
            <a:avLst/>
          </a:prstGeom>
        </p:spPr>
        <p:txBody>
          <a:bodyPr/>
          <a:lstStyle/>
          <a:p>
            <a:r>
              <a:t>6</a:t>
            </a:r>
          </a:p>
        </p:txBody>
      </p:sp>
      <p:sp>
        <p:nvSpPr>
          <p:cNvPr id="789" name="Every touchpoint is already fulfilling this promise."/>
          <p:cNvSpPr txBox="1">
            <a:spLocks noGrp="1"/>
          </p:cNvSpPr>
          <p:nvPr>
            <p:ph type="body" sz="quarter" idx="1"/>
          </p:nvPr>
        </p:nvSpPr>
        <p:spPr>
          <a:xfrm>
            <a:off x="1102562" y="8361291"/>
            <a:ext cx="8284193" cy="4788052"/>
          </a:xfrm>
          <a:prstGeom prst="rect">
            <a:avLst/>
          </a:prstGeom>
        </p:spPr>
        <p:txBody>
          <a:bodyPr/>
          <a:lstStyle>
            <a:lvl1pPr marL="300789" indent="-300789">
              <a:buSzPct val="100000"/>
              <a:buChar char="•"/>
            </a:lvl1pPr>
          </a:lstStyle>
          <a:p>
            <a:r>
              <a:t>Every touchpoint is already fulfilling this promise.</a:t>
            </a:r>
          </a:p>
        </p:txBody>
      </p:sp>
      <p:sp>
        <p:nvSpPr>
          <p:cNvPr id="790" name="We are already delivering on this promise"/>
          <p:cNvSpPr txBox="1">
            <a:spLocks noGrp="1"/>
          </p:cNvSpPr>
          <p:nvPr>
            <p:ph type="title"/>
          </p:nvPr>
        </p:nvSpPr>
        <p:spPr>
          <a:xfrm>
            <a:off x="1218565" y="4033545"/>
            <a:ext cx="8052187" cy="4207484"/>
          </a:xfrm>
          <a:prstGeom prst="rect">
            <a:avLst/>
          </a:prstGeom>
        </p:spPr>
        <p:txBody>
          <a:bodyPr/>
          <a:lstStyle>
            <a:lvl1pPr>
              <a:defRPr sz="7000" cap="small" spc="304"/>
            </a:lvl1pPr>
          </a:lstStyle>
          <a:p>
            <a:r>
              <a:t>We are already delivering on this promise</a:t>
            </a:r>
          </a:p>
        </p:txBody>
      </p:sp>
      <p:pic>
        <p:nvPicPr>
          <p:cNvPr id="791" name="GettyImages-847506854.jpeg" descr="GettyImages-847506854.jpeg"/>
          <p:cNvPicPr>
            <a:picLocks noChangeAspect="1"/>
          </p:cNvPicPr>
          <p:nvPr/>
        </p:nvPicPr>
        <p:blipFill>
          <a:blip r:embed="rId4" cstate="print">
            <a:extLst/>
          </a:blip>
          <a:srcRect l="21581" t="59" r="27593"/>
          <a:stretch>
            <a:fillRect/>
          </a:stretch>
        </p:blipFill>
        <p:spPr>
          <a:xfrm>
            <a:off x="10463888" y="8195"/>
            <a:ext cx="10446449" cy="13707805"/>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Head"/>
          <p:cNvSpPr/>
          <p:nvPr/>
        </p:nvSpPr>
        <p:spPr>
          <a:xfrm>
            <a:off x="3706617" y="4659883"/>
            <a:ext cx="7696082" cy="9206466"/>
          </a:xfrm>
          <a:custGeom>
            <a:avLst/>
            <a:gdLst/>
            <a:ahLst/>
            <a:cxnLst>
              <a:cxn ang="0">
                <a:pos x="wd2" y="hd2"/>
              </a:cxn>
              <a:cxn ang="5400000">
                <a:pos x="wd2" y="hd2"/>
              </a:cxn>
              <a:cxn ang="10800000">
                <a:pos x="wd2" y="hd2"/>
              </a:cxn>
              <a:cxn ang="16200000">
                <a:pos x="wd2" y="hd2"/>
              </a:cxn>
            </a:cxnLst>
            <a:rect l="0" t="0" r="r" b="b"/>
            <a:pathLst>
              <a:path w="21545" h="21600"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chemeClr val="accent4">
              <a:lumOff val="20588"/>
            </a:schemeClr>
          </a:solidFill>
          <a:ln w="50800">
            <a:solidFill>
              <a:schemeClr val="accent5">
                <a:satOff val="-1687"/>
                <a:lumOff val="17401"/>
              </a:schemeClr>
            </a:solidFill>
            <a:miter/>
          </a:ln>
        </p:spPr>
        <p:txBody>
          <a:bodyPr lIns="45719" rIns="45719" anchor="ctr"/>
          <a:lstStyle/>
          <a:p>
            <a:pPr algn="l">
              <a:lnSpc>
                <a:spcPct val="100000"/>
              </a:lnSpc>
              <a:defRPr sz="3600"/>
            </a:pPr>
            <a:endParaRPr/>
          </a:p>
        </p:txBody>
      </p:sp>
      <p:pic>
        <p:nvPicPr>
          <p:cNvPr id="794" name="170928-Symbol-R-Circular_Denim.png" descr="170928-Symbol-R-Circular_Denim.png"/>
          <p:cNvPicPr>
            <a:picLocks noChangeAspect="1"/>
          </p:cNvPicPr>
          <p:nvPr/>
        </p:nvPicPr>
        <p:blipFill>
          <a:blip r:embed="rId2" cstate="print">
            <a:extLst/>
          </a:blip>
          <a:stretch>
            <a:fillRect/>
          </a:stretch>
        </p:blipFill>
        <p:spPr>
          <a:xfrm>
            <a:off x="8119380" y="5216786"/>
            <a:ext cx="1756420" cy="1756420"/>
          </a:xfrm>
          <a:prstGeom prst="rect">
            <a:avLst/>
          </a:prstGeom>
          <a:ln w="12700">
            <a:miter lim="400000"/>
          </a:ln>
        </p:spPr>
      </p:pic>
      <p:pic>
        <p:nvPicPr>
          <p:cNvPr id="795" name="170928-Symbol-R-Circular_Denim.png" descr="170928-Symbol-R-Circular_Denim.png"/>
          <p:cNvPicPr>
            <a:picLocks noChangeAspect="1"/>
          </p:cNvPicPr>
          <p:nvPr/>
        </p:nvPicPr>
        <p:blipFill>
          <a:blip r:embed="rId3" cstate="print">
            <a:extLst/>
          </a:blip>
          <a:stretch>
            <a:fillRect/>
          </a:stretch>
        </p:blipFill>
        <p:spPr>
          <a:xfrm>
            <a:off x="18688384" y="7974726"/>
            <a:ext cx="5778038" cy="5778038"/>
          </a:xfrm>
          <a:prstGeom prst="rect">
            <a:avLst/>
          </a:prstGeom>
          <a:ln w="12700">
            <a:miter lim="400000"/>
          </a:ln>
        </p:spPr>
      </p:pic>
      <p:sp>
        <p:nvSpPr>
          <p:cNvPr id="796" name="Line"/>
          <p:cNvSpPr/>
          <p:nvPr/>
        </p:nvSpPr>
        <p:spPr>
          <a:xfrm>
            <a:off x="10908000" y="7886881"/>
            <a:ext cx="9444096" cy="461978"/>
          </a:xfrm>
          <a:prstGeom prst="line">
            <a:avLst/>
          </a:prstGeom>
          <a:ln w="25400">
            <a:solidFill>
              <a:schemeClr val="accent1"/>
            </a:solidFill>
            <a:custDash>
              <a:ds d="600000" sp="600000"/>
            </a:custDash>
            <a:miter lim="400000"/>
          </a:ln>
        </p:spPr>
        <p:txBody>
          <a:bodyPr lIns="45719" rIns="45719"/>
          <a:lstStyle/>
          <a:p>
            <a:pPr algn="l">
              <a:lnSpc>
                <a:spcPct val="100000"/>
              </a:lnSpc>
              <a:defRPr sz="3600"/>
            </a:pPr>
            <a:endParaRPr/>
          </a:p>
        </p:txBody>
      </p:sp>
      <p:sp>
        <p:nvSpPr>
          <p:cNvPr id="797" name="Line"/>
          <p:cNvSpPr/>
          <p:nvPr/>
        </p:nvSpPr>
        <p:spPr>
          <a:xfrm>
            <a:off x="10908001" y="8073457"/>
            <a:ext cx="8439146" cy="4461612"/>
          </a:xfrm>
          <a:prstGeom prst="line">
            <a:avLst/>
          </a:prstGeom>
          <a:ln w="25400">
            <a:solidFill>
              <a:schemeClr val="accent1"/>
            </a:solidFill>
            <a:custDash>
              <a:ds d="600000" sp="600000"/>
            </a:custDash>
            <a:miter lim="400000"/>
          </a:ln>
        </p:spPr>
        <p:txBody>
          <a:bodyPr lIns="45719" rIns="45719"/>
          <a:lstStyle/>
          <a:p>
            <a:pPr algn="l">
              <a:lnSpc>
                <a:spcPct val="100000"/>
              </a:lnSpc>
              <a:defRPr sz="3600"/>
            </a:pPr>
            <a:endParaRPr/>
          </a:p>
        </p:txBody>
      </p:sp>
      <p:sp>
        <p:nvSpPr>
          <p:cNvPr id="798" name="Line"/>
          <p:cNvSpPr/>
          <p:nvPr/>
        </p:nvSpPr>
        <p:spPr>
          <a:xfrm flipH="1" flipV="1">
            <a:off x="5093455" y="1929833"/>
            <a:ext cx="962031" cy="2510483"/>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799" name="Line"/>
          <p:cNvSpPr/>
          <p:nvPr/>
        </p:nvSpPr>
        <p:spPr>
          <a:xfrm flipV="1">
            <a:off x="7409986" y="3092053"/>
            <a:ext cx="1" cy="1364169"/>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800" name="Line"/>
          <p:cNvSpPr/>
          <p:nvPr/>
        </p:nvSpPr>
        <p:spPr>
          <a:xfrm flipH="1" flipV="1">
            <a:off x="2889119" y="5573267"/>
            <a:ext cx="855171" cy="1131056"/>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801" name="Line"/>
          <p:cNvSpPr/>
          <p:nvPr/>
        </p:nvSpPr>
        <p:spPr>
          <a:xfrm flipV="1">
            <a:off x="8760562" y="2163608"/>
            <a:ext cx="1564061" cy="2476775"/>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802" name="Local Churches"/>
          <p:cNvSpPr txBox="1"/>
          <p:nvPr/>
        </p:nvSpPr>
        <p:spPr>
          <a:xfrm>
            <a:off x="379081" y="3629328"/>
            <a:ext cx="3769703"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70000"/>
              </a:lnSpc>
              <a:defRPr sz="6200" b="1"/>
            </a:pPr>
            <a:r>
              <a:t>Local</a:t>
            </a:r>
            <a:br/>
            <a:r>
              <a:t>Churches</a:t>
            </a:r>
          </a:p>
        </p:txBody>
      </p:sp>
      <p:sp>
        <p:nvSpPr>
          <p:cNvPr id="803" name="Websites"/>
          <p:cNvSpPr txBox="1"/>
          <p:nvPr/>
        </p:nvSpPr>
        <p:spPr>
          <a:xfrm>
            <a:off x="5729064" y="1961996"/>
            <a:ext cx="3651286"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50000"/>
              </a:lnSpc>
              <a:defRPr sz="6200" b="1"/>
            </a:lvl1pPr>
          </a:lstStyle>
          <a:p>
            <a:r>
              <a:t>Websites</a:t>
            </a:r>
          </a:p>
        </p:txBody>
      </p:sp>
      <p:sp>
        <p:nvSpPr>
          <p:cNvPr id="804" name="Hospitals"/>
          <p:cNvSpPr txBox="1"/>
          <p:nvPr/>
        </p:nvSpPr>
        <p:spPr>
          <a:xfrm>
            <a:off x="520317" y="1961996"/>
            <a:ext cx="3773164"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50000"/>
              </a:lnSpc>
              <a:defRPr sz="6200" b="1"/>
            </a:lvl1pPr>
          </a:lstStyle>
          <a:p>
            <a:r>
              <a:t>Hospitals</a:t>
            </a:r>
          </a:p>
        </p:txBody>
      </p:sp>
      <p:sp>
        <p:nvSpPr>
          <p:cNvPr id="805" name="Schools"/>
          <p:cNvSpPr txBox="1"/>
          <p:nvPr/>
        </p:nvSpPr>
        <p:spPr>
          <a:xfrm>
            <a:off x="2448982" y="593331"/>
            <a:ext cx="3066887"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50000"/>
              </a:lnSpc>
              <a:defRPr sz="6200" b="1"/>
            </a:lvl1pPr>
          </a:lstStyle>
          <a:p>
            <a:r>
              <a:t>Schools</a:t>
            </a:r>
          </a:p>
        </p:txBody>
      </p:sp>
      <p:sp>
        <p:nvSpPr>
          <p:cNvPr id="806" name="Line"/>
          <p:cNvSpPr/>
          <p:nvPr/>
        </p:nvSpPr>
        <p:spPr>
          <a:xfrm flipH="1" flipV="1">
            <a:off x="3946712" y="3164343"/>
            <a:ext cx="1048988" cy="1732096"/>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807" name="Social…"/>
          <p:cNvSpPr txBox="1"/>
          <p:nvPr/>
        </p:nvSpPr>
        <p:spPr>
          <a:xfrm>
            <a:off x="9929336" y="219951"/>
            <a:ext cx="2795449"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70000"/>
              </a:lnSpc>
              <a:defRPr sz="6200" b="1"/>
            </a:pPr>
            <a:r>
              <a:t>Social </a:t>
            </a:r>
          </a:p>
          <a:p>
            <a:pPr>
              <a:lnSpc>
                <a:spcPct val="70000"/>
              </a:lnSpc>
              <a:defRPr sz="6200" b="1"/>
            </a:pPr>
            <a:r>
              <a:t>Media</a:t>
            </a:r>
          </a:p>
        </p:txBody>
      </p:sp>
      <p:sp>
        <p:nvSpPr>
          <p:cNvPr id="808" name="Phone…"/>
          <p:cNvSpPr txBox="1"/>
          <p:nvPr/>
        </p:nvSpPr>
        <p:spPr>
          <a:xfrm>
            <a:off x="10790232" y="2427217"/>
            <a:ext cx="2790836"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70000"/>
              </a:lnSpc>
              <a:defRPr sz="6200" b="1"/>
            </a:pPr>
            <a:r>
              <a:t>Phone</a:t>
            </a:r>
          </a:p>
          <a:p>
            <a:pPr>
              <a:lnSpc>
                <a:spcPct val="70000"/>
              </a:lnSpc>
              <a:defRPr sz="6200" b="1"/>
            </a:pPr>
            <a:r>
              <a:t>Calls</a:t>
            </a:r>
          </a:p>
        </p:txBody>
      </p:sp>
      <p:sp>
        <p:nvSpPr>
          <p:cNvPr id="809" name="Line"/>
          <p:cNvSpPr/>
          <p:nvPr/>
        </p:nvSpPr>
        <p:spPr>
          <a:xfrm flipV="1">
            <a:off x="9631248" y="3667921"/>
            <a:ext cx="1332737" cy="1332737"/>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810" name="Line"/>
          <p:cNvSpPr/>
          <p:nvPr/>
        </p:nvSpPr>
        <p:spPr>
          <a:xfrm flipV="1">
            <a:off x="10676407" y="2427217"/>
            <a:ext cx="6421940" cy="3755086"/>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811" name="Radio, TV,  Publications, etc."/>
          <p:cNvSpPr txBox="1"/>
          <p:nvPr/>
        </p:nvSpPr>
        <p:spPr>
          <a:xfrm>
            <a:off x="14396415" y="489678"/>
            <a:ext cx="6819340"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70000"/>
              </a:lnSpc>
              <a:defRPr sz="6200" b="1"/>
            </a:pPr>
            <a:r>
              <a:t>Radio, TV, </a:t>
            </a:r>
            <a:br/>
            <a:r>
              <a:t>Publications, etc.</a:t>
            </a:r>
          </a:p>
        </p:txBody>
      </p:sp>
      <p:sp>
        <p:nvSpPr>
          <p:cNvPr id="812" name="Line"/>
          <p:cNvSpPr/>
          <p:nvPr/>
        </p:nvSpPr>
        <p:spPr>
          <a:xfrm flipV="1">
            <a:off x="11008097" y="6118640"/>
            <a:ext cx="3298906" cy="848154"/>
          </a:xfrm>
          <a:prstGeom prst="line">
            <a:avLst/>
          </a:prstGeom>
          <a:ln w="88900">
            <a:solidFill>
              <a:srgbClr val="DDDDDD">
                <a:alpha val="60754"/>
              </a:srgbClr>
            </a:solidFill>
            <a:miter/>
            <a:tailEnd type="triangle"/>
          </a:ln>
        </p:spPr>
        <p:txBody>
          <a:bodyPr lIns="45719" rIns="45719"/>
          <a:lstStyle/>
          <a:p>
            <a:pPr algn="l">
              <a:lnSpc>
                <a:spcPct val="100000"/>
              </a:lnSpc>
              <a:defRPr sz="3600"/>
            </a:pPr>
            <a:endParaRPr/>
          </a:p>
        </p:txBody>
      </p:sp>
      <p:sp>
        <p:nvSpPr>
          <p:cNvPr id="813" name="Every Church  Member"/>
          <p:cNvSpPr txBox="1"/>
          <p:nvPr/>
        </p:nvSpPr>
        <p:spPr>
          <a:xfrm>
            <a:off x="13846396" y="4843105"/>
            <a:ext cx="5481760"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70000"/>
              </a:lnSpc>
              <a:defRPr sz="6200" b="1"/>
            </a:pPr>
            <a:r>
              <a:t>Every Church </a:t>
            </a:r>
            <a:br/>
            <a:r>
              <a:t>Member</a:t>
            </a:r>
          </a:p>
        </p:txBody>
      </p:sp>
      <p:sp>
        <p:nvSpPr>
          <p:cNvPr id="814" name="Every Touchpoint"/>
          <p:cNvSpPr txBox="1"/>
          <p:nvPr/>
        </p:nvSpPr>
        <p:spPr>
          <a:xfrm>
            <a:off x="5137009" y="7058690"/>
            <a:ext cx="4545954" cy="2118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90000"/>
              </a:lnSpc>
              <a:defRPr sz="6200" b="1">
                <a:solidFill>
                  <a:srgbClr val="535353"/>
                </a:solidFill>
              </a:defRPr>
            </a:pPr>
            <a:r>
              <a:t>Every</a:t>
            </a:r>
            <a:br/>
            <a:r>
              <a:t>Touchpoint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p:cNvSpPr/>
          <p:nvPr/>
        </p:nvSpPr>
        <p:spPr>
          <a:xfrm>
            <a:off x="0" y="0"/>
            <a:ext cx="208296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sp>
        <p:nvSpPr>
          <p:cNvPr id="562" name="Our Promise"/>
          <p:cNvSpPr txBox="1">
            <a:spLocks noGrp="1"/>
          </p:cNvSpPr>
          <p:nvPr>
            <p:ph type="title"/>
          </p:nvPr>
        </p:nvSpPr>
        <p:spPr>
          <a:xfrm>
            <a:off x="2041454" y="1428712"/>
            <a:ext cx="12417707" cy="9572692"/>
          </a:xfrm>
          <a:prstGeom prst="rect">
            <a:avLst/>
          </a:prstGeom>
        </p:spPr>
        <p:txBody>
          <a:bodyPr>
            <a:normAutofit/>
          </a:bodyPr>
          <a:lstStyle/>
          <a:p>
            <a:r>
              <a:rPr lang="en-ZA" b="0" dirty="0" smtClean="0"/>
              <a:t> </a:t>
            </a:r>
            <a:endParaRPr/>
          </a:p>
        </p:txBody>
      </p:sp>
      <p:sp>
        <p:nvSpPr>
          <p:cNvPr id="563" name="Positioning Seventh-day Adventists"/>
          <p:cNvSpPr txBox="1">
            <a:spLocks noGrp="1"/>
          </p:cNvSpPr>
          <p:nvPr>
            <p:ph type="body" sz="quarter" idx="1"/>
          </p:nvPr>
        </p:nvSpPr>
        <p:spPr>
          <a:xfrm>
            <a:off x="1970016" y="1571588"/>
            <a:ext cx="17859500" cy="11511477"/>
          </a:xfrm>
          <a:prstGeom prst="rect">
            <a:avLst/>
          </a:prstGeom>
        </p:spPr>
        <p:txBody>
          <a:bodyPr/>
          <a:lstStyle/>
          <a:p>
            <a:r>
              <a:rPr lang="en-ZA" dirty="0" smtClean="0"/>
              <a:t>.</a:t>
            </a:r>
            <a:endParaRPr/>
          </a:p>
        </p:txBody>
      </p:sp>
      <p:pic>
        <p:nvPicPr>
          <p:cNvPr id="7" name="170928-Symbol-R-Standard_White.png" descr="170928-Symbol-R-Standard_White.png"/>
          <p:cNvPicPr>
            <a:picLocks noChangeAspect="1"/>
          </p:cNvPicPr>
          <p:nvPr/>
        </p:nvPicPr>
        <p:blipFill>
          <a:blip r:embed="rId2" cstate="print">
            <a:extLst/>
          </a:blip>
          <a:stretch>
            <a:fillRect/>
          </a:stretch>
        </p:blipFill>
        <p:spPr>
          <a:xfrm>
            <a:off x="4256032" y="0"/>
            <a:ext cx="12073022" cy="13001716"/>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822"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823"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824"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825" name="7"/>
          <p:cNvSpPr>
            <a:spLocks noGrp="1"/>
          </p:cNvSpPr>
          <p:nvPr>
            <p:ph type="body" idx="14"/>
          </p:nvPr>
        </p:nvSpPr>
        <p:spPr>
          <a:prstGeom prst="rect">
            <a:avLst/>
          </a:prstGeom>
        </p:spPr>
        <p:txBody>
          <a:bodyPr/>
          <a:lstStyle/>
          <a:p>
            <a:r>
              <a:t>7</a:t>
            </a:r>
          </a:p>
        </p:txBody>
      </p:sp>
      <p:sp>
        <p:nvSpPr>
          <p:cNvPr id="826" name="Freedom reflects our schools and doctrines, especially Salvation and the Sabbath.…"/>
          <p:cNvSpPr txBox="1">
            <a:spLocks noGrp="1"/>
          </p:cNvSpPr>
          <p:nvPr>
            <p:ph type="body" sz="quarter" idx="1"/>
          </p:nvPr>
        </p:nvSpPr>
        <p:spPr>
          <a:xfrm>
            <a:off x="1184198" y="4500546"/>
            <a:ext cx="8284193" cy="8717142"/>
          </a:xfrm>
          <a:prstGeom prst="rect">
            <a:avLst/>
          </a:prstGeom>
          <a:ln>
            <a:solidFill>
              <a:schemeClr val="accent3">
                <a:lumMod val="75000"/>
              </a:schemeClr>
            </a:solidFill>
          </a:ln>
        </p:spPr>
        <p:txBody>
          <a:bodyPr>
            <a:normAutofit fontScale="92500"/>
          </a:bodyPr>
          <a:lstStyle/>
          <a:p>
            <a:pPr marL="300789" indent="-300789">
              <a:buSzPct val="100000"/>
              <a:buChar char="•"/>
            </a:pPr>
            <a:r>
              <a:rPr sz="3900" b="1">
                <a:solidFill>
                  <a:srgbClr val="FF0000"/>
                </a:solidFill>
              </a:rPr>
              <a:t>Freedom</a:t>
            </a:r>
            <a:r>
              <a:rPr/>
              <a:t> </a:t>
            </a:r>
            <a:r>
              <a:rPr smtClean="0"/>
              <a:t>reflect</a:t>
            </a:r>
            <a:r>
              <a:rPr lang="en-ZA" dirty="0" err="1" smtClean="0"/>
              <a:t>ed</a:t>
            </a:r>
            <a:r>
              <a:rPr lang="en-ZA" dirty="0" smtClean="0"/>
              <a:t> through</a:t>
            </a:r>
            <a:r>
              <a:rPr smtClean="0"/>
              <a:t> </a:t>
            </a:r>
            <a:r>
              <a:t>our </a:t>
            </a:r>
            <a:r>
              <a:rPr/>
              <a:t>schools </a:t>
            </a:r>
            <a:endParaRPr lang="en-ZA" dirty="0" smtClean="0"/>
          </a:p>
          <a:p>
            <a:pPr marL="300789" indent="-300789">
              <a:buSzPct val="100000"/>
            </a:pPr>
            <a:r>
              <a:rPr lang="en-ZA" dirty="0" smtClean="0"/>
              <a:t>   </a:t>
            </a:r>
            <a:r>
              <a:rPr smtClean="0"/>
              <a:t>and </a:t>
            </a:r>
            <a:r>
              <a:t>doctrines, especially Salvation and the </a:t>
            </a:r>
            <a:r>
              <a:rPr/>
              <a:t>Sabbath</a:t>
            </a:r>
            <a:r>
              <a:rPr smtClean="0"/>
              <a:t>.</a:t>
            </a:r>
            <a:endParaRPr lang="en-ZA" dirty="0" smtClean="0"/>
          </a:p>
          <a:p>
            <a:pPr marL="300789" indent="-300789">
              <a:buSzPct val="100000"/>
            </a:pPr>
            <a:r>
              <a:rPr lang="en-US" b="1" dirty="0" smtClean="0"/>
              <a:t>    - The Sabbath points us to JESUS</a:t>
            </a:r>
          </a:p>
          <a:p>
            <a:pPr marL="300789" indent="-300789">
              <a:buSzPct val="100000"/>
            </a:pPr>
            <a:r>
              <a:rPr lang="en-US" dirty="0" smtClean="0"/>
              <a:t>    - The Sabbath - is quality time with GOD. </a:t>
            </a:r>
            <a:endParaRPr lang="en-ZA" dirty="0" smtClean="0"/>
          </a:p>
          <a:p>
            <a:pPr marL="300789" indent="-300789">
              <a:buSzPct val="100000"/>
            </a:pPr>
            <a:r>
              <a:rPr lang="en-US" b="1" dirty="0" smtClean="0"/>
              <a:t>    </a:t>
            </a:r>
            <a:r>
              <a:rPr lang="en-US" dirty="0" smtClean="0"/>
              <a:t>-</a:t>
            </a:r>
            <a:r>
              <a:rPr lang="en-US" b="1" dirty="0" smtClean="0"/>
              <a:t> An eternal sign, &amp; reminder we were made        </a:t>
            </a:r>
          </a:p>
          <a:p>
            <a:pPr marL="300789" indent="-300789">
              <a:buSzPct val="100000"/>
            </a:pPr>
            <a:r>
              <a:rPr lang="en-US" b="1" dirty="0" smtClean="0"/>
              <a:t>      in the image of GOD for an eternal purpose.</a:t>
            </a:r>
            <a:endParaRPr lang="en-ZA" dirty="0" smtClean="0"/>
          </a:p>
          <a:p>
            <a:pPr marL="300789" indent="-300789">
              <a:buSzPct val="100000"/>
            </a:pPr>
            <a:r>
              <a:rPr lang="en-US" dirty="0" smtClean="0"/>
              <a:t>    - HE set it aside as a reminder of who HE is </a:t>
            </a:r>
          </a:p>
          <a:p>
            <a:pPr marL="300789" indent="-300789">
              <a:buSzPct val="100000"/>
            </a:pPr>
            <a:r>
              <a:rPr lang="en-US" b="1" dirty="0" smtClean="0"/>
              <a:t>    - Sign of GOD's creative power</a:t>
            </a:r>
          </a:p>
          <a:p>
            <a:pPr marL="300789" indent="-300789">
              <a:buSzPct val="100000"/>
            </a:pPr>
            <a:r>
              <a:rPr lang="en-US" dirty="0" smtClean="0"/>
              <a:t>    - To rest and reconnect with GOD. </a:t>
            </a:r>
          </a:p>
          <a:p>
            <a:r>
              <a:rPr lang="en-US" dirty="0" smtClean="0"/>
              <a:t>    </a:t>
            </a:r>
            <a:r>
              <a:rPr lang="en-US" b="1" dirty="0" smtClean="0"/>
              <a:t>- Sabbath is a memorial of Creation. </a:t>
            </a:r>
          </a:p>
          <a:p>
            <a:r>
              <a:rPr lang="en-US" dirty="0" smtClean="0"/>
              <a:t>    - It’s time for worshipping GOD.</a:t>
            </a:r>
          </a:p>
          <a:p>
            <a:r>
              <a:rPr lang="en-US" b="1" dirty="0" smtClean="0"/>
              <a:t>    - Family Time. </a:t>
            </a:r>
            <a:endParaRPr lang="en-ZA" dirty="0" smtClean="0"/>
          </a:p>
          <a:p>
            <a:r>
              <a:rPr lang="en-US" dirty="0" smtClean="0"/>
              <a:t>    - Quality time uninterrupted by work and    </a:t>
            </a:r>
          </a:p>
          <a:p>
            <a:r>
              <a:rPr lang="en-US" dirty="0" smtClean="0"/>
              <a:t>      secular concerns. </a:t>
            </a:r>
            <a:endParaRPr lang="en-ZA" dirty="0" smtClean="0"/>
          </a:p>
          <a:p>
            <a:r>
              <a:rPr lang="en-US" b="1" dirty="0" smtClean="0"/>
              <a:t>    - Time made holy by our Creator so we can</a:t>
            </a:r>
          </a:p>
          <a:p>
            <a:r>
              <a:rPr lang="en-US" b="1" dirty="0" smtClean="0"/>
              <a:t>      grow in HIS presence and grow in HIS love.</a:t>
            </a:r>
          </a:p>
          <a:p>
            <a:r>
              <a:rPr lang="en-US" dirty="0" smtClean="0"/>
              <a:t>    - YOUR assurance of HIS power to recreate.</a:t>
            </a:r>
          </a:p>
          <a:p>
            <a:r>
              <a:rPr lang="en-US" b="1" dirty="0" smtClean="0"/>
              <a:t>    - Sign of True Freedom.</a:t>
            </a:r>
            <a:endParaRPr lang="en-ZA" dirty="0" smtClean="0"/>
          </a:p>
          <a:p>
            <a:pPr marL="300789" indent="-300789">
              <a:buSzPct val="100000"/>
            </a:pPr>
            <a:endParaRPr/>
          </a:p>
        </p:txBody>
      </p:sp>
      <p:sp>
        <p:nvSpPr>
          <p:cNvPr id="827" name="Freedom, Healing and Hope"/>
          <p:cNvSpPr txBox="1">
            <a:spLocks noGrp="1"/>
          </p:cNvSpPr>
          <p:nvPr>
            <p:ph type="title"/>
          </p:nvPr>
        </p:nvSpPr>
        <p:spPr>
          <a:xfrm>
            <a:off x="2470082" y="642895"/>
            <a:ext cx="7500990" cy="4786345"/>
          </a:xfrm>
          <a:prstGeom prst="rect">
            <a:avLst/>
          </a:prstGeom>
        </p:spPr>
        <p:txBody>
          <a:bodyPr/>
          <a:lstStyle>
            <a:lvl1pPr>
              <a:defRPr sz="7000" cap="small" spc="304"/>
            </a:lvl1pPr>
          </a:lstStyle>
          <a:p>
            <a:r>
              <a:t>Freedom</a:t>
            </a:r>
            <a:r>
              <a:rPr/>
              <a:t>, </a:t>
            </a:r>
            <a:r>
              <a:rPr lang="en-ZA" dirty="0" smtClean="0"/>
              <a:t/>
            </a:r>
            <a:br>
              <a:rPr lang="en-ZA" dirty="0" smtClean="0"/>
            </a:br>
            <a:r>
              <a:rPr smtClean="0"/>
              <a:t>Healing </a:t>
            </a:r>
            <a:r>
              <a:t>and Hope</a:t>
            </a:r>
          </a:p>
        </p:txBody>
      </p:sp>
      <p:pic>
        <p:nvPicPr>
          <p:cNvPr id="828" name="GettyImages-693589856.jpeg" descr="GettyImages-693589856.jpeg"/>
          <p:cNvPicPr>
            <a:picLocks noChangeAspect="1"/>
          </p:cNvPicPr>
          <p:nvPr/>
        </p:nvPicPr>
        <p:blipFill>
          <a:blip r:embed="rId4" cstate="print">
            <a:extLst/>
          </a:blip>
          <a:srcRect l="14012" t="59" r="29090"/>
          <a:stretch>
            <a:fillRect/>
          </a:stretch>
        </p:blipFill>
        <p:spPr>
          <a:xfrm>
            <a:off x="10473449" y="8195"/>
            <a:ext cx="10405440" cy="13707806"/>
          </a:xfrm>
          <a:prstGeom prst="rect">
            <a:avLst/>
          </a:prstGeom>
          <a:ln w="12700">
            <a:miter lim="400000"/>
          </a:ln>
        </p:spPr>
      </p:pic>
      <p:pic>
        <p:nvPicPr>
          <p:cNvPr id="829" name="GettyImages-618423378.jpeg" descr="GettyImages-618423378.jpeg"/>
          <p:cNvPicPr>
            <a:picLocks noChangeAspect="1"/>
          </p:cNvPicPr>
          <p:nvPr/>
        </p:nvPicPr>
        <p:blipFill>
          <a:blip r:embed="rId5" cstate="print">
            <a:extLst/>
          </a:blip>
          <a:srcRect l="31362" r="18024"/>
          <a:stretch>
            <a:fillRect/>
          </a:stretch>
        </p:blipFill>
        <p:spPr>
          <a:xfrm>
            <a:off x="10468740" y="8195"/>
            <a:ext cx="10452088" cy="13716001"/>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822"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823"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824"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825" name="7"/>
          <p:cNvSpPr>
            <a:spLocks noGrp="1"/>
          </p:cNvSpPr>
          <p:nvPr>
            <p:ph type="body" idx="14"/>
          </p:nvPr>
        </p:nvSpPr>
        <p:spPr>
          <a:prstGeom prst="rect">
            <a:avLst/>
          </a:prstGeom>
        </p:spPr>
        <p:txBody>
          <a:bodyPr/>
          <a:lstStyle/>
          <a:p>
            <a:r>
              <a:t>7</a:t>
            </a:r>
          </a:p>
        </p:txBody>
      </p:sp>
      <p:sp>
        <p:nvSpPr>
          <p:cNvPr id="826" name="Freedom reflects our schools and doctrines, especially Salvation and the Sabbath.…"/>
          <p:cNvSpPr txBox="1">
            <a:spLocks noGrp="1"/>
          </p:cNvSpPr>
          <p:nvPr>
            <p:ph type="body" sz="quarter" idx="1"/>
          </p:nvPr>
        </p:nvSpPr>
        <p:spPr>
          <a:xfrm>
            <a:off x="1184198" y="3214662"/>
            <a:ext cx="8284193" cy="10003026"/>
          </a:xfrm>
          <a:prstGeom prst="rect">
            <a:avLst/>
          </a:prstGeom>
          <a:ln w="28575">
            <a:solidFill>
              <a:schemeClr val="tx1"/>
            </a:solidFill>
          </a:ln>
        </p:spPr>
        <p:txBody>
          <a:bodyPr>
            <a:normAutofit/>
          </a:bodyPr>
          <a:lstStyle/>
          <a:p>
            <a:pPr marL="300789" indent="-300789">
              <a:buSzPct val="100000"/>
              <a:buChar char="•"/>
            </a:pPr>
            <a:r>
              <a:rPr sz="3600" b="1" smtClean="0">
                <a:solidFill>
                  <a:srgbClr val="FF0000"/>
                </a:solidFill>
              </a:rPr>
              <a:t>Healing</a:t>
            </a:r>
            <a:r>
              <a:rPr sz="3600" b="1" smtClean="0"/>
              <a:t> </a:t>
            </a:r>
            <a:r>
              <a:t>reflects the health message, forgiveness and community </a:t>
            </a:r>
            <a:r>
              <a:rPr/>
              <a:t>development</a:t>
            </a:r>
            <a:r>
              <a:rPr smtClean="0"/>
              <a:t>.</a:t>
            </a:r>
            <a:endParaRPr lang="en-ZA" dirty="0" smtClean="0"/>
          </a:p>
          <a:p>
            <a:pPr marL="300789" indent="-300789">
              <a:buSzPct val="100000"/>
              <a:buChar char="•"/>
            </a:pPr>
            <a:endParaRPr lang="en-ZA" dirty="0" smtClean="0"/>
          </a:p>
          <a:p>
            <a:pPr marL="300789" indent="-300789">
              <a:buSzPct val="100000"/>
              <a:buFontTx/>
              <a:buChar char="•"/>
            </a:pPr>
            <a:r>
              <a:rPr lang="en-US" sz="3600" b="1" dirty="0" smtClean="0">
                <a:solidFill>
                  <a:srgbClr val="FF0000"/>
                </a:solidFill>
              </a:rPr>
              <a:t>Forgiveness</a:t>
            </a:r>
            <a:r>
              <a:rPr lang="en-US" sz="3200" b="1" dirty="0" smtClean="0"/>
              <a:t> causes PEACE and HAPPINESS – through the removal of grievances and blame toward others – and thereby protect yourself from self-destructive hurt. </a:t>
            </a:r>
          </a:p>
          <a:p>
            <a:pPr marL="300789" indent="-300789">
              <a:buSzPct val="100000"/>
              <a:buFontTx/>
              <a:buChar char="•"/>
            </a:pPr>
            <a:endParaRPr lang="en-US" sz="3200" b="1" dirty="0" smtClean="0"/>
          </a:p>
          <a:p>
            <a:pPr marL="300789" indent="-300789">
              <a:buSzPct val="100000"/>
              <a:buChar char="•"/>
            </a:pPr>
            <a:r>
              <a:rPr lang="en-US" sz="3200" b="1" dirty="0" smtClean="0"/>
              <a:t>Forgiveness causes healing </a:t>
            </a:r>
          </a:p>
          <a:p>
            <a:pPr marL="300789" indent="-300789">
              <a:buSzPct val="100000"/>
            </a:pPr>
            <a:r>
              <a:rPr lang="en-US" sz="3200" b="1" dirty="0" smtClean="0"/>
              <a:t>   – Healing creates confidence in a creative, forgiving and loving GODLY POWER.</a:t>
            </a:r>
          </a:p>
          <a:p>
            <a:pPr marL="300789" indent="-300789">
              <a:buSzPct val="100000"/>
            </a:pPr>
            <a:endParaRPr lang="en-ZA" dirty="0" smtClean="0"/>
          </a:p>
          <a:p>
            <a:pPr marL="300789" indent="-300789">
              <a:buSzPct val="100000"/>
            </a:pPr>
            <a:endParaRPr/>
          </a:p>
          <a:p>
            <a:pPr marL="300789" indent="-300789">
              <a:buSzPct val="100000"/>
              <a:buChar char="•"/>
            </a:pPr>
            <a:r>
              <a:rPr sz="3600" b="1">
                <a:solidFill>
                  <a:srgbClr val="FF0000"/>
                </a:solidFill>
              </a:rPr>
              <a:t>Hope</a:t>
            </a:r>
            <a:r>
              <a:rPr>
                <a:solidFill>
                  <a:srgbClr val="FF0000"/>
                </a:solidFill>
              </a:rPr>
              <a:t> </a:t>
            </a:r>
            <a:r>
              <a:t>reflects our belief </a:t>
            </a:r>
            <a:r>
              <a:rPr/>
              <a:t>that </a:t>
            </a:r>
            <a:r>
              <a:rPr lang="en-ZA" dirty="0" smtClean="0"/>
              <a:t>GOD</a:t>
            </a:r>
            <a:r>
              <a:rPr smtClean="0"/>
              <a:t> will</a:t>
            </a:r>
            <a:r>
              <a:rPr lang="en-ZA" dirty="0" smtClean="0"/>
              <a:t> send JESUS soon to come fetch us</a:t>
            </a:r>
            <a:r>
              <a:rPr smtClean="0"/>
              <a:t>.</a:t>
            </a:r>
            <a:endParaRPr lang="en-ZA" dirty="0" smtClean="0"/>
          </a:p>
          <a:p>
            <a:pPr marL="300789" indent="-300789">
              <a:buSzPct val="100000"/>
            </a:pPr>
            <a:r>
              <a:rPr lang="en-ZA" sz="3600" b="1" dirty="0" smtClean="0"/>
              <a:t>   -</a:t>
            </a:r>
            <a:r>
              <a:rPr lang="en-ZA" dirty="0" smtClean="0"/>
              <a:t> reflects our belief that GOD will put the world back together.</a:t>
            </a:r>
          </a:p>
          <a:p>
            <a:pPr marL="300789" indent="-300789">
              <a:buSzPct val="100000"/>
              <a:buChar char="•"/>
            </a:pPr>
            <a:endParaRPr/>
          </a:p>
        </p:txBody>
      </p:sp>
      <p:sp>
        <p:nvSpPr>
          <p:cNvPr id="827" name="Freedom, Healing and Hope"/>
          <p:cNvSpPr txBox="1">
            <a:spLocks noGrp="1"/>
          </p:cNvSpPr>
          <p:nvPr>
            <p:ph type="title"/>
          </p:nvPr>
        </p:nvSpPr>
        <p:spPr>
          <a:xfrm>
            <a:off x="2470082" y="-1285933"/>
            <a:ext cx="7500990" cy="5643603"/>
          </a:xfrm>
          <a:prstGeom prst="rect">
            <a:avLst/>
          </a:prstGeom>
        </p:spPr>
        <p:txBody>
          <a:bodyPr/>
          <a:lstStyle>
            <a:lvl1pPr>
              <a:defRPr sz="7000" cap="small" spc="304"/>
            </a:lvl1pPr>
          </a:lstStyle>
          <a:p>
            <a:r>
              <a:t>Freedom, Healing and Hope</a:t>
            </a:r>
          </a:p>
        </p:txBody>
      </p:sp>
      <p:pic>
        <p:nvPicPr>
          <p:cNvPr id="828" name="GettyImages-693589856.jpeg" descr="GettyImages-693589856.jpeg"/>
          <p:cNvPicPr>
            <a:picLocks noChangeAspect="1"/>
          </p:cNvPicPr>
          <p:nvPr/>
        </p:nvPicPr>
        <p:blipFill>
          <a:blip r:embed="rId4" cstate="print">
            <a:extLst/>
          </a:blip>
          <a:srcRect l="14012" t="59" r="29090"/>
          <a:stretch>
            <a:fillRect/>
          </a:stretch>
        </p:blipFill>
        <p:spPr>
          <a:xfrm>
            <a:off x="10473449" y="8195"/>
            <a:ext cx="10405440" cy="13707806"/>
          </a:xfrm>
          <a:prstGeom prst="rect">
            <a:avLst/>
          </a:prstGeom>
          <a:ln w="12700">
            <a:miter lim="400000"/>
          </a:ln>
        </p:spPr>
      </p:pic>
      <p:pic>
        <p:nvPicPr>
          <p:cNvPr id="829" name="GettyImages-618423378.jpeg" descr="GettyImages-618423378.jpeg"/>
          <p:cNvPicPr>
            <a:picLocks noChangeAspect="1"/>
          </p:cNvPicPr>
          <p:nvPr/>
        </p:nvPicPr>
        <p:blipFill>
          <a:blip r:embed="rId5" cstate="print">
            <a:extLst/>
          </a:blip>
          <a:srcRect l="31362" r="18024"/>
          <a:stretch>
            <a:fillRect/>
          </a:stretch>
        </p:blipFill>
        <p:spPr>
          <a:xfrm>
            <a:off x="10468740" y="8195"/>
            <a:ext cx="10452088" cy="13716001"/>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837"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838"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839"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840" name="8"/>
          <p:cNvSpPr>
            <a:spLocks noGrp="1"/>
          </p:cNvSpPr>
          <p:nvPr>
            <p:ph type="body" idx="14"/>
          </p:nvPr>
        </p:nvSpPr>
        <p:spPr>
          <a:prstGeom prst="rect">
            <a:avLst/>
          </a:prstGeom>
        </p:spPr>
        <p:txBody>
          <a:bodyPr/>
          <a:lstStyle/>
          <a:p>
            <a:r>
              <a:t>8</a:t>
            </a:r>
          </a:p>
        </p:txBody>
      </p:sp>
      <p:sp>
        <p:nvSpPr>
          <p:cNvPr id="841" name="People can find other organizations that may provide a much better contemporary worship, immediate healing services, entertaining youth events and other activities.…"/>
          <p:cNvSpPr txBox="1">
            <a:spLocks noGrp="1"/>
          </p:cNvSpPr>
          <p:nvPr>
            <p:ph type="body" sz="quarter" idx="1"/>
          </p:nvPr>
        </p:nvSpPr>
        <p:spPr>
          <a:xfrm>
            <a:off x="1102562" y="8361291"/>
            <a:ext cx="8284193" cy="4788052"/>
          </a:xfrm>
          <a:prstGeom prst="rect">
            <a:avLst/>
          </a:prstGeom>
        </p:spPr>
        <p:txBody>
          <a:bodyPr/>
          <a:lstStyle/>
          <a:p>
            <a:pPr marL="300789" indent="-300789">
              <a:buSzPct val="100000"/>
              <a:buChar char="•"/>
            </a:pPr>
            <a:r>
              <a:t>People can find other organizations that may provide a much better contemporary worship, immediate healing services, entertaining youth events and other activities. </a:t>
            </a:r>
          </a:p>
          <a:p>
            <a:pPr marL="300789" indent="-300789">
              <a:buSzPct val="100000"/>
              <a:buChar char="•"/>
            </a:pPr>
            <a:r>
              <a:t>But if they are hoping to truly understand the Bible, they must look for Seventh-day Adventists.</a:t>
            </a:r>
          </a:p>
        </p:txBody>
      </p:sp>
      <p:sp>
        <p:nvSpPr>
          <p:cNvPr id="842" name="“This is what we do…”"/>
          <p:cNvSpPr txBox="1">
            <a:spLocks noGrp="1"/>
          </p:cNvSpPr>
          <p:nvPr>
            <p:ph type="title"/>
          </p:nvPr>
        </p:nvSpPr>
        <p:spPr>
          <a:xfrm>
            <a:off x="1218565" y="4033545"/>
            <a:ext cx="8052187" cy="4207484"/>
          </a:xfrm>
          <a:prstGeom prst="rect">
            <a:avLst/>
          </a:prstGeom>
        </p:spPr>
        <p:txBody>
          <a:bodyPr/>
          <a:lstStyle>
            <a:lvl1pPr>
              <a:defRPr sz="7000" cap="small" spc="304"/>
            </a:lvl1pPr>
          </a:lstStyle>
          <a:p>
            <a:r>
              <a:t>“This is what we do…”</a:t>
            </a:r>
          </a:p>
        </p:txBody>
      </p:sp>
      <p:pic>
        <p:nvPicPr>
          <p:cNvPr id="843" name="pisit-heng-642899-unsplash.jpeg" descr="pisit-heng-642899-unsplash.jpeg"/>
          <p:cNvPicPr>
            <a:picLocks noChangeAspect="1"/>
          </p:cNvPicPr>
          <p:nvPr/>
        </p:nvPicPr>
        <p:blipFill>
          <a:blip r:embed="rId4" cstate="print">
            <a:extLst/>
          </a:blip>
          <a:srcRect l="40364" r="8674"/>
          <a:stretch>
            <a:fillRect/>
          </a:stretch>
        </p:blipFill>
        <p:spPr>
          <a:xfrm>
            <a:off x="10454728" y="8195"/>
            <a:ext cx="10484897" cy="13716001"/>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851"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852"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853"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854" name="9"/>
          <p:cNvSpPr>
            <a:spLocks noGrp="1"/>
          </p:cNvSpPr>
          <p:nvPr>
            <p:ph type="body" idx="14"/>
          </p:nvPr>
        </p:nvSpPr>
        <p:spPr>
          <a:prstGeom prst="rect">
            <a:avLst/>
          </a:prstGeom>
        </p:spPr>
        <p:txBody>
          <a:bodyPr/>
          <a:lstStyle/>
          <a:p>
            <a:r>
              <a:t>9</a:t>
            </a:r>
          </a:p>
        </p:txBody>
      </p:sp>
      <p:sp>
        <p:nvSpPr>
          <p:cNvPr id="855" name="Both contemporary and traditional Adventists are already delivering on this promise"/>
          <p:cNvSpPr txBox="1">
            <a:spLocks noGrp="1"/>
          </p:cNvSpPr>
          <p:nvPr>
            <p:ph type="title"/>
          </p:nvPr>
        </p:nvSpPr>
        <p:spPr>
          <a:xfrm>
            <a:off x="1218565" y="4033545"/>
            <a:ext cx="8052187" cy="6831606"/>
          </a:xfrm>
          <a:prstGeom prst="rect">
            <a:avLst/>
          </a:prstGeom>
        </p:spPr>
        <p:txBody>
          <a:bodyPr/>
          <a:lstStyle>
            <a:lvl1pPr defTabSz="1773580">
              <a:defRPr sz="6790" cap="small" spc="295"/>
            </a:lvl1pPr>
          </a:lstStyle>
          <a:p>
            <a:r>
              <a:t>Both contemporary and traditional Adventists are already delivering on this promise</a:t>
            </a:r>
          </a:p>
        </p:txBody>
      </p:sp>
      <p:pic>
        <p:nvPicPr>
          <p:cNvPr id="856" name="haley-rivera-540388-unsplash.jpeg" descr="haley-rivera-540388-unsplash.jpeg"/>
          <p:cNvPicPr>
            <a:picLocks noChangeAspect="1"/>
          </p:cNvPicPr>
          <p:nvPr/>
        </p:nvPicPr>
        <p:blipFill>
          <a:blip r:embed="rId4" cstate="print">
            <a:extLst/>
          </a:blip>
          <a:srcRect l="12218" r="36885"/>
          <a:stretch>
            <a:fillRect/>
          </a:stretch>
        </p:blipFill>
        <p:spPr>
          <a:xfrm>
            <a:off x="10447833" y="8195"/>
            <a:ext cx="10471371" cy="13716001"/>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864"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865"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866"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867" name="10"/>
          <p:cNvSpPr>
            <a:spLocks noGrp="1"/>
          </p:cNvSpPr>
          <p:nvPr>
            <p:ph type="body" idx="14"/>
          </p:nvPr>
        </p:nvSpPr>
        <p:spPr>
          <a:xfrm>
            <a:off x="950530" y="-434679"/>
            <a:ext cx="4404400" cy="5057141"/>
          </a:xfrm>
          <a:prstGeom prst="rect">
            <a:avLst/>
          </a:prstGeom>
        </p:spPr>
        <p:txBody>
          <a:bodyPr/>
          <a:lstStyle/>
          <a:p>
            <a:r>
              <a:t>10</a:t>
            </a:r>
          </a:p>
        </p:txBody>
      </p:sp>
      <p:sp>
        <p:nvSpPr>
          <p:cNvPr id="868" name="We must get better at it"/>
          <p:cNvSpPr txBox="1">
            <a:spLocks noGrp="1"/>
          </p:cNvSpPr>
          <p:nvPr>
            <p:ph type="title"/>
          </p:nvPr>
        </p:nvSpPr>
        <p:spPr>
          <a:xfrm>
            <a:off x="1218565" y="4486784"/>
            <a:ext cx="8052187" cy="4086015"/>
          </a:xfrm>
          <a:prstGeom prst="rect">
            <a:avLst/>
          </a:prstGeom>
        </p:spPr>
        <p:txBody>
          <a:bodyPr/>
          <a:lstStyle>
            <a:lvl1pPr>
              <a:defRPr sz="9300" cap="small" spc="404"/>
            </a:lvl1pPr>
          </a:lstStyle>
          <a:p>
            <a:r>
              <a:t>We must get better at it</a:t>
            </a:r>
          </a:p>
        </p:txBody>
      </p:sp>
      <p:sp>
        <p:nvSpPr>
          <p:cNvPr id="869" name="We must continue to develop the absolute best tools for helping people understand the Bible.…"/>
          <p:cNvSpPr txBox="1">
            <a:spLocks noGrp="1"/>
          </p:cNvSpPr>
          <p:nvPr>
            <p:ph type="body" sz="quarter" idx="1"/>
          </p:nvPr>
        </p:nvSpPr>
        <p:spPr>
          <a:xfrm>
            <a:off x="1102562" y="8485675"/>
            <a:ext cx="8284193" cy="4788052"/>
          </a:xfrm>
          <a:prstGeom prst="rect">
            <a:avLst/>
          </a:prstGeom>
          <a:ln>
            <a:solidFill>
              <a:schemeClr val="accent3">
                <a:lumMod val="75000"/>
              </a:schemeClr>
            </a:solidFill>
          </a:ln>
        </p:spPr>
        <p:txBody>
          <a:bodyPr/>
          <a:lstStyle/>
          <a:p>
            <a:pPr marL="294773" indent="-294773" defTabSz="1791865">
              <a:buSzPct val="100000"/>
              <a:buChar char="•"/>
              <a:defRPr sz="2940"/>
            </a:pPr>
            <a:r>
              <a:t>We must continue to </a:t>
            </a:r>
            <a:r>
              <a:rPr sz="4400" b="1"/>
              <a:t>develop the absolute best tools </a:t>
            </a:r>
            <a:r>
              <a:t>for helping people understand the Bible. </a:t>
            </a:r>
          </a:p>
          <a:p>
            <a:pPr marL="294773" indent="-294773" defTabSz="1791865">
              <a:buSzPct val="100000"/>
              <a:buChar char="•"/>
              <a:defRPr sz="2940"/>
            </a:pPr>
            <a:r>
              <a:t>Every new technique and </a:t>
            </a:r>
            <a:r>
              <a:rPr b="1">
                <a:solidFill>
                  <a:srgbClr val="FF0000"/>
                </a:solidFill>
              </a:rPr>
              <a:t>technology must be employed </a:t>
            </a:r>
            <a:r>
              <a:t>to fulfill this promise.</a:t>
            </a:r>
          </a:p>
          <a:p>
            <a:pPr marL="294773" indent="-294773" defTabSz="1791865">
              <a:buSzPct val="100000"/>
              <a:buChar char="•"/>
              <a:defRPr sz="2940"/>
            </a:pPr>
            <a:r>
              <a:t>Every Adventist entity must create experiences that lead members and visitors alike to a deeper understanding of Jesus and the Bible.</a:t>
            </a:r>
          </a:p>
        </p:txBody>
      </p:sp>
      <p:pic>
        <p:nvPicPr>
          <p:cNvPr id="870" name="ADV-Belief.jpeg" descr="ADV-Belief.jpeg"/>
          <p:cNvPicPr>
            <a:picLocks noChangeAspect="1"/>
          </p:cNvPicPr>
          <p:nvPr/>
        </p:nvPicPr>
        <p:blipFill>
          <a:blip r:embed="rId4" cstate="print">
            <a:extLst/>
          </a:blip>
          <a:srcRect l="25581" r="23442"/>
          <a:stretch>
            <a:fillRect/>
          </a:stretch>
        </p:blipFill>
        <p:spPr>
          <a:xfrm>
            <a:off x="10449531" y="0"/>
            <a:ext cx="10487866" cy="13716001"/>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Rectangle"/>
          <p:cNvSpPr/>
          <p:nvPr/>
        </p:nvSpPr>
        <p:spPr>
          <a:xfrm>
            <a:off x="20901719" y="-1"/>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878" name="170616-Symbol-R-Standard-White-239.png" descr="170616-Symbol-R-Standard-White-239.png"/>
          <p:cNvPicPr>
            <a:picLocks noChangeAspect="1"/>
          </p:cNvPicPr>
          <p:nvPr/>
        </p:nvPicPr>
        <p:blipFill>
          <a:blip r:embed="rId2" cstate="print">
            <a:extLst/>
          </a:blip>
          <a:stretch>
            <a:fillRect/>
          </a:stretch>
        </p:blipFill>
        <p:spPr>
          <a:xfrm>
            <a:off x="21124192" y="10185001"/>
            <a:ext cx="3035301" cy="3035301"/>
          </a:xfrm>
          <a:prstGeom prst="rect">
            <a:avLst/>
          </a:prstGeom>
          <a:ln w="12700">
            <a:miter lim="400000"/>
          </a:ln>
        </p:spPr>
      </p:pic>
      <p:pic>
        <p:nvPicPr>
          <p:cNvPr id="879" name="Image" descr="Image"/>
          <p:cNvPicPr>
            <a:picLocks noGrp="1"/>
          </p:cNvPicPr>
          <p:nvPr>
            <p:ph type="pic" idx="13"/>
          </p:nvPr>
        </p:nvPicPr>
        <p:blipFill>
          <a:blip r:embed="rId3" cstate="print">
            <a:extLst/>
          </a:blip>
          <a:srcRect l="16841" r="32622"/>
          <a:stretch>
            <a:fillRect/>
          </a:stretch>
        </p:blipFill>
        <p:spPr>
          <a:xfrm flipH="1">
            <a:off x="10478017" y="2540"/>
            <a:ext cx="10411003" cy="13713461"/>
          </a:xfrm>
          <a:prstGeom prst="rect">
            <a:avLst/>
          </a:prstGeom>
        </p:spPr>
      </p:pic>
      <p:sp>
        <p:nvSpPr>
          <p:cNvPr id="880" name="Rectangle"/>
          <p:cNvSpPr/>
          <p:nvPr/>
        </p:nvSpPr>
        <p:spPr>
          <a:xfrm>
            <a:off x="10481369" y="5715"/>
            <a:ext cx="10417176" cy="13720961"/>
          </a:xfrm>
          <a:prstGeom prst="rect">
            <a:avLst/>
          </a:prstGeom>
          <a:gradFill>
            <a:gsLst>
              <a:gs pos="0">
                <a:srgbClr val="646767">
                  <a:alpha val="51150"/>
                </a:srgbClr>
              </a:gs>
              <a:gs pos="50000">
                <a:schemeClr val="accent5">
                  <a:alpha val="51150"/>
                </a:schemeClr>
              </a:gs>
              <a:gs pos="100000">
                <a:srgbClr val="424747">
                  <a:alpha val="51150"/>
                </a:srgbClr>
              </a:gs>
            </a:gsLst>
            <a:lin ang="5400000"/>
          </a:gradFill>
          <a:ln w="6350">
            <a:solidFill>
              <a:schemeClr val="accent5">
                <a:alpha val="51150"/>
              </a:schemeClr>
            </a:solidFill>
            <a:miter/>
          </a:ln>
        </p:spPr>
        <p:txBody>
          <a:bodyPr lIns="45719" rIns="45719" anchor="ctr"/>
          <a:lstStyle/>
          <a:p>
            <a:pPr algn="l">
              <a:lnSpc>
                <a:spcPct val="100000"/>
              </a:lnSpc>
              <a:defRPr sz="3600">
                <a:solidFill>
                  <a:srgbClr val="FFFFFF"/>
                </a:solidFill>
              </a:defRPr>
            </a:pPr>
            <a:endParaRPr/>
          </a:p>
        </p:txBody>
      </p:sp>
      <p:sp>
        <p:nvSpPr>
          <p:cNvPr id="881" name="11"/>
          <p:cNvSpPr>
            <a:spLocks noGrp="1"/>
          </p:cNvSpPr>
          <p:nvPr>
            <p:ph type="body" idx="14"/>
          </p:nvPr>
        </p:nvSpPr>
        <p:spPr>
          <a:xfrm>
            <a:off x="950530" y="-434679"/>
            <a:ext cx="4404400" cy="5057141"/>
          </a:xfrm>
          <a:prstGeom prst="rect">
            <a:avLst/>
          </a:prstGeom>
        </p:spPr>
        <p:txBody>
          <a:bodyPr/>
          <a:lstStyle/>
          <a:p>
            <a:r>
              <a:t>11</a:t>
            </a:r>
          </a:p>
        </p:txBody>
      </p:sp>
      <p:sp>
        <p:nvSpPr>
          <p:cNvPr id="882" name="Provides focus to relational ministries"/>
          <p:cNvSpPr txBox="1">
            <a:spLocks noGrp="1"/>
          </p:cNvSpPr>
          <p:nvPr>
            <p:ph type="title"/>
          </p:nvPr>
        </p:nvSpPr>
        <p:spPr>
          <a:xfrm>
            <a:off x="1218565" y="4486784"/>
            <a:ext cx="8052187" cy="4086015"/>
          </a:xfrm>
          <a:prstGeom prst="rect">
            <a:avLst/>
          </a:prstGeom>
        </p:spPr>
        <p:txBody>
          <a:bodyPr>
            <a:normAutofit fontScale="90000"/>
          </a:bodyPr>
          <a:lstStyle>
            <a:lvl1pPr defTabSz="1627306">
              <a:defRPr sz="8277" cap="small" spc="359"/>
            </a:lvl1pPr>
          </a:lstStyle>
          <a:p>
            <a:r>
              <a:t>Provides focus to relational ministries </a:t>
            </a:r>
          </a:p>
        </p:txBody>
      </p:sp>
      <p:sp>
        <p:nvSpPr>
          <p:cNvPr id="883" name="Local churches all over the world are building relationships with the community and their friends. Many have been waiting for years for them to ask spiritual questions. That doesn’t happen often.…"/>
          <p:cNvSpPr txBox="1">
            <a:spLocks noGrp="1"/>
          </p:cNvSpPr>
          <p:nvPr>
            <p:ph type="body" sz="quarter" idx="1"/>
          </p:nvPr>
        </p:nvSpPr>
        <p:spPr>
          <a:xfrm>
            <a:off x="1102562" y="8485675"/>
            <a:ext cx="8284193" cy="4788052"/>
          </a:xfrm>
          <a:prstGeom prst="rect">
            <a:avLst/>
          </a:prstGeom>
        </p:spPr>
        <p:txBody>
          <a:bodyPr/>
          <a:lstStyle/>
          <a:p>
            <a:pPr marL="300789" indent="-300789">
              <a:buSzPct val="100000"/>
              <a:buChar char="•"/>
            </a:pPr>
            <a:r>
              <a:rPr sz="3600" b="1"/>
              <a:t>Local churches </a:t>
            </a:r>
            <a:r>
              <a:t>all over the world are building relationships with the community and their friends. Many have been waiting for years for them to ask spiritual questions. That doesn’t happen often.</a:t>
            </a:r>
          </a:p>
          <a:p>
            <a:pPr marL="300789" indent="-300789">
              <a:buSzPct val="100000"/>
              <a:buChar char="•"/>
            </a:pPr>
            <a:r>
              <a:t>This promise provides a simple invitation for everyone willing to discover new depth to the Bible.</a:t>
            </a:r>
          </a:p>
        </p:txBody>
      </p:sp>
      <p:pic>
        <p:nvPicPr>
          <p:cNvPr id="884" name="GettyImages-1001845998.jpeg" descr="GettyImages-1001845998.jpeg"/>
          <p:cNvPicPr>
            <a:picLocks noChangeAspect="1"/>
          </p:cNvPicPr>
          <p:nvPr/>
        </p:nvPicPr>
        <p:blipFill>
          <a:blip r:embed="rId4" cstate="print">
            <a:extLst/>
          </a:blip>
          <a:srcRect l="26237" r="22960"/>
          <a:stretch>
            <a:fillRect/>
          </a:stretch>
        </p:blipFill>
        <p:spPr>
          <a:xfrm>
            <a:off x="10462069" y="8195"/>
            <a:ext cx="10452068" cy="13716001"/>
          </a:xfrm>
          <a:prstGeom prst="rect">
            <a:avLst/>
          </a:prstGeom>
          <a:ln w="12700">
            <a:miter lim="400000"/>
          </a:ln>
        </p:spPr>
      </p:pic>
      <p:pic>
        <p:nvPicPr>
          <p:cNvPr id="885" name="rawpixel-674079-unsplash.jpg" descr="rawpixel-674079-unsplash.jpg"/>
          <p:cNvPicPr>
            <a:picLocks noChangeAspect="1"/>
          </p:cNvPicPr>
          <p:nvPr/>
        </p:nvPicPr>
        <p:blipFill>
          <a:blip r:embed="rId5" cstate="print">
            <a:extLst/>
          </a:blip>
          <a:srcRect l="27793" r="21270"/>
          <a:stretch>
            <a:fillRect/>
          </a:stretch>
        </p:blipFill>
        <p:spPr>
          <a:xfrm>
            <a:off x="10453490" y="8195"/>
            <a:ext cx="10479701" cy="137160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p:cNvSpPr/>
          <p:nvPr/>
        </p:nvSpPr>
        <p:spPr>
          <a:xfrm>
            <a:off x="20891052" y="0"/>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561" name="170928-Symbol-R-Standard_White.png" descr="170928-Symbol-R-Standard_White.png"/>
          <p:cNvPicPr>
            <a:picLocks noChangeAspect="1"/>
          </p:cNvPicPr>
          <p:nvPr/>
        </p:nvPicPr>
        <p:blipFill>
          <a:blip r:embed="rId2" cstate="print">
            <a:extLst/>
          </a:blip>
          <a:stretch>
            <a:fillRect/>
          </a:stretch>
        </p:blipFill>
        <p:spPr>
          <a:xfrm>
            <a:off x="21124192" y="0"/>
            <a:ext cx="3035301" cy="3035300"/>
          </a:xfrm>
          <a:prstGeom prst="rect">
            <a:avLst/>
          </a:prstGeom>
          <a:ln w="12700">
            <a:miter lim="400000"/>
          </a:ln>
        </p:spPr>
      </p:pic>
      <p:sp>
        <p:nvSpPr>
          <p:cNvPr id="562" name="Our Promise"/>
          <p:cNvSpPr txBox="1">
            <a:spLocks noGrp="1"/>
          </p:cNvSpPr>
          <p:nvPr>
            <p:ph type="title"/>
          </p:nvPr>
        </p:nvSpPr>
        <p:spPr>
          <a:xfrm>
            <a:off x="2386173" y="500018"/>
            <a:ext cx="13228501" cy="13573220"/>
          </a:xfrm>
          <a:prstGeom prst="rect">
            <a:avLst/>
          </a:prstGeom>
        </p:spPr>
        <p:txBody>
          <a:bodyPr>
            <a:normAutofit fontScale="90000"/>
          </a:bodyPr>
          <a:lstStyle/>
          <a:p>
            <a:r>
              <a:rPr lang="en-ZA" sz="9800" dirty="0" smtClean="0"/>
              <a:t>Change is the law of life </a:t>
            </a:r>
            <a:br>
              <a:rPr lang="en-ZA" sz="9800" dirty="0" smtClean="0"/>
            </a:br>
            <a:r>
              <a:rPr lang="en-ZA" sz="9800" dirty="0" smtClean="0"/>
              <a:t/>
            </a:r>
            <a:br>
              <a:rPr lang="en-ZA" sz="9800" dirty="0" smtClean="0"/>
            </a:br>
            <a:r>
              <a:rPr lang="en-ZA" sz="9800" dirty="0" smtClean="0"/>
              <a:t>– those who only look to the past or present </a:t>
            </a:r>
            <a:br>
              <a:rPr lang="en-ZA" sz="9800" dirty="0" smtClean="0"/>
            </a:br>
            <a:r>
              <a:rPr lang="en-ZA" sz="9800" dirty="0" smtClean="0"/>
              <a:t/>
            </a:r>
            <a:br>
              <a:rPr lang="en-ZA" sz="9800" dirty="0" smtClean="0"/>
            </a:br>
            <a:r>
              <a:rPr lang="en-ZA" sz="9800" dirty="0" smtClean="0"/>
              <a:t>– are certain to miss the future </a:t>
            </a:r>
            <a:br>
              <a:rPr lang="en-ZA" sz="9800" dirty="0" smtClean="0"/>
            </a:br>
            <a:r>
              <a:rPr lang="en-ZA" sz="9800" dirty="0" smtClean="0"/>
              <a:t/>
            </a:r>
            <a:br>
              <a:rPr lang="en-ZA" sz="9800" dirty="0" smtClean="0"/>
            </a:br>
            <a:r>
              <a:rPr lang="en-ZA" sz="9800" dirty="0" smtClean="0"/>
              <a:t>– JFK</a:t>
            </a:r>
            <a:r>
              <a:rPr lang="en-ZA" dirty="0" smtClean="0"/>
              <a:t/>
            </a:r>
            <a:br>
              <a:rPr lang="en-ZA" dirty="0" smtClean="0"/>
            </a:br>
            <a:endParaRPr lang="en-ZA" dirty="0"/>
          </a:p>
        </p:txBody>
      </p:sp>
      <p:sp>
        <p:nvSpPr>
          <p:cNvPr id="563" name="Positioning Seventh-day Adventists"/>
          <p:cNvSpPr txBox="1">
            <a:spLocks noGrp="1"/>
          </p:cNvSpPr>
          <p:nvPr>
            <p:ph type="body" sz="quarter" idx="1"/>
          </p:nvPr>
        </p:nvSpPr>
        <p:spPr>
          <a:prstGeom prst="rect">
            <a:avLst/>
          </a:prstGeom>
        </p:spPr>
        <p:txBody>
          <a:bodyPr/>
          <a:lstStyle/>
          <a:p>
            <a:r>
              <a:rPr lang="en-ZA" dirty="0" smtClean="0"/>
              <a:t>.</a:t>
            </a:r>
            <a:endParaRPr i="1"/>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766" name="We can help you"/>
          <p:cNvSpPr txBox="1"/>
          <p:nvPr/>
        </p:nvSpPr>
        <p:spPr>
          <a:xfrm>
            <a:off x="2506385" y="3329608"/>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767" name="Understand the Bible"/>
          <p:cNvSpPr txBox="1"/>
          <p:nvPr/>
        </p:nvSpPr>
        <p:spPr>
          <a:xfrm>
            <a:off x="1541388" y="5286364"/>
            <a:ext cx="22288657" cy="186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40000"/>
              </a:lnSpc>
              <a:defRPr sz="10800" b="1" cap="all" spc="469">
                <a:solidFill>
                  <a:srgbClr val="2F557F"/>
                </a:solidFill>
              </a:defRPr>
            </a:lvl1pPr>
          </a:lstStyle>
          <a:p>
            <a:r>
              <a:t>Understand </a:t>
            </a:r>
            <a:r>
              <a:rPr/>
              <a:t>the </a:t>
            </a:r>
            <a:r>
              <a:rPr smtClean="0"/>
              <a:t>Bible</a:t>
            </a:r>
            <a:endParaRPr lang="en-ZA" dirty="0" smtClean="0"/>
          </a:p>
          <a:p>
            <a:endParaRPr lang="en-ZA" sz="1200" dirty="0" smtClean="0"/>
          </a:p>
          <a:p>
            <a:endParaRPr lang="en-ZA" cap="none" dirty="0" smtClean="0"/>
          </a:p>
          <a:p>
            <a:r>
              <a:rPr lang="en-ZA" sz="6000" cap="none" dirty="0" smtClean="0"/>
              <a:t>to find </a:t>
            </a:r>
            <a:r>
              <a:rPr lang="en-ZA" sz="6000" dirty="0" smtClean="0"/>
              <a:t>freedom, healing </a:t>
            </a:r>
            <a:r>
              <a:rPr lang="en-ZA" sz="6000" cap="none" dirty="0" smtClean="0"/>
              <a:t>and</a:t>
            </a:r>
            <a:r>
              <a:rPr lang="en-ZA" sz="6000" dirty="0" smtClean="0"/>
              <a:t> hope in </a:t>
            </a:r>
            <a:r>
              <a:rPr lang="en-ZA" sz="6000" dirty="0" err="1" smtClean="0"/>
              <a:t>JesUS</a:t>
            </a:r>
            <a:endParaRPr sz="600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The promise checklist"/>
          <p:cNvSpPr txBox="1">
            <a:spLocks noGrp="1"/>
          </p:cNvSpPr>
          <p:nvPr>
            <p:ph type="title"/>
          </p:nvPr>
        </p:nvSpPr>
        <p:spPr>
          <a:xfrm>
            <a:off x="3394934" y="1472865"/>
            <a:ext cx="16173051" cy="3016251"/>
          </a:xfrm>
          <a:prstGeom prst="rect">
            <a:avLst/>
          </a:prstGeom>
        </p:spPr>
        <p:txBody>
          <a:bodyPr/>
          <a:lstStyle>
            <a:lvl1pPr defTabSz="1334756">
              <a:defRPr sz="9490" spc="412"/>
            </a:lvl1pPr>
          </a:lstStyle>
          <a:p>
            <a:r>
              <a:t>The promise checklist</a:t>
            </a:r>
          </a:p>
        </p:txBody>
      </p:sp>
      <p:sp>
        <p:nvSpPr>
          <p:cNvPr id="893" name="Must focus on the customer, not the brand…"/>
          <p:cNvSpPr txBox="1">
            <a:spLocks noGrp="1"/>
          </p:cNvSpPr>
          <p:nvPr>
            <p:ph type="body" idx="1"/>
          </p:nvPr>
        </p:nvSpPr>
        <p:spPr>
          <a:xfrm>
            <a:off x="3415665" y="4372258"/>
            <a:ext cx="19218603" cy="8530942"/>
          </a:xfrm>
          <a:prstGeom prst="rect">
            <a:avLst/>
          </a:prstGeom>
        </p:spPr>
        <p:txBody>
          <a:bodyPr/>
          <a:lstStyle/>
          <a:p>
            <a:pPr marL="743711" indent="-646175" defTabSz="1755296">
              <a:spcBef>
                <a:spcPts val="1900"/>
              </a:spcBef>
              <a:buSzPct val="60000"/>
              <a:buBlip>
                <a:blip r:embed="rId2"/>
              </a:buBlip>
              <a:defRPr sz="6528"/>
            </a:pPr>
            <a:r>
              <a:t>Must focus on the customer, not the brand</a:t>
            </a:r>
          </a:p>
          <a:p>
            <a:pPr marL="743711" indent="-646175" defTabSz="1755296">
              <a:spcBef>
                <a:spcPts val="1900"/>
              </a:spcBef>
              <a:buSzPct val="60000"/>
              <a:buBlip>
                <a:blip r:embed="rId2"/>
              </a:buBlip>
              <a:defRPr sz="6528"/>
            </a:pPr>
            <a:r>
              <a:t>Must be delivered through every touchpoint</a:t>
            </a:r>
          </a:p>
          <a:p>
            <a:pPr marL="743711" indent="-646175" defTabSz="1755296">
              <a:spcBef>
                <a:spcPts val="1900"/>
              </a:spcBef>
              <a:buSzPct val="60000"/>
              <a:buBlip>
                <a:blip r:embed="rId2"/>
              </a:buBlip>
              <a:defRPr sz="6528"/>
            </a:pPr>
            <a:r>
              <a:t>Must include the essence of the brand and the reason for its existence</a:t>
            </a:r>
          </a:p>
          <a:p>
            <a:pPr marL="743711" indent="-646175" defTabSz="1755296">
              <a:spcBef>
                <a:spcPts val="1900"/>
              </a:spcBef>
              <a:buSzPct val="60000"/>
              <a:buBlip>
                <a:blip r:embed="rId2"/>
              </a:buBlip>
              <a:defRPr sz="6528"/>
            </a:pPr>
            <a:r>
              <a:t>Must reflect the original intent of the founders</a:t>
            </a:r>
          </a:p>
          <a:p>
            <a:pPr marL="743711" indent="-646175" defTabSz="1755296">
              <a:spcBef>
                <a:spcPts val="1900"/>
              </a:spcBef>
              <a:buSzPct val="60000"/>
              <a:buBlip>
                <a:blip r:embed="rId2"/>
              </a:buBlip>
              <a:defRPr sz="6528"/>
            </a:pPr>
            <a:r>
              <a:t>People within the organization must identify with the promise</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 name="170615-English-Denim-1024.png" descr="170615-English-Denim-1024.png"/>
          <p:cNvPicPr>
            <a:picLocks noChangeAspect="1"/>
          </p:cNvPicPr>
          <p:nvPr/>
        </p:nvPicPr>
        <p:blipFill>
          <a:blip r:embed="rId2" cstate="print">
            <a:extLst/>
          </a:blip>
          <a:stretch>
            <a:fillRect/>
          </a:stretch>
        </p:blipFill>
        <p:spPr>
          <a:xfrm>
            <a:off x="435632" y="358804"/>
            <a:ext cx="9460227" cy="1893893"/>
          </a:xfrm>
          <a:prstGeom prst="rect">
            <a:avLst/>
          </a:prstGeom>
          <a:ln w="12700">
            <a:miter lim="400000"/>
          </a:ln>
        </p:spPr>
      </p:pic>
      <p:sp>
        <p:nvSpPr>
          <p:cNvPr id="888" name="We can help you"/>
          <p:cNvSpPr txBox="1"/>
          <p:nvPr/>
        </p:nvSpPr>
        <p:spPr>
          <a:xfrm>
            <a:off x="2506385" y="3257600"/>
            <a:ext cx="6955790" cy="1018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300" b="1" spc="722">
                <a:solidFill>
                  <a:srgbClr val="2F557F"/>
                </a:solidFill>
              </a:defRPr>
            </a:lvl1pPr>
          </a:lstStyle>
          <a:p>
            <a:r>
              <a:rPr dirty="0"/>
              <a:t>We can help you</a:t>
            </a:r>
          </a:p>
        </p:txBody>
      </p:sp>
      <p:sp>
        <p:nvSpPr>
          <p:cNvPr id="889" name="Understand the Bible"/>
          <p:cNvSpPr txBox="1"/>
          <p:nvPr/>
        </p:nvSpPr>
        <p:spPr>
          <a:xfrm>
            <a:off x="2506385" y="5872580"/>
            <a:ext cx="17961643" cy="1958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40000"/>
              </a:lnSpc>
              <a:defRPr sz="10800" b="1" cap="all" spc="469">
                <a:solidFill>
                  <a:srgbClr val="2F557F"/>
                </a:solidFill>
              </a:defRPr>
            </a:lvl1pPr>
          </a:lstStyle>
          <a:p>
            <a:r>
              <a:t>Understand the Bible</a:t>
            </a:r>
          </a:p>
        </p:txBody>
      </p:sp>
      <p:sp>
        <p:nvSpPr>
          <p:cNvPr id="890" name="to find freedom, healing and hope in Jesus"/>
          <p:cNvSpPr txBox="1"/>
          <p:nvPr/>
        </p:nvSpPr>
        <p:spPr>
          <a:xfrm>
            <a:off x="4745546" y="7613950"/>
            <a:ext cx="17119368" cy="95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lnSpc>
                <a:spcPct val="100000"/>
              </a:lnSpc>
              <a:defRPr sz="5000" b="1" spc="681">
                <a:solidFill>
                  <a:srgbClr val="2F557F"/>
                </a:solidFill>
              </a:defRPr>
            </a:lvl1pPr>
          </a:lstStyle>
          <a:p>
            <a:r>
              <a:t>to find freedom, healing and hope in Jesus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p:cNvSpPr/>
          <p:nvPr/>
        </p:nvSpPr>
        <p:spPr>
          <a:xfrm>
            <a:off x="20891052" y="0"/>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561" name="170928-Symbol-R-Standard_White.png" descr="170928-Symbol-R-Standard_White.png"/>
          <p:cNvPicPr>
            <a:picLocks noChangeAspect="1"/>
          </p:cNvPicPr>
          <p:nvPr/>
        </p:nvPicPr>
        <p:blipFill>
          <a:blip r:embed="rId2" cstate="print">
            <a:extLst/>
          </a:blip>
          <a:stretch>
            <a:fillRect/>
          </a:stretch>
        </p:blipFill>
        <p:spPr>
          <a:xfrm>
            <a:off x="21124192" y="0"/>
            <a:ext cx="3035301" cy="3035300"/>
          </a:xfrm>
          <a:prstGeom prst="rect">
            <a:avLst/>
          </a:prstGeom>
          <a:ln w="12700">
            <a:miter lim="400000"/>
          </a:ln>
        </p:spPr>
      </p:pic>
      <p:sp>
        <p:nvSpPr>
          <p:cNvPr id="562" name="Our Promise"/>
          <p:cNvSpPr txBox="1">
            <a:spLocks noGrp="1"/>
          </p:cNvSpPr>
          <p:nvPr>
            <p:ph type="title"/>
          </p:nvPr>
        </p:nvSpPr>
        <p:spPr>
          <a:xfrm>
            <a:off x="2386173" y="2928910"/>
            <a:ext cx="13228501" cy="6572296"/>
          </a:xfrm>
          <a:prstGeom prst="rect">
            <a:avLst/>
          </a:prstGeom>
        </p:spPr>
        <p:txBody>
          <a:bodyPr>
            <a:normAutofit/>
          </a:bodyPr>
          <a:lstStyle/>
          <a:p>
            <a:r>
              <a:rPr lang="en-ZA" dirty="0" smtClean="0"/>
              <a:t>Re-Positioning Seventh-day Adventists</a:t>
            </a:r>
            <a:endParaRPr lang="en-ZA" dirty="0"/>
          </a:p>
        </p:txBody>
      </p:sp>
      <p:sp>
        <p:nvSpPr>
          <p:cNvPr id="563" name="Positioning Seventh-day Adventists"/>
          <p:cNvSpPr txBox="1">
            <a:spLocks noGrp="1"/>
          </p:cNvSpPr>
          <p:nvPr>
            <p:ph type="body" sz="quarter" idx="1"/>
          </p:nvPr>
        </p:nvSpPr>
        <p:spPr>
          <a:prstGeom prst="rect">
            <a:avLst/>
          </a:prstGeom>
        </p:spPr>
        <p:txBody>
          <a:bodyPr/>
          <a:lstStyle/>
          <a:p>
            <a:r>
              <a:rPr lang="en-ZA" dirty="0" smtClean="0"/>
              <a:t>.</a:t>
            </a: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ctangle"/>
          <p:cNvSpPr/>
          <p:nvPr/>
        </p:nvSpPr>
        <p:spPr>
          <a:xfrm>
            <a:off x="20891052" y="0"/>
            <a:ext cx="3480248" cy="13716001"/>
          </a:xfrm>
          <a:prstGeom prst="rect">
            <a:avLst/>
          </a:prstGeom>
          <a:solidFill>
            <a:srgbClr val="2F557F"/>
          </a:solidFill>
          <a:ln w="12700">
            <a:miter lim="400000"/>
          </a:ln>
        </p:spPr>
        <p:txBody>
          <a:bodyPr lIns="45719" rIns="45719" anchor="ctr"/>
          <a:lstStyle/>
          <a:p>
            <a:pPr algn="l">
              <a:lnSpc>
                <a:spcPct val="100000"/>
              </a:lnSpc>
              <a:defRPr sz="3600">
                <a:solidFill>
                  <a:srgbClr val="FFFFFF"/>
                </a:solidFill>
              </a:defRPr>
            </a:pPr>
            <a:endParaRPr/>
          </a:p>
        </p:txBody>
      </p:sp>
      <p:pic>
        <p:nvPicPr>
          <p:cNvPr id="561" name="170928-Symbol-R-Standard_White.png" descr="170928-Symbol-R-Standard_White.png"/>
          <p:cNvPicPr>
            <a:picLocks noChangeAspect="1"/>
          </p:cNvPicPr>
          <p:nvPr/>
        </p:nvPicPr>
        <p:blipFill>
          <a:blip r:embed="rId2" cstate="print">
            <a:extLst/>
          </a:blip>
          <a:stretch>
            <a:fillRect/>
          </a:stretch>
        </p:blipFill>
        <p:spPr>
          <a:xfrm>
            <a:off x="21124192" y="0"/>
            <a:ext cx="3035301" cy="3035300"/>
          </a:xfrm>
          <a:prstGeom prst="rect">
            <a:avLst/>
          </a:prstGeom>
          <a:ln w="12700">
            <a:miter lim="400000"/>
          </a:ln>
        </p:spPr>
      </p:pic>
      <p:sp>
        <p:nvSpPr>
          <p:cNvPr id="562" name="Our Promise"/>
          <p:cNvSpPr txBox="1">
            <a:spLocks noGrp="1"/>
          </p:cNvSpPr>
          <p:nvPr>
            <p:ph type="title"/>
          </p:nvPr>
        </p:nvSpPr>
        <p:spPr>
          <a:xfrm>
            <a:off x="2386173" y="2928910"/>
            <a:ext cx="13228501" cy="6572296"/>
          </a:xfrm>
          <a:prstGeom prst="rect">
            <a:avLst/>
          </a:prstGeom>
        </p:spPr>
        <p:txBody>
          <a:bodyPr>
            <a:normAutofit/>
          </a:bodyPr>
          <a:lstStyle/>
          <a:p>
            <a:r>
              <a:rPr lang="en-ZA" dirty="0" smtClean="0"/>
              <a:t>Digital Age</a:t>
            </a:r>
            <a:br>
              <a:rPr lang="en-ZA" dirty="0" smtClean="0"/>
            </a:br>
            <a:endParaRPr lang="en-ZA" dirty="0"/>
          </a:p>
        </p:txBody>
      </p:sp>
      <p:sp>
        <p:nvSpPr>
          <p:cNvPr id="563" name="Positioning Seventh-day Adventists"/>
          <p:cNvSpPr txBox="1">
            <a:spLocks noGrp="1"/>
          </p:cNvSpPr>
          <p:nvPr>
            <p:ph type="body" sz="quarter" idx="1"/>
          </p:nvPr>
        </p:nvSpPr>
        <p:spPr>
          <a:prstGeom prst="rect">
            <a:avLst/>
          </a:prstGeom>
        </p:spPr>
        <p:txBody>
          <a:bodyPr/>
          <a:lstStyle/>
          <a:p>
            <a:r>
              <a:rPr lang="en-ZA" dirty="0" smtClean="0"/>
              <a:t>.</a:t>
            </a: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It’s never been easier to speak up"/>
          <p:cNvSpPr txBox="1">
            <a:spLocks noGrp="1"/>
          </p:cNvSpPr>
          <p:nvPr>
            <p:ph type="title"/>
          </p:nvPr>
        </p:nvSpPr>
        <p:spPr>
          <a:xfrm>
            <a:off x="3862851" y="2675240"/>
            <a:ext cx="16645598" cy="4609349"/>
          </a:xfrm>
          <a:prstGeom prst="rect">
            <a:avLst/>
          </a:prstGeom>
        </p:spPr>
        <p:txBody>
          <a:bodyPr/>
          <a:lstStyle>
            <a:lvl1pPr defTabSz="1700443">
              <a:defRPr sz="12090" spc="525"/>
            </a:lvl1pPr>
          </a:lstStyle>
          <a:p>
            <a:r>
              <a:t>It’s never been easier to speak up</a:t>
            </a:r>
          </a:p>
        </p:txBody>
      </p:sp>
      <p:sp>
        <p:nvSpPr>
          <p:cNvPr id="571" name="It’s never been harder to be heard"/>
          <p:cNvSpPr txBox="1"/>
          <p:nvPr/>
        </p:nvSpPr>
        <p:spPr>
          <a:xfrm>
            <a:off x="3862851" y="7546933"/>
            <a:ext cx="16645598" cy="4609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l" defTabSz="1572453">
              <a:lnSpc>
                <a:spcPct val="80000"/>
              </a:lnSpc>
              <a:defRPr sz="11180" b="1" cap="all" spc="486">
                <a:solidFill>
                  <a:srgbClr val="FFFFFF"/>
                </a:solidFill>
              </a:defRPr>
            </a:lvl1pPr>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 name="brand.tiff" descr="brand.tiff"/>
          <p:cNvPicPr>
            <a:picLocks noGrp="1" noChangeAspect="1"/>
          </p:cNvPicPr>
          <p:nvPr>
            <p:ph type="pic" idx="13"/>
          </p:nvPr>
        </p:nvPicPr>
        <p:blipFill>
          <a:blip r:embed="rId2" cstate="print">
            <a:extLst/>
          </a:blip>
          <a:srcRect l="27450" r="27450"/>
          <a:stretch>
            <a:fillRect/>
          </a:stretch>
        </p:blipFill>
        <p:spPr>
          <a:xfrm>
            <a:off x="0" y="0"/>
            <a:ext cx="10756890" cy="13792328"/>
          </a:xfrm>
          <a:prstGeom prst="rect">
            <a:avLst/>
          </a:prstGeom>
        </p:spPr>
      </p:pic>
      <p:sp>
        <p:nvSpPr>
          <p:cNvPr id="566" name="Complexity demands new tools"/>
          <p:cNvSpPr txBox="1">
            <a:spLocks noGrp="1"/>
          </p:cNvSpPr>
          <p:nvPr>
            <p:ph type="title"/>
          </p:nvPr>
        </p:nvSpPr>
        <p:spPr>
          <a:xfrm>
            <a:off x="11159783" y="2375943"/>
            <a:ext cx="10768093" cy="5566440"/>
          </a:xfrm>
          <a:prstGeom prst="rect">
            <a:avLst/>
          </a:prstGeom>
        </p:spPr>
        <p:txBody>
          <a:bodyPr/>
          <a:lstStyle>
            <a:lvl1pPr defTabSz="1700443">
              <a:defRPr sz="12090" spc="525"/>
            </a:lvl1pPr>
          </a:lstStyle>
          <a:p>
            <a:r>
              <a:t>Complexity demands new tools</a:t>
            </a:r>
          </a:p>
        </p:txBody>
      </p:sp>
      <p:pic>
        <p:nvPicPr>
          <p:cNvPr id="567" name="170928-Symbol-R-Circular_Denim.png" descr="170928-Symbol-R-Circular_Denim.png"/>
          <p:cNvPicPr>
            <a:picLocks noChangeAspect="1"/>
          </p:cNvPicPr>
          <p:nvPr/>
        </p:nvPicPr>
        <p:blipFill>
          <a:blip r:embed="rId3" cstate="print">
            <a:extLst/>
          </a:blip>
          <a:stretch>
            <a:fillRect/>
          </a:stretch>
        </p:blipFill>
        <p:spPr>
          <a:xfrm>
            <a:off x="21259800" y="254000"/>
            <a:ext cx="2730500" cy="2730500"/>
          </a:xfrm>
          <a:prstGeom prst="rect">
            <a:avLst/>
          </a:prstGeom>
          <a:ln w="12700">
            <a:miter lim="400000"/>
          </a:ln>
        </p:spPr>
      </p:pic>
      <p:sp>
        <p:nvSpPr>
          <p:cNvPr id="568" name="The average person is bombarded with 5000 brand messages each day…"/>
          <p:cNvSpPr txBox="1">
            <a:spLocks noGrp="1"/>
          </p:cNvSpPr>
          <p:nvPr>
            <p:ph type="body" sz="quarter" idx="1"/>
          </p:nvPr>
        </p:nvSpPr>
        <p:spPr>
          <a:xfrm>
            <a:off x="11530803" y="7914606"/>
            <a:ext cx="11625612" cy="3829086"/>
          </a:xfrm>
          <a:prstGeom prst="rect">
            <a:avLst/>
          </a:prstGeom>
        </p:spPr>
        <p:txBody>
          <a:bodyPr>
            <a:normAutofit lnSpcReduction="10000"/>
          </a:bodyPr>
          <a:lstStyle/>
          <a:p>
            <a:pPr marL="481263" indent="-481263">
              <a:buSzPct val="100000"/>
              <a:buChar char="•"/>
            </a:pPr>
            <a:r>
              <a:t>The average person is bombarded with 5000 brand messages </a:t>
            </a:r>
            <a:r>
              <a:rPr/>
              <a:t>each </a:t>
            </a:r>
            <a:r>
              <a:rPr smtClean="0"/>
              <a:t>day</a:t>
            </a:r>
            <a:endParaRPr lang="en-ZA" dirty="0" smtClean="0"/>
          </a:p>
          <a:p>
            <a:pPr marL="481263" indent="-481263">
              <a:buSzPct val="100000"/>
              <a:buChar char="•"/>
            </a:pPr>
            <a:r>
              <a:rPr lang="en-ZA" dirty="0" smtClean="0"/>
              <a:t>1440 – 3.5x</a:t>
            </a:r>
            <a:endParaRPr/>
          </a:p>
          <a:p>
            <a:pPr marL="481263" indent="-481263">
              <a:buSzPct val="100000"/>
              <a:buChar char="•"/>
            </a:pPr>
            <a:r>
              <a:t>We only have a few seconds to leave a lasting impression</a:t>
            </a:r>
          </a:p>
        </p:txBody>
      </p:sp>
    </p:spTree>
  </p:cSld>
  <p:clrMapOvr>
    <a:masterClrMapping/>
  </p:clrMapOvr>
  <p:transition spd="med"/>
</p:sld>
</file>

<file path=ppt/theme/theme1.xml><?xml version="1.0" encoding="utf-8"?>
<a:theme xmlns:a="http://schemas.openxmlformats.org/drawingml/2006/main" name="Default Theme">
  <a:themeElements>
    <a:clrScheme name="Default Theme">
      <a:dk1>
        <a:srgbClr val="7F7F7F"/>
      </a:dk1>
      <a:lt1>
        <a:srgbClr val="FFFFFF"/>
      </a:lt1>
      <a:dk2>
        <a:srgbClr val="A7A7A7"/>
      </a:dk2>
      <a:lt2>
        <a:srgbClr val="535353"/>
      </a:lt2>
      <a:accent1>
        <a:srgbClr val="707070"/>
      </a:accent1>
      <a:accent2>
        <a:srgbClr val="D6AE7E"/>
      </a:accent2>
      <a:accent3>
        <a:srgbClr val="545557"/>
      </a:accent3>
      <a:accent4>
        <a:srgbClr val="91969B"/>
      </a:accent4>
      <a:accent5>
        <a:srgbClr val="4B5050"/>
      </a:accent5>
      <a:accent6>
        <a:srgbClr val="515457"/>
      </a:accent6>
      <a:hlink>
        <a:srgbClr val="0000FF"/>
      </a:hlink>
      <a:folHlink>
        <a:srgbClr val="FF00FF"/>
      </a:folHlink>
    </a:clrScheme>
    <a:fontScheme name="Default Theme">
      <a:majorFont>
        <a:latin typeface="Noto Sans"/>
        <a:ea typeface="Noto Sans"/>
        <a:cs typeface="Noto Sans"/>
      </a:majorFont>
      <a:minorFont>
        <a:latin typeface="Calibri"/>
        <a:ea typeface="Calibri"/>
        <a:cs typeface="Calibri"/>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000000"/>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Tx/>
            <a:latin typeface="+mj-lt"/>
            <a:ea typeface="+mj-ea"/>
            <a:cs typeface="+mj-cs"/>
            <a:sym typeface="Noto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mj-lt"/>
            <a:ea typeface="+mj-ea"/>
            <a:cs typeface="+mj-cs"/>
            <a:sym typeface="Noto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Theme">
  <a:themeElements>
    <a:clrScheme name="Default Theme">
      <a:dk1>
        <a:srgbClr val="000000"/>
      </a:dk1>
      <a:lt1>
        <a:srgbClr val="FFFFFF"/>
      </a:lt1>
      <a:dk2>
        <a:srgbClr val="A7A7A7"/>
      </a:dk2>
      <a:lt2>
        <a:srgbClr val="535353"/>
      </a:lt2>
      <a:accent1>
        <a:srgbClr val="707070"/>
      </a:accent1>
      <a:accent2>
        <a:srgbClr val="D6AE7E"/>
      </a:accent2>
      <a:accent3>
        <a:srgbClr val="545557"/>
      </a:accent3>
      <a:accent4>
        <a:srgbClr val="91969B"/>
      </a:accent4>
      <a:accent5>
        <a:srgbClr val="4B5050"/>
      </a:accent5>
      <a:accent6>
        <a:srgbClr val="515457"/>
      </a:accent6>
      <a:hlink>
        <a:srgbClr val="0000FF"/>
      </a:hlink>
      <a:folHlink>
        <a:srgbClr val="FF00FF"/>
      </a:folHlink>
    </a:clrScheme>
    <a:fontScheme name="Default Theme">
      <a:majorFont>
        <a:latin typeface="Noto Sans"/>
        <a:ea typeface="Noto Sans"/>
        <a:cs typeface="Noto Sans"/>
      </a:majorFont>
      <a:minorFont>
        <a:latin typeface="Calibri"/>
        <a:ea typeface="Calibri"/>
        <a:cs typeface="Calibri"/>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000000"/>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Tx/>
            <a:latin typeface="+mj-lt"/>
            <a:ea typeface="+mj-ea"/>
            <a:cs typeface="+mj-cs"/>
            <a:sym typeface="Noto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1828433" rtl="0" fontAlgn="auto" latinLnBrk="0" hangingPunct="0">
          <a:lnSpc>
            <a:spcPts val="4100"/>
          </a:lnSpc>
          <a:spcBef>
            <a:spcPts val="0"/>
          </a:spcBef>
          <a:spcAft>
            <a:spcPts val="0"/>
          </a:spcAft>
          <a:buClrTx/>
          <a:buSzTx/>
          <a:buFontTx/>
          <a:buNone/>
          <a:tabLst/>
          <a:defRPr kumimoji="0" sz="3800" b="0" i="0" u="none" strike="noStrike" cap="none" spc="0" normalizeH="0" baseline="0">
            <a:ln>
              <a:noFill/>
            </a:ln>
            <a:solidFill>
              <a:srgbClr val="7F7F7F"/>
            </a:solidFill>
            <a:effectLst/>
            <a:uFillTx/>
            <a:latin typeface="+mj-lt"/>
            <a:ea typeface="+mj-ea"/>
            <a:cs typeface="+mj-cs"/>
            <a:sym typeface="Noto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858</TotalTime>
  <Words>1532</Words>
  <Application>Microsoft Office PowerPoint</Application>
  <PresentationFormat>Custom</PresentationFormat>
  <Paragraphs>360</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Default Theme</vt:lpstr>
      <vt:lpstr>“Products are created in a factory, but Brands are created in the mind”</vt:lpstr>
      <vt:lpstr>Where are we as SDA’s Positioned</vt:lpstr>
      <vt:lpstr>our most globally recognized element </vt:lpstr>
      <vt:lpstr> </vt:lpstr>
      <vt:lpstr>Change is the law of life   – those who only look to the past or present   – are certain to miss the future   – JFK </vt:lpstr>
      <vt:lpstr>Re-Positioning Seventh-day Adventists</vt:lpstr>
      <vt:lpstr>Digital Age </vt:lpstr>
      <vt:lpstr>It’s never been easier to speak up</vt:lpstr>
      <vt:lpstr>Complexity demands new tools</vt:lpstr>
      <vt:lpstr>It’s never been easier to speak up</vt:lpstr>
      <vt:lpstr>Slide 11</vt:lpstr>
      <vt:lpstr>Slide 12</vt:lpstr>
      <vt:lpstr>Our Promise</vt:lpstr>
      <vt:lpstr>Our Promise</vt:lpstr>
      <vt:lpstr>Slide 15</vt:lpstr>
      <vt:lpstr>Slide 16</vt:lpstr>
      <vt:lpstr>Slide 17</vt:lpstr>
      <vt:lpstr>What happens when a brand doesn’t keep their promise?</vt:lpstr>
      <vt:lpstr>Slide 19</vt:lpstr>
      <vt:lpstr>Slide 20</vt:lpstr>
      <vt:lpstr>Slide 21</vt:lpstr>
      <vt:lpstr>It’s not about your brand</vt:lpstr>
      <vt:lpstr>The promise checklist</vt:lpstr>
      <vt:lpstr>Slide 24</vt:lpstr>
      <vt:lpstr>Our Promise</vt:lpstr>
      <vt:lpstr>Slide 26</vt:lpstr>
      <vt:lpstr>Every person must understand the truth for themselves</vt:lpstr>
      <vt:lpstr>Slide 28</vt:lpstr>
      <vt:lpstr>Beyond cognitive Bible Studies</vt:lpstr>
      <vt:lpstr>Slide 30</vt:lpstr>
      <vt:lpstr>We don’t bring freedom, healing and hope</vt:lpstr>
      <vt:lpstr>Slide 32</vt:lpstr>
      <vt:lpstr>Our pioneers were fulfilling this promise even before we had a name</vt:lpstr>
      <vt:lpstr>Slide 34</vt:lpstr>
      <vt:lpstr>Our promise is for every human being, including our own members </vt:lpstr>
      <vt:lpstr>Slide 36</vt:lpstr>
      <vt:lpstr>We are already delivering on this promise</vt:lpstr>
      <vt:lpstr>Slide 38</vt:lpstr>
      <vt:lpstr>Slide 39</vt:lpstr>
      <vt:lpstr>Freedom,  Healing and Hope</vt:lpstr>
      <vt:lpstr>Freedom, Healing and Hope</vt:lpstr>
      <vt:lpstr>Slide 42</vt:lpstr>
      <vt:lpstr>“This is what we do…”</vt:lpstr>
      <vt:lpstr>Slide 44</vt:lpstr>
      <vt:lpstr>Both contemporary and traditional Adventists are already delivering on this promise</vt:lpstr>
      <vt:lpstr>Slide 46</vt:lpstr>
      <vt:lpstr>We must get better at it</vt:lpstr>
      <vt:lpstr>Slide 48</vt:lpstr>
      <vt:lpstr>Provides focus to relational ministries </vt:lpstr>
      <vt:lpstr>Slide 50</vt:lpstr>
      <vt:lpstr>The promise checklist</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Promise</dc:title>
  <dc:creator>Dell</dc:creator>
  <cp:lastModifiedBy>Dell</cp:lastModifiedBy>
  <cp:revision>31</cp:revision>
  <dcterms:modified xsi:type="dcterms:W3CDTF">2019-05-01T01:21:48Z</dcterms:modified>
</cp:coreProperties>
</file>