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harts/chart7.xml" ContentType="application/vnd.openxmlformats-officedocument.drawingml.chart+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charts/chart6.xml" ContentType="application/vnd.openxmlformats-officedocument.drawingml.char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charts/chart2.xml" ContentType="application/vnd.openxmlformats-officedocument.drawingml.chart+xml"/>
  <Override PartName="/ppt/slideLayouts/slideLayout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8" r:id="rId2"/>
    <p:sldMasterId id="2147483700" r:id="rId3"/>
  </p:sldMasterIdLst>
  <p:notesMasterIdLst>
    <p:notesMasterId r:id="rId20"/>
  </p:notesMasterIdLst>
  <p:sldIdLst>
    <p:sldId id="281" r:id="rId4"/>
    <p:sldId id="259" r:id="rId5"/>
    <p:sldId id="267" r:id="rId6"/>
    <p:sldId id="260" r:id="rId7"/>
    <p:sldId id="265" r:id="rId8"/>
    <p:sldId id="256" r:id="rId9"/>
    <p:sldId id="261" r:id="rId10"/>
    <p:sldId id="262" r:id="rId11"/>
    <p:sldId id="263" r:id="rId12"/>
    <p:sldId id="274" r:id="rId13"/>
    <p:sldId id="257" r:id="rId14"/>
    <p:sldId id="266" r:id="rId15"/>
    <p:sldId id="269" r:id="rId16"/>
    <p:sldId id="276" r:id="rId17"/>
    <p:sldId id="272" r:id="rId18"/>
    <p:sldId id="280" r:id="rId19"/>
  </p:sldIdLst>
  <p:sldSz cx="24371300" cy="13716000"/>
  <p:notesSz cx="6858000" cy="9144000"/>
  <p:defaultTextStyle>
    <a:defPPr marL="0" marR="0" indent="0" algn="l" defTabSz="914289" rtl="0" fontAlgn="auto" latinLnBrk="1"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defRPr>
    </a:defPPr>
    <a:lvl1pPr marL="0" marR="0" indent="0" algn="ctr" defTabSz="1828214" rtl="0" fontAlgn="auto" latinLnBrk="0" hangingPunct="0">
      <a:lnSpc>
        <a:spcPts val="4099"/>
      </a:lnSpc>
      <a:spcBef>
        <a:spcPts val="0"/>
      </a:spcBef>
      <a:spcAft>
        <a:spcPts val="0"/>
      </a:spcAft>
      <a:buClrTx/>
      <a:buSzTx/>
      <a:buFontTx/>
      <a:buNone/>
      <a:tabLst/>
      <a:defRPr kumimoji="0" sz="3800" b="0" i="0" u="none" strike="noStrike" cap="none" spc="0" normalizeH="0" baseline="0">
        <a:ln>
          <a:noFill/>
        </a:ln>
        <a:solidFill>
          <a:srgbClr val="7F7F7F"/>
        </a:solidFill>
        <a:effectLst/>
        <a:uFillTx/>
        <a:latin typeface="+mj-lt"/>
        <a:ea typeface="+mj-ea"/>
        <a:cs typeface="+mj-cs"/>
        <a:sym typeface="Noto Sans"/>
      </a:defRPr>
    </a:lvl1pPr>
    <a:lvl2pPr marL="0" marR="0" indent="914106" algn="ctr" defTabSz="1828214" rtl="0" fontAlgn="auto" latinLnBrk="0" hangingPunct="0">
      <a:lnSpc>
        <a:spcPts val="4099"/>
      </a:lnSpc>
      <a:spcBef>
        <a:spcPts val="0"/>
      </a:spcBef>
      <a:spcAft>
        <a:spcPts val="0"/>
      </a:spcAft>
      <a:buClrTx/>
      <a:buSzTx/>
      <a:buFontTx/>
      <a:buNone/>
      <a:tabLst/>
      <a:defRPr kumimoji="0" sz="3800" b="0" i="0" u="none" strike="noStrike" cap="none" spc="0" normalizeH="0" baseline="0">
        <a:ln>
          <a:noFill/>
        </a:ln>
        <a:solidFill>
          <a:srgbClr val="7F7F7F"/>
        </a:solidFill>
        <a:effectLst/>
        <a:uFillTx/>
        <a:latin typeface="+mj-lt"/>
        <a:ea typeface="+mj-ea"/>
        <a:cs typeface="+mj-cs"/>
        <a:sym typeface="Noto Sans"/>
      </a:defRPr>
    </a:lvl2pPr>
    <a:lvl3pPr marL="0" marR="0" indent="1828214" algn="ctr" defTabSz="1828214" rtl="0" fontAlgn="auto" latinLnBrk="0" hangingPunct="0">
      <a:lnSpc>
        <a:spcPts val="4099"/>
      </a:lnSpc>
      <a:spcBef>
        <a:spcPts val="0"/>
      </a:spcBef>
      <a:spcAft>
        <a:spcPts val="0"/>
      </a:spcAft>
      <a:buClrTx/>
      <a:buSzTx/>
      <a:buFontTx/>
      <a:buNone/>
      <a:tabLst/>
      <a:defRPr kumimoji="0" sz="3800" b="0" i="0" u="none" strike="noStrike" cap="none" spc="0" normalizeH="0" baseline="0">
        <a:ln>
          <a:noFill/>
        </a:ln>
        <a:solidFill>
          <a:srgbClr val="7F7F7F"/>
        </a:solidFill>
        <a:effectLst/>
        <a:uFillTx/>
        <a:latin typeface="+mj-lt"/>
        <a:ea typeface="+mj-ea"/>
        <a:cs typeface="+mj-cs"/>
        <a:sym typeface="Noto Sans"/>
      </a:defRPr>
    </a:lvl3pPr>
    <a:lvl4pPr marL="0" marR="0" indent="2742323" algn="ctr" defTabSz="1828214" rtl="0" fontAlgn="auto" latinLnBrk="0" hangingPunct="0">
      <a:lnSpc>
        <a:spcPts val="4099"/>
      </a:lnSpc>
      <a:spcBef>
        <a:spcPts val="0"/>
      </a:spcBef>
      <a:spcAft>
        <a:spcPts val="0"/>
      </a:spcAft>
      <a:buClrTx/>
      <a:buSzTx/>
      <a:buFontTx/>
      <a:buNone/>
      <a:tabLst/>
      <a:defRPr kumimoji="0" sz="3800" b="0" i="0" u="none" strike="noStrike" cap="none" spc="0" normalizeH="0" baseline="0">
        <a:ln>
          <a:noFill/>
        </a:ln>
        <a:solidFill>
          <a:srgbClr val="7F7F7F"/>
        </a:solidFill>
        <a:effectLst/>
        <a:uFillTx/>
        <a:latin typeface="+mj-lt"/>
        <a:ea typeface="+mj-ea"/>
        <a:cs typeface="+mj-cs"/>
        <a:sym typeface="Noto Sans"/>
      </a:defRPr>
    </a:lvl4pPr>
    <a:lvl5pPr marL="0" marR="0" indent="3656429" algn="ctr" defTabSz="1828214" rtl="0" fontAlgn="auto" latinLnBrk="0" hangingPunct="0">
      <a:lnSpc>
        <a:spcPts val="4099"/>
      </a:lnSpc>
      <a:spcBef>
        <a:spcPts val="0"/>
      </a:spcBef>
      <a:spcAft>
        <a:spcPts val="0"/>
      </a:spcAft>
      <a:buClrTx/>
      <a:buSzTx/>
      <a:buFontTx/>
      <a:buNone/>
      <a:tabLst/>
      <a:defRPr kumimoji="0" sz="3800" b="0" i="0" u="none" strike="noStrike" cap="none" spc="0" normalizeH="0" baseline="0">
        <a:ln>
          <a:noFill/>
        </a:ln>
        <a:solidFill>
          <a:srgbClr val="7F7F7F"/>
        </a:solidFill>
        <a:effectLst/>
        <a:uFillTx/>
        <a:latin typeface="+mj-lt"/>
        <a:ea typeface="+mj-ea"/>
        <a:cs typeface="+mj-cs"/>
        <a:sym typeface="Noto Sans"/>
      </a:defRPr>
    </a:lvl5pPr>
    <a:lvl6pPr marL="0" marR="0" indent="4570537" algn="ctr" defTabSz="1828214" rtl="0" fontAlgn="auto" latinLnBrk="0" hangingPunct="0">
      <a:lnSpc>
        <a:spcPts val="4099"/>
      </a:lnSpc>
      <a:spcBef>
        <a:spcPts val="0"/>
      </a:spcBef>
      <a:spcAft>
        <a:spcPts val="0"/>
      </a:spcAft>
      <a:buClrTx/>
      <a:buSzTx/>
      <a:buFontTx/>
      <a:buNone/>
      <a:tabLst/>
      <a:defRPr kumimoji="0" sz="3800" b="0" i="0" u="none" strike="noStrike" cap="none" spc="0" normalizeH="0" baseline="0">
        <a:ln>
          <a:noFill/>
        </a:ln>
        <a:solidFill>
          <a:srgbClr val="7F7F7F"/>
        </a:solidFill>
        <a:effectLst/>
        <a:uFillTx/>
        <a:latin typeface="+mj-lt"/>
        <a:ea typeface="+mj-ea"/>
        <a:cs typeface="+mj-cs"/>
        <a:sym typeface="Noto Sans"/>
      </a:defRPr>
    </a:lvl6pPr>
    <a:lvl7pPr marL="0" marR="0" indent="5484645" algn="ctr" defTabSz="1828214" rtl="0" fontAlgn="auto" latinLnBrk="0" hangingPunct="0">
      <a:lnSpc>
        <a:spcPts val="4099"/>
      </a:lnSpc>
      <a:spcBef>
        <a:spcPts val="0"/>
      </a:spcBef>
      <a:spcAft>
        <a:spcPts val="0"/>
      </a:spcAft>
      <a:buClrTx/>
      <a:buSzTx/>
      <a:buFontTx/>
      <a:buNone/>
      <a:tabLst/>
      <a:defRPr kumimoji="0" sz="3800" b="0" i="0" u="none" strike="noStrike" cap="none" spc="0" normalizeH="0" baseline="0">
        <a:ln>
          <a:noFill/>
        </a:ln>
        <a:solidFill>
          <a:srgbClr val="7F7F7F"/>
        </a:solidFill>
        <a:effectLst/>
        <a:uFillTx/>
        <a:latin typeface="+mj-lt"/>
        <a:ea typeface="+mj-ea"/>
        <a:cs typeface="+mj-cs"/>
        <a:sym typeface="Noto Sans"/>
      </a:defRPr>
    </a:lvl7pPr>
    <a:lvl8pPr marL="0" marR="0" indent="6398751" algn="ctr" defTabSz="1828214" rtl="0" fontAlgn="auto" latinLnBrk="0" hangingPunct="0">
      <a:lnSpc>
        <a:spcPts val="4099"/>
      </a:lnSpc>
      <a:spcBef>
        <a:spcPts val="0"/>
      </a:spcBef>
      <a:spcAft>
        <a:spcPts val="0"/>
      </a:spcAft>
      <a:buClrTx/>
      <a:buSzTx/>
      <a:buFontTx/>
      <a:buNone/>
      <a:tabLst/>
      <a:defRPr kumimoji="0" sz="3800" b="0" i="0" u="none" strike="noStrike" cap="none" spc="0" normalizeH="0" baseline="0">
        <a:ln>
          <a:noFill/>
        </a:ln>
        <a:solidFill>
          <a:srgbClr val="7F7F7F"/>
        </a:solidFill>
        <a:effectLst/>
        <a:uFillTx/>
        <a:latin typeface="+mj-lt"/>
        <a:ea typeface="+mj-ea"/>
        <a:cs typeface="+mj-cs"/>
        <a:sym typeface="Noto Sans"/>
      </a:defRPr>
    </a:lvl8pPr>
    <a:lvl9pPr marL="0" marR="0" indent="7312860" algn="ctr" defTabSz="1828214" rtl="0" fontAlgn="auto" latinLnBrk="0" hangingPunct="0">
      <a:lnSpc>
        <a:spcPts val="4099"/>
      </a:lnSpc>
      <a:spcBef>
        <a:spcPts val="0"/>
      </a:spcBef>
      <a:spcAft>
        <a:spcPts val="0"/>
      </a:spcAft>
      <a:buClrTx/>
      <a:buSzTx/>
      <a:buFontTx/>
      <a:buNone/>
      <a:tabLst/>
      <a:defRPr kumimoji="0" sz="3800" b="0" i="0" u="none" strike="noStrike" cap="none" spc="0" normalizeH="0" baseline="0">
        <a:ln>
          <a:noFill/>
        </a:ln>
        <a:solidFill>
          <a:srgbClr val="7F7F7F"/>
        </a:solidFill>
        <a:effectLst/>
        <a:uFillTx/>
        <a:latin typeface="+mj-lt"/>
        <a:ea typeface="+mj-ea"/>
        <a:cs typeface="+mj-cs"/>
        <a:sym typeface="Noto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Lato Light"/>
          <a:ea typeface="Lato Light"/>
          <a:cs typeface="Lato Light"/>
        </a:font>
        <a:srgbClr val="7F7F7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Lato Light"/>
          <a:ea typeface="Lato Light"/>
          <a:cs typeface="Lato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Lato Light"/>
          <a:ea typeface="Lato Light"/>
          <a:cs typeface="Lato Ligh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Lato Light"/>
          <a:ea typeface="Lato Light"/>
          <a:cs typeface="Lato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C7B018BB-80A7-4F77-B60F-C8B233D01FF8}" styleName="">
    <a:tblBg/>
    <a:wholeTbl>
      <a:tcTxStyle b="off" i="off">
        <a:font>
          <a:latin typeface="Lato Light"/>
          <a:ea typeface="Lato Light"/>
          <a:cs typeface="Lato Light"/>
        </a:font>
        <a:srgbClr val="7F7F7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0D0"/>
          </a:solidFill>
        </a:fill>
      </a:tcStyle>
    </a:wholeTbl>
    <a:band2H>
      <a:tcTxStyle/>
      <a:tcStyle>
        <a:tcBdr/>
        <a:fill>
          <a:solidFill>
            <a:srgbClr val="E9E9E9"/>
          </a:solidFill>
        </a:fill>
      </a:tcStyle>
    </a:band2H>
    <a:firstCol>
      <a:tcTxStyle b="on" i="off">
        <a:font>
          <a:latin typeface="Lato Light"/>
          <a:ea typeface="Lato Light"/>
          <a:cs typeface="Lato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Lato Light"/>
          <a:ea typeface="Lato Light"/>
          <a:cs typeface="Lato Ligh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Lato Light"/>
          <a:ea typeface="Lato Light"/>
          <a:cs typeface="Lato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Lato Light"/>
          <a:ea typeface="Lato Light"/>
          <a:cs typeface="Lato Light"/>
        </a:font>
        <a:srgbClr val="7F7F7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CDE"/>
          </a:solidFill>
        </a:fill>
      </a:tcStyle>
    </a:wholeTbl>
    <a:band2H>
      <a:tcTxStyle/>
      <a:tcStyle>
        <a:tcBdr/>
        <a:fill>
          <a:solidFill>
            <a:srgbClr val="EEEEEF"/>
          </a:solidFill>
        </a:fill>
      </a:tcStyle>
    </a:band2H>
    <a:firstCol>
      <a:tcTxStyle b="on" i="off">
        <a:font>
          <a:latin typeface="Lato Light"/>
          <a:ea typeface="Lato Light"/>
          <a:cs typeface="Lato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firstCol>
    <a:lastRow>
      <a:tcTxStyle b="on" i="off">
        <a:font>
          <a:latin typeface="Lato Light"/>
          <a:ea typeface="Lato Light"/>
          <a:cs typeface="Lato Ligh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lastRow>
    <a:firstRow>
      <a:tcTxStyle b="on" i="off">
        <a:font>
          <a:latin typeface="Lato Light"/>
          <a:ea typeface="Lato Light"/>
          <a:cs typeface="Lato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firstRow>
  </a:tblStyle>
  <a:tblStyle styleId="{CF821DB8-F4EB-4A41-A1BA-3FCAFE7338EE}" styleName="">
    <a:tblBg/>
    <a:wholeTbl>
      <a:tcTxStyle b="off" i="off">
        <a:font>
          <a:latin typeface="Lato Light"/>
          <a:ea typeface="Lato Light"/>
          <a:cs typeface="Lato Light"/>
        </a:font>
        <a:srgbClr val="7F7F7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CECEC"/>
          </a:solidFill>
        </a:fill>
      </a:tcStyle>
    </a:wholeTbl>
    <a:band2H>
      <a:tcTxStyle/>
      <a:tcStyle>
        <a:tcBdr/>
        <a:fill>
          <a:solidFill>
            <a:srgbClr val="FFFFFF"/>
          </a:solidFill>
        </a:fill>
      </a:tcStyle>
    </a:band2H>
    <a:firstCol>
      <a:tcTxStyle b="on" i="off">
        <a:font>
          <a:latin typeface="Lato Light"/>
          <a:ea typeface="Lato Light"/>
          <a:cs typeface="Lato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0000"/>
          </a:solidFill>
        </a:fill>
      </a:tcStyle>
    </a:firstCol>
    <a:lastRow>
      <a:tcTxStyle b="on" i="off">
        <a:font>
          <a:latin typeface="Lato Light"/>
          <a:ea typeface="Lato Light"/>
          <a:cs typeface="Lato Light"/>
        </a:font>
        <a:srgbClr val="7F7F7F"/>
      </a:tcTxStyle>
      <a:tcStyle>
        <a:tcBdr>
          <a:left>
            <a:ln w="12700" cap="flat">
              <a:noFill/>
              <a:miter lim="400000"/>
            </a:ln>
          </a:left>
          <a:right>
            <a:ln w="12700" cap="flat">
              <a:noFill/>
              <a:miter lim="400000"/>
            </a:ln>
          </a:right>
          <a:top>
            <a:ln w="50800" cap="flat">
              <a:solidFill>
                <a:srgbClr val="7F7F7F"/>
              </a:solidFill>
              <a:prstDash val="solid"/>
              <a:round/>
            </a:ln>
          </a:top>
          <a:bottom>
            <a:ln w="25400" cap="flat">
              <a:solidFill>
                <a:srgbClr val="7F7F7F"/>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Lato Light"/>
          <a:ea typeface="Lato Light"/>
          <a:cs typeface="Lato Light"/>
        </a:font>
        <a:srgbClr val="FFFFFF"/>
      </a:tcTxStyle>
      <a:tcStyle>
        <a:tcBdr>
          <a:left>
            <a:ln w="12700" cap="flat">
              <a:noFill/>
              <a:miter lim="400000"/>
            </a:ln>
          </a:left>
          <a:right>
            <a:ln w="12700" cap="flat">
              <a:noFill/>
              <a:miter lim="400000"/>
            </a:ln>
          </a:right>
          <a:top>
            <a:ln w="25400" cap="flat">
              <a:solidFill>
                <a:srgbClr val="7F7F7F"/>
              </a:solidFill>
              <a:prstDash val="solid"/>
              <a:round/>
            </a:ln>
          </a:top>
          <a:bottom>
            <a:ln w="25400" cap="flat">
              <a:solidFill>
                <a:srgbClr val="7F7F7F"/>
              </a:solidFill>
              <a:prstDash val="solid"/>
              <a:round/>
            </a:ln>
          </a:bottom>
          <a:insideH>
            <a:ln w="12700" cap="flat">
              <a:noFill/>
              <a:miter lim="400000"/>
            </a:ln>
          </a:insideH>
          <a:insideV>
            <a:ln w="12700" cap="flat">
              <a:noFill/>
              <a:miter lim="400000"/>
            </a:ln>
          </a:insideV>
        </a:tcBdr>
        <a:fill>
          <a:solidFill>
            <a:srgbClr val="000000"/>
          </a:solidFill>
        </a:fill>
      </a:tcStyle>
    </a:firstRow>
  </a:tblStyle>
  <a:tblStyle styleId="{33BA23B1-9221-436E-865A-0063620EA4FD}" styleName="">
    <a:tblBg/>
    <a:wholeTbl>
      <a:tcTxStyle b="off" i="off">
        <a:font>
          <a:latin typeface="Lato Light"/>
          <a:ea typeface="Lato Light"/>
          <a:cs typeface="Lato Light"/>
        </a:font>
        <a:srgbClr val="7F7F7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D7D7"/>
          </a:solidFill>
        </a:fill>
      </a:tcStyle>
    </a:wholeTbl>
    <a:band2H>
      <a:tcTxStyle/>
      <a:tcStyle>
        <a:tcBdr/>
        <a:fill>
          <a:solidFill>
            <a:srgbClr val="ECECEC"/>
          </a:solidFill>
        </a:fill>
      </a:tcStyle>
    </a:band2H>
    <a:firstCol>
      <a:tcTxStyle b="on" i="off">
        <a:font>
          <a:latin typeface="Lato Light"/>
          <a:ea typeface="Lato Light"/>
          <a:cs typeface="Lato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7F7F7F"/>
          </a:solidFill>
        </a:fill>
      </a:tcStyle>
    </a:firstCol>
    <a:lastRow>
      <a:tcTxStyle b="on" i="off">
        <a:font>
          <a:latin typeface="Lato Light"/>
          <a:ea typeface="Lato Light"/>
          <a:cs typeface="Lato Ligh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7F7F7F"/>
          </a:solidFill>
        </a:fill>
      </a:tcStyle>
    </a:lastRow>
    <a:firstRow>
      <a:tcTxStyle b="on" i="off">
        <a:font>
          <a:latin typeface="Lato Light"/>
          <a:ea typeface="Lato Light"/>
          <a:cs typeface="Lato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7F7F7F"/>
          </a:solidFill>
        </a:fill>
      </a:tcStyle>
    </a:firstRow>
  </a:tblStyle>
  <a:tblStyle styleId="{2708684C-4D16-4618-839F-0558EEFCDFE6}" styleName="">
    <a:tblBg/>
    <a:wholeTbl>
      <a:tcTxStyle b="off" i="off">
        <a:font>
          <a:latin typeface="Lato Light"/>
          <a:ea typeface="Lato Light"/>
          <a:cs typeface="Lato Light"/>
        </a:font>
        <a:srgbClr val="7F7F7F"/>
      </a:tcTxStyle>
      <a:tcStyle>
        <a:tcBdr>
          <a:left>
            <a:ln w="12700" cap="flat">
              <a:solidFill>
                <a:srgbClr val="7F7F7F"/>
              </a:solidFill>
              <a:prstDash val="solid"/>
              <a:round/>
            </a:ln>
          </a:left>
          <a:right>
            <a:ln w="12700" cap="flat">
              <a:solidFill>
                <a:srgbClr val="7F7F7F"/>
              </a:solidFill>
              <a:prstDash val="solid"/>
              <a:round/>
            </a:ln>
          </a:right>
          <a:top>
            <a:ln w="12700" cap="flat">
              <a:solidFill>
                <a:srgbClr val="7F7F7F"/>
              </a:solidFill>
              <a:prstDash val="solid"/>
              <a:round/>
            </a:ln>
          </a:top>
          <a:bottom>
            <a:ln w="12700" cap="flat">
              <a:solidFill>
                <a:srgbClr val="7F7F7F"/>
              </a:solidFill>
              <a:prstDash val="solid"/>
              <a:round/>
            </a:ln>
          </a:bottom>
          <a:insideH>
            <a:ln w="12700" cap="flat">
              <a:solidFill>
                <a:srgbClr val="7F7F7F"/>
              </a:solidFill>
              <a:prstDash val="solid"/>
              <a:round/>
            </a:ln>
          </a:insideH>
          <a:insideV>
            <a:ln w="12700" cap="flat">
              <a:solidFill>
                <a:srgbClr val="7F7F7F"/>
              </a:solidFill>
              <a:prstDash val="solid"/>
              <a:round/>
            </a:ln>
          </a:insideV>
        </a:tcBdr>
        <a:fill>
          <a:solidFill>
            <a:srgbClr val="7F7F7F">
              <a:alpha val="20000"/>
            </a:srgbClr>
          </a:solidFill>
        </a:fill>
      </a:tcStyle>
    </a:wholeTbl>
    <a:band2H>
      <a:tcTxStyle/>
      <a:tcStyle>
        <a:tcBdr/>
        <a:fill>
          <a:solidFill>
            <a:srgbClr val="FFFFFF"/>
          </a:solidFill>
        </a:fill>
      </a:tcStyle>
    </a:band2H>
    <a:firstCol>
      <a:tcTxStyle b="on" i="off">
        <a:font>
          <a:latin typeface="Lato Light"/>
          <a:ea typeface="Lato Light"/>
          <a:cs typeface="Lato Light"/>
        </a:font>
        <a:srgbClr val="7F7F7F"/>
      </a:tcTxStyle>
      <a:tcStyle>
        <a:tcBdr>
          <a:left>
            <a:ln w="12700" cap="flat">
              <a:solidFill>
                <a:srgbClr val="7F7F7F"/>
              </a:solidFill>
              <a:prstDash val="solid"/>
              <a:round/>
            </a:ln>
          </a:left>
          <a:right>
            <a:ln w="12700" cap="flat">
              <a:solidFill>
                <a:srgbClr val="7F7F7F"/>
              </a:solidFill>
              <a:prstDash val="solid"/>
              <a:round/>
            </a:ln>
          </a:right>
          <a:top>
            <a:ln w="12700" cap="flat">
              <a:solidFill>
                <a:srgbClr val="7F7F7F"/>
              </a:solidFill>
              <a:prstDash val="solid"/>
              <a:round/>
            </a:ln>
          </a:top>
          <a:bottom>
            <a:ln w="12700" cap="flat">
              <a:solidFill>
                <a:srgbClr val="7F7F7F"/>
              </a:solidFill>
              <a:prstDash val="solid"/>
              <a:round/>
            </a:ln>
          </a:bottom>
          <a:insideH>
            <a:ln w="12700" cap="flat">
              <a:solidFill>
                <a:srgbClr val="7F7F7F"/>
              </a:solidFill>
              <a:prstDash val="solid"/>
              <a:round/>
            </a:ln>
          </a:insideH>
          <a:insideV>
            <a:ln w="12700" cap="flat">
              <a:solidFill>
                <a:srgbClr val="7F7F7F"/>
              </a:solidFill>
              <a:prstDash val="solid"/>
              <a:round/>
            </a:ln>
          </a:insideV>
        </a:tcBdr>
        <a:fill>
          <a:solidFill>
            <a:srgbClr val="7F7F7F">
              <a:alpha val="20000"/>
            </a:srgbClr>
          </a:solidFill>
        </a:fill>
      </a:tcStyle>
    </a:firstCol>
    <a:lastRow>
      <a:tcTxStyle b="on" i="off">
        <a:font>
          <a:latin typeface="Lato Light"/>
          <a:ea typeface="Lato Light"/>
          <a:cs typeface="Lato Light"/>
        </a:font>
        <a:srgbClr val="7F7F7F"/>
      </a:tcTxStyle>
      <a:tcStyle>
        <a:tcBdr>
          <a:left>
            <a:ln w="12700" cap="flat">
              <a:solidFill>
                <a:srgbClr val="7F7F7F"/>
              </a:solidFill>
              <a:prstDash val="solid"/>
              <a:round/>
            </a:ln>
          </a:left>
          <a:right>
            <a:ln w="12700" cap="flat">
              <a:solidFill>
                <a:srgbClr val="7F7F7F"/>
              </a:solidFill>
              <a:prstDash val="solid"/>
              <a:round/>
            </a:ln>
          </a:right>
          <a:top>
            <a:ln w="50800" cap="flat">
              <a:solidFill>
                <a:srgbClr val="7F7F7F"/>
              </a:solidFill>
              <a:prstDash val="solid"/>
              <a:round/>
            </a:ln>
          </a:top>
          <a:bottom>
            <a:ln w="12700" cap="flat">
              <a:solidFill>
                <a:srgbClr val="7F7F7F"/>
              </a:solidFill>
              <a:prstDash val="solid"/>
              <a:round/>
            </a:ln>
          </a:bottom>
          <a:insideH>
            <a:ln w="12700" cap="flat">
              <a:solidFill>
                <a:srgbClr val="7F7F7F"/>
              </a:solidFill>
              <a:prstDash val="solid"/>
              <a:round/>
            </a:ln>
          </a:insideH>
          <a:insideV>
            <a:ln w="12700" cap="flat">
              <a:solidFill>
                <a:srgbClr val="7F7F7F"/>
              </a:solidFill>
              <a:prstDash val="solid"/>
              <a:round/>
            </a:ln>
          </a:insideV>
        </a:tcBdr>
        <a:fill>
          <a:noFill/>
        </a:fill>
      </a:tcStyle>
    </a:lastRow>
    <a:firstRow>
      <a:tcTxStyle b="on" i="off">
        <a:font>
          <a:latin typeface="Lato Light"/>
          <a:ea typeface="Lato Light"/>
          <a:cs typeface="Lato Light"/>
        </a:font>
        <a:srgbClr val="7F7F7F"/>
      </a:tcTxStyle>
      <a:tcStyle>
        <a:tcBdr>
          <a:left>
            <a:ln w="12700" cap="flat">
              <a:solidFill>
                <a:srgbClr val="7F7F7F"/>
              </a:solidFill>
              <a:prstDash val="solid"/>
              <a:round/>
            </a:ln>
          </a:left>
          <a:right>
            <a:ln w="12700" cap="flat">
              <a:solidFill>
                <a:srgbClr val="7F7F7F"/>
              </a:solidFill>
              <a:prstDash val="solid"/>
              <a:round/>
            </a:ln>
          </a:right>
          <a:top>
            <a:ln w="12700" cap="flat">
              <a:solidFill>
                <a:srgbClr val="7F7F7F"/>
              </a:solidFill>
              <a:prstDash val="solid"/>
              <a:round/>
            </a:ln>
          </a:top>
          <a:bottom>
            <a:ln w="25400" cap="flat">
              <a:solidFill>
                <a:srgbClr val="7F7F7F"/>
              </a:solidFill>
              <a:prstDash val="solid"/>
              <a:round/>
            </a:ln>
          </a:bottom>
          <a:insideH>
            <a:ln w="12700" cap="flat">
              <a:solidFill>
                <a:srgbClr val="7F7F7F"/>
              </a:solidFill>
              <a:prstDash val="solid"/>
              <a:round/>
            </a:ln>
          </a:insideH>
          <a:insideV>
            <a:ln w="12700" cap="flat">
              <a:solidFill>
                <a:srgbClr val="7F7F7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66" autoAdjust="0"/>
  </p:normalViewPr>
  <p:slideViewPr>
    <p:cSldViewPr>
      <p:cViewPr>
        <p:scale>
          <a:sx n="30" d="100"/>
          <a:sy n="30" d="100"/>
        </p:scale>
        <p:origin x="-226" y="-370"/>
      </p:cViewPr>
      <p:guideLst>
        <p:guide orient="horz" pos="4320"/>
        <p:guide pos="7676"/>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ZA"/>
  <c:chart>
    <c:autoTitleDeleted val="1"/>
    <c:plotArea>
      <c:layout>
        <c:manualLayout>
          <c:layoutTarget val="inner"/>
          <c:xMode val="edge"/>
          <c:yMode val="edge"/>
          <c:x val="5.0000000000000036E-3"/>
          <c:y val="5.0000000000000036E-3"/>
          <c:w val="0.99"/>
          <c:h val="0.9874999999999996"/>
        </c:manualLayout>
      </c:layout>
      <c:pieChart>
        <c:ser>
          <c:idx val="0"/>
          <c:order val="0"/>
          <c:tx>
            <c:strRef>
              <c:f>Sheet1!$A$2</c:f>
              <c:strCache>
                <c:ptCount val="1"/>
                <c:pt idx="0">
                  <c:v>Sales</c:v>
                </c:pt>
              </c:strCache>
            </c:strRef>
          </c:tx>
          <c:spPr>
            <a:solidFill>
              <a:srgbClr val="5E86B8"/>
            </a:solidFill>
            <a:ln w="19050" cap="flat">
              <a:solidFill>
                <a:srgbClr val="FFFFFF"/>
              </a:solidFill>
              <a:prstDash val="solid"/>
              <a:round/>
            </a:ln>
            <a:effectLst/>
          </c:spPr>
          <c:dPt>
            <c:idx val="1"/>
            <c:spPr>
              <a:solidFill>
                <a:srgbClr val="94B9DA"/>
              </a:solidFill>
              <a:ln w="19050" cap="flat">
                <a:solidFill>
                  <a:srgbClr val="FFFFFF"/>
                </a:solidFill>
                <a:prstDash val="solid"/>
                <a:round/>
              </a:ln>
              <a:effectLst/>
            </c:spPr>
          </c:dPt>
          <c:cat>
            <c:strRef>
              <c:f>Sheet1!$B$1:$C$1</c:f>
              <c:strCache>
                <c:ptCount val="2"/>
                <c:pt idx="0">
                  <c:v>1st Qtr</c:v>
                </c:pt>
                <c:pt idx="1">
                  <c:v>2nd Qtr</c:v>
                </c:pt>
              </c:strCache>
            </c:strRef>
          </c:cat>
          <c:val>
            <c:numRef>
              <c:f>Sheet1!$B$2:$C$2</c:f>
              <c:numCache>
                <c:formatCode>General</c:formatCode>
                <c:ptCount val="2"/>
                <c:pt idx="0">
                  <c:v>30</c:v>
                </c:pt>
                <c:pt idx="1">
                  <c:v>70</c:v>
                </c:pt>
              </c:numCache>
            </c:numRef>
          </c:val>
        </c:ser>
        <c:firstSliceAng val="0"/>
      </c:pieChart>
      <c:spPr>
        <a:noFill/>
        <a:ln w="12700" cap="flat">
          <a:noFill/>
          <a:miter lim="400000"/>
        </a:ln>
        <a:effectLst/>
      </c:spPr>
    </c:plotArea>
    <c:plotVisOnly val="1"/>
    <c:dispBlanksAs val="zero"/>
    <c:showDLblsOverMax val="1"/>
  </c:chart>
  <c:spPr>
    <a:noFill/>
    <a:ln>
      <a:noFill/>
    </a:ln>
    <a:effectLst/>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ZA"/>
  <c:chart>
    <c:autoTitleDeleted val="1"/>
    <c:plotArea>
      <c:layout>
        <c:manualLayout>
          <c:layoutTarget val="inner"/>
          <c:xMode val="edge"/>
          <c:yMode val="edge"/>
          <c:x val="5.0000000000000036E-3"/>
          <c:y val="5.0000000000000036E-3"/>
          <c:w val="0.99"/>
          <c:h val="0.9874999999999996"/>
        </c:manualLayout>
      </c:layout>
      <c:pieChart>
        <c:ser>
          <c:idx val="0"/>
          <c:order val="0"/>
          <c:tx>
            <c:strRef>
              <c:f>Sheet1!$A$2</c:f>
              <c:strCache>
                <c:ptCount val="1"/>
                <c:pt idx="0">
                  <c:v>Sales</c:v>
                </c:pt>
              </c:strCache>
            </c:strRef>
          </c:tx>
          <c:spPr>
            <a:solidFill>
              <a:srgbClr val="5E86B8"/>
            </a:solidFill>
            <a:ln w="19050" cap="flat">
              <a:solidFill>
                <a:srgbClr val="FFFFFF"/>
              </a:solidFill>
              <a:prstDash val="solid"/>
              <a:round/>
            </a:ln>
            <a:effectLst/>
          </c:spPr>
          <c:dPt>
            <c:idx val="1"/>
            <c:spPr>
              <a:solidFill>
                <a:srgbClr val="94B9DA"/>
              </a:solidFill>
              <a:ln w="19050" cap="flat">
                <a:solidFill>
                  <a:srgbClr val="FFFFFF"/>
                </a:solidFill>
                <a:prstDash val="solid"/>
                <a:round/>
              </a:ln>
              <a:effectLst/>
            </c:spPr>
          </c:dPt>
          <c:cat>
            <c:strRef>
              <c:f>Sheet1!$B$1:$C$1</c:f>
              <c:strCache>
                <c:ptCount val="2"/>
                <c:pt idx="0">
                  <c:v>1st Qtr</c:v>
                </c:pt>
                <c:pt idx="1">
                  <c:v>2nd Qtr</c:v>
                </c:pt>
              </c:strCache>
            </c:strRef>
          </c:cat>
          <c:val>
            <c:numRef>
              <c:f>Sheet1!$B$2:$C$2</c:f>
              <c:numCache>
                <c:formatCode>General</c:formatCode>
                <c:ptCount val="2"/>
                <c:pt idx="0">
                  <c:v>70</c:v>
                </c:pt>
                <c:pt idx="1">
                  <c:v>30</c:v>
                </c:pt>
              </c:numCache>
            </c:numRef>
          </c:val>
        </c:ser>
        <c:firstSliceAng val="0"/>
      </c:pieChart>
      <c:spPr>
        <a:noFill/>
        <a:ln w="12700" cap="flat">
          <a:noFill/>
          <a:miter lim="400000"/>
        </a:ln>
        <a:effectLst/>
      </c:spPr>
    </c:plotArea>
    <c:plotVisOnly val="1"/>
    <c:dispBlanksAs val="zero"/>
    <c:showDLblsOverMax val="1"/>
  </c:chart>
  <c:spPr>
    <a:noFill/>
    <a:ln>
      <a:noFill/>
    </a:ln>
    <a:effectLst/>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ZA"/>
  <c:chart>
    <c:autoTitleDeleted val="1"/>
    <c:plotArea>
      <c:layout>
        <c:manualLayout>
          <c:layoutTarget val="inner"/>
          <c:xMode val="edge"/>
          <c:yMode val="edge"/>
          <c:x val="5.0000000000000036E-3"/>
          <c:y val="5.0000000000000036E-3"/>
          <c:w val="0.99"/>
          <c:h val="0.9874999999999996"/>
        </c:manualLayout>
      </c:layout>
      <c:pieChart>
        <c:ser>
          <c:idx val="0"/>
          <c:order val="0"/>
          <c:tx>
            <c:strRef>
              <c:f>Sheet1!$A$2</c:f>
              <c:strCache>
                <c:ptCount val="1"/>
                <c:pt idx="0">
                  <c:v>Sales</c:v>
                </c:pt>
              </c:strCache>
            </c:strRef>
          </c:tx>
          <c:spPr>
            <a:solidFill>
              <a:srgbClr val="5E86B8"/>
            </a:solidFill>
            <a:ln w="19050" cap="flat">
              <a:solidFill>
                <a:srgbClr val="FFFFFF"/>
              </a:solidFill>
              <a:prstDash val="solid"/>
              <a:round/>
            </a:ln>
            <a:effectLst/>
          </c:spPr>
          <c:dPt>
            <c:idx val="1"/>
            <c:spPr>
              <a:solidFill>
                <a:srgbClr val="94B9DA"/>
              </a:solidFill>
              <a:ln w="19050" cap="flat">
                <a:solidFill>
                  <a:srgbClr val="FFFFFF"/>
                </a:solidFill>
                <a:prstDash val="solid"/>
                <a:round/>
              </a:ln>
              <a:effectLst/>
            </c:spPr>
          </c:dPt>
          <c:cat>
            <c:strRef>
              <c:f>Sheet1!$B$1:$C$1</c:f>
              <c:strCache>
                <c:ptCount val="2"/>
                <c:pt idx="0">
                  <c:v>1st Qtr</c:v>
                </c:pt>
                <c:pt idx="1">
                  <c:v>2nd Qtr</c:v>
                </c:pt>
              </c:strCache>
            </c:strRef>
          </c:cat>
          <c:val>
            <c:numRef>
              <c:f>Sheet1!$B$2:$C$2</c:f>
              <c:numCache>
                <c:formatCode>General</c:formatCode>
                <c:ptCount val="2"/>
                <c:pt idx="0">
                  <c:v>90</c:v>
                </c:pt>
                <c:pt idx="1">
                  <c:v>10</c:v>
                </c:pt>
              </c:numCache>
            </c:numRef>
          </c:val>
        </c:ser>
        <c:firstSliceAng val="0"/>
      </c:pieChart>
      <c:spPr>
        <a:noFill/>
        <a:ln w="12700" cap="flat">
          <a:noFill/>
          <a:miter lim="400000"/>
        </a:ln>
        <a:effectLst/>
      </c:spPr>
    </c:plotArea>
    <c:plotVisOnly val="1"/>
    <c:dispBlanksAs val="zero"/>
    <c:showDLblsOverMax val="1"/>
  </c:chart>
  <c:spPr>
    <a:noFill/>
    <a:ln>
      <a:noFill/>
    </a:ln>
    <a:effectLst/>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ZA"/>
  <c:chart>
    <c:autoTitleDeleted val="1"/>
    <c:plotArea>
      <c:layout>
        <c:manualLayout>
          <c:layoutTarget val="inner"/>
          <c:xMode val="edge"/>
          <c:yMode val="edge"/>
          <c:x val="5.0000000000000036E-3"/>
          <c:y val="5.0000000000000036E-3"/>
          <c:w val="0.99"/>
          <c:h val="0.9874999999999996"/>
        </c:manualLayout>
      </c:layout>
      <c:pieChart>
        <c:ser>
          <c:idx val="0"/>
          <c:order val="0"/>
          <c:tx>
            <c:strRef>
              <c:f>Sheet1!$A$2</c:f>
              <c:strCache>
                <c:ptCount val="1"/>
                <c:pt idx="0">
                  <c:v>Sales</c:v>
                </c:pt>
              </c:strCache>
            </c:strRef>
          </c:tx>
          <c:spPr>
            <a:solidFill>
              <a:srgbClr val="5E86B8"/>
            </a:solidFill>
            <a:ln w="6350" cap="flat">
              <a:solidFill>
                <a:srgbClr val="FFFFFF"/>
              </a:solidFill>
              <a:prstDash val="solid"/>
              <a:miter lim="800000"/>
            </a:ln>
            <a:effectLst/>
          </c:spPr>
          <c:dPt>
            <c:idx val="1"/>
            <c:spPr>
              <a:solidFill>
                <a:srgbClr val="94B9DA"/>
              </a:solidFill>
              <a:ln w="6350" cap="flat">
                <a:solidFill>
                  <a:srgbClr val="FFFFFF"/>
                </a:solidFill>
                <a:prstDash val="solid"/>
                <a:miter lim="800000"/>
              </a:ln>
              <a:effectLst/>
            </c:spPr>
          </c:dPt>
          <c:cat>
            <c:strRef>
              <c:f>Sheet1!$B$1:$C$1</c:f>
              <c:strCache>
                <c:ptCount val="2"/>
                <c:pt idx="0">
                  <c:v>1st Qtr</c:v>
                </c:pt>
                <c:pt idx="1">
                  <c:v>2nd Qtr</c:v>
                </c:pt>
              </c:strCache>
            </c:strRef>
          </c:cat>
          <c:val>
            <c:numRef>
              <c:f>Sheet1!$B$2:$C$2</c:f>
              <c:numCache>
                <c:formatCode>General</c:formatCode>
                <c:ptCount val="2"/>
                <c:pt idx="0">
                  <c:v>50</c:v>
                </c:pt>
                <c:pt idx="1">
                  <c:v>50</c:v>
                </c:pt>
              </c:numCache>
            </c:numRef>
          </c:val>
        </c:ser>
        <c:firstSliceAng val="0"/>
      </c:pieChart>
      <c:spPr>
        <a:noFill/>
        <a:ln w="12700" cap="flat">
          <a:noFill/>
          <a:miter lim="400000"/>
        </a:ln>
        <a:effectLst/>
      </c:spPr>
    </c:plotArea>
    <c:plotVisOnly val="1"/>
    <c:dispBlanksAs val="zero"/>
    <c:showDLblsOverMax val="1"/>
  </c:chart>
  <c:spPr>
    <a:noFill/>
    <a:ln>
      <a:noFill/>
    </a:ln>
    <a:effectLst/>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ZA"/>
  <c:chart>
    <c:autoTitleDeleted val="1"/>
    <c:plotArea>
      <c:layout>
        <c:manualLayout>
          <c:layoutTarget val="inner"/>
          <c:xMode val="edge"/>
          <c:yMode val="edge"/>
          <c:x val="1.2607800000000008E-2"/>
          <c:y val="4.4845900000000001E-2"/>
          <c:w val="0.9823919999999996"/>
          <c:h val="0.88080199999999997"/>
        </c:manualLayout>
      </c:layout>
      <c:barChart>
        <c:barDir val="col"/>
        <c:grouping val="clustered"/>
        <c:ser>
          <c:idx val="0"/>
          <c:order val="0"/>
          <c:tx>
            <c:strRef>
              <c:f>Sheet1!$B$1</c:f>
              <c:strCache>
                <c:ptCount val="1"/>
                <c:pt idx="0">
                  <c:v>Series 1</c:v>
                </c:pt>
              </c:strCache>
            </c:strRef>
          </c:tx>
          <c:spPr>
            <a:solidFill>
              <a:srgbClr val="5E86B8"/>
            </a:solidFill>
            <a:ln w="12700" cap="flat">
              <a:noFill/>
              <a:miter lim="400000"/>
            </a:ln>
            <a:effectLst/>
          </c:spPr>
          <c:dLbls>
            <c:numFmt formatCode="0.#" sourceLinked="0"/>
            <c:txPr>
              <a:bodyPr/>
              <a:lstStyle/>
              <a:p>
                <a:pPr>
                  <a:defRPr lang="en-US" sz="1000" b="0" i="0" u="none" strike="noStrike">
                    <a:solidFill>
                      <a:srgbClr val="BFBFBF"/>
                    </a:solidFill>
                    <a:latin typeface="Lato Light"/>
                  </a:defRPr>
                </a:pPr>
                <a:endParaRPr lang="en-US"/>
              </a:p>
            </c:txPr>
            <c:dLblPos val="outEnd"/>
            <c:showVal val="1"/>
          </c:dLbls>
          <c:cat>
            <c:strRef>
              <c:f>Sheet1!$A$2:$A$4</c:f>
              <c:strCache>
                <c:ptCount val="3"/>
                <c:pt idx="0">
                  <c:v>INTERNET</c:v>
                </c:pt>
                <c:pt idx="1">
                  <c:v>WITNESSING</c:v>
                </c:pt>
                <c:pt idx="2">
                  <c:v>PUBLICATIONS</c:v>
                </c:pt>
              </c:strCache>
            </c:strRef>
          </c:cat>
          <c:val>
            <c:numRef>
              <c:f>Sheet1!$B$2:$B$4</c:f>
              <c:numCache>
                <c:formatCode>General</c:formatCode>
                <c:ptCount val="3"/>
                <c:pt idx="0">
                  <c:v>4.3</c:v>
                </c:pt>
                <c:pt idx="1">
                  <c:v>2.5</c:v>
                </c:pt>
                <c:pt idx="2">
                  <c:v>3.5</c:v>
                </c:pt>
              </c:numCache>
            </c:numRef>
          </c:val>
        </c:ser>
        <c:ser>
          <c:idx val="1"/>
          <c:order val="1"/>
          <c:tx>
            <c:strRef>
              <c:f>Sheet1!$C$1</c:f>
              <c:strCache>
                <c:ptCount val="1"/>
                <c:pt idx="0">
                  <c:v>Series 2</c:v>
                </c:pt>
              </c:strCache>
            </c:strRef>
          </c:tx>
          <c:spPr>
            <a:solidFill>
              <a:srgbClr val="94B9DA"/>
            </a:solidFill>
            <a:ln w="12700" cap="flat">
              <a:noFill/>
              <a:miter lim="400000"/>
            </a:ln>
            <a:effectLst/>
          </c:spPr>
          <c:dLbls>
            <c:numFmt formatCode="0.#" sourceLinked="0"/>
            <c:txPr>
              <a:bodyPr/>
              <a:lstStyle/>
              <a:p>
                <a:pPr>
                  <a:defRPr lang="en-US" sz="1000" b="0" i="0" u="none" strike="noStrike">
                    <a:solidFill>
                      <a:srgbClr val="BFBFBF"/>
                    </a:solidFill>
                    <a:latin typeface="Lato Light"/>
                  </a:defRPr>
                </a:pPr>
                <a:endParaRPr lang="en-US"/>
              </a:p>
            </c:txPr>
            <c:dLblPos val="outEnd"/>
            <c:showVal val="1"/>
          </c:dLbls>
          <c:cat>
            <c:strRef>
              <c:f>Sheet1!$A$2:$A$4</c:f>
              <c:strCache>
                <c:ptCount val="3"/>
                <c:pt idx="0">
                  <c:v>INTERNET</c:v>
                </c:pt>
                <c:pt idx="1">
                  <c:v>WITNESSING</c:v>
                </c:pt>
                <c:pt idx="2">
                  <c:v>PUBLICATIONS</c:v>
                </c:pt>
              </c:strCache>
            </c:strRef>
          </c:cat>
          <c:val>
            <c:numRef>
              <c:f>Sheet1!$C$2:$C$4</c:f>
              <c:numCache>
                <c:formatCode>General</c:formatCode>
                <c:ptCount val="3"/>
                <c:pt idx="0">
                  <c:v>2.4</c:v>
                </c:pt>
                <c:pt idx="1">
                  <c:v>4.4000000000000004</c:v>
                </c:pt>
                <c:pt idx="2">
                  <c:v>1.8</c:v>
                </c:pt>
              </c:numCache>
            </c:numRef>
          </c:val>
        </c:ser>
        <c:ser>
          <c:idx val="2"/>
          <c:order val="2"/>
          <c:tx>
            <c:strRef>
              <c:f>Sheet1!$D$1</c:f>
              <c:strCache>
                <c:ptCount val="1"/>
                <c:pt idx="0">
                  <c:v>Series 3</c:v>
                </c:pt>
              </c:strCache>
            </c:strRef>
          </c:tx>
          <c:spPr>
            <a:solidFill>
              <a:srgbClr val="002C64"/>
            </a:solidFill>
            <a:ln w="12700" cap="flat">
              <a:noFill/>
              <a:miter lim="400000"/>
            </a:ln>
            <a:effectLst/>
          </c:spPr>
          <c:dLbls>
            <c:numFmt formatCode="0" sourceLinked="0"/>
            <c:txPr>
              <a:bodyPr/>
              <a:lstStyle/>
              <a:p>
                <a:pPr>
                  <a:defRPr lang="en-US" sz="1000" b="0" i="0" u="none" strike="noStrike">
                    <a:solidFill>
                      <a:srgbClr val="BFBFBF"/>
                    </a:solidFill>
                    <a:latin typeface="Lato Light"/>
                  </a:defRPr>
                </a:pPr>
                <a:endParaRPr lang="en-US"/>
              </a:p>
            </c:txPr>
            <c:dLblPos val="outEnd"/>
            <c:showVal val="1"/>
          </c:dLbls>
          <c:cat>
            <c:strRef>
              <c:f>Sheet1!$A$2:$A$4</c:f>
              <c:strCache>
                <c:ptCount val="3"/>
                <c:pt idx="0">
                  <c:v>INTERNET</c:v>
                </c:pt>
                <c:pt idx="1">
                  <c:v>WITNESSING</c:v>
                </c:pt>
                <c:pt idx="2">
                  <c:v>PUBLICATIONS</c:v>
                </c:pt>
              </c:strCache>
            </c:strRef>
          </c:cat>
          <c:val>
            <c:numRef>
              <c:f>Sheet1!$D$2:$D$4</c:f>
              <c:numCache>
                <c:formatCode>General</c:formatCode>
                <c:ptCount val="3"/>
                <c:pt idx="0">
                  <c:v>2</c:v>
                </c:pt>
                <c:pt idx="1">
                  <c:v>2</c:v>
                </c:pt>
                <c:pt idx="2">
                  <c:v>3</c:v>
                </c:pt>
              </c:numCache>
            </c:numRef>
          </c:val>
        </c:ser>
        <c:gapWidth val="444"/>
        <c:overlap val="-90"/>
        <c:axId val="79934592"/>
        <c:axId val="79936128"/>
      </c:barChart>
      <c:catAx>
        <c:axId val="79934592"/>
        <c:scaling>
          <c:orientation val="minMax"/>
        </c:scaling>
        <c:axPos val="b"/>
        <c:majorGridlines>
          <c:spPr>
            <a:ln w="12700" cap="flat">
              <a:solidFill>
                <a:srgbClr val="ECECEC"/>
              </a:solidFill>
              <a:prstDash val="solid"/>
              <a:round/>
            </a:ln>
          </c:spPr>
        </c:majorGridlines>
        <c:numFmt formatCode="General" sourceLinked="0"/>
        <c:majorTickMark val="none"/>
        <c:tickLblPos val="low"/>
        <c:spPr>
          <a:ln w="12700" cap="flat">
            <a:solidFill>
              <a:srgbClr val="AAAAAA"/>
            </a:solidFill>
            <a:prstDash val="solid"/>
            <a:miter lim="800000"/>
          </a:ln>
        </c:spPr>
        <c:txPr>
          <a:bodyPr rot="0"/>
          <a:lstStyle/>
          <a:p>
            <a:pPr>
              <a:defRPr lang="en-US" sz="1000" b="0" i="0" u="none" strike="noStrike">
                <a:solidFill>
                  <a:srgbClr val="ACACAC"/>
                </a:solidFill>
                <a:latin typeface="Lato Light"/>
              </a:defRPr>
            </a:pPr>
            <a:endParaRPr lang="en-US"/>
          </a:p>
        </c:txPr>
        <c:crossAx val="79936128"/>
        <c:crosses val="autoZero"/>
        <c:auto val="1"/>
        <c:lblAlgn val="ctr"/>
        <c:lblOffset val="100"/>
        <c:noMultiLvlLbl val="1"/>
      </c:catAx>
      <c:valAx>
        <c:axId val="79936128"/>
        <c:scaling>
          <c:orientation val="minMax"/>
        </c:scaling>
        <c:axPos val="l"/>
        <c:numFmt formatCode="0.#" sourceLinked="0"/>
        <c:majorTickMark val="none"/>
        <c:tickLblPos val="none"/>
        <c:spPr>
          <a:ln w="12700" cap="flat">
            <a:noFill/>
            <a:prstDash val="solid"/>
            <a:miter lim="800000"/>
          </a:ln>
        </c:spPr>
        <c:txPr>
          <a:bodyPr rot="0"/>
          <a:lstStyle/>
          <a:p>
            <a:pPr>
              <a:defRPr lang="en-US" sz="1000" b="0" i="0" u="none" strike="noStrike">
                <a:solidFill>
                  <a:srgbClr val="7F7F7F"/>
                </a:solidFill>
                <a:latin typeface="Lato Light"/>
              </a:defRPr>
            </a:pPr>
            <a:endParaRPr lang="en-US"/>
          </a:p>
        </c:txPr>
        <c:crossAx val="79934592"/>
        <c:crosses val="autoZero"/>
        <c:crossBetween val="between"/>
        <c:majorUnit val="1.25"/>
        <c:minorUnit val="0.62500000000000044"/>
      </c:valAx>
      <c:spPr>
        <a:noFill/>
        <a:ln w="12700" cap="flat">
          <a:noFill/>
          <a:miter lim="400000"/>
        </a:ln>
        <a:effectLst/>
      </c:spPr>
    </c:plotArea>
    <c:plotVisOnly val="1"/>
    <c:dispBlanksAs val="gap"/>
    <c:showDLblsOverMax val="1"/>
  </c:chart>
  <c:spPr>
    <a:noFill/>
    <a:ln>
      <a:noFill/>
    </a:ln>
    <a:effectLst/>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ZA"/>
  <c:chart>
    <c:autoTitleDeleted val="1"/>
    <c:plotArea>
      <c:layout>
        <c:manualLayout>
          <c:layoutTarget val="inner"/>
          <c:xMode val="edge"/>
          <c:yMode val="edge"/>
          <c:x val="0.17584700000000011"/>
          <c:y val="2.8031600000000018E-2"/>
          <c:w val="0.80898099999999951"/>
          <c:h val="0.95245999999999997"/>
        </c:manualLayout>
      </c:layout>
      <c:barChart>
        <c:barDir val="bar"/>
        <c:grouping val="clustered"/>
        <c:ser>
          <c:idx val="0"/>
          <c:order val="0"/>
          <c:tx>
            <c:strRef>
              <c:f>Sheet1!$B$1</c:f>
              <c:strCache>
                <c:ptCount val="1"/>
                <c:pt idx="0">
                  <c:v>Series 3</c:v>
                </c:pt>
              </c:strCache>
            </c:strRef>
          </c:tx>
          <c:spPr>
            <a:solidFill>
              <a:srgbClr val="5E86B8"/>
            </a:solidFill>
            <a:ln w="12700" cap="flat">
              <a:noFill/>
              <a:miter lim="400000"/>
            </a:ln>
            <a:effectLst/>
          </c:spPr>
          <c:dLbls>
            <c:numFmt formatCode="0" sourceLinked="0"/>
            <c:txPr>
              <a:bodyPr/>
              <a:lstStyle/>
              <a:p>
                <a:pPr>
                  <a:defRPr lang="en-US" sz="2000" b="0" i="0" u="none" strike="noStrike">
                    <a:solidFill>
                      <a:srgbClr val="7F7F7F"/>
                    </a:solidFill>
                    <a:latin typeface="Lato Light"/>
                  </a:defRPr>
                </a:pPr>
                <a:endParaRPr lang="en-US"/>
              </a:p>
            </c:txPr>
            <c:dLblPos val="outEnd"/>
            <c:showVal val="1"/>
          </c:dLbls>
          <c:cat>
            <c:strRef>
              <c:f>Sheet1!$A$2:$A$4</c:f>
              <c:strCache>
                <c:ptCount val="3"/>
                <c:pt idx="0">
                  <c:v>INTERNET</c:v>
                </c:pt>
                <c:pt idx="1">
                  <c:v>WITNESSING</c:v>
                </c:pt>
                <c:pt idx="2">
                  <c:v>PUBLICATIONS</c:v>
                </c:pt>
              </c:strCache>
            </c:strRef>
          </c:cat>
          <c:val>
            <c:numRef>
              <c:f>Sheet1!$B$2:$B$4</c:f>
              <c:numCache>
                <c:formatCode>General</c:formatCode>
                <c:ptCount val="3"/>
                <c:pt idx="0">
                  <c:v>5</c:v>
                </c:pt>
                <c:pt idx="1">
                  <c:v>3</c:v>
                </c:pt>
                <c:pt idx="2">
                  <c:v>2</c:v>
                </c:pt>
              </c:numCache>
            </c:numRef>
          </c:val>
        </c:ser>
        <c:ser>
          <c:idx val="1"/>
          <c:order val="1"/>
          <c:tx>
            <c:strRef>
              <c:f>Sheet1!$C$1</c:f>
              <c:strCache>
                <c:ptCount val="1"/>
                <c:pt idx="0">
                  <c:v>Series 2</c:v>
                </c:pt>
              </c:strCache>
            </c:strRef>
          </c:tx>
          <c:spPr>
            <a:solidFill>
              <a:srgbClr val="94B9DA"/>
            </a:solidFill>
            <a:ln w="12700" cap="flat">
              <a:noFill/>
              <a:miter lim="400000"/>
            </a:ln>
            <a:effectLst/>
          </c:spPr>
          <c:dLbls>
            <c:numFmt formatCode="0.#" sourceLinked="0"/>
            <c:txPr>
              <a:bodyPr/>
              <a:lstStyle/>
              <a:p>
                <a:pPr>
                  <a:defRPr lang="en-US" sz="2000" b="0" i="0" u="none" strike="noStrike">
                    <a:solidFill>
                      <a:srgbClr val="9F9F9F"/>
                    </a:solidFill>
                    <a:latin typeface="Lato Light"/>
                  </a:defRPr>
                </a:pPr>
                <a:endParaRPr lang="en-US"/>
              </a:p>
            </c:txPr>
            <c:dLblPos val="outEnd"/>
            <c:showVal val="1"/>
          </c:dLbls>
          <c:cat>
            <c:strRef>
              <c:f>Sheet1!$A$2:$A$4</c:f>
              <c:strCache>
                <c:ptCount val="3"/>
                <c:pt idx="0">
                  <c:v>INTERNET</c:v>
                </c:pt>
                <c:pt idx="1">
                  <c:v>WITNESSING</c:v>
                </c:pt>
                <c:pt idx="2">
                  <c:v>PUBLICATIONS</c:v>
                </c:pt>
              </c:strCache>
            </c:strRef>
          </c:cat>
          <c:val>
            <c:numRef>
              <c:f>Sheet1!$C$2:$C$4</c:f>
              <c:numCache>
                <c:formatCode>General</c:formatCode>
                <c:ptCount val="3"/>
                <c:pt idx="0">
                  <c:v>2.8</c:v>
                </c:pt>
                <c:pt idx="1">
                  <c:v>1.8</c:v>
                </c:pt>
                <c:pt idx="2">
                  <c:v>4.4000000000000004</c:v>
                </c:pt>
              </c:numCache>
            </c:numRef>
          </c:val>
        </c:ser>
        <c:ser>
          <c:idx val="2"/>
          <c:order val="2"/>
          <c:tx>
            <c:strRef>
              <c:f>Sheet1!$D$1</c:f>
              <c:strCache>
                <c:ptCount val="1"/>
                <c:pt idx="0">
                  <c:v>Series 1</c:v>
                </c:pt>
              </c:strCache>
            </c:strRef>
          </c:tx>
          <c:spPr>
            <a:solidFill>
              <a:srgbClr val="002C64"/>
            </a:solidFill>
            <a:ln w="12700" cap="flat">
              <a:noFill/>
              <a:miter lim="400000"/>
            </a:ln>
            <a:effectLst/>
          </c:spPr>
          <c:dLbls>
            <c:numFmt formatCode="0.#" sourceLinked="0"/>
            <c:txPr>
              <a:bodyPr/>
              <a:lstStyle/>
              <a:p>
                <a:pPr>
                  <a:defRPr lang="en-US" sz="2000" b="0" i="0" u="none" strike="noStrike">
                    <a:solidFill>
                      <a:srgbClr val="9F9F9F"/>
                    </a:solidFill>
                    <a:latin typeface="Lato Light"/>
                  </a:defRPr>
                </a:pPr>
                <a:endParaRPr lang="en-US"/>
              </a:p>
            </c:txPr>
            <c:dLblPos val="outEnd"/>
            <c:showVal val="1"/>
          </c:dLbls>
          <c:cat>
            <c:strRef>
              <c:f>Sheet1!$A$2:$A$4</c:f>
              <c:strCache>
                <c:ptCount val="3"/>
                <c:pt idx="0">
                  <c:v>INTERNET</c:v>
                </c:pt>
                <c:pt idx="1">
                  <c:v>WITNESSING</c:v>
                </c:pt>
                <c:pt idx="2">
                  <c:v>PUBLICATIONS</c:v>
                </c:pt>
              </c:strCache>
            </c:strRef>
          </c:cat>
          <c:val>
            <c:numRef>
              <c:f>Sheet1!$D$2:$D$4</c:f>
              <c:numCache>
                <c:formatCode>General</c:formatCode>
                <c:ptCount val="3"/>
                <c:pt idx="0">
                  <c:v>4.5</c:v>
                </c:pt>
                <c:pt idx="1">
                  <c:v>3.5</c:v>
                </c:pt>
                <c:pt idx="2">
                  <c:v>2.5</c:v>
                </c:pt>
              </c:numCache>
            </c:numRef>
          </c:val>
        </c:ser>
        <c:overlap val="-25"/>
        <c:axId val="81613952"/>
        <c:axId val="81615488"/>
      </c:barChart>
      <c:catAx>
        <c:axId val="81613952"/>
        <c:scaling>
          <c:orientation val="maxMin"/>
        </c:scaling>
        <c:axPos val="l"/>
        <c:numFmt formatCode="General" sourceLinked="0"/>
        <c:majorTickMark val="none"/>
        <c:tickLblPos val="nextTo"/>
        <c:spPr>
          <a:ln w="12700" cap="flat">
            <a:solidFill>
              <a:srgbClr val="ECECEC"/>
            </a:solidFill>
            <a:prstDash val="solid"/>
            <a:round/>
          </a:ln>
        </c:spPr>
        <c:txPr>
          <a:bodyPr rot="0"/>
          <a:lstStyle/>
          <a:p>
            <a:pPr>
              <a:defRPr lang="en-US" sz="2000" b="0" i="0" u="none" strike="noStrike">
                <a:solidFill>
                  <a:srgbClr val="7F7F7F"/>
                </a:solidFill>
                <a:latin typeface="Lato Light"/>
              </a:defRPr>
            </a:pPr>
            <a:endParaRPr lang="en-US"/>
          </a:p>
        </c:txPr>
        <c:crossAx val="81615488"/>
        <c:crosses val="autoZero"/>
        <c:auto val="1"/>
        <c:lblAlgn val="ctr"/>
        <c:lblOffset val="100"/>
        <c:noMultiLvlLbl val="1"/>
      </c:catAx>
      <c:valAx>
        <c:axId val="81615488"/>
        <c:scaling>
          <c:orientation val="minMax"/>
        </c:scaling>
        <c:axPos val="t"/>
        <c:numFmt formatCode="0.#" sourceLinked="0"/>
        <c:majorTickMark val="none"/>
        <c:tickLblPos val="none"/>
        <c:spPr>
          <a:ln w="12700" cap="flat">
            <a:noFill/>
            <a:prstDash val="solid"/>
            <a:round/>
          </a:ln>
        </c:spPr>
        <c:txPr>
          <a:bodyPr rot="0"/>
          <a:lstStyle/>
          <a:p>
            <a:pPr>
              <a:defRPr lang="en-US" sz="1000" b="0" i="0" u="none" strike="noStrike">
                <a:solidFill>
                  <a:srgbClr val="7F7F7F"/>
                </a:solidFill>
                <a:latin typeface="Lato Light"/>
              </a:defRPr>
            </a:pPr>
            <a:endParaRPr lang="en-US"/>
          </a:p>
        </c:txPr>
        <c:crossAx val="81613952"/>
        <c:crosses val="autoZero"/>
        <c:crossBetween val="between"/>
        <c:majorUnit val="1.25"/>
        <c:minorUnit val="0.62500000000000044"/>
      </c:valAx>
      <c:spPr>
        <a:noFill/>
        <a:ln w="12700" cap="flat">
          <a:noFill/>
          <a:miter lim="400000"/>
        </a:ln>
        <a:effectLst/>
      </c:spPr>
    </c:plotArea>
    <c:plotVisOnly val="1"/>
    <c:dispBlanksAs val="gap"/>
    <c:showDLblsOverMax val="1"/>
  </c:chart>
  <c:spPr>
    <a:noFill/>
    <a:ln>
      <a:noFill/>
    </a:ln>
    <a:effectLst/>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ZA"/>
  <c:chart>
    <c:autoTitleDeleted val="1"/>
    <c:plotArea>
      <c:layout>
        <c:manualLayout>
          <c:layoutTarget val="inner"/>
          <c:xMode val="edge"/>
          <c:yMode val="edge"/>
          <c:x val="1.4404999999999998E-2"/>
          <c:y val="5.1322500000000014E-2"/>
          <c:w val="0.98059499999999955"/>
          <c:h val="0.92121900000000001"/>
        </c:manualLayout>
      </c:layout>
      <c:lineChart>
        <c:grouping val="standard"/>
        <c:ser>
          <c:idx val="0"/>
          <c:order val="0"/>
          <c:tx>
            <c:strRef>
              <c:f>Sheet1!$B$1</c:f>
              <c:strCache>
                <c:ptCount val="1"/>
                <c:pt idx="0">
                  <c:v>Series 1</c:v>
                </c:pt>
              </c:strCache>
            </c:strRef>
          </c:tx>
          <c:spPr>
            <a:ln w="28575" cap="rnd">
              <a:solidFill>
                <a:srgbClr val="000000"/>
              </a:solidFill>
              <a:prstDash val="solid"/>
              <a:round/>
            </a:ln>
            <a:effectLst/>
          </c:spPr>
          <c:marker>
            <c:symbol val="none"/>
          </c:marker>
          <c:dLbls>
            <c:numFmt formatCode="0.#" sourceLinked="0"/>
            <c:txPr>
              <a:bodyPr/>
              <a:lstStyle/>
              <a:p>
                <a:pPr>
                  <a:defRPr lang="en-US" sz="1100" b="0" i="0" u="none" strike="noStrike">
                    <a:solidFill>
                      <a:srgbClr val="9F9F9F"/>
                    </a:solidFill>
                    <a:latin typeface="Lato Light"/>
                  </a:defRPr>
                </a:pPr>
                <a:endParaRPr lang="en-US"/>
              </a:p>
            </c:txPr>
            <c:dLblPos val="t"/>
            <c:showVal val="1"/>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ln w="28575" cap="rnd">
              <a:solidFill>
                <a:schemeClr val="accent2"/>
              </a:solidFill>
              <a:prstDash val="solid"/>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ln w="28575" cap="rnd">
              <a:solidFill>
                <a:schemeClr val="accent3"/>
              </a:solidFill>
              <a:prstDash val="solid"/>
              <a:round/>
            </a:ln>
            <a:effectLst/>
          </c:spPr>
          <c:marker>
            <c:symbol val="none"/>
          </c:marker>
          <c:dLbls>
            <c:numFmt formatCode="0" sourceLinked="0"/>
            <c:txPr>
              <a:bodyPr/>
              <a:lstStyle/>
              <a:p>
                <a:pPr>
                  <a:defRPr lang="en-US" sz="1100" b="0" i="0" u="none" strike="noStrike">
                    <a:solidFill>
                      <a:srgbClr val="7F7F7F"/>
                    </a:solidFill>
                    <a:latin typeface="Lato Light"/>
                  </a:defRPr>
                </a:pPr>
                <a:endParaRPr lang="en-US"/>
              </a:p>
            </c:txPr>
            <c:dLblPos val="t"/>
            <c:showVal val="1"/>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marker val="1"/>
        <c:axId val="81508224"/>
        <c:axId val="81509760"/>
      </c:lineChart>
      <c:catAx>
        <c:axId val="81508224"/>
        <c:scaling>
          <c:orientation val="minMax"/>
        </c:scaling>
        <c:axPos val="b"/>
        <c:numFmt formatCode="General" sourceLinked="0"/>
        <c:majorTickMark val="none"/>
        <c:tickLblPos val="none"/>
        <c:spPr>
          <a:ln w="12700" cap="flat">
            <a:noFill/>
            <a:prstDash val="solid"/>
            <a:miter lim="800000"/>
          </a:ln>
        </c:spPr>
        <c:txPr>
          <a:bodyPr rot="0"/>
          <a:lstStyle/>
          <a:p>
            <a:pPr>
              <a:defRPr lang="en-US" sz="1000" b="0" i="0" u="none" strike="noStrike">
                <a:solidFill>
                  <a:srgbClr val="7F7F7F"/>
                </a:solidFill>
                <a:latin typeface="Lato Light"/>
              </a:defRPr>
            </a:pPr>
            <a:endParaRPr lang="en-US"/>
          </a:p>
        </c:txPr>
        <c:crossAx val="81509760"/>
        <c:crosses val="autoZero"/>
        <c:auto val="1"/>
        <c:lblAlgn val="ctr"/>
        <c:lblOffset val="100"/>
        <c:noMultiLvlLbl val="1"/>
      </c:catAx>
      <c:valAx>
        <c:axId val="81509760"/>
        <c:scaling>
          <c:orientation val="minMax"/>
        </c:scaling>
        <c:axPos val="l"/>
        <c:numFmt formatCode="0.#" sourceLinked="0"/>
        <c:majorTickMark val="none"/>
        <c:tickLblPos val="none"/>
        <c:spPr>
          <a:ln w="12700" cap="flat">
            <a:noFill/>
            <a:prstDash val="solid"/>
            <a:miter lim="800000"/>
          </a:ln>
        </c:spPr>
        <c:txPr>
          <a:bodyPr rot="0"/>
          <a:lstStyle/>
          <a:p>
            <a:pPr>
              <a:defRPr lang="en-US" sz="1000" b="0" i="0" u="none" strike="noStrike">
                <a:solidFill>
                  <a:srgbClr val="7F7F7F"/>
                </a:solidFill>
                <a:latin typeface="Lato Light"/>
              </a:defRPr>
            </a:pPr>
            <a:endParaRPr lang="en-US"/>
          </a:p>
        </c:txPr>
        <c:crossAx val="81508224"/>
        <c:crosses val="autoZero"/>
        <c:crossBetween val="between"/>
        <c:majorUnit val="1.25"/>
        <c:minorUnit val="0.62500000000000044"/>
      </c:valAx>
      <c:spPr>
        <a:noFill/>
        <a:ln w="12700" cap="flat">
          <a:noFill/>
          <a:miter lim="400000"/>
        </a:ln>
        <a:effectLst/>
      </c:spPr>
    </c:plotArea>
    <c:plotVisOnly val="1"/>
    <c:dispBlanksAs val="gap"/>
    <c:showDLblsOverMax val="1"/>
  </c:chart>
  <c:spPr>
    <a:noFill/>
    <a:ln>
      <a:noFill/>
    </a:ln>
    <a:effectLst/>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2" name="Shape 552"/>
          <p:cNvSpPr>
            <a:spLocks noGrp="1" noRot="1" noChangeAspect="1"/>
          </p:cNvSpPr>
          <p:nvPr>
            <p:ph type="sldImg"/>
          </p:nvPr>
        </p:nvSpPr>
        <p:spPr>
          <a:xfrm>
            <a:off x="382588" y="685800"/>
            <a:ext cx="6092825" cy="3429000"/>
          </a:xfrm>
          <a:prstGeom prst="rect">
            <a:avLst/>
          </a:prstGeom>
        </p:spPr>
        <p:txBody>
          <a:bodyPr/>
          <a:lstStyle/>
          <a:p>
            <a:endParaRPr/>
          </a:p>
        </p:txBody>
      </p:sp>
      <p:sp>
        <p:nvSpPr>
          <p:cNvPr id="553" name="Shape 55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 xmlns:p14="http://schemas.microsoft.com/office/powerpoint/2010/main" val="2237800590"/>
      </p:ext>
    </p:extLst>
  </p:cSld>
  <p:clrMap bg1="lt1" tx1="dk1" bg2="lt2" tx2="dk2" accent1="accent1" accent2="accent2" accent3="accent3" accent4="accent4" accent5="accent5" accent6="accent6" hlink="hlink" folHlink="folHlink"/>
  <p:notesStyle>
    <a:lvl1pPr defTabSz="914106" latinLnBrk="0">
      <a:defRPr sz="2400">
        <a:latin typeface="+mn-lt"/>
        <a:ea typeface="+mn-ea"/>
        <a:cs typeface="+mn-cs"/>
        <a:sym typeface="Calibri"/>
      </a:defRPr>
    </a:lvl1pPr>
    <a:lvl2pPr indent="228573" defTabSz="914106" latinLnBrk="0">
      <a:defRPr sz="2400">
        <a:latin typeface="+mn-lt"/>
        <a:ea typeface="+mn-ea"/>
        <a:cs typeface="+mn-cs"/>
        <a:sym typeface="Calibri"/>
      </a:defRPr>
    </a:lvl2pPr>
    <a:lvl3pPr indent="457146" defTabSz="914106" latinLnBrk="0">
      <a:defRPr sz="2400">
        <a:latin typeface="+mn-lt"/>
        <a:ea typeface="+mn-ea"/>
        <a:cs typeface="+mn-cs"/>
        <a:sym typeface="Calibri"/>
      </a:defRPr>
    </a:lvl3pPr>
    <a:lvl4pPr indent="685719" defTabSz="914106" latinLnBrk="0">
      <a:defRPr sz="2400">
        <a:latin typeface="+mn-lt"/>
        <a:ea typeface="+mn-ea"/>
        <a:cs typeface="+mn-cs"/>
        <a:sym typeface="Calibri"/>
      </a:defRPr>
    </a:lvl4pPr>
    <a:lvl5pPr indent="914289" defTabSz="914106" latinLnBrk="0">
      <a:defRPr sz="2400">
        <a:latin typeface="+mn-lt"/>
        <a:ea typeface="+mn-ea"/>
        <a:cs typeface="+mn-cs"/>
        <a:sym typeface="Calibri"/>
      </a:defRPr>
    </a:lvl5pPr>
    <a:lvl6pPr indent="1142862" defTabSz="914106" latinLnBrk="0">
      <a:defRPr sz="2400">
        <a:latin typeface="+mn-lt"/>
        <a:ea typeface="+mn-ea"/>
        <a:cs typeface="+mn-cs"/>
        <a:sym typeface="Calibri"/>
      </a:defRPr>
    </a:lvl6pPr>
    <a:lvl7pPr indent="1371435" defTabSz="914106" latinLnBrk="0">
      <a:defRPr sz="2400">
        <a:latin typeface="+mn-lt"/>
        <a:ea typeface="+mn-ea"/>
        <a:cs typeface="+mn-cs"/>
        <a:sym typeface="Calibri"/>
      </a:defRPr>
    </a:lvl7pPr>
    <a:lvl8pPr indent="1600008" defTabSz="914106" latinLnBrk="0">
      <a:defRPr sz="2400">
        <a:latin typeface="+mn-lt"/>
        <a:ea typeface="+mn-ea"/>
        <a:cs typeface="+mn-cs"/>
        <a:sym typeface="Calibri"/>
      </a:defRPr>
    </a:lvl8pPr>
    <a:lvl9pPr indent="1828581" defTabSz="914106" latinLnBrk="0">
      <a:defRPr sz="24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Shape 559"/>
          <p:cNvSpPr>
            <a:spLocks noGrp="1" noRot="1" noChangeAspect="1"/>
          </p:cNvSpPr>
          <p:nvPr>
            <p:ph type="sldImg"/>
          </p:nvPr>
        </p:nvSpPr>
        <p:spPr>
          <a:xfrm>
            <a:off x="382588" y="685800"/>
            <a:ext cx="6092825" cy="3429000"/>
          </a:xfrm>
          <a:prstGeom prst="rect">
            <a:avLst/>
          </a:prstGeom>
        </p:spPr>
        <p:txBody>
          <a:bodyPr/>
          <a:lstStyle/>
          <a:p>
            <a:endParaRPr/>
          </a:p>
        </p:txBody>
      </p:sp>
      <p:sp>
        <p:nvSpPr>
          <p:cNvPr id="560" name="Shape 560"/>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Tree>
    <p:extLst>
      <p:ext uri="{BB962C8B-B14F-4D97-AF65-F5344CB8AC3E}">
        <p14:creationId xmlns="" xmlns:p14="http://schemas.microsoft.com/office/powerpoint/2010/main" val="3336060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 name="Shape 565"/>
          <p:cNvSpPr>
            <a:spLocks noGrp="1" noRot="1" noChangeAspect="1"/>
          </p:cNvSpPr>
          <p:nvPr>
            <p:ph type="sldImg"/>
          </p:nvPr>
        </p:nvSpPr>
        <p:spPr>
          <a:xfrm>
            <a:off x="382588" y="685800"/>
            <a:ext cx="6092825" cy="3429000"/>
          </a:xfrm>
          <a:prstGeom prst="rect">
            <a:avLst/>
          </a:prstGeom>
        </p:spPr>
        <p:txBody>
          <a:bodyPr/>
          <a:lstStyle/>
          <a:p>
            <a:endParaRPr/>
          </a:p>
        </p:txBody>
      </p:sp>
      <p:sp>
        <p:nvSpPr>
          <p:cNvPr id="566" name="Shape 566"/>
          <p:cNvSpPr>
            <a:spLocks noGrp="1"/>
          </p:cNvSpPr>
          <p:nvPr>
            <p:ph type="body" sz="quarter" idx="1"/>
          </p:nvPr>
        </p:nvSpPr>
        <p:spPr>
          <a:prstGeom prst="rect">
            <a:avLst/>
          </a:prstGeom>
        </p:spPr>
        <p:txBody>
          <a:bodyPr/>
          <a:lstStyle/>
          <a:p>
            <a:r>
              <a:rPr lang="en-US" dirty="0" smtClean="0"/>
              <a:t>.</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smtClean="0"/>
          </a:p>
          <a:p>
            <a:r>
              <a:rPr lang="en-US" dirty="0" smtClean="0"/>
              <a:t>.</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969595E8-160B-4409-99EC-6306C356208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Tree>
    <p:extLst>
      <p:ext uri="{BB962C8B-B14F-4D97-AF65-F5344CB8AC3E}">
        <p14:creationId xmlns="" xmlns:p14="http://schemas.microsoft.com/office/powerpoint/2010/main" val="2550116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Tree>
    <p:extLst>
      <p:ext uri="{BB962C8B-B14F-4D97-AF65-F5344CB8AC3E}">
        <p14:creationId xmlns="" xmlns:p14="http://schemas.microsoft.com/office/powerpoint/2010/main" val="594130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2857B10E-8DCD-564C-92BD-1B907B835944}" type="slidenum">
              <a:rPr lang="en-US" smtClean="0"/>
              <a:pPr>
                <a:defRPr/>
              </a:pPr>
              <a:t>15</a:t>
            </a:fld>
            <a:endParaRPr lang="en-US"/>
          </a:p>
        </p:txBody>
      </p:sp>
    </p:spTree>
    <p:extLst>
      <p:ext uri="{BB962C8B-B14F-4D97-AF65-F5344CB8AC3E}">
        <p14:creationId xmlns="" xmlns:p14="http://schemas.microsoft.com/office/powerpoint/2010/main" val="437788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Tree>
    <p:extLst>
      <p:ext uri="{BB962C8B-B14F-4D97-AF65-F5344CB8AC3E}">
        <p14:creationId xmlns="" xmlns:p14="http://schemas.microsoft.com/office/powerpoint/2010/main" val="2491057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Tree>
    <p:extLst>
      <p:ext uri="{BB962C8B-B14F-4D97-AF65-F5344CB8AC3E}">
        <p14:creationId xmlns="" xmlns:p14="http://schemas.microsoft.com/office/powerpoint/2010/main" val="132072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Tree>
    <p:extLst>
      <p:ext uri="{BB962C8B-B14F-4D97-AF65-F5344CB8AC3E}">
        <p14:creationId xmlns="" xmlns:p14="http://schemas.microsoft.com/office/powerpoint/2010/main" val="4162679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Tree>
    <p:extLst>
      <p:ext uri="{BB962C8B-B14F-4D97-AF65-F5344CB8AC3E}">
        <p14:creationId xmlns="" xmlns:p14="http://schemas.microsoft.com/office/powerpoint/2010/main" val="2368947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Tree>
    <p:extLst>
      <p:ext uri="{BB962C8B-B14F-4D97-AF65-F5344CB8AC3E}">
        <p14:creationId xmlns="" xmlns:p14="http://schemas.microsoft.com/office/powerpoint/2010/main" val="4240238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Shape 559"/>
          <p:cNvSpPr>
            <a:spLocks noGrp="1" noRot="1" noChangeAspect="1"/>
          </p:cNvSpPr>
          <p:nvPr>
            <p:ph type="sldImg"/>
          </p:nvPr>
        </p:nvSpPr>
        <p:spPr>
          <a:xfrm>
            <a:off x="382588" y="685800"/>
            <a:ext cx="6092825" cy="3429000"/>
          </a:xfrm>
          <a:prstGeom prst="rect">
            <a:avLst/>
          </a:prstGeom>
        </p:spPr>
        <p:txBody>
          <a:bodyPr/>
          <a:lstStyle/>
          <a:p>
            <a:endParaRPr/>
          </a:p>
        </p:txBody>
      </p:sp>
      <p:sp>
        <p:nvSpPr>
          <p:cNvPr id="560" name="Shape 560"/>
          <p:cNvSpPr>
            <a:spLocks noGrp="1"/>
          </p:cNvSpPr>
          <p:nvPr>
            <p:ph type="body" sz="quarter" idx="1"/>
          </p:nvPr>
        </p:nvSpPr>
        <p:spPr>
          <a:prstGeom prst="rect">
            <a:avLst/>
          </a:prstGeom>
        </p:spPr>
        <p:txBody>
          <a:bodyPr/>
          <a:lstStyle/>
          <a:p>
            <a:r>
              <a:rPr lang="en-US" dirty="0" smtClean="0"/>
              <a:t>.</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Tree>
    <p:extLst>
      <p:ext uri="{BB962C8B-B14F-4D97-AF65-F5344CB8AC3E}">
        <p14:creationId xmlns="" xmlns:p14="http://schemas.microsoft.com/office/powerpoint/2010/main" val="2263857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Tree>
    <p:extLst>
      <p:ext uri="{BB962C8B-B14F-4D97-AF65-F5344CB8AC3E}">
        <p14:creationId xmlns="" xmlns:p14="http://schemas.microsoft.com/office/powerpoint/2010/main" val="734620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Tree>
    <p:extLst>
      <p:ext uri="{BB962C8B-B14F-4D97-AF65-F5344CB8AC3E}">
        <p14:creationId xmlns="" xmlns:p14="http://schemas.microsoft.com/office/powerpoint/2010/main" val="3008998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chart" Target="../charts/chart4.xml"/><Relationship Id="rId4" Type="http://schemas.openxmlformats.org/officeDocument/2006/relationships/chart" Target="../charts/chart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5.xml"/><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6.xml"/><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Sub-Title 2 Columns">
    <p:spTree>
      <p:nvGrpSpPr>
        <p:cNvPr id="1" name=""/>
        <p:cNvGrpSpPr/>
        <p:nvPr/>
      </p:nvGrpSpPr>
      <p:grpSpPr>
        <a:xfrm>
          <a:off x="0" y="0"/>
          <a:ext cx="0" cy="0"/>
          <a:chOff x="0" y="0"/>
          <a:chExt cx="0" cy="0"/>
        </a:xfrm>
      </p:grpSpPr>
      <p:sp>
        <p:nvSpPr>
          <p:cNvPr id="127" name="Rectangle"/>
          <p:cNvSpPr/>
          <p:nvPr/>
        </p:nvSpPr>
        <p:spPr>
          <a:xfrm>
            <a:off x="20901720" y="-1"/>
            <a:ext cx="3480248" cy="13716002"/>
          </a:xfrm>
          <a:prstGeom prst="rect">
            <a:avLst/>
          </a:prstGeom>
          <a:solidFill>
            <a:srgbClr val="2F557F"/>
          </a:solidFill>
          <a:ln w="12700">
            <a:miter lim="400000"/>
          </a:ln>
        </p:spPr>
        <p:txBody>
          <a:bodyPr lIns="45715" tIns="45715" rIns="45715" bIns="45715" anchor="ctr"/>
          <a:lstStyle/>
          <a:p>
            <a:pPr algn="l">
              <a:lnSpc>
                <a:spcPct val="100000"/>
              </a:lnSpc>
              <a:defRPr sz="3600">
                <a:solidFill>
                  <a:srgbClr val="FFFFFF"/>
                </a:solidFill>
              </a:defRPr>
            </a:pPr>
            <a:endParaRPr/>
          </a:p>
        </p:txBody>
      </p:sp>
      <p:pic>
        <p:nvPicPr>
          <p:cNvPr id="128" name="170928-Symbol-R-Standard_White.png" descr="170928-Symbol-R-Standard_White.png"/>
          <p:cNvPicPr>
            <a:picLocks noChangeAspect="1"/>
          </p:cNvPicPr>
          <p:nvPr/>
        </p:nvPicPr>
        <p:blipFill>
          <a:blip r:embed="rId2" cstate="print">
            <a:extLst/>
          </a:blip>
          <a:stretch>
            <a:fillRect/>
          </a:stretch>
        </p:blipFill>
        <p:spPr>
          <a:xfrm>
            <a:off x="21124193" y="5187"/>
            <a:ext cx="3035301" cy="3035302"/>
          </a:xfrm>
          <a:prstGeom prst="rect">
            <a:avLst/>
          </a:prstGeom>
          <a:ln w="12700">
            <a:miter lim="400000"/>
          </a:ln>
        </p:spPr>
      </p:pic>
      <p:sp>
        <p:nvSpPr>
          <p:cNvPr id="129" name="ben-white-152182-small.jpg"/>
          <p:cNvSpPr>
            <a:spLocks noGrp="1"/>
          </p:cNvSpPr>
          <p:nvPr>
            <p:ph type="pic" idx="13"/>
          </p:nvPr>
        </p:nvSpPr>
        <p:spPr>
          <a:xfrm>
            <a:off x="-6014" y="896"/>
            <a:ext cx="10414000" cy="13713328"/>
          </a:xfrm>
          <a:prstGeom prst="rect">
            <a:avLst/>
          </a:prstGeom>
        </p:spPr>
        <p:txBody>
          <a:bodyPr lIns="91429" tIns="45715" rIns="91429" bIns="45715">
            <a:noAutofit/>
          </a:bodyPr>
          <a:lstStyle/>
          <a:p>
            <a:endParaRPr/>
          </a:p>
        </p:txBody>
      </p:sp>
      <p:sp>
        <p:nvSpPr>
          <p:cNvPr id="130" name="Rectangle"/>
          <p:cNvSpPr>
            <a:spLocks noGrp="1"/>
          </p:cNvSpPr>
          <p:nvPr>
            <p:ph type="body" idx="14"/>
          </p:nvPr>
        </p:nvSpPr>
        <p:spPr>
          <a:xfrm>
            <a:off x="-12712" y="897"/>
            <a:ext cx="10407998" cy="13716002"/>
          </a:xfrm>
          <a:prstGeom prst="rect">
            <a:avLst/>
          </a:prstGeom>
          <a:solidFill>
            <a:srgbClr val="000000">
              <a:alpha val="57000"/>
            </a:srgbClr>
          </a:solidFill>
        </p:spPr>
        <p:txBody>
          <a:bodyPr lIns="45715" tIns="45715" rIns="45715" bIns="45715" anchor="ctr">
            <a:noAutofit/>
          </a:bodyPr>
          <a:lstStyle>
            <a:lvl1pPr algn="ctr">
              <a:lnSpc>
                <a:spcPct val="100000"/>
              </a:lnSpc>
              <a:spcBef>
                <a:spcPts val="0"/>
              </a:spcBef>
              <a:defRPr sz="3600">
                <a:solidFill>
                  <a:srgbClr val="FFFFFF"/>
                </a:solidFill>
              </a:defRPr>
            </a:lvl1pPr>
          </a:lstStyle>
          <a:p>
            <a:pPr algn="ctr">
              <a:lnSpc>
                <a:spcPct val="100000"/>
              </a:lnSpc>
              <a:spcBef>
                <a:spcPts val="0"/>
              </a:spcBef>
              <a:defRPr sz="3600">
                <a:solidFill>
                  <a:srgbClr val="FFFFFF"/>
                </a:solidFill>
              </a:defRPr>
            </a:pPr>
            <a:endParaRPr/>
          </a:p>
        </p:txBody>
      </p:sp>
      <p:sp>
        <p:nvSpPr>
          <p:cNvPr id="131" name="Shape"/>
          <p:cNvSpPr>
            <a:spLocks noGrp="1"/>
          </p:cNvSpPr>
          <p:nvPr>
            <p:ph type="body" sz="quarter" idx="15"/>
          </p:nvPr>
        </p:nvSpPr>
        <p:spPr>
          <a:xfrm>
            <a:off x="4717438" y="2621280"/>
            <a:ext cx="967096" cy="703344"/>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rgbClr val="FFFFFF"/>
          </a:solidFill>
        </p:spPr>
        <p:txBody>
          <a:bodyPr lIns="45715" tIns="45715" rIns="45715" bIns="45715" anchor="ctr">
            <a:noAutofit/>
          </a:bodyPr>
          <a:lstStyle>
            <a:lvl1pPr defTabSz="1087853">
              <a:lnSpc>
                <a:spcPct val="100000"/>
              </a:lnSpc>
              <a:spcBef>
                <a:spcPts val="0"/>
              </a:spcBef>
              <a:defRPr sz="2900">
                <a:solidFill>
                  <a:srgbClr val="FFFFFF"/>
                </a:solidFill>
                <a:effectLst>
                  <a:outerShdw blurRad="38100" dist="12700" dir="5400000" rotWithShape="0">
                    <a:srgbClr val="000000">
                      <a:alpha val="50000"/>
                    </a:srgbClr>
                  </a:outerShdw>
                </a:effectLst>
              </a:defRPr>
            </a:lvl1pPr>
          </a:lstStyle>
          <a:p>
            <a:pPr defTabSz="457062">
              <a:lnSpc>
                <a:spcPct val="100000"/>
              </a:lnSpc>
              <a:spcBef>
                <a:spcPts val="0"/>
              </a:spcBef>
              <a:defRPr sz="2900">
                <a:solidFill>
                  <a:srgbClr val="FFFFFF"/>
                </a:solidFill>
                <a:effectLst>
                  <a:outerShdw blurRad="38100" dist="12700" dir="5400000" rotWithShape="0">
                    <a:srgbClr val="000000">
                      <a:alpha val="50000"/>
                    </a:srgbClr>
                  </a:outerShdw>
                </a:effectLst>
              </a:defRPr>
            </a:pPr>
            <a:endParaRPr/>
          </a:p>
        </p:txBody>
      </p:sp>
      <p:sp>
        <p:nvSpPr>
          <p:cNvPr id="132" name="Shape"/>
          <p:cNvSpPr>
            <a:spLocks noGrp="1"/>
          </p:cNvSpPr>
          <p:nvPr>
            <p:ph type="body" sz="quarter" idx="16"/>
          </p:nvPr>
        </p:nvSpPr>
        <p:spPr>
          <a:xfrm>
            <a:off x="15276192" y="2627330"/>
            <a:ext cx="967096" cy="703344"/>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rgbClr val="FFFFFF"/>
          </a:solidFill>
        </p:spPr>
        <p:txBody>
          <a:bodyPr lIns="45715" tIns="45715" rIns="45715" bIns="45715" anchor="ctr">
            <a:noAutofit/>
          </a:bodyPr>
          <a:lstStyle>
            <a:lvl1pPr defTabSz="1087853">
              <a:lnSpc>
                <a:spcPct val="100000"/>
              </a:lnSpc>
              <a:spcBef>
                <a:spcPts val="0"/>
              </a:spcBef>
              <a:defRPr sz="2900">
                <a:solidFill>
                  <a:srgbClr val="FFFFFF"/>
                </a:solidFill>
                <a:effectLst>
                  <a:outerShdw blurRad="38100" dist="12700" dir="5400000" rotWithShape="0">
                    <a:srgbClr val="000000">
                      <a:alpha val="50000"/>
                    </a:srgbClr>
                  </a:outerShdw>
                </a:effectLst>
              </a:defRPr>
            </a:lvl1pPr>
          </a:lstStyle>
          <a:p>
            <a:pPr defTabSz="457062">
              <a:lnSpc>
                <a:spcPct val="100000"/>
              </a:lnSpc>
              <a:spcBef>
                <a:spcPts val="0"/>
              </a:spcBef>
              <a:defRPr sz="2900">
                <a:solidFill>
                  <a:srgbClr val="FFFFFF"/>
                </a:solidFill>
                <a:effectLst>
                  <a:outerShdw blurRad="38100" dist="12700" dir="5400000" rotWithShape="0">
                    <a:srgbClr val="000000">
                      <a:alpha val="50000"/>
                    </a:srgbClr>
                  </a:outerShdw>
                </a:effectLst>
              </a:defRPr>
            </a:pPr>
            <a:endParaRPr/>
          </a:p>
        </p:txBody>
      </p:sp>
      <p:sp>
        <p:nvSpPr>
          <p:cNvPr id="133" name="Title Text"/>
          <p:cNvSpPr txBox="1">
            <a:spLocks noGrp="1"/>
          </p:cNvSpPr>
          <p:nvPr>
            <p:ph type="body" sz="quarter" idx="17"/>
          </p:nvPr>
        </p:nvSpPr>
        <p:spPr>
          <a:xfrm>
            <a:off x="12750512" y="4120951"/>
            <a:ext cx="6018456" cy="560606"/>
          </a:xfrm>
          <a:prstGeom prst="rect">
            <a:avLst/>
          </a:prstGeom>
        </p:spPr>
        <p:txBody>
          <a:bodyPr lIns="45715" tIns="45715" rIns="45715" bIns="45715" anchor="ctr"/>
          <a:lstStyle>
            <a:lvl1pPr algn="ctr">
              <a:lnSpc>
                <a:spcPct val="150000"/>
              </a:lnSpc>
              <a:spcBef>
                <a:spcPts val="0"/>
              </a:spcBef>
              <a:defRPr sz="2600" b="1" cap="all" spc="833">
                <a:solidFill>
                  <a:srgbClr val="FFFFFF"/>
                </a:solidFill>
              </a:defRPr>
            </a:lvl1pPr>
          </a:lstStyle>
          <a:p>
            <a:r>
              <a:t>Title Text</a:t>
            </a:r>
          </a:p>
        </p:txBody>
      </p:sp>
      <p:sp>
        <p:nvSpPr>
          <p:cNvPr id="134" name="Body Level One…"/>
          <p:cNvSpPr txBox="1">
            <a:spLocks noGrp="1"/>
          </p:cNvSpPr>
          <p:nvPr>
            <p:ph type="body" sz="quarter" idx="18"/>
          </p:nvPr>
        </p:nvSpPr>
        <p:spPr>
          <a:xfrm>
            <a:off x="13168863" y="5056634"/>
            <a:ext cx="5181748" cy="3602732"/>
          </a:xfrm>
          <a:prstGeom prst="rect">
            <a:avLst/>
          </a:prstGeom>
        </p:spPr>
        <p:txBody>
          <a:bodyPr/>
          <a:lstStyle>
            <a:lvl1pPr defTabSz="895824">
              <a:spcBef>
                <a:spcPts val="900"/>
              </a:spcBef>
              <a:defRPr sz="2400">
                <a:solidFill>
                  <a:srgbClr val="FFFFFF"/>
                </a:solidFill>
              </a:defRPr>
            </a:lvl1pPr>
            <a:lvl2pPr indent="447913" defTabSz="895824">
              <a:spcBef>
                <a:spcPts val="900"/>
              </a:spcBef>
              <a:defRPr sz="2400">
                <a:solidFill>
                  <a:srgbClr val="FFFFFF"/>
                </a:solidFill>
              </a:defRPr>
            </a:lvl2pPr>
            <a:lvl3pPr indent="895824" defTabSz="895824">
              <a:spcBef>
                <a:spcPts val="900"/>
              </a:spcBef>
              <a:defRPr sz="2400">
                <a:solidFill>
                  <a:srgbClr val="FFFFFF"/>
                </a:solidFill>
              </a:defRPr>
            </a:lvl3pPr>
            <a:lvl4pPr indent="1343738" defTabSz="895824">
              <a:spcBef>
                <a:spcPts val="900"/>
              </a:spcBef>
              <a:defRPr sz="2400">
                <a:solidFill>
                  <a:srgbClr val="FFFFFF"/>
                </a:solidFill>
              </a:defRPr>
            </a:lvl4pPr>
            <a:lvl5pPr indent="1791649" defTabSz="895824">
              <a:spcBef>
                <a:spcPts val="900"/>
              </a:spcBef>
              <a:defRPr sz="2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35" name="Title Text"/>
          <p:cNvSpPr txBox="1">
            <a:spLocks noGrp="1"/>
          </p:cNvSpPr>
          <p:nvPr>
            <p:ph type="title"/>
          </p:nvPr>
        </p:nvSpPr>
        <p:spPr>
          <a:xfrm>
            <a:off x="2485330" y="4120951"/>
            <a:ext cx="5431311" cy="560606"/>
          </a:xfrm>
          <a:prstGeom prst="rect">
            <a:avLst/>
          </a:prstGeom>
        </p:spPr>
        <p:txBody>
          <a:bodyPr/>
          <a:lstStyle>
            <a:lvl1pPr>
              <a:lnSpc>
                <a:spcPct val="150000"/>
              </a:lnSpc>
              <a:defRPr sz="2600" spc="833">
                <a:solidFill>
                  <a:srgbClr val="FFFFFF"/>
                </a:solidFill>
              </a:defRPr>
            </a:lvl1pPr>
          </a:lstStyle>
          <a:p>
            <a:r>
              <a:t>Title Text</a:t>
            </a:r>
          </a:p>
        </p:txBody>
      </p:sp>
      <p:sp>
        <p:nvSpPr>
          <p:cNvPr id="136" name="Body Level One…"/>
          <p:cNvSpPr txBox="1">
            <a:spLocks noGrp="1"/>
          </p:cNvSpPr>
          <p:nvPr>
            <p:ph type="body" sz="quarter" idx="1"/>
          </p:nvPr>
        </p:nvSpPr>
        <p:spPr>
          <a:xfrm>
            <a:off x="2610109" y="5056634"/>
            <a:ext cx="5181748" cy="3602732"/>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Sub-Title 3 Columns">
    <p:spTree>
      <p:nvGrpSpPr>
        <p:cNvPr id="1" name=""/>
        <p:cNvGrpSpPr/>
        <p:nvPr/>
      </p:nvGrpSpPr>
      <p:grpSpPr>
        <a:xfrm>
          <a:off x="0" y="0"/>
          <a:ext cx="0" cy="0"/>
          <a:chOff x="0" y="0"/>
          <a:chExt cx="0" cy="0"/>
        </a:xfrm>
      </p:grpSpPr>
      <p:sp>
        <p:nvSpPr>
          <p:cNvPr id="144" name="Rectangle"/>
          <p:cNvSpPr/>
          <p:nvPr/>
        </p:nvSpPr>
        <p:spPr>
          <a:xfrm>
            <a:off x="20909175" y="-1"/>
            <a:ext cx="3480248" cy="13716002"/>
          </a:xfrm>
          <a:prstGeom prst="rect">
            <a:avLst/>
          </a:prstGeom>
          <a:solidFill>
            <a:srgbClr val="2F557F"/>
          </a:solidFill>
          <a:ln w="12700">
            <a:miter lim="400000"/>
          </a:ln>
        </p:spPr>
        <p:txBody>
          <a:bodyPr lIns="45715" tIns="45715" rIns="45715" bIns="45715" anchor="ctr"/>
          <a:lstStyle/>
          <a:p>
            <a:pPr algn="l">
              <a:lnSpc>
                <a:spcPct val="100000"/>
              </a:lnSpc>
              <a:defRPr sz="3600">
                <a:solidFill>
                  <a:srgbClr val="FFFFFF"/>
                </a:solidFill>
              </a:defRPr>
            </a:pPr>
            <a:endParaRPr/>
          </a:p>
        </p:txBody>
      </p:sp>
      <p:pic>
        <p:nvPicPr>
          <p:cNvPr id="145" name="170616-Symbol-R-Standard-White-239.png" descr="170616-Symbol-R-Standard-White-239.png"/>
          <p:cNvPicPr>
            <a:picLocks noChangeAspect="1"/>
          </p:cNvPicPr>
          <p:nvPr/>
        </p:nvPicPr>
        <p:blipFill>
          <a:blip r:embed="rId2" cstate="print">
            <a:extLst/>
          </a:blip>
          <a:stretch>
            <a:fillRect/>
          </a:stretch>
        </p:blipFill>
        <p:spPr>
          <a:xfrm>
            <a:off x="21118951" y="4135985"/>
            <a:ext cx="3035301" cy="3035302"/>
          </a:xfrm>
          <a:prstGeom prst="rect">
            <a:avLst/>
          </a:prstGeom>
          <a:ln w="12700">
            <a:miter lim="400000"/>
          </a:ln>
        </p:spPr>
      </p:pic>
      <p:sp>
        <p:nvSpPr>
          <p:cNvPr id="146" name="steven-van-loy-27355-small.jpg"/>
          <p:cNvSpPr>
            <a:spLocks noGrp="1"/>
          </p:cNvSpPr>
          <p:nvPr>
            <p:ph type="pic" sz="half" idx="13"/>
          </p:nvPr>
        </p:nvSpPr>
        <p:spPr>
          <a:xfrm>
            <a:off x="-6461" y="1"/>
            <a:ext cx="6843117" cy="13713326"/>
          </a:xfrm>
          <a:prstGeom prst="rect">
            <a:avLst/>
          </a:prstGeom>
        </p:spPr>
        <p:txBody>
          <a:bodyPr lIns="91429" tIns="45715" rIns="91429" bIns="45715">
            <a:noAutofit/>
          </a:bodyPr>
          <a:lstStyle/>
          <a:p>
            <a:endParaRPr/>
          </a:p>
        </p:txBody>
      </p:sp>
      <p:sp>
        <p:nvSpPr>
          <p:cNvPr id="147" name="Rectangle"/>
          <p:cNvSpPr>
            <a:spLocks noGrp="1"/>
          </p:cNvSpPr>
          <p:nvPr>
            <p:ph type="body" sz="half" idx="14"/>
          </p:nvPr>
        </p:nvSpPr>
        <p:spPr>
          <a:xfrm>
            <a:off x="-25214" y="0"/>
            <a:ext cx="6862067" cy="13716000"/>
          </a:xfrm>
          <a:prstGeom prst="rect">
            <a:avLst/>
          </a:prstGeom>
          <a:solidFill>
            <a:srgbClr val="000000">
              <a:alpha val="57000"/>
            </a:srgbClr>
          </a:solidFill>
        </p:spPr>
        <p:txBody>
          <a:bodyPr lIns="45715" tIns="45715" rIns="45715" bIns="45715" anchor="ctr">
            <a:noAutofit/>
          </a:bodyPr>
          <a:lstStyle>
            <a:lvl1pPr algn="ctr">
              <a:lnSpc>
                <a:spcPct val="100000"/>
              </a:lnSpc>
              <a:spcBef>
                <a:spcPts val="0"/>
              </a:spcBef>
              <a:defRPr sz="3600">
                <a:solidFill>
                  <a:srgbClr val="FFFFFF"/>
                </a:solidFill>
              </a:defRPr>
            </a:lvl1pPr>
          </a:lstStyle>
          <a:p>
            <a:pPr algn="ctr">
              <a:lnSpc>
                <a:spcPct val="100000"/>
              </a:lnSpc>
              <a:spcBef>
                <a:spcPts val="0"/>
              </a:spcBef>
              <a:defRPr sz="3600">
                <a:solidFill>
                  <a:srgbClr val="FFFFFF"/>
                </a:solidFill>
              </a:defRPr>
            </a:pPr>
            <a:endParaRPr/>
          </a:p>
        </p:txBody>
      </p:sp>
      <p:sp>
        <p:nvSpPr>
          <p:cNvPr id="148" name="Shape"/>
          <p:cNvSpPr>
            <a:spLocks noGrp="1"/>
          </p:cNvSpPr>
          <p:nvPr>
            <p:ph type="body" sz="quarter" idx="15"/>
          </p:nvPr>
        </p:nvSpPr>
        <p:spPr>
          <a:xfrm>
            <a:off x="2922272" y="5067762"/>
            <a:ext cx="967096" cy="703344"/>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rgbClr val="FFFFFF"/>
          </a:solidFill>
        </p:spPr>
        <p:txBody>
          <a:bodyPr lIns="45715" tIns="45715" rIns="45715" bIns="45715" anchor="ctr">
            <a:noAutofit/>
          </a:bodyPr>
          <a:lstStyle>
            <a:lvl1pPr defTabSz="1087853">
              <a:lnSpc>
                <a:spcPct val="100000"/>
              </a:lnSpc>
              <a:spcBef>
                <a:spcPts val="0"/>
              </a:spcBef>
              <a:defRPr sz="2900">
                <a:solidFill>
                  <a:srgbClr val="FFFFFF"/>
                </a:solidFill>
                <a:effectLst>
                  <a:outerShdw blurRad="38100" dist="12700" dir="5400000" rotWithShape="0">
                    <a:srgbClr val="000000">
                      <a:alpha val="50000"/>
                    </a:srgbClr>
                  </a:outerShdw>
                </a:effectLst>
              </a:defRPr>
            </a:lvl1pPr>
          </a:lstStyle>
          <a:p>
            <a:pPr defTabSz="457062">
              <a:lnSpc>
                <a:spcPct val="100000"/>
              </a:lnSpc>
              <a:spcBef>
                <a:spcPts val="0"/>
              </a:spcBef>
              <a:defRPr sz="2900">
                <a:solidFill>
                  <a:srgbClr val="FFFFFF"/>
                </a:solidFill>
                <a:effectLst>
                  <a:outerShdw blurRad="38100" dist="12700" dir="5400000" rotWithShape="0">
                    <a:srgbClr val="000000">
                      <a:alpha val="50000"/>
                    </a:srgbClr>
                  </a:outerShdw>
                </a:effectLst>
              </a:defRPr>
            </a:pPr>
            <a:endParaRPr/>
          </a:p>
        </p:txBody>
      </p:sp>
      <p:sp>
        <p:nvSpPr>
          <p:cNvPr id="149" name="lee-key-119856.jpg"/>
          <p:cNvSpPr>
            <a:spLocks noGrp="1"/>
          </p:cNvSpPr>
          <p:nvPr>
            <p:ph type="pic" sz="half" idx="16"/>
          </p:nvPr>
        </p:nvSpPr>
        <p:spPr>
          <a:xfrm>
            <a:off x="6966535" y="1"/>
            <a:ext cx="6843117" cy="13713326"/>
          </a:xfrm>
          <a:prstGeom prst="rect">
            <a:avLst/>
          </a:prstGeom>
        </p:spPr>
        <p:txBody>
          <a:bodyPr lIns="91429" tIns="45715" rIns="91429" bIns="45715">
            <a:noAutofit/>
          </a:bodyPr>
          <a:lstStyle/>
          <a:p>
            <a:endParaRPr/>
          </a:p>
        </p:txBody>
      </p:sp>
      <p:sp>
        <p:nvSpPr>
          <p:cNvPr id="150" name="Rectangle"/>
          <p:cNvSpPr>
            <a:spLocks noGrp="1"/>
          </p:cNvSpPr>
          <p:nvPr>
            <p:ph type="body" sz="half" idx="17"/>
          </p:nvPr>
        </p:nvSpPr>
        <p:spPr>
          <a:xfrm>
            <a:off x="6957160" y="-2779"/>
            <a:ext cx="6862069" cy="13716002"/>
          </a:xfrm>
          <a:prstGeom prst="rect">
            <a:avLst/>
          </a:prstGeom>
          <a:solidFill>
            <a:srgbClr val="000000">
              <a:alpha val="57000"/>
            </a:srgbClr>
          </a:solidFill>
        </p:spPr>
        <p:txBody>
          <a:bodyPr lIns="45715" tIns="45715" rIns="45715" bIns="45715" anchor="ctr">
            <a:noAutofit/>
          </a:bodyPr>
          <a:lstStyle>
            <a:lvl1pPr algn="ctr">
              <a:lnSpc>
                <a:spcPct val="100000"/>
              </a:lnSpc>
              <a:spcBef>
                <a:spcPts val="0"/>
              </a:spcBef>
              <a:defRPr sz="3600">
                <a:solidFill>
                  <a:srgbClr val="FFFFFF"/>
                </a:solidFill>
              </a:defRPr>
            </a:lvl1pPr>
          </a:lstStyle>
          <a:p>
            <a:pPr algn="ctr">
              <a:lnSpc>
                <a:spcPct val="100000"/>
              </a:lnSpc>
              <a:spcBef>
                <a:spcPts val="0"/>
              </a:spcBef>
              <a:defRPr sz="3600">
                <a:solidFill>
                  <a:srgbClr val="FFFFFF"/>
                </a:solidFill>
              </a:defRPr>
            </a:pPr>
            <a:endParaRPr/>
          </a:p>
        </p:txBody>
      </p:sp>
      <p:sp>
        <p:nvSpPr>
          <p:cNvPr id="151" name="Shape"/>
          <p:cNvSpPr>
            <a:spLocks noGrp="1"/>
          </p:cNvSpPr>
          <p:nvPr>
            <p:ph type="body" sz="quarter" idx="18"/>
          </p:nvPr>
        </p:nvSpPr>
        <p:spPr>
          <a:xfrm>
            <a:off x="9904647" y="5067762"/>
            <a:ext cx="967096" cy="703344"/>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rgbClr val="FFFFFF"/>
          </a:solidFill>
        </p:spPr>
        <p:txBody>
          <a:bodyPr lIns="45715" tIns="45715" rIns="45715" bIns="45715" anchor="ctr">
            <a:noAutofit/>
          </a:bodyPr>
          <a:lstStyle>
            <a:lvl1pPr defTabSz="1087853">
              <a:lnSpc>
                <a:spcPct val="100000"/>
              </a:lnSpc>
              <a:spcBef>
                <a:spcPts val="0"/>
              </a:spcBef>
              <a:defRPr sz="2900">
                <a:solidFill>
                  <a:srgbClr val="FFFFFF"/>
                </a:solidFill>
                <a:effectLst>
                  <a:outerShdw blurRad="38100" dist="12700" dir="5400000" rotWithShape="0">
                    <a:srgbClr val="000000">
                      <a:alpha val="50000"/>
                    </a:srgbClr>
                  </a:outerShdw>
                </a:effectLst>
              </a:defRPr>
            </a:lvl1pPr>
          </a:lstStyle>
          <a:p>
            <a:pPr defTabSz="457062">
              <a:lnSpc>
                <a:spcPct val="100000"/>
              </a:lnSpc>
              <a:spcBef>
                <a:spcPts val="0"/>
              </a:spcBef>
              <a:defRPr sz="2900">
                <a:solidFill>
                  <a:srgbClr val="FFFFFF"/>
                </a:solidFill>
                <a:effectLst>
                  <a:outerShdw blurRad="38100" dist="12700" dir="5400000" rotWithShape="0">
                    <a:srgbClr val="000000">
                      <a:alpha val="50000"/>
                    </a:srgbClr>
                  </a:outerShdw>
                </a:effectLst>
              </a:defRPr>
            </a:pPr>
            <a:endParaRPr/>
          </a:p>
        </p:txBody>
      </p:sp>
      <p:sp>
        <p:nvSpPr>
          <p:cNvPr id="152" name="andre-hunter-107089.jpg"/>
          <p:cNvSpPr>
            <a:spLocks noGrp="1"/>
          </p:cNvSpPr>
          <p:nvPr>
            <p:ph type="pic" sz="half" idx="19"/>
          </p:nvPr>
        </p:nvSpPr>
        <p:spPr>
          <a:xfrm>
            <a:off x="13911404" y="1"/>
            <a:ext cx="6843117" cy="13713326"/>
          </a:xfrm>
          <a:prstGeom prst="rect">
            <a:avLst/>
          </a:prstGeom>
        </p:spPr>
        <p:txBody>
          <a:bodyPr lIns="91429" tIns="45715" rIns="91429" bIns="45715">
            <a:noAutofit/>
          </a:bodyPr>
          <a:lstStyle/>
          <a:p>
            <a:endParaRPr/>
          </a:p>
        </p:txBody>
      </p:sp>
      <p:sp>
        <p:nvSpPr>
          <p:cNvPr id="153" name="Rectangle"/>
          <p:cNvSpPr>
            <a:spLocks noGrp="1"/>
          </p:cNvSpPr>
          <p:nvPr>
            <p:ph type="body" sz="half" idx="20"/>
          </p:nvPr>
        </p:nvSpPr>
        <p:spPr>
          <a:xfrm>
            <a:off x="13911407" y="0"/>
            <a:ext cx="6862067" cy="13716000"/>
          </a:xfrm>
          <a:prstGeom prst="rect">
            <a:avLst/>
          </a:prstGeom>
          <a:solidFill>
            <a:srgbClr val="000000">
              <a:alpha val="57000"/>
            </a:srgbClr>
          </a:solidFill>
        </p:spPr>
        <p:txBody>
          <a:bodyPr lIns="45715" tIns="45715" rIns="45715" bIns="45715" anchor="ctr">
            <a:noAutofit/>
          </a:bodyPr>
          <a:lstStyle>
            <a:lvl1pPr algn="ctr">
              <a:lnSpc>
                <a:spcPct val="100000"/>
              </a:lnSpc>
              <a:spcBef>
                <a:spcPts val="0"/>
              </a:spcBef>
              <a:defRPr sz="3600">
                <a:solidFill>
                  <a:srgbClr val="FFFFFF"/>
                </a:solidFill>
              </a:defRPr>
            </a:lvl1pPr>
          </a:lstStyle>
          <a:p>
            <a:pPr algn="ctr">
              <a:lnSpc>
                <a:spcPct val="100000"/>
              </a:lnSpc>
              <a:spcBef>
                <a:spcPts val="0"/>
              </a:spcBef>
              <a:defRPr sz="3600">
                <a:solidFill>
                  <a:srgbClr val="FFFFFF"/>
                </a:solidFill>
              </a:defRPr>
            </a:pPr>
            <a:endParaRPr/>
          </a:p>
        </p:txBody>
      </p:sp>
      <p:sp>
        <p:nvSpPr>
          <p:cNvPr id="154" name="Shape"/>
          <p:cNvSpPr>
            <a:spLocks noGrp="1"/>
          </p:cNvSpPr>
          <p:nvPr>
            <p:ph type="body" sz="quarter" idx="21"/>
          </p:nvPr>
        </p:nvSpPr>
        <p:spPr>
          <a:xfrm>
            <a:off x="16849516" y="5067762"/>
            <a:ext cx="967096" cy="703344"/>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rgbClr val="FFFFFF"/>
          </a:solidFill>
        </p:spPr>
        <p:txBody>
          <a:bodyPr lIns="45715" tIns="45715" rIns="45715" bIns="45715" anchor="ctr">
            <a:noAutofit/>
          </a:bodyPr>
          <a:lstStyle>
            <a:lvl1pPr defTabSz="1087853">
              <a:lnSpc>
                <a:spcPct val="100000"/>
              </a:lnSpc>
              <a:spcBef>
                <a:spcPts val="0"/>
              </a:spcBef>
              <a:defRPr sz="2900">
                <a:solidFill>
                  <a:srgbClr val="FFFFFF"/>
                </a:solidFill>
                <a:effectLst>
                  <a:outerShdw blurRad="38100" dist="12700" dir="5400000" rotWithShape="0">
                    <a:srgbClr val="000000">
                      <a:alpha val="50000"/>
                    </a:srgbClr>
                  </a:outerShdw>
                </a:effectLst>
              </a:defRPr>
            </a:lvl1pPr>
          </a:lstStyle>
          <a:p>
            <a:pPr defTabSz="457062">
              <a:lnSpc>
                <a:spcPct val="100000"/>
              </a:lnSpc>
              <a:spcBef>
                <a:spcPts val="0"/>
              </a:spcBef>
              <a:defRPr sz="2900">
                <a:solidFill>
                  <a:srgbClr val="FFFFFF"/>
                </a:solidFill>
                <a:effectLst>
                  <a:outerShdw blurRad="38100" dist="12700" dir="5400000" rotWithShape="0">
                    <a:srgbClr val="000000">
                      <a:alpha val="50000"/>
                    </a:srgbClr>
                  </a:outerShdw>
                </a:effectLst>
              </a:defRPr>
            </a:pPr>
            <a:endParaRPr/>
          </a:p>
        </p:txBody>
      </p:sp>
      <p:sp>
        <p:nvSpPr>
          <p:cNvPr id="155" name="Title Text"/>
          <p:cNvSpPr txBox="1">
            <a:spLocks noGrp="1"/>
          </p:cNvSpPr>
          <p:nvPr>
            <p:ph type="title"/>
          </p:nvPr>
        </p:nvSpPr>
        <p:spPr>
          <a:xfrm>
            <a:off x="1172697" y="6214480"/>
            <a:ext cx="4485004" cy="703344"/>
          </a:xfrm>
          <a:prstGeom prst="rect">
            <a:avLst/>
          </a:prstGeom>
        </p:spPr>
        <p:txBody>
          <a:bodyPr/>
          <a:lstStyle>
            <a:lvl1pPr>
              <a:lnSpc>
                <a:spcPct val="150000"/>
              </a:lnSpc>
              <a:defRPr sz="2600" spc="833">
                <a:solidFill>
                  <a:srgbClr val="FFFFFF"/>
                </a:solidFill>
              </a:defRPr>
            </a:lvl1pPr>
          </a:lstStyle>
          <a:p>
            <a:r>
              <a:t>Title Text</a:t>
            </a:r>
          </a:p>
        </p:txBody>
      </p:sp>
      <p:sp>
        <p:nvSpPr>
          <p:cNvPr id="156" name="Body Level One…"/>
          <p:cNvSpPr txBox="1">
            <a:spLocks noGrp="1"/>
          </p:cNvSpPr>
          <p:nvPr>
            <p:ph type="body" sz="quarter" idx="1"/>
          </p:nvPr>
        </p:nvSpPr>
        <p:spPr>
          <a:xfrm>
            <a:off x="1166659" y="7005601"/>
            <a:ext cx="4497075" cy="2501126"/>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57" name="Title Text"/>
          <p:cNvSpPr txBox="1">
            <a:spLocks noGrp="1"/>
          </p:cNvSpPr>
          <p:nvPr>
            <p:ph type="body" sz="quarter" idx="22"/>
          </p:nvPr>
        </p:nvSpPr>
        <p:spPr>
          <a:xfrm>
            <a:off x="8145693" y="6214480"/>
            <a:ext cx="4485004" cy="703344"/>
          </a:xfrm>
          <a:prstGeom prst="rect">
            <a:avLst/>
          </a:prstGeom>
        </p:spPr>
        <p:txBody>
          <a:bodyPr lIns="45715" tIns="45715" rIns="45715" bIns="45715" anchor="ctr"/>
          <a:lstStyle>
            <a:lvl1pPr algn="ctr">
              <a:lnSpc>
                <a:spcPct val="150000"/>
              </a:lnSpc>
              <a:spcBef>
                <a:spcPts val="0"/>
              </a:spcBef>
              <a:defRPr sz="2600" b="1" cap="all" spc="833">
                <a:solidFill>
                  <a:srgbClr val="FFFFFF"/>
                </a:solidFill>
              </a:defRPr>
            </a:lvl1pPr>
          </a:lstStyle>
          <a:p>
            <a:r>
              <a:t>Title Text</a:t>
            </a:r>
          </a:p>
        </p:txBody>
      </p:sp>
      <p:sp>
        <p:nvSpPr>
          <p:cNvPr id="158" name="Body Level One…"/>
          <p:cNvSpPr txBox="1">
            <a:spLocks noGrp="1"/>
          </p:cNvSpPr>
          <p:nvPr>
            <p:ph type="body" sz="quarter" idx="23"/>
          </p:nvPr>
        </p:nvSpPr>
        <p:spPr>
          <a:xfrm>
            <a:off x="8139654" y="7005601"/>
            <a:ext cx="4497075" cy="2501126"/>
          </a:xfrm>
          <a:prstGeom prst="rect">
            <a:avLst/>
          </a:prstGeom>
        </p:spPr>
        <p:txBody>
          <a:bodyPr/>
          <a:lstStyle>
            <a:lvl1pPr defTabSz="731286">
              <a:spcBef>
                <a:spcPts val="800"/>
              </a:spcBef>
              <a:defRPr sz="1900">
                <a:solidFill>
                  <a:srgbClr val="FFFFFF"/>
                </a:solidFill>
              </a:defRPr>
            </a:lvl1pPr>
            <a:lvl2pPr indent="365643" defTabSz="731286">
              <a:spcBef>
                <a:spcPts val="800"/>
              </a:spcBef>
              <a:defRPr sz="1900">
                <a:solidFill>
                  <a:srgbClr val="FFFFFF"/>
                </a:solidFill>
              </a:defRPr>
            </a:lvl2pPr>
            <a:lvl3pPr indent="731286" defTabSz="731286">
              <a:spcBef>
                <a:spcPts val="800"/>
              </a:spcBef>
              <a:defRPr sz="1900">
                <a:solidFill>
                  <a:srgbClr val="FFFFFF"/>
                </a:solidFill>
              </a:defRPr>
            </a:lvl3pPr>
            <a:lvl4pPr indent="1096929" defTabSz="731286">
              <a:spcBef>
                <a:spcPts val="800"/>
              </a:spcBef>
              <a:defRPr sz="1900">
                <a:solidFill>
                  <a:srgbClr val="FFFFFF"/>
                </a:solidFill>
              </a:defRPr>
            </a:lvl4pPr>
            <a:lvl5pPr indent="1462571" defTabSz="731286">
              <a:spcBef>
                <a:spcPts val="800"/>
              </a:spcBef>
              <a:defRPr sz="19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59" name="Title Text"/>
          <p:cNvSpPr txBox="1">
            <a:spLocks noGrp="1"/>
          </p:cNvSpPr>
          <p:nvPr>
            <p:ph type="body" sz="quarter" idx="24"/>
          </p:nvPr>
        </p:nvSpPr>
        <p:spPr>
          <a:xfrm>
            <a:off x="15090562" y="6214480"/>
            <a:ext cx="4485004" cy="703344"/>
          </a:xfrm>
          <a:prstGeom prst="rect">
            <a:avLst/>
          </a:prstGeom>
        </p:spPr>
        <p:txBody>
          <a:bodyPr lIns="45715" tIns="45715" rIns="45715" bIns="45715" anchor="ctr"/>
          <a:lstStyle>
            <a:lvl1pPr algn="ctr">
              <a:lnSpc>
                <a:spcPct val="150000"/>
              </a:lnSpc>
              <a:spcBef>
                <a:spcPts val="0"/>
              </a:spcBef>
              <a:defRPr sz="2600" b="1" cap="all" spc="833">
                <a:solidFill>
                  <a:srgbClr val="FFFFFF"/>
                </a:solidFill>
              </a:defRPr>
            </a:lvl1pPr>
          </a:lstStyle>
          <a:p>
            <a:r>
              <a:t>Title Text</a:t>
            </a:r>
          </a:p>
        </p:txBody>
      </p:sp>
      <p:sp>
        <p:nvSpPr>
          <p:cNvPr id="160" name="Body Level One…"/>
          <p:cNvSpPr txBox="1">
            <a:spLocks noGrp="1"/>
          </p:cNvSpPr>
          <p:nvPr>
            <p:ph type="body" sz="quarter" idx="25"/>
          </p:nvPr>
        </p:nvSpPr>
        <p:spPr>
          <a:xfrm>
            <a:off x="15084525" y="7005601"/>
            <a:ext cx="4497078" cy="2501126"/>
          </a:xfrm>
          <a:prstGeom prst="rect">
            <a:avLst/>
          </a:prstGeom>
        </p:spPr>
        <p:txBody>
          <a:bodyPr/>
          <a:lstStyle>
            <a:lvl1pPr defTabSz="731286">
              <a:spcBef>
                <a:spcPts val="800"/>
              </a:spcBef>
              <a:defRPr sz="1900">
                <a:solidFill>
                  <a:srgbClr val="FFFFFF"/>
                </a:solidFill>
              </a:defRPr>
            </a:lvl1pPr>
            <a:lvl2pPr indent="365643" defTabSz="731286">
              <a:spcBef>
                <a:spcPts val="800"/>
              </a:spcBef>
              <a:defRPr sz="1900">
                <a:solidFill>
                  <a:srgbClr val="FFFFFF"/>
                </a:solidFill>
              </a:defRPr>
            </a:lvl2pPr>
            <a:lvl3pPr indent="731286" defTabSz="731286">
              <a:spcBef>
                <a:spcPts val="800"/>
              </a:spcBef>
              <a:defRPr sz="1900">
                <a:solidFill>
                  <a:srgbClr val="FFFFFF"/>
                </a:solidFill>
              </a:defRPr>
            </a:lvl3pPr>
            <a:lvl4pPr indent="1096929" defTabSz="731286">
              <a:spcBef>
                <a:spcPts val="800"/>
              </a:spcBef>
              <a:defRPr sz="1900">
                <a:solidFill>
                  <a:srgbClr val="FFFFFF"/>
                </a:solidFill>
              </a:defRPr>
            </a:lvl4pPr>
            <a:lvl5pPr indent="1462571" defTabSz="731286">
              <a:spcBef>
                <a:spcPts val="800"/>
              </a:spcBef>
              <a:defRPr sz="19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6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Chapter Right">
    <p:spTree>
      <p:nvGrpSpPr>
        <p:cNvPr id="1" name=""/>
        <p:cNvGrpSpPr/>
        <p:nvPr/>
      </p:nvGrpSpPr>
      <p:grpSpPr>
        <a:xfrm>
          <a:off x="0" y="0"/>
          <a:ext cx="0" cy="0"/>
          <a:chOff x="0" y="0"/>
          <a:chExt cx="0" cy="0"/>
        </a:xfrm>
      </p:grpSpPr>
      <p:sp>
        <p:nvSpPr>
          <p:cNvPr id="168" name="Rectangle"/>
          <p:cNvSpPr/>
          <p:nvPr/>
        </p:nvSpPr>
        <p:spPr>
          <a:xfrm>
            <a:off x="20901720" y="-1"/>
            <a:ext cx="3480248" cy="13716002"/>
          </a:xfrm>
          <a:prstGeom prst="rect">
            <a:avLst/>
          </a:prstGeom>
          <a:solidFill>
            <a:srgbClr val="2F557F"/>
          </a:solidFill>
          <a:ln w="12700">
            <a:miter lim="400000"/>
          </a:ln>
        </p:spPr>
        <p:txBody>
          <a:bodyPr lIns="45715" tIns="45715" rIns="45715" bIns="45715" anchor="ctr"/>
          <a:lstStyle/>
          <a:p>
            <a:pPr algn="l">
              <a:lnSpc>
                <a:spcPct val="100000"/>
              </a:lnSpc>
              <a:defRPr sz="3600">
                <a:solidFill>
                  <a:srgbClr val="FFFFFF"/>
                </a:solidFill>
              </a:defRPr>
            </a:pPr>
            <a:endParaRPr/>
          </a:p>
        </p:txBody>
      </p:sp>
      <p:pic>
        <p:nvPicPr>
          <p:cNvPr id="169" name="170616-Symbol-R-Standard-White-239.png" descr="170616-Symbol-R-Standard-White-239.png"/>
          <p:cNvPicPr>
            <a:picLocks noChangeAspect="1"/>
          </p:cNvPicPr>
          <p:nvPr/>
        </p:nvPicPr>
        <p:blipFill>
          <a:blip r:embed="rId2" cstate="print">
            <a:extLst/>
          </a:blip>
          <a:stretch>
            <a:fillRect/>
          </a:stretch>
        </p:blipFill>
        <p:spPr>
          <a:xfrm>
            <a:off x="21124193" y="10185003"/>
            <a:ext cx="3035301" cy="3035302"/>
          </a:xfrm>
          <a:prstGeom prst="rect">
            <a:avLst/>
          </a:prstGeom>
          <a:ln w="12700">
            <a:miter lim="400000"/>
          </a:ln>
        </p:spPr>
      </p:pic>
      <p:sp>
        <p:nvSpPr>
          <p:cNvPr id="170" name="annie-spratt-126386.jpg"/>
          <p:cNvSpPr>
            <a:spLocks noGrp="1"/>
          </p:cNvSpPr>
          <p:nvPr>
            <p:ph type="pic" idx="13"/>
          </p:nvPr>
        </p:nvSpPr>
        <p:spPr>
          <a:xfrm flipH="1">
            <a:off x="10478019" y="2541"/>
            <a:ext cx="10411004" cy="13713462"/>
          </a:xfrm>
          <a:prstGeom prst="rect">
            <a:avLst/>
          </a:prstGeom>
        </p:spPr>
        <p:txBody>
          <a:bodyPr lIns="91429" tIns="45715" rIns="91429" bIns="45715">
            <a:noAutofit/>
          </a:bodyPr>
          <a:lstStyle/>
          <a:p>
            <a:endParaRPr/>
          </a:p>
        </p:txBody>
      </p:sp>
      <p:sp>
        <p:nvSpPr>
          <p:cNvPr id="171" name="Rectangle"/>
          <p:cNvSpPr/>
          <p:nvPr/>
        </p:nvSpPr>
        <p:spPr>
          <a:xfrm>
            <a:off x="10481369" y="5715"/>
            <a:ext cx="10417177" cy="13720962"/>
          </a:xfrm>
          <a:prstGeom prst="rect">
            <a:avLst/>
          </a:prstGeom>
          <a:gradFill>
            <a:gsLst>
              <a:gs pos="0">
                <a:srgbClr val="646767">
                  <a:alpha val="51150"/>
                </a:srgbClr>
              </a:gs>
              <a:gs pos="50000">
                <a:schemeClr val="accent5">
                  <a:alpha val="51150"/>
                </a:schemeClr>
              </a:gs>
              <a:gs pos="100000">
                <a:srgbClr val="424747">
                  <a:alpha val="51150"/>
                </a:srgbClr>
              </a:gs>
            </a:gsLst>
            <a:lin ang="5400000"/>
          </a:gradFill>
          <a:ln w="6350">
            <a:solidFill>
              <a:schemeClr val="accent5">
                <a:alpha val="51150"/>
              </a:schemeClr>
            </a:solidFill>
            <a:miter/>
          </a:ln>
        </p:spPr>
        <p:txBody>
          <a:bodyPr lIns="45715" tIns="45715" rIns="45715" bIns="45715" anchor="ctr"/>
          <a:lstStyle/>
          <a:p>
            <a:pPr algn="l">
              <a:lnSpc>
                <a:spcPct val="100000"/>
              </a:lnSpc>
              <a:defRPr sz="3600">
                <a:solidFill>
                  <a:srgbClr val="FFFFFF"/>
                </a:solidFill>
              </a:defRPr>
            </a:pPr>
            <a:endParaRPr/>
          </a:p>
        </p:txBody>
      </p:sp>
      <p:sp>
        <p:nvSpPr>
          <p:cNvPr id="172" name="1"/>
          <p:cNvSpPr>
            <a:spLocks noGrp="1"/>
          </p:cNvSpPr>
          <p:nvPr>
            <p:ph type="body" sz="quarter" idx="14"/>
          </p:nvPr>
        </p:nvSpPr>
        <p:spPr>
          <a:xfrm>
            <a:off x="950533" y="-434677"/>
            <a:ext cx="1717923" cy="4524305"/>
          </a:xfrm>
          <a:prstGeom prst="rect">
            <a:avLst/>
          </a:prstGeom>
        </p:spPr>
        <p:txBody>
          <a:bodyPr lIns="45715" tIns="45715" rIns="45715" bIns="45715">
            <a:spAutoFit/>
          </a:bodyPr>
          <a:lstStyle>
            <a:lvl1pPr>
              <a:lnSpc>
                <a:spcPct val="100000"/>
              </a:lnSpc>
              <a:spcBef>
                <a:spcPts val="0"/>
              </a:spcBef>
              <a:defRPr sz="28800" b="1" spc="600">
                <a:solidFill>
                  <a:srgbClr val="CCCCCC"/>
                </a:solidFill>
              </a:defRPr>
            </a:lvl1pPr>
          </a:lstStyle>
          <a:p>
            <a:r>
              <a:t>1</a:t>
            </a:r>
          </a:p>
        </p:txBody>
      </p:sp>
      <p:sp>
        <p:nvSpPr>
          <p:cNvPr id="173" name="Title Text"/>
          <p:cNvSpPr txBox="1">
            <a:spLocks noGrp="1"/>
          </p:cNvSpPr>
          <p:nvPr>
            <p:ph type="body" sz="quarter" idx="15"/>
          </p:nvPr>
        </p:nvSpPr>
        <p:spPr>
          <a:xfrm>
            <a:off x="1218565" y="4338692"/>
            <a:ext cx="8052188" cy="1063392"/>
          </a:xfrm>
          <a:prstGeom prst="rect">
            <a:avLst/>
          </a:prstGeom>
        </p:spPr>
        <p:txBody>
          <a:bodyPr lIns="45715" tIns="45715" rIns="45715" bIns="45715" anchor="ctr"/>
          <a:lstStyle>
            <a:lvl1pPr>
              <a:lnSpc>
                <a:spcPct val="150000"/>
              </a:lnSpc>
              <a:spcBef>
                <a:spcPts val="0"/>
              </a:spcBef>
              <a:defRPr sz="3800" b="1" spc="393">
                <a:solidFill>
                  <a:srgbClr val="2F557F"/>
                </a:solidFill>
              </a:defRPr>
            </a:lvl1pPr>
          </a:lstStyle>
          <a:p>
            <a:r>
              <a:t>Title Text</a:t>
            </a:r>
          </a:p>
        </p:txBody>
      </p:sp>
      <p:sp>
        <p:nvSpPr>
          <p:cNvPr id="174" name="Body Level One…"/>
          <p:cNvSpPr txBox="1">
            <a:spLocks noGrp="1"/>
          </p:cNvSpPr>
          <p:nvPr>
            <p:ph type="body" sz="quarter" idx="1"/>
          </p:nvPr>
        </p:nvSpPr>
        <p:spPr>
          <a:xfrm>
            <a:off x="1218565" y="10042092"/>
            <a:ext cx="8052188" cy="2729568"/>
          </a:xfrm>
          <a:prstGeom prst="rect">
            <a:avLst/>
          </a:prstGeom>
        </p:spPr>
        <p:txBody>
          <a:bodyPr/>
          <a:lstStyle>
            <a:lvl1pPr>
              <a:lnSpc>
                <a:spcPct val="100000"/>
              </a:lnSpc>
              <a:spcBef>
                <a:spcPts val="0"/>
              </a:spcBef>
              <a:defRPr sz="3100"/>
            </a:lvl1pPr>
            <a:lvl2pPr>
              <a:lnSpc>
                <a:spcPct val="100000"/>
              </a:lnSpc>
              <a:spcBef>
                <a:spcPts val="0"/>
              </a:spcBef>
              <a:defRPr sz="3100"/>
            </a:lvl2pPr>
            <a:lvl3pPr>
              <a:lnSpc>
                <a:spcPct val="100000"/>
              </a:lnSpc>
              <a:spcBef>
                <a:spcPts val="0"/>
              </a:spcBef>
              <a:defRPr sz="3100"/>
            </a:lvl3pPr>
            <a:lvl4pPr>
              <a:lnSpc>
                <a:spcPct val="100000"/>
              </a:lnSpc>
              <a:spcBef>
                <a:spcPts val="0"/>
              </a:spcBef>
              <a:defRPr sz="3100"/>
            </a:lvl4pPr>
            <a:lvl5pPr>
              <a:lnSpc>
                <a:spcPct val="100000"/>
              </a:lnSpc>
              <a:spcBef>
                <a:spcPts val="0"/>
              </a:spcBef>
              <a:defRPr sz="3100"/>
            </a:lvl5pPr>
          </a:lstStyle>
          <a:p>
            <a:r>
              <a:t>Body Level One</a:t>
            </a:r>
          </a:p>
          <a:p>
            <a:pPr lvl="1"/>
            <a:r>
              <a:t>Body Level Two</a:t>
            </a:r>
          </a:p>
          <a:p>
            <a:pPr lvl="2"/>
            <a:r>
              <a:t>Body Level Three</a:t>
            </a:r>
          </a:p>
          <a:p>
            <a:pPr lvl="3"/>
            <a:r>
              <a:t>Body Level Four</a:t>
            </a:r>
          </a:p>
          <a:p>
            <a:pPr lvl="4"/>
            <a:r>
              <a:t>Body Level Five</a:t>
            </a:r>
          </a:p>
        </p:txBody>
      </p:sp>
      <p:sp>
        <p:nvSpPr>
          <p:cNvPr id="175" name="Title Text"/>
          <p:cNvSpPr txBox="1">
            <a:spLocks noGrp="1"/>
          </p:cNvSpPr>
          <p:nvPr>
            <p:ph type="title"/>
          </p:nvPr>
        </p:nvSpPr>
        <p:spPr>
          <a:xfrm>
            <a:off x="1218565" y="5339574"/>
            <a:ext cx="8052188" cy="4207484"/>
          </a:xfrm>
          <a:prstGeom prst="rect">
            <a:avLst/>
          </a:prstGeom>
        </p:spPr>
        <p:txBody>
          <a:bodyPr/>
          <a:lstStyle/>
          <a:p>
            <a:r>
              <a:t>Title Text</a:t>
            </a:r>
          </a:p>
        </p:txBody>
      </p:sp>
      <p:sp>
        <p:nvSpPr>
          <p:cNvPr id="1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Chapter Left">
    <p:spTree>
      <p:nvGrpSpPr>
        <p:cNvPr id="1" name=""/>
        <p:cNvGrpSpPr/>
        <p:nvPr/>
      </p:nvGrpSpPr>
      <p:grpSpPr>
        <a:xfrm>
          <a:off x="0" y="0"/>
          <a:ext cx="0" cy="0"/>
          <a:chOff x="0" y="0"/>
          <a:chExt cx="0" cy="0"/>
        </a:xfrm>
      </p:grpSpPr>
      <p:sp>
        <p:nvSpPr>
          <p:cNvPr id="183" name="Rectangle"/>
          <p:cNvSpPr/>
          <p:nvPr/>
        </p:nvSpPr>
        <p:spPr>
          <a:xfrm>
            <a:off x="20901720" y="-1"/>
            <a:ext cx="3480248" cy="13716002"/>
          </a:xfrm>
          <a:prstGeom prst="rect">
            <a:avLst/>
          </a:prstGeom>
          <a:solidFill>
            <a:srgbClr val="2F557F"/>
          </a:solidFill>
          <a:ln w="12700">
            <a:miter lim="400000"/>
          </a:ln>
        </p:spPr>
        <p:txBody>
          <a:bodyPr lIns="45715" tIns="45715" rIns="45715" bIns="45715" anchor="ctr"/>
          <a:lstStyle/>
          <a:p>
            <a:pPr algn="l">
              <a:lnSpc>
                <a:spcPct val="100000"/>
              </a:lnSpc>
              <a:defRPr sz="3600">
                <a:solidFill>
                  <a:srgbClr val="FFFFFF"/>
                </a:solidFill>
              </a:defRPr>
            </a:pPr>
            <a:endParaRPr/>
          </a:p>
        </p:txBody>
      </p:sp>
      <p:pic>
        <p:nvPicPr>
          <p:cNvPr id="184" name="170616-Symbol-R-Standard-White-239.png" descr="170616-Symbol-R-Standard-White-239.png"/>
          <p:cNvPicPr>
            <a:picLocks noChangeAspect="1"/>
          </p:cNvPicPr>
          <p:nvPr/>
        </p:nvPicPr>
        <p:blipFill>
          <a:blip r:embed="rId2" cstate="print">
            <a:extLst/>
          </a:blip>
          <a:stretch>
            <a:fillRect/>
          </a:stretch>
        </p:blipFill>
        <p:spPr>
          <a:xfrm>
            <a:off x="21111493" y="155279"/>
            <a:ext cx="3035301" cy="3035302"/>
          </a:xfrm>
          <a:prstGeom prst="rect">
            <a:avLst/>
          </a:prstGeom>
          <a:ln w="12700">
            <a:miter lim="400000"/>
          </a:ln>
        </p:spPr>
      </p:pic>
      <p:sp>
        <p:nvSpPr>
          <p:cNvPr id="185" name="annie-spratt-126386.jpg"/>
          <p:cNvSpPr>
            <a:spLocks noGrp="1"/>
          </p:cNvSpPr>
          <p:nvPr>
            <p:ph type="pic" idx="13"/>
          </p:nvPr>
        </p:nvSpPr>
        <p:spPr>
          <a:xfrm flipH="1">
            <a:off x="518" y="-5655"/>
            <a:ext cx="10411004" cy="13713462"/>
          </a:xfrm>
          <a:prstGeom prst="rect">
            <a:avLst/>
          </a:prstGeom>
        </p:spPr>
        <p:txBody>
          <a:bodyPr lIns="91429" tIns="45715" rIns="91429" bIns="45715">
            <a:noAutofit/>
          </a:bodyPr>
          <a:lstStyle/>
          <a:p>
            <a:endParaRPr/>
          </a:p>
        </p:txBody>
      </p:sp>
      <p:sp>
        <p:nvSpPr>
          <p:cNvPr id="186" name="Rectangle"/>
          <p:cNvSpPr/>
          <p:nvPr/>
        </p:nvSpPr>
        <p:spPr>
          <a:xfrm>
            <a:off x="3869" y="-2481"/>
            <a:ext cx="10417177" cy="13720962"/>
          </a:xfrm>
          <a:prstGeom prst="rect">
            <a:avLst/>
          </a:prstGeom>
          <a:gradFill>
            <a:gsLst>
              <a:gs pos="0">
                <a:srgbClr val="646767">
                  <a:alpha val="51150"/>
                </a:srgbClr>
              </a:gs>
              <a:gs pos="50000">
                <a:schemeClr val="accent5">
                  <a:alpha val="51150"/>
                </a:schemeClr>
              </a:gs>
              <a:gs pos="100000">
                <a:srgbClr val="424747">
                  <a:alpha val="51150"/>
                </a:srgbClr>
              </a:gs>
            </a:gsLst>
            <a:lin ang="5400000"/>
          </a:gradFill>
          <a:ln w="6350">
            <a:solidFill>
              <a:schemeClr val="accent5">
                <a:alpha val="51150"/>
              </a:schemeClr>
            </a:solidFill>
            <a:miter/>
          </a:ln>
        </p:spPr>
        <p:txBody>
          <a:bodyPr lIns="45715" tIns="45715" rIns="45715" bIns="45715" anchor="ctr"/>
          <a:lstStyle/>
          <a:p>
            <a:pPr algn="l">
              <a:lnSpc>
                <a:spcPct val="100000"/>
              </a:lnSpc>
              <a:defRPr sz="3600">
                <a:solidFill>
                  <a:srgbClr val="FFFFFF"/>
                </a:solidFill>
              </a:defRPr>
            </a:pPr>
            <a:endParaRPr/>
          </a:p>
        </p:txBody>
      </p:sp>
      <p:sp>
        <p:nvSpPr>
          <p:cNvPr id="187" name="2"/>
          <p:cNvSpPr>
            <a:spLocks noGrp="1"/>
          </p:cNvSpPr>
          <p:nvPr>
            <p:ph type="body" sz="quarter" idx="14"/>
          </p:nvPr>
        </p:nvSpPr>
        <p:spPr>
          <a:xfrm>
            <a:off x="11004517" y="-448443"/>
            <a:ext cx="3480248" cy="4524305"/>
          </a:xfrm>
          <a:prstGeom prst="rect">
            <a:avLst/>
          </a:prstGeom>
        </p:spPr>
        <p:txBody>
          <a:bodyPr lIns="45715" tIns="45715" rIns="45715" bIns="45715">
            <a:spAutoFit/>
          </a:bodyPr>
          <a:lstStyle>
            <a:lvl1pPr>
              <a:lnSpc>
                <a:spcPct val="100000"/>
              </a:lnSpc>
              <a:spcBef>
                <a:spcPts val="0"/>
              </a:spcBef>
              <a:defRPr sz="28800" b="1" spc="600">
                <a:solidFill>
                  <a:srgbClr val="CCCCCC"/>
                </a:solidFill>
              </a:defRPr>
            </a:lvl1pPr>
          </a:lstStyle>
          <a:p>
            <a:r>
              <a:t>2</a:t>
            </a:r>
          </a:p>
        </p:txBody>
      </p:sp>
      <p:sp>
        <p:nvSpPr>
          <p:cNvPr id="188" name="Title Text"/>
          <p:cNvSpPr txBox="1">
            <a:spLocks noGrp="1"/>
          </p:cNvSpPr>
          <p:nvPr>
            <p:ph type="title"/>
          </p:nvPr>
        </p:nvSpPr>
        <p:spPr>
          <a:xfrm>
            <a:off x="11144217" y="5141482"/>
            <a:ext cx="8998921" cy="5024028"/>
          </a:xfrm>
          <a:prstGeom prst="rect">
            <a:avLst/>
          </a:prstGeom>
        </p:spPr>
        <p:txBody>
          <a:bodyPr/>
          <a:lstStyle/>
          <a:p>
            <a:r>
              <a:t>Title Text</a:t>
            </a:r>
          </a:p>
        </p:txBody>
      </p:sp>
      <p:sp>
        <p:nvSpPr>
          <p:cNvPr id="189" name="Body Level One…"/>
          <p:cNvSpPr txBox="1">
            <a:spLocks noGrp="1"/>
          </p:cNvSpPr>
          <p:nvPr>
            <p:ph type="body" sz="quarter" idx="1"/>
          </p:nvPr>
        </p:nvSpPr>
        <p:spPr>
          <a:xfrm>
            <a:off x="11169863" y="10416827"/>
            <a:ext cx="8998919" cy="2398802"/>
          </a:xfrm>
          <a:prstGeom prst="rect">
            <a:avLst/>
          </a:prstGeom>
        </p:spPr>
        <p:txBody>
          <a:bodyPr/>
          <a:lstStyle>
            <a:lvl1pPr>
              <a:lnSpc>
                <a:spcPct val="100000"/>
              </a:lnSpc>
              <a:spcBef>
                <a:spcPts val="0"/>
              </a:spcBef>
              <a:defRPr sz="3100"/>
            </a:lvl1pPr>
            <a:lvl2pPr>
              <a:lnSpc>
                <a:spcPct val="100000"/>
              </a:lnSpc>
              <a:spcBef>
                <a:spcPts val="0"/>
              </a:spcBef>
              <a:defRPr sz="3100"/>
            </a:lvl2pPr>
            <a:lvl3pPr>
              <a:lnSpc>
                <a:spcPct val="100000"/>
              </a:lnSpc>
              <a:spcBef>
                <a:spcPts val="0"/>
              </a:spcBef>
              <a:defRPr sz="3100"/>
            </a:lvl3pPr>
            <a:lvl4pPr>
              <a:lnSpc>
                <a:spcPct val="100000"/>
              </a:lnSpc>
              <a:spcBef>
                <a:spcPts val="0"/>
              </a:spcBef>
              <a:defRPr sz="3100"/>
            </a:lvl4pPr>
            <a:lvl5pPr>
              <a:lnSpc>
                <a:spcPct val="100000"/>
              </a:lnSpc>
              <a:spcBef>
                <a:spcPts val="0"/>
              </a:spcBef>
              <a:defRPr sz="3100"/>
            </a:lvl5pPr>
          </a:lstStyle>
          <a:p>
            <a:r>
              <a:t>Body Level One</a:t>
            </a:r>
          </a:p>
          <a:p>
            <a:pPr lvl="1"/>
            <a:r>
              <a:t>Body Level Two</a:t>
            </a:r>
          </a:p>
          <a:p>
            <a:pPr lvl="2"/>
            <a:r>
              <a:t>Body Level Three</a:t>
            </a:r>
          </a:p>
          <a:p>
            <a:pPr lvl="3"/>
            <a:r>
              <a:t>Body Level Four</a:t>
            </a:r>
          </a:p>
          <a:p>
            <a:pPr lvl="4"/>
            <a:r>
              <a:t>Body Level Five</a:t>
            </a:r>
          </a:p>
        </p:txBody>
      </p:sp>
      <p:sp>
        <p:nvSpPr>
          <p:cNvPr id="190" name="Title Text"/>
          <p:cNvSpPr txBox="1">
            <a:spLocks noGrp="1"/>
          </p:cNvSpPr>
          <p:nvPr>
            <p:ph type="body" sz="quarter" idx="15"/>
          </p:nvPr>
        </p:nvSpPr>
        <p:spPr>
          <a:xfrm>
            <a:off x="11144217" y="4029954"/>
            <a:ext cx="8998921" cy="670568"/>
          </a:xfrm>
          <a:prstGeom prst="rect">
            <a:avLst/>
          </a:prstGeom>
        </p:spPr>
        <p:txBody>
          <a:bodyPr lIns="45715" tIns="45715" rIns="45715" bIns="45715" anchor="ctr"/>
          <a:lstStyle>
            <a:lvl1pPr defTabSz="1627110">
              <a:lnSpc>
                <a:spcPct val="150000"/>
              </a:lnSpc>
              <a:spcBef>
                <a:spcPts val="0"/>
              </a:spcBef>
              <a:defRPr sz="3300" b="1" spc="350">
                <a:solidFill>
                  <a:srgbClr val="2F557F"/>
                </a:solidFill>
              </a:defRPr>
            </a:lvl1pPr>
          </a:lstStyle>
          <a:p>
            <a:r>
              <a:t>Title Text</a:t>
            </a:r>
          </a:p>
        </p:txBody>
      </p:sp>
      <p:sp>
        <p:nvSpPr>
          <p:cNvPr id="19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Members">
    <p:spTree>
      <p:nvGrpSpPr>
        <p:cNvPr id="1" name=""/>
        <p:cNvGrpSpPr/>
        <p:nvPr/>
      </p:nvGrpSpPr>
      <p:grpSpPr>
        <a:xfrm>
          <a:off x="0" y="0"/>
          <a:ext cx="0" cy="0"/>
          <a:chOff x="0" y="0"/>
          <a:chExt cx="0" cy="0"/>
        </a:xfrm>
      </p:grpSpPr>
      <p:sp>
        <p:nvSpPr>
          <p:cNvPr id="198" name="Rectangle"/>
          <p:cNvSpPr/>
          <p:nvPr/>
        </p:nvSpPr>
        <p:spPr>
          <a:xfrm>
            <a:off x="20901720" y="-1"/>
            <a:ext cx="3480248" cy="13716002"/>
          </a:xfrm>
          <a:prstGeom prst="rect">
            <a:avLst/>
          </a:prstGeom>
          <a:solidFill>
            <a:srgbClr val="2F557F"/>
          </a:solidFill>
          <a:ln w="12700">
            <a:miter lim="400000"/>
          </a:ln>
        </p:spPr>
        <p:txBody>
          <a:bodyPr lIns="45715" tIns="45715" rIns="45715" bIns="45715" anchor="ctr"/>
          <a:lstStyle/>
          <a:p>
            <a:pPr algn="l">
              <a:lnSpc>
                <a:spcPct val="100000"/>
              </a:lnSpc>
              <a:defRPr sz="3600">
                <a:solidFill>
                  <a:srgbClr val="FFFFFF"/>
                </a:solidFill>
              </a:defRPr>
            </a:pPr>
            <a:endParaRPr/>
          </a:p>
        </p:txBody>
      </p:sp>
      <p:pic>
        <p:nvPicPr>
          <p:cNvPr id="199" name="170616-Symbol-R-Standard-White-239.png" descr="170616-Symbol-R-Standard-White-239.png"/>
          <p:cNvPicPr>
            <a:picLocks noChangeAspect="1"/>
          </p:cNvPicPr>
          <p:nvPr/>
        </p:nvPicPr>
        <p:blipFill>
          <a:blip r:embed="rId2" cstate="print">
            <a:extLst/>
          </a:blip>
          <a:stretch>
            <a:fillRect/>
          </a:stretch>
        </p:blipFill>
        <p:spPr>
          <a:xfrm>
            <a:off x="21111493" y="2879"/>
            <a:ext cx="3035301" cy="3035302"/>
          </a:xfrm>
          <a:prstGeom prst="rect">
            <a:avLst/>
          </a:prstGeom>
          <a:ln w="12700">
            <a:miter lim="400000"/>
          </a:ln>
        </p:spPr>
      </p:pic>
      <p:sp>
        <p:nvSpPr>
          <p:cNvPr id="200" name="blkManOld.jpg"/>
          <p:cNvSpPr>
            <a:spLocks noGrp="1"/>
          </p:cNvSpPr>
          <p:nvPr>
            <p:ph type="pic" sz="quarter" idx="13"/>
          </p:nvPr>
        </p:nvSpPr>
        <p:spPr>
          <a:xfrm>
            <a:off x="1784999" y="5769171"/>
            <a:ext cx="3913633" cy="3913634"/>
          </a:xfrm>
          <a:prstGeom prst="rect">
            <a:avLst/>
          </a:prstGeom>
        </p:spPr>
        <p:txBody>
          <a:bodyPr lIns="91429" tIns="45715" rIns="91429" bIns="45715">
            <a:noAutofit/>
          </a:bodyPr>
          <a:lstStyle/>
          <a:p>
            <a:endParaRPr/>
          </a:p>
        </p:txBody>
      </p:sp>
      <p:sp>
        <p:nvSpPr>
          <p:cNvPr id="201" name="oldWhtDude.jpg"/>
          <p:cNvSpPr>
            <a:spLocks noGrp="1"/>
          </p:cNvSpPr>
          <p:nvPr>
            <p:ph type="pic" sz="quarter" idx="14"/>
          </p:nvPr>
        </p:nvSpPr>
        <p:spPr>
          <a:xfrm>
            <a:off x="6197140" y="5769171"/>
            <a:ext cx="3913633" cy="3913634"/>
          </a:xfrm>
          <a:prstGeom prst="rect">
            <a:avLst/>
          </a:prstGeom>
        </p:spPr>
        <p:txBody>
          <a:bodyPr lIns="91429" tIns="45715" rIns="91429" bIns="45715">
            <a:noAutofit/>
          </a:bodyPr>
          <a:lstStyle/>
          <a:p>
            <a:endParaRPr/>
          </a:p>
        </p:txBody>
      </p:sp>
      <p:sp>
        <p:nvSpPr>
          <p:cNvPr id="202" name="yngWmSm.jpg"/>
          <p:cNvSpPr>
            <a:spLocks noGrp="1"/>
          </p:cNvSpPr>
          <p:nvPr>
            <p:ph type="pic" sz="quarter" idx="15"/>
          </p:nvPr>
        </p:nvSpPr>
        <p:spPr>
          <a:xfrm>
            <a:off x="10609281" y="5769171"/>
            <a:ext cx="3913633" cy="3913634"/>
          </a:xfrm>
          <a:prstGeom prst="rect">
            <a:avLst/>
          </a:prstGeom>
        </p:spPr>
        <p:txBody>
          <a:bodyPr lIns="91429" tIns="45715" rIns="91429" bIns="45715">
            <a:noAutofit/>
          </a:bodyPr>
          <a:lstStyle/>
          <a:p>
            <a:endParaRPr/>
          </a:p>
        </p:txBody>
      </p:sp>
      <p:sp>
        <p:nvSpPr>
          <p:cNvPr id="203" name="aatik-tasneem-138230-small.jpg"/>
          <p:cNvSpPr>
            <a:spLocks noGrp="1"/>
          </p:cNvSpPr>
          <p:nvPr>
            <p:ph type="pic" sz="quarter" idx="16"/>
          </p:nvPr>
        </p:nvSpPr>
        <p:spPr>
          <a:xfrm>
            <a:off x="15021421" y="5769171"/>
            <a:ext cx="3913633" cy="3913634"/>
          </a:xfrm>
          <a:prstGeom prst="rect">
            <a:avLst/>
          </a:prstGeom>
        </p:spPr>
        <p:txBody>
          <a:bodyPr lIns="91429" tIns="45715" rIns="91429" bIns="45715">
            <a:noAutofit/>
          </a:bodyPr>
          <a:lstStyle/>
          <a:p>
            <a:endParaRPr/>
          </a:p>
        </p:txBody>
      </p:sp>
      <p:sp>
        <p:nvSpPr>
          <p:cNvPr id="204" name="Title Text"/>
          <p:cNvSpPr txBox="1">
            <a:spLocks noGrp="1"/>
          </p:cNvSpPr>
          <p:nvPr>
            <p:ph type="title"/>
          </p:nvPr>
        </p:nvSpPr>
        <p:spPr>
          <a:xfrm>
            <a:off x="1782933" y="9917350"/>
            <a:ext cx="3917716" cy="863148"/>
          </a:xfrm>
          <a:prstGeom prst="rect">
            <a:avLst/>
          </a:prstGeom>
        </p:spPr>
        <p:txBody>
          <a:bodyPr/>
          <a:lstStyle>
            <a:lvl1pPr>
              <a:lnSpc>
                <a:spcPct val="100000"/>
              </a:lnSpc>
              <a:defRPr sz="4300" cap="none" spc="600">
                <a:solidFill>
                  <a:srgbClr val="000000"/>
                </a:solidFill>
              </a:defRPr>
            </a:lvl1pPr>
          </a:lstStyle>
          <a:p>
            <a:r>
              <a:t>Title Text</a:t>
            </a:r>
          </a:p>
        </p:txBody>
      </p:sp>
      <p:sp>
        <p:nvSpPr>
          <p:cNvPr id="205" name="Body Level One…"/>
          <p:cNvSpPr txBox="1">
            <a:spLocks noGrp="1"/>
          </p:cNvSpPr>
          <p:nvPr>
            <p:ph type="body" sz="quarter" idx="1"/>
          </p:nvPr>
        </p:nvSpPr>
        <p:spPr>
          <a:xfrm>
            <a:off x="1784995" y="10888093"/>
            <a:ext cx="3913587" cy="1028306"/>
          </a:xfrm>
          <a:prstGeom prst="rect">
            <a:avLst/>
          </a:prstGeom>
        </p:spPr>
        <p:txBody>
          <a:bodyPr/>
          <a:lstStyle>
            <a:lvl1pPr algn="ctr">
              <a:lnSpc>
                <a:spcPct val="150000"/>
              </a:lnSpc>
              <a:spcBef>
                <a:spcPts val="0"/>
              </a:spcBef>
              <a:defRPr sz="3800" b="1" spc="771">
                <a:solidFill>
                  <a:srgbClr val="424242"/>
                </a:solidFill>
              </a:defRPr>
            </a:lvl1pPr>
            <a:lvl2pPr algn="ctr">
              <a:lnSpc>
                <a:spcPct val="150000"/>
              </a:lnSpc>
              <a:spcBef>
                <a:spcPts val="0"/>
              </a:spcBef>
              <a:defRPr sz="3800" b="1" spc="771">
                <a:solidFill>
                  <a:srgbClr val="424242"/>
                </a:solidFill>
              </a:defRPr>
            </a:lvl2pPr>
            <a:lvl3pPr algn="ctr">
              <a:lnSpc>
                <a:spcPct val="150000"/>
              </a:lnSpc>
              <a:spcBef>
                <a:spcPts val="0"/>
              </a:spcBef>
              <a:defRPr sz="3800" b="1" spc="771">
                <a:solidFill>
                  <a:srgbClr val="424242"/>
                </a:solidFill>
              </a:defRPr>
            </a:lvl3pPr>
            <a:lvl4pPr algn="ctr">
              <a:lnSpc>
                <a:spcPct val="150000"/>
              </a:lnSpc>
              <a:spcBef>
                <a:spcPts val="0"/>
              </a:spcBef>
              <a:defRPr sz="3800" b="1" spc="771">
                <a:solidFill>
                  <a:srgbClr val="424242"/>
                </a:solidFill>
              </a:defRPr>
            </a:lvl4pPr>
            <a:lvl5pPr algn="ctr">
              <a:lnSpc>
                <a:spcPct val="150000"/>
              </a:lnSpc>
              <a:spcBef>
                <a:spcPts val="0"/>
              </a:spcBef>
              <a:defRPr sz="3800" b="1" spc="771">
                <a:solidFill>
                  <a:srgbClr val="424242"/>
                </a:solidFill>
              </a:defRPr>
            </a:lvl5pPr>
          </a:lstStyle>
          <a:p>
            <a:r>
              <a:t>Body Level One</a:t>
            </a:r>
          </a:p>
          <a:p>
            <a:pPr lvl="1"/>
            <a:r>
              <a:t>Body Level Two</a:t>
            </a:r>
          </a:p>
          <a:p>
            <a:pPr lvl="2"/>
            <a:r>
              <a:t>Body Level Three</a:t>
            </a:r>
          </a:p>
          <a:p>
            <a:pPr lvl="3"/>
            <a:r>
              <a:t>Body Level Four</a:t>
            </a:r>
          </a:p>
          <a:p>
            <a:pPr lvl="4"/>
            <a:r>
              <a:t>Body Level Five</a:t>
            </a:r>
          </a:p>
        </p:txBody>
      </p:sp>
      <p:sp>
        <p:nvSpPr>
          <p:cNvPr id="206" name="Title Text"/>
          <p:cNvSpPr txBox="1">
            <a:spLocks noGrp="1"/>
          </p:cNvSpPr>
          <p:nvPr>
            <p:ph type="body" sz="quarter" idx="17"/>
          </p:nvPr>
        </p:nvSpPr>
        <p:spPr>
          <a:xfrm>
            <a:off x="6195074" y="9917350"/>
            <a:ext cx="3917716" cy="863148"/>
          </a:xfrm>
          <a:prstGeom prst="rect">
            <a:avLst/>
          </a:prstGeom>
        </p:spPr>
        <p:txBody>
          <a:bodyPr lIns="45715" tIns="45715" rIns="45715" bIns="45715" anchor="ctr"/>
          <a:lstStyle>
            <a:lvl1pPr algn="ctr">
              <a:lnSpc>
                <a:spcPct val="100000"/>
              </a:lnSpc>
              <a:spcBef>
                <a:spcPts val="0"/>
              </a:spcBef>
              <a:defRPr sz="4300" b="1" spc="600">
                <a:solidFill>
                  <a:srgbClr val="000000"/>
                </a:solidFill>
              </a:defRPr>
            </a:lvl1pPr>
          </a:lstStyle>
          <a:p>
            <a:r>
              <a:t>Title Text</a:t>
            </a:r>
          </a:p>
        </p:txBody>
      </p:sp>
      <p:sp>
        <p:nvSpPr>
          <p:cNvPr id="207" name="Body Level One…"/>
          <p:cNvSpPr txBox="1">
            <a:spLocks noGrp="1"/>
          </p:cNvSpPr>
          <p:nvPr>
            <p:ph type="body" sz="quarter" idx="18"/>
          </p:nvPr>
        </p:nvSpPr>
        <p:spPr>
          <a:xfrm>
            <a:off x="6197140" y="10888093"/>
            <a:ext cx="3913585" cy="1028306"/>
          </a:xfrm>
          <a:prstGeom prst="rect">
            <a:avLst/>
          </a:prstGeom>
        </p:spPr>
        <p:txBody>
          <a:bodyPr/>
          <a:lstStyle>
            <a:lvl1pPr algn="ctr" defTabSz="731286">
              <a:lnSpc>
                <a:spcPct val="150000"/>
              </a:lnSpc>
              <a:spcBef>
                <a:spcPts val="0"/>
              </a:spcBef>
              <a:defRPr sz="1400" b="1" spc="309">
                <a:solidFill>
                  <a:srgbClr val="424242"/>
                </a:solidFill>
              </a:defRPr>
            </a:lvl1pPr>
            <a:lvl2pPr indent="365643" algn="ctr" defTabSz="731286">
              <a:lnSpc>
                <a:spcPct val="150000"/>
              </a:lnSpc>
              <a:spcBef>
                <a:spcPts val="0"/>
              </a:spcBef>
              <a:defRPr sz="1400" b="1" spc="309">
                <a:solidFill>
                  <a:srgbClr val="424242"/>
                </a:solidFill>
              </a:defRPr>
            </a:lvl2pPr>
            <a:lvl3pPr indent="731286" algn="ctr" defTabSz="731286">
              <a:lnSpc>
                <a:spcPct val="150000"/>
              </a:lnSpc>
              <a:spcBef>
                <a:spcPts val="0"/>
              </a:spcBef>
              <a:defRPr sz="1400" b="1" spc="309">
                <a:solidFill>
                  <a:srgbClr val="424242"/>
                </a:solidFill>
              </a:defRPr>
            </a:lvl3pPr>
            <a:lvl4pPr indent="1096929" algn="ctr" defTabSz="731286">
              <a:lnSpc>
                <a:spcPct val="150000"/>
              </a:lnSpc>
              <a:spcBef>
                <a:spcPts val="0"/>
              </a:spcBef>
              <a:defRPr sz="1400" b="1" spc="309">
                <a:solidFill>
                  <a:srgbClr val="424242"/>
                </a:solidFill>
              </a:defRPr>
            </a:lvl4pPr>
            <a:lvl5pPr indent="1462571" algn="ctr" defTabSz="731286">
              <a:lnSpc>
                <a:spcPct val="150000"/>
              </a:lnSpc>
              <a:spcBef>
                <a:spcPts val="0"/>
              </a:spcBef>
              <a:defRPr sz="1400" b="1" spc="309">
                <a:solidFill>
                  <a:srgbClr val="424242"/>
                </a:solidFill>
              </a:defRPr>
            </a:lvl5pPr>
          </a:lstStyle>
          <a:p>
            <a:r>
              <a:t>Body Level One</a:t>
            </a:r>
          </a:p>
          <a:p>
            <a:pPr lvl="1"/>
            <a:r>
              <a:t>Body Level Two</a:t>
            </a:r>
          </a:p>
          <a:p>
            <a:pPr lvl="2"/>
            <a:r>
              <a:t>Body Level Three</a:t>
            </a:r>
          </a:p>
          <a:p>
            <a:pPr lvl="3"/>
            <a:r>
              <a:t>Body Level Four</a:t>
            </a:r>
          </a:p>
          <a:p>
            <a:pPr lvl="4"/>
            <a:r>
              <a:t>Body Level Five</a:t>
            </a:r>
          </a:p>
        </p:txBody>
      </p:sp>
      <p:sp>
        <p:nvSpPr>
          <p:cNvPr id="208" name="Title Text"/>
          <p:cNvSpPr txBox="1">
            <a:spLocks noGrp="1"/>
          </p:cNvSpPr>
          <p:nvPr>
            <p:ph type="body" sz="quarter" idx="19"/>
          </p:nvPr>
        </p:nvSpPr>
        <p:spPr>
          <a:xfrm>
            <a:off x="10611346" y="9917350"/>
            <a:ext cx="3917716" cy="863148"/>
          </a:xfrm>
          <a:prstGeom prst="rect">
            <a:avLst/>
          </a:prstGeom>
        </p:spPr>
        <p:txBody>
          <a:bodyPr lIns="45715" tIns="45715" rIns="45715" bIns="45715" anchor="ctr"/>
          <a:lstStyle>
            <a:lvl1pPr algn="ctr">
              <a:lnSpc>
                <a:spcPct val="100000"/>
              </a:lnSpc>
              <a:spcBef>
                <a:spcPts val="0"/>
              </a:spcBef>
              <a:defRPr sz="4300" b="1" spc="600">
                <a:solidFill>
                  <a:srgbClr val="000000"/>
                </a:solidFill>
              </a:defRPr>
            </a:lvl1pPr>
          </a:lstStyle>
          <a:p>
            <a:r>
              <a:t>Title Text</a:t>
            </a:r>
          </a:p>
        </p:txBody>
      </p:sp>
      <p:sp>
        <p:nvSpPr>
          <p:cNvPr id="209" name="Body Level One…"/>
          <p:cNvSpPr txBox="1">
            <a:spLocks noGrp="1"/>
          </p:cNvSpPr>
          <p:nvPr>
            <p:ph type="body" sz="quarter" idx="20"/>
          </p:nvPr>
        </p:nvSpPr>
        <p:spPr>
          <a:xfrm>
            <a:off x="10613412" y="10888092"/>
            <a:ext cx="3913585" cy="863148"/>
          </a:xfrm>
          <a:prstGeom prst="rect">
            <a:avLst/>
          </a:prstGeom>
        </p:spPr>
        <p:txBody>
          <a:bodyPr/>
          <a:lstStyle>
            <a:lvl1pPr algn="ctr" defTabSz="731286">
              <a:lnSpc>
                <a:spcPct val="150000"/>
              </a:lnSpc>
              <a:spcBef>
                <a:spcPts val="0"/>
              </a:spcBef>
              <a:defRPr sz="1400" b="1" spc="309">
                <a:solidFill>
                  <a:srgbClr val="424242"/>
                </a:solidFill>
              </a:defRPr>
            </a:lvl1pPr>
            <a:lvl2pPr indent="365643" algn="ctr" defTabSz="731286">
              <a:lnSpc>
                <a:spcPct val="150000"/>
              </a:lnSpc>
              <a:spcBef>
                <a:spcPts val="0"/>
              </a:spcBef>
              <a:defRPr sz="1400" b="1" spc="309">
                <a:solidFill>
                  <a:srgbClr val="424242"/>
                </a:solidFill>
              </a:defRPr>
            </a:lvl2pPr>
            <a:lvl3pPr indent="731286" algn="ctr" defTabSz="731286">
              <a:lnSpc>
                <a:spcPct val="150000"/>
              </a:lnSpc>
              <a:spcBef>
                <a:spcPts val="0"/>
              </a:spcBef>
              <a:defRPr sz="1400" b="1" spc="309">
                <a:solidFill>
                  <a:srgbClr val="424242"/>
                </a:solidFill>
              </a:defRPr>
            </a:lvl3pPr>
            <a:lvl4pPr indent="1096929" algn="ctr" defTabSz="731286">
              <a:lnSpc>
                <a:spcPct val="150000"/>
              </a:lnSpc>
              <a:spcBef>
                <a:spcPts val="0"/>
              </a:spcBef>
              <a:defRPr sz="1400" b="1" spc="309">
                <a:solidFill>
                  <a:srgbClr val="424242"/>
                </a:solidFill>
              </a:defRPr>
            </a:lvl4pPr>
            <a:lvl5pPr indent="1462571" algn="ctr" defTabSz="731286">
              <a:lnSpc>
                <a:spcPct val="150000"/>
              </a:lnSpc>
              <a:spcBef>
                <a:spcPts val="0"/>
              </a:spcBef>
              <a:defRPr sz="1400" b="1" spc="309">
                <a:solidFill>
                  <a:srgbClr val="424242"/>
                </a:solidFill>
              </a:defRPr>
            </a:lvl5pPr>
          </a:lstStyle>
          <a:p>
            <a:r>
              <a:t>Body Level One</a:t>
            </a:r>
          </a:p>
          <a:p>
            <a:pPr lvl="1"/>
            <a:r>
              <a:t>Body Level Two</a:t>
            </a:r>
          </a:p>
          <a:p>
            <a:pPr lvl="2"/>
            <a:r>
              <a:t>Body Level Three</a:t>
            </a:r>
          </a:p>
          <a:p>
            <a:pPr lvl="3"/>
            <a:r>
              <a:t>Body Level Four</a:t>
            </a:r>
          </a:p>
          <a:p>
            <a:pPr lvl="4"/>
            <a:r>
              <a:t>Body Level Five</a:t>
            </a:r>
          </a:p>
        </p:txBody>
      </p:sp>
      <p:sp>
        <p:nvSpPr>
          <p:cNvPr id="210" name="Title Text"/>
          <p:cNvSpPr txBox="1">
            <a:spLocks noGrp="1"/>
          </p:cNvSpPr>
          <p:nvPr>
            <p:ph type="body" sz="quarter" idx="21"/>
          </p:nvPr>
        </p:nvSpPr>
        <p:spPr>
          <a:xfrm>
            <a:off x="15019356" y="9917350"/>
            <a:ext cx="3917716" cy="863148"/>
          </a:xfrm>
          <a:prstGeom prst="rect">
            <a:avLst/>
          </a:prstGeom>
        </p:spPr>
        <p:txBody>
          <a:bodyPr lIns="45715" tIns="45715" rIns="45715" bIns="45715" anchor="ctr"/>
          <a:lstStyle>
            <a:lvl1pPr algn="ctr">
              <a:lnSpc>
                <a:spcPct val="100000"/>
              </a:lnSpc>
              <a:spcBef>
                <a:spcPts val="0"/>
              </a:spcBef>
              <a:defRPr sz="4300" b="1" spc="600">
                <a:solidFill>
                  <a:srgbClr val="000000"/>
                </a:solidFill>
              </a:defRPr>
            </a:lvl1pPr>
          </a:lstStyle>
          <a:p>
            <a:r>
              <a:t>Title Text</a:t>
            </a:r>
          </a:p>
        </p:txBody>
      </p:sp>
      <p:sp>
        <p:nvSpPr>
          <p:cNvPr id="211" name="Body Level One…"/>
          <p:cNvSpPr txBox="1">
            <a:spLocks noGrp="1"/>
          </p:cNvSpPr>
          <p:nvPr>
            <p:ph type="body" sz="quarter" idx="22"/>
          </p:nvPr>
        </p:nvSpPr>
        <p:spPr>
          <a:xfrm>
            <a:off x="15021421" y="10888092"/>
            <a:ext cx="3913585" cy="863148"/>
          </a:xfrm>
          <a:prstGeom prst="rect">
            <a:avLst/>
          </a:prstGeom>
        </p:spPr>
        <p:txBody>
          <a:bodyPr/>
          <a:lstStyle>
            <a:lvl1pPr algn="ctr" defTabSz="731286">
              <a:lnSpc>
                <a:spcPct val="150000"/>
              </a:lnSpc>
              <a:spcBef>
                <a:spcPts val="0"/>
              </a:spcBef>
              <a:defRPr sz="1400" b="1" spc="309">
                <a:solidFill>
                  <a:srgbClr val="424242"/>
                </a:solidFill>
              </a:defRPr>
            </a:lvl1pPr>
            <a:lvl2pPr indent="365643" algn="ctr" defTabSz="731286">
              <a:lnSpc>
                <a:spcPct val="150000"/>
              </a:lnSpc>
              <a:spcBef>
                <a:spcPts val="0"/>
              </a:spcBef>
              <a:defRPr sz="1400" b="1" spc="309">
                <a:solidFill>
                  <a:srgbClr val="424242"/>
                </a:solidFill>
              </a:defRPr>
            </a:lvl2pPr>
            <a:lvl3pPr indent="731286" algn="ctr" defTabSz="731286">
              <a:lnSpc>
                <a:spcPct val="150000"/>
              </a:lnSpc>
              <a:spcBef>
                <a:spcPts val="0"/>
              </a:spcBef>
              <a:defRPr sz="1400" b="1" spc="309">
                <a:solidFill>
                  <a:srgbClr val="424242"/>
                </a:solidFill>
              </a:defRPr>
            </a:lvl3pPr>
            <a:lvl4pPr indent="1096929" algn="ctr" defTabSz="731286">
              <a:lnSpc>
                <a:spcPct val="150000"/>
              </a:lnSpc>
              <a:spcBef>
                <a:spcPts val="0"/>
              </a:spcBef>
              <a:defRPr sz="1400" b="1" spc="309">
                <a:solidFill>
                  <a:srgbClr val="424242"/>
                </a:solidFill>
              </a:defRPr>
            </a:lvl4pPr>
            <a:lvl5pPr indent="1462571" algn="ctr" defTabSz="731286">
              <a:lnSpc>
                <a:spcPct val="150000"/>
              </a:lnSpc>
              <a:spcBef>
                <a:spcPts val="0"/>
              </a:spcBef>
              <a:defRPr sz="1400" b="1" spc="309">
                <a:solidFill>
                  <a:srgbClr val="424242"/>
                </a:solidFill>
              </a:defRPr>
            </a:lvl5pPr>
          </a:lstStyle>
          <a:p>
            <a:r>
              <a:t>Body Level One</a:t>
            </a:r>
          </a:p>
          <a:p>
            <a:pPr lvl="1"/>
            <a:r>
              <a:t>Body Level Two</a:t>
            </a:r>
          </a:p>
          <a:p>
            <a:pPr lvl="2"/>
            <a:r>
              <a:t>Body Level Three</a:t>
            </a:r>
          </a:p>
          <a:p>
            <a:pPr lvl="3"/>
            <a:r>
              <a:t>Body Level Four</a:t>
            </a:r>
          </a:p>
          <a:p>
            <a:pPr lvl="4"/>
            <a:r>
              <a:t>Body Level Five</a:t>
            </a:r>
          </a:p>
        </p:txBody>
      </p:sp>
      <p:sp>
        <p:nvSpPr>
          <p:cNvPr id="212" name="Title Text"/>
          <p:cNvSpPr txBox="1">
            <a:spLocks noGrp="1"/>
          </p:cNvSpPr>
          <p:nvPr>
            <p:ph type="body" sz="quarter" idx="23"/>
          </p:nvPr>
        </p:nvSpPr>
        <p:spPr>
          <a:xfrm>
            <a:off x="1845942" y="1545119"/>
            <a:ext cx="17122262" cy="2253598"/>
          </a:xfrm>
          <a:prstGeom prst="rect">
            <a:avLst/>
          </a:prstGeom>
        </p:spPr>
        <p:txBody>
          <a:bodyPr lIns="45715" tIns="45715" rIns="45715" bIns="45715" anchor="ctr"/>
          <a:lstStyle>
            <a:lvl1pPr algn="ctr" defTabSz="1755086">
              <a:lnSpc>
                <a:spcPct val="80000"/>
              </a:lnSpc>
              <a:spcBef>
                <a:spcPts val="0"/>
              </a:spcBef>
              <a:defRPr sz="12400" b="1" cap="all" spc="543">
                <a:solidFill>
                  <a:srgbClr val="2F557F"/>
                </a:solidFill>
              </a:defRPr>
            </a:lvl1pPr>
          </a:lstStyle>
          <a:p>
            <a:r>
              <a:t>Title Text</a:t>
            </a:r>
          </a:p>
        </p:txBody>
      </p:sp>
      <p:sp>
        <p:nvSpPr>
          <p:cNvPr id="213" name="Body Level One…"/>
          <p:cNvSpPr txBox="1">
            <a:spLocks noGrp="1"/>
          </p:cNvSpPr>
          <p:nvPr>
            <p:ph type="body" sz="quarter" idx="24"/>
          </p:nvPr>
        </p:nvSpPr>
        <p:spPr>
          <a:xfrm>
            <a:off x="4630219" y="3906310"/>
            <a:ext cx="11553707" cy="1276352"/>
          </a:xfrm>
          <a:prstGeom prst="rect">
            <a:avLst/>
          </a:prstGeom>
        </p:spPr>
        <p:txBody>
          <a:bodyPr>
            <a:noAutofit/>
          </a:bodyPr>
          <a:lstStyle>
            <a:lvl1pPr algn="ctr">
              <a:lnSpc>
                <a:spcPct val="150000"/>
              </a:lnSpc>
              <a:spcBef>
                <a:spcPts val="0"/>
              </a:spcBef>
              <a:defRPr sz="3800" b="1" spc="771">
                <a:solidFill>
                  <a:srgbClr val="424242"/>
                </a:solidFill>
              </a:defRPr>
            </a:lvl1pPr>
            <a:lvl2pPr algn="ctr">
              <a:lnSpc>
                <a:spcPct val="150000"/>
              </a:lnSpc>
              <a:spcBef>
                <a:spcPts val="0"/>
              </a:spcBef>
              <a:defRPr sz="3800" b="1" spc="771">
                <a:solidFill>
                  <a:srgbClr val="424242"/>
                </a:solidFill>
              </a:defRPr>
            </a:lvl2pPr>
            <a:lvl3pPr algn="ctr">
              <a:lnSpc>
                <a:spcPct val="150000"/>
              </a:lnSpc>
              <a:spcBef>
                <a:spcPts val="0"/>
              </a:spcBef>
              <a:defRPr sz="3800" b="1" spc="771">
                <a:solidFill>
                  <a:srgbClr val="424242"/>
                </a:solidFill>
              </a:defRPr>
            </a:lvl3pPr>
            <a:lvl4pPr algn="ctr">
              <a:lnSpc>
                <a:spcPct val="150000"/>
              </a:lnSpc>
              <a:spcBef>
                <a:spcPts val="0"/>
              </a:spcBef>
              <a:defRPr sz="3800" b="1" spc="771">
                <a:solidFill>
                  <a:srgbClr val="424242"/>
                </a:solidFill>
              </a:defRPr>
            </a:lvl4pPr>
            <a:lvl5pPr algn="ctr">
              <a:lnSpc>
                <a:spcPct val="150000"/>
              </a:lnSpc>
              <a:spcBef>
                <a:spcPts val="0"/>
              </a:spcBef>
              <a:defRPr sz="3800" b="1" spc="771">
                <a:solidFill>
                  <a:srgbClr val="424242"/>
                </a:solidFill>
              </a:defRPr>
            </a:lvl5pPr>
          </a:lstStyle>
          <a:p>
            <a:r>
              <a:t>Body Level One</a:t>
            </a:r>
          </a:p>
          <a:p>
            <a:pPr lvl="1"/>
            <a:r>
              <a:t>Body Level Two</a:t>
            </a:r>
          </a:p>
          <a:p>
            <a:pPr lvl="2"/>
            <a:r>
              <a:t>Body Level Three</a:t>
            </a:r>
          </a:p>
          <a:p>
            <a:pPr lvl="3"/>
            <a:r>
              <a:t>Body Level Four</a:t>
            </a:r>
          </a:p>
          <a:p>
            <a:pPr lvl="4"/>
            <a:r>
              <a:t>Body Level Five</a:t>
            </a:r>
          </a:p>
        </p:txBody>
      </p:sp>
      <p:sp>
        <p:nvSpPr>
          <p:cNvPr id="21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Information">
    <p:spTree>
      <p:nvGrpSpPr>
        <p:cNvPr id="1" name=""/>
        <p:cNvGrpSpPr/>
        <p:nvPr/>
      </p:nvGrpSpPr>
      <p:grpSpPr>
        <a:xfrm>
          <a:off x="0" y="0"/>
          <a:ext cx="0" cy="0"/>
          <a:chOff x="0" y="0"/>
          <a:chExt cx="0" cy="0"/>
        </a:xfrm>
      </p:grpSpPr>
      <p:grpSp>
        <p:nvGrpSpPr>
          <p:cNvPr id="225" name="Group"/>
          <p:cNvGrpSpPr/>
          <p:nvPr/>
        </p:nvGrpSpPr>
        <p:grpSpPr>
          <a:xfrm>
            <a:off x="14146420" y="12400499"/>
            <a:ext cx="3510118" cy="744250"/>
            <a:chOff x="0" y="0"/>
            <a:chExt cx="3510117" cy="744247"/>
          </a:xfrm>
        </p:grpSpPr>
        <p:sp>
          <p:nvSpPr>
            <p:cNvPr id="221" name="Shape"/>
            <p:cNvSpPr/>
            <p:nvPr/>
          </p:nvSpPr>
          <p:spPr>
            <a:xfrm>
              <a:off x="0" y="1"/>
              <a:ext cx="720978" cy="72097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rgbClr val="000000"/>
            </a:solidFill>
            <a:ln w="12700" cap="flat">
              <a:noFill/>
              <a:miter lim="400000"/>
            </a:ln>
            <a:effectLst/>
          </p:spPr>
          <p:txBody>
            <a:bodyPr wrap="square" lIns="45719" tIns="45719" rIns="45719" bIns="45719" numCol="1" anchor="ctr">
              <a:noAutofit/>
            </a:bodyPr>
            <a:lstStyle/>
            <a:p>
              <a:pPr algn="l" defTabSz="457008">
                <a:lnSpc>
                  <a:spcPct val="100000"/>
                </a:lnSpc>
                <a:defRPr sz="2900">
                  <a:solidFill>
                    <a:srgbClr val="FFFFFF"/>
                  </a:solidFill>
                  <a:effectLst>
                    <a:outerShdw blurRad="38100" dist="12700" dir="5400000" rotWithShape="0">
                      <a:srgbClr val="000000">
                        <a:alpha val="50000"/>
                      </a:srgbClr>
                    </a:outerShdw>
                  </a:effectLst>
                </a:defRPr>
              </a:pPr>
              <a:endParaRPr/>
            </a:p>
          </p:txBody>
        </p:sp>
        <p:sp>
          <p:nvSpPr>
            <p:cNvPr id="222" name="Shape"/>
            <p:cNvSpPr/>
            <p:nvPr/>
          </p:nvSpPr>
          <p:spPr>
            <a:xfrm>
              <a:off x="929713" y="1"/>
              <a:ext cx="720978" cy="720978"/>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000000"/>
            </a:solidFill>
            <a:ln w="12700" cap="flat">
              <a:noFill/>
              <a:miter lim="400000"/>
            </a:ln>
            <a:effectLst/>
          </p:spPr>
          <p:txBody>
            <a:bodyPr wrap="square" lIns="45719" tIns="45719" rIns="45719" bIns="45719" numCol="1" anchor="ctr">
              <a:noAutofit/>
            </a:bodyPr>
            <a:lstStyle/>
            <a:p>
              <a:pPr algn="l" defTabSz="457008">
                <a:lnSpc>
                  <a:spcPct val="100000"/>
                </a:lnSpc>
                <a:defRPr sz="2900">
                  <a:solidFill>
                    <a:srgbClr val="FFFFFF"/>
                  </a:solidFill>
                  <a:effectLst>
                    <a:outerShdw blurRad="38100" dist="12700" dir="5400000" rotWithShape="0">
                      <a:srgbClr val="000000">
                        <a:alpha val="50000"/>
                      </a:srgbClr>
                    </a:outerShdw>
                  </a:effectLst>
                </a:defRPr>
              </a:pPr>
              <a:endParaRPr/>
            </a:p>
          </p:txBody>
        </p:sp>
        <p:sp>
          <p:nvSpPr>
            <p:cNvPr id="223" name="Shape"/>
            <p:cNvSpPr/>
            <p:nvPr/>
          </p:nvSpPr>
          <p:spPr>
            <a:xfrm>
              <a:off x="1859426" y="0"/>
              <a:ext cx="720978" cy="72097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000000"/>
            </a:solidFill>
            <a:ln w="12700" cap="flat">
              <a:noFill/>
              <a:miter lim="400000"/>
            </a:ln>
            <a:effectLst/>
          </p:spPr>
          <p:txBody>
            <a:bodyPr wrap="square" lIns="45719" tIns="45719" rIns="45719" bIns="45719" numCol="1" anchor="ctr">
              <a:noAutofit/>
            </a:bodyPr>
            <a:lstStyle/>
            <a:p>
              <a:pPr algn="l" defTabSz="457008">
                <a:lnSpc>
                  <a:spcPct val="100000"/>
                </a:lnSpc>
                <a:defRPr sz="2900">
                  <a:solidFill>
                    <a:srgbClr val="FFFFFF"/>
                  </a:solidFill>
                  <a:effectLst>
                    <a:outerShdw blurRad="38100" dist="12700" dir="5400000" rotWithShape="0">
                      <a:srgbClr val="000000">
                        <a:alpha val="50000"/>
                      </a:srgbClr>
                    </a:outerShdw>
                  </a:effectLst>
                </a:defRPr>
              </a:pPr>
              <a:endParaRPr/>
            </a:p>
          </p:txBody>
        </p:sp>
        <p:sp>
          <p:nvSpPr>
            <p:cNvPr id="224" name="Shape"/>
            <p:cNvSpPr/>
            <p:nvPr/>
          </p:nvSpPr>
          <p:spPr>
            <a:xfrm>
              <a:off x="2789140" y="23270"/>
              <a:ext cx="720978" cy="720978"/>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000000"/>
            </a:solidFill>
            <a:ln w="12700" cap="flat">
              <a:noFill/>
              <a:miter lim="400000"/>
            </a:ln>
            <a:effectLst/>
          </p:spPr>
          <p:txBody>
            <a:bodyPr wrap="square" lIns="45719" tIns="45719" rIns="45719" bIns="45719" numCol="1" anchor="ctr">
              <a:noAutofit/>
            </a:bodyPr>
            <a:lstStyle/>
            <a:p>
              <a:pPr algn="l" defTabSz="457008">
                <a:lnSpc>
                  <a:spcPct val="100000"/>
                </a:lnSpc>
                <a:defRPr sz="2900">
                  <a:solidFill>
                    <a:srgbClr val="FFFFFF"/>
                  </a:solidFill>
                  <a:effectLst>
                    <a:outerShdw blurRad="38100" dist="12700" dir="5400000" rotWithShape="0">
                      <a:srgbClr val="000000">
                        <a:alpha val="50000"/>
                      </a:srgbClr>
                    </a:outerShdw>
                  </a:effectLst>
                </a:defRPr>
              </a:pPr>
              <a:endParaRPr/>
            </a:p>
          </p:txBody>
        </p:sp>
      </p:grpSp>
      <p:sp>
        <p:nvSpPr>
          <p:cNvPr id="226" name="amirreza-fardad-426198.jpg"/>
          <p:cNvSpPr>
            <a:spLocks noGrp="1"/>
          </p:cNvSpPr>
          <p:nvPr>
            <p:ph type="pic" idx="13"/>
          </p:nvPr>
        </p:nvSpPr>
        <p:spPr>
          <a:xfrm flipH="1">
            <a:off x="-446" y="-2183"/>
            <a:ext cx="12192001" cy="13713462"/>
          </a:xfrm>
          <a:prstGeom prst="rect">
            <a:avLst/>
          </a:prstGeom>
        </p:spPr>
        <p:txBody>
          <a:bodyPr lIns="91429" tIns="45715" rIns="91429" bIns="45715">
            <a:noAutofit/>
          </a:bodyPr>
          <a:lstStyle/>
          <a:p>
            <a:endParaRPr/>
          </a:p>
        </p:txBody>
      </p:sp>
      <p:sp>
        <p:nvSpPr>
          <p:cNvPr id="227" name="Title Text"/>
          <p:cNvSpPr txBox="1">
            <a:spLocks noGrp="1"/>
          </p:cNvSpPr>
          <p:nvPr>
            <p:ph type="title"/>
          </p:nvPr>
        </p:nvSpPr>
        <p:spPr>
          <a:xfrm>
            <a:off x="14152684" y="2864153"/>
            <a:ext cx="7962768" cy="896274"/>
          </a:xfrm>
          <a:prstGeom prst="rect">
            <a:avLst/>
          </a:prstGeom>
        </p:spPr>
        <p:txBody>
          <a:bodyPr/>
          <a:lstStyle>
            <a:lvl1pPr algn="l">
              <a:lnSpc>
                <a:spcPct val="150000"/>
              </a:lnSpc>
              <a:defRPr sz="3300" cap="none" spc="1133">
                <a:solidFill>
                  <a:srgbClr val="424242"/>
                </a:solidFill>
              </a:defRPr>
            </a:lvl1pPr>
          </a:lstStyle>
          <a:p>
            <a:r>
              <a:t>Title Text</a:t>
            </a:r>
          </a:p>
        </p:txBody>
      </p:sp>
      <p:sp>
        <p:nvSpPr>
          <p:cNvPr id="228" name="Body Level One…"/>
          <p:cNvSpPr txBox="1">
            <a:spLocks noGrp="1"/>
          </p:cNvSpPr>
          <p:nvPr>
            <p:ph type="body" sz="quarter" idx="1"/>
          </p:nvPr>
        </p:nvSpPr>
        <p:spPr>
          <a:xfrm>
            <a:off x="14147064" y="3869429"/>
            <a:ext cx="8073641" cy="1407450"/>
          </a:xfrm>
          <a:prstGeom prst="rect">
            <a:avLst/>
          </a:prstGeom>
        </p:spPr>
        <p:txBody>
          <a:bodyPr/>
          <a:lstStyle>
            <a:lvl1pPr>
              <a:lnSpc>
                <a:spcPct val="100000"/>
              </a:lnSpc>
              <a:spcBef>
                <a:spcPts val="0"/>
              </a:spcBef>
              <a:defRPr sz="3100"/>
            </a:lvl1pPr>
            <a:lvl2pPr>
              <a:lnSpc>
                <a:spcPct val="100000"/>
              </a:lnSpc>
              <a:spcBef>
                <a:spcPts val="0"/>
              </a:spcBef>
              <a:defRPr sz="3100"/>
            </a:lvl2pPr>
            <a:lvl3pPr>
              <a:lnSpc>
                <a:spcPct val="100000"/>
              </a:lnSpc>
              <a:spcBef>
                <a:spcPts val="0"/>
              </a:spcBef>
              <a:defRPr sz="3100"/>
            </a:lvl3pPr>
            <a:lvl4pPr>
              <a:lnSpc>
                <a:spcPct val="100000"/>
              </a:lnSpc>
              <a:spcBef>
                <a:spcPts val="0"/>
              </a:spcBef>
              <a:defRPr sz="3100"/>
            </a:lvl4pPr>
            <a:lvl5pPr>
              <a:lnSpc>
                <a:spcPct val="100000"/>
              </a:lnSpc>
              <a:spcBef>
                <a:spcPts val="0"/>
              </a:spcBef>
              <a:defRPr sz="3100"/>
            </a:lvl5pPr>
          </a:lstStyle>
          <a:p>
            <a:r>
              <a:t>Body Level One</a:t>
            </a:r>
          </a:p>
          <a:p>
            <a:pPr lvl="1"/>
            <a:r>
              <a:t>Body Level Two</a:t>
            </a:r>
          </a:p>
          <a:p>
            <a:pPr lvl="2"/>
            <a:r>
              <a:t>Body Level Three</a:t>
            </a:r>
          </a:p>
          <a:p>
            <a:pPr lvl="3"/>
            <a:r>
              <a:t>Body Level Four</a:t>
            </a:r>
          </a:p>
          <a:p>
            <a:pPr lvl="4"/>
            <a:r>
              <a:t>Body Level Five</a:t>
            </a:r>
          </a:p>
        </p:txBody>
      </p:sp>
      <p:sp>
        <p:nvSpPr>
          <p:cNvPr id="229" name="Title Text"/>
          <p:cNvSpPr txBox="1">
            <a:spLocks noGrp="1"/>
          </p:cNvSpPr>
          <p:nvPr>
            <p:ph type="body" sz="quarter" idx="14"/>
          </p:nvPr>
        </p:nvSpPr>
        <p:spPr>
          <a:xfrm>
            <a:off x="14152684" y="5436679"/>
            <a:ext cx="7962768" cy="896274"/>
          </a:xfrm>
          <a:prstGeom prst="rect">
            <a:avLst/>
          </a:prstGeom>
        </p:spPr>
        <p:txBody>
          <a:bodyPr lIns="45715" tIns="45715" rIns="45715" bIns="45715" anchor="ctr"/>
          <a:lstStyle>
            <a:lvl1pPr>
              <a:lnSpc>
                <a:spcPct val="150000"/>
              </a:lnSpc>
              <a:spcBef>
                <a:spcPts val="0"/>
              </a:spcBef>
              <a:defRPr sz="3300" b="1" spc="1133">
                <a:solidFill>
                  <a:srgbClr val="424242"/>
                </a:solidFill>
              </a:defRPr>
            </a:lvl1pPr>
          </a:lstStyle>
          <a:p>
            <a:r>
              <a:t>Title Text</a:t>
            </a:r>
          </a:p>
        </p:txBody>
      </p:sp>
      <p:sp>
        <p:nvSpPr>
          <p:cNvPr id="230" name="Body Level One…"/>
          <p:cNvSpPr txBox="1">
            <a:spLocks noGrp="1"/>
          </p:cNvSpPr>
          <p:nvPr>
            <p:ph type="body" sz="quarter" idx="15"/>
          </p:nvPr>
        </p:nvSpPr>
        <p:spPr>
          <a:xfrm>
            <a:off x="14147064" y="6441955"/>
            <a:ext cx="8073641" cy="1407450"/>
          </a:xfrm>
          <a:prstGeom prst="rect">
            <a:avLst/>
          </a:prstGeom>
        </p:spPr>
        <p:txBody>
          <a:bodyPr/>
          <a:lstStyle>
            <a:lvl1pPr defTabSz="877543">
              <a:lnSpc>
                <a:spcPct val="100000"/>
              </a:lnSpc>
              <a:spcBef>
                <a:spcPts val="0"/>
              </a:spcBef>
              <a:defRPr sz="1400"/>
            </a:lvl1pPr>
            <a:lvl2pPr indent="438771" defTabSz="877543">
              <a:lnSpc>
                <a:spcPct val="100000"/>
              </a:lnSpc>
              <a:spcBef>
                <a:spcPts val="0"/>
              </a:spcBef>
              <a:defRPr sz="1400"/>
            </a:lvl2pPr>
            <a:lvl3pPr indent="877543" defTabSz="877543">
              <a:lnSpc>
                <a:spcPct val="100000"/>
              </a:lnSpc>
              <a:spcBef>
                <a:spcPts val="0"/>
              </a:spcBef>
              <a:defRPr sz="1400"/>
            </a:lvl3pPr>
            <a:lvl4pPr indent="1316314" defTabSz="877543">
              <a:lnSpc>
                <a:spcPct val="100000"/>
              </a:lnSpc>
              <a:spcBef>
                <a:spcPts val="0"/>
              </a:spcBef>
              <a:defRPr sz="1400"/>
            </a:lvl4pPr>
            <a:lvl5pPr indent="1755086" defTabSz="877543">
              <a:lnSpc>
                <a:spcPct val="100000"/>
              </a:lnSpc>
              <a:spcBef>
                <a:spcPts val="0"/>
              </a:spcBef>
              <a:defRPr sz="1400"/>
            </a:lvl5pPr>
          </a:lstStyle>
          <a:p>
            <a:r>
              <a:t>Body Level One</a:t>
            </a:r>
          </a:p>
          <a:p>
            <a:pPr lvl="1"/>
            <a:r>
              <a:t>Body Level Two</a:t>
            </a:r>
          </a:p>
          <a:p>
            <a:pPr lvl="2"/>
            <a:r>
              <a:t>Body Level Three</a:t>
            </a:r>
          </a:p>
          <a:p>
            <a:pPr lvl="3"/>
            <a:r>
              <a:t>Body Level Four</a:t>
            </a:r>
          </a:p>
          <a:p>
            <a:pPr lvl="4"/>
            <a:r>
              <a:t>Body Level Five</a:t>
            </a:r>
          </a:p>
        </p:txBody>
      </p:sp>
      <p:sp>
        <p:nvSpPr>
          <p:cNvPr id="231" name="Title Text"/>
          <p:cNvSpPr txBox="1">
            <a:spLocks noGrp="1"/>
          </p:cNvSpPr>
          <p:nvPr>
            <p:ph type="body" sz="quarter" idx="16"/>
          </p:nvPr>
        </p:nvSpPr>
        <p:spPr>
          <a:xfrm>
            <a:off x="14152684" y="7831795"/>
            <a:ext cx="7962768" cy="896274"/>
          </a:xfrm>
          <a:prstGeom prst="rect">
            <a:avLst/>
          </a:prstGeom>
        </p:spPr>
        <p:txBody>
          <a:bodyPr lIns="45715" tIns="45715" rIns="45715" bIns="45715" anchor="ctr"/>
          <a:lstStyle>
            <a:lvl1pPr>
              <a:lnSpc>
                <a:spcPct val="150000"/>
              </a:lnSpc>
              <a:spcBef>
                <a:spcPts val="0"/>
              </a:spcBef>
              <a:defRPr sz="3300" b="1" spc="1133">
                <a:solidFill>
                  <a:srgbClr val="424242"/>
                </a:solidFill>
              </a:defRPr>
            </a:lvl1pPr>
          </a:lstStyle>
          <a:p>
            <a:r>
              <a:t>Title Text</a:t>
            </a:r>
          </a:p>
        </p:txBody>
      </p:sp>
      <p:sp>
        <p:nvSpPr>
          <p:cNvPr id="232" name="Body Level One…"/>
          <p:cNvSpPr txBox="1">
            <a:spLocks noGrp="1"/>
          </p:cNvSpPr>
          <p:nvPr>
            <p:ph type="body" sz="quarter" idx="17"/>
          </p:nvPr>
        </p:nvSpPr>
        <p:spPr>
          <a:xfrm>
            <a:off x="14147064" y="8837071"/>
            <a:ext cx="8073641" cy="1407450"/>
          </a:xfrm>
          <a:prstGeom prst="rect">
            <a:avLst/>
          </a:prstGeom>
        </p:spPr>
        <p:txBody>
          <a:bodyPr/>
          <a:lstStyle>
            <a:lvl1pPr defTabSz="877543">
              <a:lnSpc>
                <a:spcPct val="100000"/>
              </a:lnSpc>
              <a:spcBef>
                <a:spcPts val="0"/>
              </a:spcBef>
              <a:defRPr sz="1400"/>
            </a:lvl1pPr>
            <a:lvl2pPr indent="438771" defTabSz="877543">
              <a:lnSpc>
                <a:spcPct val="100000"/>
              </a:lnSpc>
              <a:spcBef>
                <a:spcPts val="0"/>
              </a:spcBef>
              <a:defRPr sz="1400"/>
            </a:lvl2pPr>
            <a:lvl3pPr indent="877543" defTabSz="877543">
              <a:lnSpc>
                <a:spcPct val="100000"/>
              </a:lnSpc>
              <a:spcBef>
                <a:spcPts val="0"/>
              </a:spcBef>
              <a:defRPr sz="1400"/>
            </a:lvl3pPr>
            <a:lvl4pPr indent="1316314" defTabSz="877543">
              <a:lnSpc>
                <a:spcPct val="100000"/>
              </a:lnSpc>
              <a:spcBef>
                <a:spcPts val="0"/>
              </a:spcBef>
              <a:defRPr sz="1400"/>
            </a:lvl4pPr>
            <a:lvl5pPr indent="1755086" defTabSz="877543">
              <a:lnSpc>
                <a:spcPct val="100000"/>
              </a:lnSpc>
              <a:spcBef>
                <a:spcPts val="0"/>
              </a:spcBef>
              <a:defRPr sz="1400"/>
            </a:lvl5pPr>
          </a:lstStyle>
          <a:p>
            <a:r>
              <a:t>Body Level One</a:t>
            </a:r>
          </a:p>
          <a:p>
            <a:pPr lvl="1"/>
            <a:r>
              <a:t>Body Level Two</a:t>
            </a:r>
          </a:p>
          <a:p>
            <a:pPr lvl="2"/>
            <a:r>
              <a:t>Body Level Three</a:t>
            </a:r>
          </a:p>
          <a:p>
            <a:pPr lvl="3"/>
            <a:r>
              <a:t>Body Level Four</a:t>
            </a:r>
          </a:p>
          <a:p>
            <a:pPr lvl="4"/>
            <a:r>
              <a:t>Body Level Five</a:t>
            </a:r>
          </a:p>
        </p:txBody>
      </p:sp>
      <p:pic>
        <p:nvPicPr>
          <p:cNvPr id="233" name="170928-Symbol-R-Circular_Denim.png" descr="170928-Symbol-R-Circular_Denim.png"/>
          <p:cNvPicPr>
            <a:picLocks noChangeAspect="1"/>
          </p:cNvPicPr>
          <p:nvPr/>
        </p:nvPicPr>
        <p:blipFill>
          <a:blip r:embed="rId2" cstate="print">
            <a:extLst/>
          </a:blip>
          <a:stretch>
            <a:fillRect/>
          </a:stretch>
        </p:blipFill>
        <p:spPr>
          <a:xfrm>
            <a:off x="21259803" y="10668000"/>
            <a:ext cx="2730500" cy="2730500"/>
          </a:xfrm>
          <a:prstGeom prst="rect">
            <a:avLst/>
          </a:prstGeom>
          <a:ln w="12700">
            <a:miter lim="400000"/>
          </a:ln>
        </p:spPr>
      </p:pic>
      <p:sp>
        <p:nvSpPr>
          <p:cNvPr id="23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ext + Image Right">
    <p:spTree>
      <p:nvGrpSpPr>
        <p:cNvPr id="1" name=""/>
        <p:cNvGrpSpPr/>
        <p:nvPr/>
      </p:nvGrpSpPr>
      <p:grpSpPr>
        <a:xfrm>
          <a:off x="0" y="0"/>
          <a:ext cx="0" cy="0"/>
          <a:chOff x="0" y="0"/>
          <a:chExt cx="0" cy="0"/>
        </a:xfrm>
      </p:grpSpPr>
      <p:sp>
        <p:nvSpPr>
          <p:cNvPr id="241" name="YnWmReadingBIble.jpg"/>
          <p:cNvSpPr>
            <a:spLocks noGrp="1"/>
          </p:cNvSpPr>
          <p:nvPr>
            <p:ph type="pic" idx="13"/>
          </p:nvPr>
        </p:nvSpPr>
        <p:spPr>
          <a:xfrm>
            <a:off x="11443766" y="0"/>
            <a:ext cx="12947650" cy="13716000"/>
          </a:xfrm>
          <a:prstGeom prst="rect">
            <a:avLst/>
          </a:prstGeom>
        </p:spPr>
        <p:txBody>
          <a:bodyPr lIns="91429" tIns="45715" rIns="91429" bIns="45715">
            <a:noAutofit/>
          </a:bodyPr>
          <a:lstStyle/>
          <a:p>
            <a:endParaRPr/>
          </a:p>
        </p:txBody>
      </p:sp>
      <p:sp>
        <p:nvSpPr>
          <p:cNvPr id="242" name="Body Level One…"/>
          <p:cNvSpPr txBox="1">
            <a:spLocks noGrp="1"/>
          </p:cNvSpPr>
          <p:nvPr>
            <p:ph type="body" sz="quarter" idx="1"/>
          </p:nvPr>
        </p:nvSpPr>
        <p:spPr>
          <a:xfrm>
            <a:off x="1603987" y="7178497"/>
            <a:ext cx="8303132" cy="56065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3" name="Title Text"/>
          <p:cNvSpPr txBox="1">
            <a:spLocks noGrp="1"/>
          </p:cNvSpPr>
          <p:nvPr>
            <p:ph type="body" sz="quarter" idx="14"/>
          </p:nvPr>
        </p:nvSpPr>
        <p:spPr>
          <a:xfrm>
            <a:off x="1616687" y="6170442"/>
            <a:ext cx="8303132" cy="630008"/>
          </a:xfrm>
          <a:prstGeom prst="rect">
            <a:avLst/>
          </a:prstGeom>
        </p:spPr>
        <p:txBody>
          <a:bodyPr lIns="45715" tIns="45715" rIns="45715" bIns="45715" anchor="ctr"/>
          <a:lstStyle>
            <a:lvl1pPr defTabSz="1535700">
              <a:lnSpc>
                <a:spcPct val="150000"/>
              </a:lnSpc>
              <a:spcBef>
                <a:spcPts val="0"/>
              </a:spcBef>
              <a:defRPr sz="3100" b="1" spc="328">
                <a:solidFill>
                  <a:srgbClr val="2F557F"/>
                </a:solidFill>
              </a:defRPr>
            </a:lvl1pPr>
          </a:lstStyle>
          <a:p>
            <a:r>
              <a:t>Title Text</a:t>
            </a:r>
          </a:p>
        </p:txBody>
      </p:sp>
      <p:pic>
        <p:nvPicPr>
          <p:cNvPr id="244" name="170928-Symbol-R-Circular_Denim.png" descr="170928-Symbol-R-Circular_Denim.png"/>
          <p:cNvPicPr>
            <a:picLocks noChangeAspect="1"/>
          </p:cNvPicPr>
          <p:nvPr/>
        </p:nvPicPr>
        <p:blipFill>
          <a:blip r:embed="rId2" cstate="print">
            <a:extLst/>
          </a:blip>
          <a:stretch>
            <a:fillRect/>
          </a:stretch>
        </p:blipFill>
        <p:spPr>
          <a:xfrm>
            <a:off x="21259803" y="10769600"/>
            <a:ext cx="2730500" cy="2730500"/>
          </a:xfrm>
          <a:prstGeom prst="rect">
            <a:avLst/>
          </a:prstGeom>
          <a:ln w="12700">
            <a:miter lim="400000"/>
          </a:ln>
        </p:spPr>
      </p:pic>
      <p:sp>
        <p:nvSpPr>
          <p:cNvPr id="245" name="Title Text"/>
          <p:cNvSpPr txBox="1">
            <a:spLocks noGrp="1"/>
          </p:cNvSpPr>
          <p:nvPr>
            <p:ph type="title"/>
          </p:nvPr>
        </p:nvSpPr>
        <p:spPr>
          <a:xfrm>
            <a:off x="1603987" y="1160501"/>
            <a:ext cx="8303132" cy="4710318"/>
          </a:xfrm>
          <a:prstGeom prst="rect">
            <a:avLst/>
          </a:prstGeom>
        </p:spPr>
        <p:txBody>
          <a:bodyPr/>
          <a:lstStyle>
            <a:lvl1pPr algn="l">
              <a:defRPr cap="none">
                <a:solidFill>
                  <a:srgbClr val="000000"/>
                </a:solidFill>
              </a:defRPr>
            </a:lvl1pPr>
          </a:lstStyle>
          <a:p>
            <a:r>
              <a:t>Title Text</a:t>
            </a:r>
          </a:p>
        </p:txBody>
      </p:sp>
      <p:sp>
        <p:nvSpPr>
          <p:cNvPr id="24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ext + Image Left">
    <p:spTree>
      <p:nvGrpSpPr>
        <p:cNvPr id="1" name=""/>
        <p:cNvGrpSpPr/>
        <p:nvPr/>
      </p:nvGrpSpPr>
      <p:grpSpPr>
        <a:xfrm>
          <a:off x="0" y="0"/>
          <a:ext cx="0" cy="0"/>
          <a:chOff x="0" y="0"/>
          <a:chExt cx="0" cy="0"/>
        </a:xfrm>
      </p:grpSpPr>
      <p:sp>
        <p:nvSpPr>
          <p:cNvPr id="253" name="motherChild.jpg"/>
          <p:cNvSpPr>
            <a:spLocks noGrp="1"/>
          </p:cNvSpPr>
          <p:nvPr>
            <p:ph type="pic" idx="13"/>
          </p:nvPr>
        </p:nvSpPr>
        <p:spPr>
          <a:xfrm>
            <a:off x="-4239" y="-50870"/>
            <a:ext cx="9991292" cy="13792328"/>
          </a:xfrm>
          <a:prstGeom prst="rect">
            <a:avLst/>
          </a:prstGeom>
        </p:spPr>
        <p:txBody>
          <a:bodyPr lIns="91429" tIns="45715" rIns="91429" bIns="45715">
            <a:noAutofit/>
          </a:bodyPr>
          <a:lstStyle/>
          <a:p>
            <a:endParaRPr/>
          </a:p>
        </p:txBody>
      </p:sp>
      <p:sp>
        <p:nvSpPr>
          <p:cNvPr id="254" name="Title Text"/>
          <p:cNvSpPr txBox="1">
            <a:spLocks noGrp="1"/>
          </p:cNvSpPr>
          <p:nvPr>
            <p:ph type="title"/>
          </p:nvPr>
        </p:nvSpPr>
        <p:spPr>
          <a:xfrm>
            <a:off x="11242708" y="3226222"/>
            <a:ext cx="10768093" cy="3016252"/>
          </a:xfrm>
          <a:prstGeom prst="rect">
            <a:avLst/>
          </a:prstGeom>
        </p:spPr>
        <p:txBody>
          <a:bodyPr/>
          <a:lstStyle>
            <a:lvl1pPr algn="l">
              <a:defRPr cap="none">
                <a:solidFill>
                  <a:srgbClr val="000000"/>
                </a:solidFill>
              </a:defRPr>
            </a:lvl1pPr>
          </a:lstStyle>
          <a:p>
            <a:r>
              <a:t>Title Text</a:t>
            </a:r>
          </a:p>
        </p:txBody>
      </p:sp>
      <p:sp>
        <p:nvSpPr>
          <p:cNvPr id="255" name="Title Text"/>
          <p:cNvSpPr txBox="1">
            <a:spLocks noGrp="1"/>
          </p:cNvSpPr>
          <p:nvPr>
            <p:ph type="body" sz="quarter" idx="14"/>
          </p:nvPr>
        </p:nvSpPr>
        <p:spPr>
          <a:xfrm>
            <a:off x="11242708" y="6752018"/>
            <a:ext cx="10768093" cy="618124"/>
          </a:xfrm>
          <a:prstGeom prst="rect">
            <a:avLst/>
          </a:prstGeom>
        </p:spPr>
        <p:txBody>
          <a:bodyPr lIns="45715" tIns="45715" rIns="45715" bIns="45715" anchor="ctr"/>
          <a:lstStyle>
            <a:lvl1pPr defTabSz="1499135">
              <a:lnSpc>
                <a:spcPct val="150000"/>
              </a:lnSpc>
              <a:spcBef>
                <a:spcPts val="0"/>
              </a:spcBef>
              <a:defRPr sz="3100" b="1" spc="321">
                <a:solidFill>
                  <a:srgbClr val="2F557F"/>
                </a:solidFill>
              </a:defRPr>
            </a:lvl1pPr>
          </a:lstStyle>
          <a:p>
            <a:r>
              <a:t>Title Text</a:t>
            </a:r>
          </a:p>
        </p:txBody>
      </p:sp>
      <p:pic>
        <p:nvPicPr>
          <p:cNvPr id="256" name="170928-Symbol-R-Circular_Denim.png" descr="170928-Symbol-R-Circular_Denim.png"/>
          <p:cNvPicPr>
            <a:picLocks noChangeAspect="1"/>
          </p:cNvPicPr>
          <p:nvPr/>
        </p:nvPicPr>
        <p:blipFill>
          <a:blip r:embed="rId2" cstate="print">
            <a:extLst/>
          </a:blip>
          <a:stretch>
            <a:fillRect/>
          </a:stretch>
        </p:blipFill>
        <p:spPr>
          <a:xfrm>
            <a:off x="21259803" y="254000"/>
            <a:ext cx="2730500" cy="2730500"/>
          </a:xfrm>
          <a:prstGeom prst="rect">
            <a:avLst/>
          </a:prstGeom>
          <a:ln w="12700">
            <a:miter lim="400000"/>
          </a:ln>
        </p:spPr>
      </p:pic>
      <p:sp>
        <p:nvSpPr>
          <p:cNvPr id="257" name="Body Level One…"/>
          <p:cNvSpPr txBox="1">
            <a:spLocks noGrp="1"/>
          </p:cNvSpPr>
          <p:nvPr>
            <p:ph type="body" sz="quarter" idx="1"/>
          </p:nvPr>
        </p:nvSpPr>
        <p:spPr>
          <a:xfrm>
            <a:off x="11240575" y="7593687"/>
            <a:ext cx="11625611" cy="512987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2 Column + Image Right">
    <p:spTree>
      <p:nvGrpSpPr>
        <p:cNvPr id="1" name=""/>
        <p:cNvGrpSpPr/>
        <p:nvPr/>
      </p:nvGrpSpPr>
      <p:grpSpPr>
        <a:xfrm>
          <a:off x="0" y="0"/>
          <a:ext cx="0" cy="0"/>
          <a:chOff x="0" y="0"/>
          <a:chExt cx="0" cy="0"/>
        </a:xfrm>
      </p:grpSpPr>
      <p:sp>
        <p:nvSpPr>
          <p:cNvPr id="265" name="Body Level One…"/>
          <p:cNvSpPr txBox="1">
            <a:spLocks noGrp="1"/>
          </p:cNvSpPr>
          <p:nvPr>
            <p:ph type="body" sz="quarter" idx="1"/>
          </p:nvPr>
        </p:nvSpPr>
        <p:spPr>
          <a:xfrm>
            <a:off x="1537627" y="7486519"/>
            <a:ext cx="11154750" cy="4758162"/>
          </a:xfrm>
          <a:prstGeom prst="rect">
            <a:avLst/>
          </a:prstGeom>
        </p:spPr>
        <p:txBody>
          <a:bodyPr lIns="88890" tIns="88890" rIns="88890" bIns="88890"/>
          <a:lstStyle/>
          <a:p>
            <a:r>
              <a:t>Body Level One</a:t>
            </a:r>
          </a:p>
          <a:p>
            <a:pPr lvl="1"/>
            <a:r>
              <a:t>Body Level Two</a:t>
            </a:r>
          </a:p>
          <a:p>
            <a:pPr lvl="2"/>
            <a:r>
              <a:t>Body Level Three</a:t>
            </a:r>
          </a:p>
          <a:p>
            <a:pPr lvl="3"/>
            <a:r>
              <a:t>Body Level Four</a:t>
            </a:r>
          </a:p>
          <a:p>
            <a:pPr lvl="4"/>
            <a:r>
              <a:t>Body Level Five</a:t>
            </a:r>
          </a:p>
        </p:txBody>
      </p:sp>
      <p:sp>
        <p:nvSpPr>
          <p:cNvPr id="266" name="Image"/>
          <p:cNvSpPr>
            <a:spLocks noGrp="1"/>
          </p:cNvSpPr>
          <p:nvPr>
            <p:ph type="pic" idx="13"/>
          </p:nvPr>
        </p:nvSpPr>
        <p:spPr>
          <a:xfrm>
            <a:off x="14456411" y="3"/>
            <a:ext cx="9921241" cy="13716002"/>
          </a:xfrm>
          <a:prstGeom prst="rect">
            <a:avLst/>
          </a:prstGeom>
        </p:spPr>
        <p:txBody>
          <a:bodyPr lIns="91429" tIns="45715" rIns="91429" bIns="45715">
            <a:noAutofit/>
          </a:bodyPr>
          <a:lstStyle/>
          <a:p>
            <a:endParaRPr/>
          </a:p>
        </p:txBody>
      </p:sp>
      <p:sp>
        <p:nvSpPr>
          <p:cNvPr id="267" name="Title Text"/>
          <p:cNvSpPr txBox="1">
            <a:spLocks noGrp="1"/>
          </p:cNvSpPr>
          <p:nvPr>
            <p:ph type="body" sz="quarter" idx="14"/>
          </p:nvPr>
        </p:nvSpPr>
        <p:spPr>
          <a:xfrm>
            <a:off x="1535890" y="6697016"/>
            <a:ext cx="10876924" cy="530588"/>
          </a:xfrm>
          <a:prstGeom prst="rect">
            <a:avLst/>
          </a:prstGeom>
        </p:spPr>
        <p:txBody>
          <a:bodyPr lIns="45715" tIns="45715" rIns="45715" bIns="45715" anchor="ctr"/>
          <a:lstStyle>
            <a:lvl1pPr defTabSz="1224904">
              <a:lnSpc>
                <a:spcPct val="150000"/>
              </a:lnSpc>
              <a:spcBef>
                <a:spcPts val="0"/>
              </a:spcBef>
              <a:defRPr sz="2600" b="1" spc="262">
                <a:solidFill>
                  <a:srgbClr val="2F557F"/>
                </a:solidFill>
              </a:defRPr>
            </a:lvl1pPr>
          </a:lstStyle>
          <a:p>
            <a:r>
              <a:t>Title Text</a:t>
            </a:r>
          </a:p>
        </p:txBody>
      </p:sp>
      <p:pic>
        <p:nvPicPr>
          <p:cNvPr id="268" name="170928-Symbol-R-Circular_Denim.png" descr="170928-Symbol-R-Circular_Denim.png"/>
          <p:cNvPicPr>
            <a:picLocks noChangeAspect="1"/>
          </p:cNvPicPr>
          <p:nvPr/>
        </p:nvPicPr>
        <p:blipFill>
          <a:blip r:embed="rId2" cstate="print">
            <a:extLst/>
          </a:blip>
          <a:stretch>
            <a:fillRect/>
          </a:stretch>
        </p:blipFill>
        <p:spPr>
          <a:xfrm>
            <a:off x="1270001" y="254000"/>
            <a:ext cx="2730500" cy="2730500"/>
          </a:xfrm>
          <a:prstGeom prst="rect">
            <a:avLst/>
          </a:prstGeom>
          <a:ln w="12700">
            <a:miter lim="400000"/>
          </a:ln>
        </p:spPr>
      </p:pic>
      <p:sp>
        <p:nvSpPr>
          <p:cNvPr id="269" name="Title Text"/>
          <p:cNvSpPr txBox="1"/>
          <p:nvPr/>
        </p:nvSpPr>
        <p:spPr>
          <a:xfrm>
            <a:off x="1404548" y="3780609"/>
            <a:ext cx="11139608" cy="1833174"/>
          </a:xfrm>
          <a:prstGeom prst="rect">
            <a:avLst/>
          </a:prstGeom>
          <a:ln w="12700">
            <a:miter lim="400000"/>
          </a:ln>
          <a:extLst>
            <a:ext uri="{C572A759-6A51-4108-AA02-DFA0A04FC94B}">
              <ma14:wrappingTextBoxFlag xmlns="" xmlns:ma14="http://schemas.microsoft.com/office/mac/drawingml/2011/main" val="1"/>
            </a:ext>
          </a:extLst>
        </p:spPr>
        <p:txBody>
          <a:bodyPr lIns="45715" tIns="45715" rIns="45715" bIns="45715" anchor="ctr">
            <a:normAutofit/>
          </a:bodyPr>
          <a:lstStyle>
            <a:lvl1pPr algn="l" defTabSz="1407894">
              <a:lnSpc>
                <a:spcPct val="80000"/>
              </a:lnSpc>
              <a:defRPr sz="10010" b="1" spc="435">
                <a:solidFill>
                  <a:srgbClr val="000000"/>
                </a:solidFill>
              </a:defRPr>
            </a:lvl1pPr>
          </a:lstStyle>
          <a:p>
            <a:r>
              <a:t>Title Text</a:t>
            </a:r>
          </a:p>
        </p:txBody>
      </p:sp>
      <p:sp>
        <p:nvSpPr>
          <p:cNvPr id="27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Image Left +Colour">
    <p:spTree>
      <p:nvGrpSpPr>
        <p:cNvPr id="1" name=""/>
        <p:cNvGrpSpPr/>
        <p:nvPr/>
      </p:nvGrpSpPr>
      <p:grpSpPr>
        <a:xfrm>
          <a:off x="0" y="0"/>
          <a:ext cx="0" cy="0"/>
          <a:chOff x="0" y="0"/>
          <a:chExt cx="0" cy="0"/>
        </a:xfrm>
      </p:grpSpPr>
      <p:sp>
        <p:nvSpPr>
          <p:cNvPr id="277" name="Rectangle"/>
          <p:cNvSpPr>
            <a:spLocks noGrp="1"/>
          </p:cNvSpPr>
          <p:nvPr>
            <p:ph type="body" sz="half" idx="13"/>
          </p:nvPr>
        </p:nvSpPr>
        <p:spPr>
          <a:xfrm>
            <a:off x="0" y="5240956"/>
            <a:ext cx="9876208" cy="8475044"/>
          </a:xfrm>
          <a:prstGeom prst="rect">
            <a:avLst/>
          </a:prstGeom>
          <a:solidFill>
            <a:srgbClr val="2F557F"/>
          </a:solidFill>
        </p:spPr>
        <p:txBody>
          <a:bodyPr lIns="45715" tIns="45715" rIns="45715" bIns="45715" anchor="ctr">
            <a:noAutofit/>
          </a:bodyPr>
          <a:lstStyle>
            <a:lvl1pPr algn="ctr">
              <a:lnSpc>
                <a:spcPct val="100000"/>
              </a:lnSpc>
              <a:spcBef>
                <a:spcPts val="0"/>
              </a:spcBef>
              <a:defRPr sz="3600">
                <a:solidFill>
                  <a:srgbClr val="FFFFFF"/>
                </a:solidFill>
              </a:defRPr>
            </a:lvl1pPr>
          </a:lstStyle>
          <a:p>
            <a:pPr algn="ctr">
              <a:lnSpc>
                <a:spcPct val="100000"/>
              </a:lnSpc>
              <a:spcBef>
                <a:spcPts val="0"/>
              </a:spcBef>
              <a:defRPr sz="3600">
                <a:solidFill>
                  <a:srgbClr val="FFFFFF"/>
                </a:solidFill>
              </a:defRPr>
            </a:pPr>
            <a:endParaRPr/>
          </a:p>
        </p:txBody>
      </p:sp>
      <p:sp>
        <p:nvSpPr>
          <p:cNvPr id="278" name="Image"/>
          <p:cNvSpPr>
            <a:spLocks noGrp="1"/>
          </p:cNvSpPr>
          <p:nvPr>
            <p:ph type="pic" sz="half" idx="14"/>
          </p:nvPr>
        </p:nvSpPr>
        <p:spPr>
          <a:xfrm>
            <a:off x="2561159" y="1834323"/>
            <a:ext cx="7315201" cy="10098158"/>
          </a:xfrm>
          <a:prstGeom prst="rect">
            <a:avLst/>
          </a:prstGeom>
        </p:spPr>
        <p:txBody>
          <a:bodyPr lIns="91429" tIns="45715" rIns="91429" bIns="45715">
            <a:noAutofit/>
          </a:bodyPr>
          <a:lstStyle/>
          <a:p>
            <a:endParaRPr/>
          </a:p>
        </p:txBody>
      </p:sp>
      <p:sp>
        <p:nvSpPr>
          <p:cNvPr id="279" name="Title Text"/>
          <p:cNvSpPr txBox="1">
            <a:spLocks noGrp="1"/>
          </p:cNvSpPr>
          <p:nvPr>
            <p:ph type="title"/>
          </p:nvPr>
        </p:nvSpPr>
        <p:spPr>
          <a:xfrm>
            <a:off x="10938722" y="2952278"/>
            <a:ext cx="12241544" cy="2532900"/>
          </a:xfrm>
          <a:prstGeom prst="rect">
            <a:avLst/>
          </a:prstGeom>
        </p:spPr>
        <p:txBody>
          <a:bodyPr/>
          <a:lstStyle>
            <a:lvl1pPr algn="l">
              <a:defRPr cap="none">
                <a:solidFill>
                  <a:srgbClr val="000000"/>
                </a:solidFill>
              </a:defRPr>
            </a:lvl1pPr>
          </a:lstStyle>
          <a:p>
            <a:r>
              <a:t>Title Text</a:t>
            </a:r>
          </a:p>
        </p:txBody>
      </p:sp>
      <p:sp>
        <p:nvSpPr>
          <p:cNvPr id="280" name="Body Level One…"/>
          <p:cNvSpPr txBox="1">
            <a:spLocks noGrp="1"/>
          </p:cNvSpPr>
          <p:nvPr>
            <p:ph type="body" sz="quarter" idx="1"/>
          </p:nvPr>
        </p:nvSpPr>
        <p:spPr>
          <a:xfrm>
            <a:off x="10938722" y="7325997"/>
            <a:ext cx="12241544" cy="476250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81" name="Title Text"/>
          <p:cNvSpPr txBox="1">
            <a:spLocks noGrp="1"/>
          </p:cNvSpPr>
          <p:nvPr>
            <p:ph type="body" sz="quarter" idx="15"/>
          </p:nvPr>
        </p:nvSpPr>
        <p:spPr>
          <a:xfrm>
            <a:off x="10938722" y="6513835"/>
            <a:ext cx="12241544" cy="523242"/>
          </a:xfrm>
          <a:prstGeom prst="rect">
            <a:avLst/>
          </a:prstGeom>
        </p:spPr>
        <p:txBody>
          <a:bodyPr lIns="45715" tIns="45715" rIns="45715" bIns="45715" anchor="ctr"/>
          <a:lstStyle>
            <a:lvl1pPr defTabSz="1224904">
              <a:lnSpc>
                <a:spcPct val="150000"/>
              </a:lnSpc>
              <a:spcBef>
                <a:spcPts val="0"/>
              </a:spcBef>
              <a:defRPr sz="2600" b="1" spc="262">
                <a:solidFill>
                  <a:srgbClr val="2F557F"/>
                </a:solidFill>
              </a:defRPr>
            </a:lvl1pPr>
          </a:lstStyle>
          <a:p>
            <a:r>
              <a:t>Title Text</a:t>
            </a:r>
          </a:p>
        </p:txBody>
      </p:sp>
      <p:pic>
        <p:nvPicPr>
          <p:cNvPr id="282" name="170928-Symbol-R-Circular_Denim.png" descr="170928-Symbol-R-Circular_Denim.png"/>
          <p:cNvPicPr>
            <a:picLocks noChangeAspect="1"/>
          </p:cNvPicPr>
          <p:nvPr/>
        </p:nvPicPr>
        <p:blipFill>
          <a:blip r:embed="rId2" cstate="print">
            <a:extLst/>
          </a:blip>
          <a:stretch>
            <a:fillRect/>
          </a:stretch>
        </p:blipFill>
        <p:spPr>
          <a:xfrm>
            <a:off x="21259803" y="254000"/>
            <a:ext cx="2730500" cy="2730500"/>
          </a:xfrm>
          <a:prstGeom prst="rect">
            <a:avLst/>
          </a:prstGeom>
          <a:ln w="12700">
            <a:miter lim="400000"/>
          </a:ln>
        </p:spPr>
      </p:pic>
      <p:sp>
        <p:nvSpPr>
          <p:cNvPr id="28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Main Title Center">
    <p:spTree>
      <p:nvGrpSpPr>
        <p:cNvPr id="1" name=""/>
        <p:cNvGrpSpPr/>
        <p:nvPr/>
      </p:nvGrpSpPr>
      <p:grpSpPr>
        <a:xfrm>
          <a:off x="0" y="0"/>
          <a:ext cx="0" cy="0"/>
          <a:chOff x="0" y="0"/>
          <a:chExt cx="0" cy="0"/>
        </a:xfrm>
      </p:grpSpPr>
      <p:sp>
        <p:nvSpPr>
          <p:cNvPr id="24" name="Body Level One…"/>
          <p:cNvSpPr txBox="1">
            <a:spLocks noGrp="1"/>
          </p:cNvSpPr>
          <p:nvPr>
            <p:ph type="body" sz="quarter" idx="1"/>
          </p:nvPr>
        </p:nvSpPr>
        <p:spPr>
          <a:xfrm>
            <a:off x="5709506" y="9088714"/>
            <a:ext cx="12952293" cy="3999040"/>
          </a:xfrm>
          <a:prstGeom prst="rect">
            <a:avLst/>
          </a:prstGeom>
        </p:spPr>
        <p:txBody>
          <a:bodyPr/>
          <a:lstStyle>
            <a:lvl1pPr algn="ctr">
              <a:lnSpc>
                <a:spcPct val="150000"/>
              </a:lnSpc>
              <a:spcBef>
                <a:spcPts val="0"/>
              </a:spcBef>
              <a:defRPr sz="3800" b="1" spc="771">
                <a:solidFill>
                  <a:srgbClr val="424242"/>
                </a:solidFill>
              </a:defRPr>
            </a:lvl1pPr>
            <a:lvl2pPr indent="228573" algn="ctr">
              <a:lnSpc>
                <a:spcPct val="150000"/>
              </a:lnSpc>
              <a:spcBef>
                <a:spcPts val="0"/>
              </a:spcBef>
              <a:defRPr sz="3800" b="1" spc="771">
                <a:solidFill>
                  <a:srgbClr val="424242"/>
                </a:solidFill>
              </a:defRPr>
            </a:lvl2pPr>
            <a:lvl3pPr indent="457146" algn="ctr">
              <a:lnSpc>
                <a:spcPct val="150000"/>
              </a:lnSpc>
              <a:spcBef>
                <a:spcPts val="0"/>
              </a:spcBef>
              <a:defRPr sz="3800" b="1" spc="771">
                <a:solidFill>
                  <a:srgbClr val="424242"/>
                </a:solidFill>
              </a:defRPr>
            </a:lvl3pPr>
            <a:lvl4pPr indent="685719" algn="ctr">
              <a:lnSpc>
                <a:spcPct val="150000"/>
              </a:lnSpc>
              <a:spcBef>
                <a:spcPts val="0"/>
              </a:spcBef>
              <a:defRPr sz="3800" b="1" spc="771">
                <a:solidFill>
                  <a:srgbClr val="424242"/>
                </a:solidFill>
              </a:defRPr>
            </a:lvl4pPr>
            <a:lvl5pPr indent="914289" algn="ctr">
              <a:lnSpc>
                <a:spcPct val="150000"/>
              </a:lnSpc>
              <a:spcBef>
                <a:spcPts val="0"/>
              </a:spcBef>
              <a:defRPr sz="3800" b="1" spc="771">
                <a:solidFill>
                  <a:srgbClr val="424242"/>
                </a:solidFill>
              </a:defRPr>
            </a:lvl5pPr>
          </a:lstStyle>
          <a:p>
            <a:r>
              <a:t>Body Level One</a:t>
            </a:r>
          </a:p>
          <a:p>
            <a:pPr lvl="1"/>
            <a:r>
              <a:t>Body Level Two</a:t>
            </a:r>
          </a:p>
          <a:p>
            <a:pPr lvl="2"/>
            <a:r>
              <a:t>Body Level Three</a:t>
            </a:r>
          </a:p>
          <a:p>
            <a:pPr lvl="3"/>
            <a:r>
              <a:t>Body Level Four</a:t>
            </a:r>
          </a:p>
          <a:p>
            <a:pPr lvl="4"/>
            <a:r>
              <a:t>Body Level Five</a:t>
            </a:r>
          </a:p>
        </p:txBody>
      </p:sp>
      <p:pic>
        <p:nvPicPr>
          <p:cNvPr id="25" name="170928-Symbol-R-Circular_Denim.png" descr="170928-Symbol-R-Circular_Denim.png"/>
          <p:cNvPicPr>
            <a:picLocks noChangeAspect="1"/>
          </p:cNvPicPr>
          <p:nvPr/>
        </p:nvPicPr>
        <p:blipFill>
          <a:blip r:embed="rId2" cstate="print">
            <a:extLst/>
          </a:blip>
          <a:stretch>
            <a:fillRect/>
          </a:stretch>
        </p:blipFill>
        <p:spPr>
          <a:xfrm>
            <a:off x="10820403" y="3898900"/>
            <a:ext cx="2730500" cy="2730500"/>
          </a:xfrm>
          <a:prstGeom prst="rect">
            <a:avLst/>
          </a:prstGeom>
          <a:ln w="12700">
            <a:miter lim="400000"/>
          </a:ln>
        </p:spPr>
      </p:pic>
      <p:sp>
        <p:nvSpPr>
          <p:cNvPr id="26" name="Title Text"/>
          <p:cNvSpPr txBox="1">
            <a:spLocks noGrp="1"/>
          </p:cNvSpPr>
          <p:nvPr>
            <p:ph type="title"/>
          </p:nvPr>
        </p:nvSpPr>
        <p:spPr>
          <a:xfrm>
            <a:off x="2602768" y="6386699"/>
            <a:ext cx="19165770" cy="2730502"/>
          </a:xfrm>
          <a:prstGeom prst="rect">
            <a:avLst/>
          </a:prstGeom>
        </p:spPr>
        <p:txBody>
          <a:bodyPr/>
          <a:lstStyle/>
          <a:p>
            <a:r>
              <a:t>Title Text</a:t>
            </a:r>
          </a:p>
        </p:txBody>
      </p:sp>
      <p:sp>
        <p:nvSpPr>
          <p:cNvPr id="2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Image Right +Colour">
    <p:spTree>
      <p:nvGrpSpPr>
        <p:cNvPr id="1" name=""/>
        <p:cNvGrpSpPr/>
        <p:nvPr/>
      </p:nvGrpSpPr>
      <p:grpSpPr>
        <a:xfrm>
          <a:off x="0" y="0"/>
          <a:ext cx="0" cy="0"/>
          <a:chOff x="0" y="0"/>
          <a:chExt cx="0" cy="0"/>
        </a:xfrm>
      </p:grpSpPr>
      <p:sp>
        <p:nvSpPr>
          <p:cNvPr id="290" name="Rectangle"/>
          <p:cNvSpPr/>
          <p:nvPr/>
        </p:nvSpPr>
        <p:spPr>
          <a:xfrm>
            <a:off x="14503402" y="-29544"/>
            <a:ext cx="9876208" cy="8475044"/>
          </a:xfrm>
          <a:prstGeom prst="rect">
            <a:avLst/>
          </a:prstGeom>
          <a:solidFill>
            <a:srgbClr val="2F557F"/>
          </a:solidFill>
          <a:ln w="12700">
            <a:miter lim="400000"/>
          </a:ln>
        </p:spPr>
        <p:txBody>
          <a:bodyPr lIns="45715" tIns="45715" rIns="45715" bIns="45715" anchor="ctr"/>
          <a:lstStyle/>
          <a:p>
            <a:pPr>
              <a:lnSpc>
                <a:spcPct val="100000"/>
              </a:lnSpc>
              <a:defRPr sz="3600">
                <a:solidFill>
                  <a:srgbClr val="FFFFFF"/>
                </a:solidFill>
              </a:defRPr>
            </a:pPr>
            <a:endParaRPr/>
          </a:p>
        </p:txBody>
      </p:sp>
      <p:sp>
        <p:nvSpPr>
          <p:cNvPr id="291" name="Image"/>
          <p:cNvSpPr>
            <a:spLocks noGrp="1"/>
          </p:cNvSpPr>
          <p:nvPr>
            <p:ph type="pic" sz="half" idx="13"/>
          </p:nvPr>
        </p:nvSpPr>
        <p:spPr>
          <a:xfrm>
            <a:off x="13546658" y="2710622"/>
            <a:ext cx="7315201" cy="10098160"/>
          </a:xfrm>
          <a:prstGeom prst="rect">
            <a:avLst/>
          </a:prstGeom>
        </p:spPr>
        <p:txBody>
          <a:bodyPr lIns="91429" tIns="45715" rIns="91429" bIns="45715">
            <a:noAutofit/>
          </a:bodyPr>
          <a:lstStyle/>
          <a:p>
            <a:endParaRPr/>
          </a:p>
        </p:txBody>
      </p:sp>
      <p:sp>
        <p:nvSpPr>
          <p:cNvPr id="292" name="Body Level One…"/>
          <p:cNvSpPr txBox="1">
            <a:spLocks noGrp="1"/>
          </p:cNvSpPr>
          <p:nvPr>
            <p:ph type="body" sz="quarter" idx="1"/>
          </p:nvPr>
        </p:nvSpPr>
        <p:spPr>
          <a:xfrm>
            <a:off x="1535890" y="7486518"/>
            <a:ext cx="10876924" cy="5341400"/>
          </a:xfrm>
          <a:prstGeom prst="rect">
            <a:avLst/>
          </a:prstGeom>
        </p:spPr>
        <p:txBody>
          <a:bodyPr/>
          <a:lstStyle>
            <a:lvl1pPr>
              <a:buClr>
                <a:srgbClr val="000000"/>
              </a:buClr>
            </a:lvl1pPr>
            <a:lvl2pPr>
              <a:buClr>
                <a:srgbClr val="000000"/>
              </a:buClr>
            </a:lvl2pPr>
            <a:lvl3pPr>
              <a:buClr>
                <a:srgbClr val="000000"/>
              </a:buClr>
            </a:lvl3pPr>
            <a:lvl4pPr>
              <a:buClr>
                <a:srgbClr val="000000"/>
              </a:buClr>
            </a:lvl4pPr>
            <a:lvl5pPr>
              <a:buClr>
                <a:srgbClr val="000000"/>
              </a:buClr>
            </a:lvl5pPr>
          </a:lstStyle>
          <a:p>
            <a:r>
              <a:t>Body Level One</a:t>
            </a:r>
          </a:p>
          <a:p>
            <a:pPr lvl="1"/>
            <a:r>
              <a:t>Body Level Two</a:t>
            </a:r>
          </a:p>
          <a:p>
            <a:pPr lvl="2"/>
            <a:r>
              <a:t>Body Level Three</a:t>
            </a:r>
          </a:p>
          <a:p>
            <a:pPr lvl="3"/>
            <a:r>
              <a:t>Body Level Four</a:t>
            </a:r>
          </a:p>
          <a:p>
            <a:pPr lvl="4"/>
            <a:r>
              <a:t>Body Level Five</a:t>
            </a:r>
          </a:p>
        </p:txBody>
      </p:sp>
      <p:sp>
        <p:nvSpPr>
          <p:cNvPr id="293" name="Title Text"/>
          <p:cNvSpPr txBox="1">
            <a:spLocks noGrp="1"/>
          </p:cNvSpPr>
          <p:nvPr>
            <p:ph type="title"/>
          </p:nvPr>
        </p:nvSpPr>
        <p:spPr>
          <a:xfrm>
            <a:off x="1535890" y="3820149"/>
            <a:ext cx="10876924" cy="1754094"/>
          </a:xfrm>
          <a:prstGeom prst="rect">
            <a:avLst/>
          </a:prstGeom>
        </p:spPr>
        <p:txBody>
          <a:bodyPr/>
          <a:lstStyle>
            <a:lvl1pPr algn="l">
              <a:defRPr cap="none">
                <a:solidFill>
                  <a:srgbClr val="000000"/>
                </a:solidFill>
              </a:defRPr>
            </a:lvl1pPr>
          </a:lstStyle>
          <a:p>
            <a:r>
              <a:t>Title Text</a:t>
            </a:r>
          </a:p>
        </p:txBody>
      </p:sp>
      <p:sp>
        <p:nvSpPr>
          <p:cNvPr id="294" name="Title Text"/>
          <p:cNvSpPr txBox="1">
            <a:spLocks noGrp="1"/>
          </p:cNvSpPr>
          <p:nvPr>
            <p:ph type="body" sz="quarter" idx="14"/>
          </p:nvPr>
        </p:nvSpPr>
        <p:spPr>
          <a:xfrm>
            <a:off x="1535890" y="6697016"/>
            <a:ext cx="10876924" cy="530588"/>
          </a:xfrm>
          <a:prstGeom prst="rect">
            <a:avLst/>
          </a:prstGeom>
        </p:spPr>
        <p:txBody>
          <a:bodyPr lIns="45715" tIns="45715" rIns="45715" bIns="45715" anchor="ctr"/>
          <a:lstStyle>
            <a:lvl1pPr defTabSz="1224904">
              <a:lnSpc>
                <a:spcPct val="150000"/>
              </a:lnSpc>
              <a:spcBef>
                <a:spcPts val="0"/>
              </a:spcBef>
              <a:defRPr sz="2600" b="1" spc="262">
                <a:solidFill>
                  <a:srgbClr val="2F557F"/>
                </a:solidFill>
              </a:defRPr>
            </a:lvl1pPr>
          </a:lstStyle>
          <a:p>
            <a:r>
              <a:t>Title Text</a:t>
            </a:r>
          </a:p>
        </p:txBody>
      </p:sp>
      <p:pic>
        <p:nvPicPr>
          <p:cNvPr id="295" name="170928-Symbol-R-Circular_Denim.png" descr="170928-Symbol-R-Circular_Denim.png"/>
          <p:cNvPicPr>
            <a:picLocks noChangeAspect="1"/>
          </p:cNvPicPr>
          <p:nvPr/>
        </p:nvPicPr>
        <p:blipFill>
          <a:blip r:embed="rId2" cstate="print">
            <a:extLst/>
          </a:blip>
          <a:stretch>
            <a:fillRect/>
          </a:stretch>
        </p:blipFill>
        <p:spPr>
          <a:xfrm>
            <a:off x="1270001" y="254000"/>
            <a:ext cx="2730500" cy="2730500"/>
          </a:xfrm>
          <a:prstGeom prst="rect">
            <a:avLst/>
          </a:prstGeom>
          <a:ln w="12700">
            <a:miter lim="400000"/>
          </a:ln>
        </p:spPr>
      </p:pic>
      <p:sp>
        <p:nvSpPr>
          <p:cNvPr id="29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ext">
    <p:spTree>
      <p:nvGrpSpPr>
        <p:cNvPr id="1" name=""/>
        <p:cNvGrpSpPr/>
        <p:nvPr/>
      </p:nvGrpSpPr>
      <p:grpSpPr>
        <a:xfrm>
          <a:off x="0" y="0"/>
          <a:ext cx="0" cy="0"/>
          <a:chOff x="0" y="0"/>
          <a:chExt cx="0" cy="0"/>
        </a:xfrm>
      </p:grpSpPr>
      <p:sp>
        <p:nvSpPr>
          <p:cNvPr id="315" name="Body Level One…"/>
          <p:cNvSpPr txBox="1">
            <a:spLocks noGrp="1"/>
          </p:cNvSpPr>
          <p:nvPr>
            <p:ph type="body" sz="half" idx="1"/>
          </p:nvPr>
        </p:nvSpPr>
        <p:spPr>
          <a:xfrm>
            <a:off x="2055403" y="4596854"/>
            <a:ext cx="16730418" cy="7588292"/>
          </a:xfrm>
          <a:prstGeom prst="rect">
            <a:avLst/>
          </a:prstGeom>
        </p:spPr>
        <p:txBody>
          <a:bodyPr/>
          <a:lstStyle>
            <a:lvl2pPr indent="228573"/>
            <a:lvl3pPr indent="457146"/>
            <a:lvl4pPr indent="685719"/>
            <a:lvl5pPr indent="914289"/>
          </a:lstStyle>
          <a:p>
            <a:r>
              <a:t>Body Level One</a:t>
            </a:r>
          </a:p>
          <a:p>
            <a:pPr lvl="1"/>
            <a:r>
              <a:t>Body Level Two</a:t>
            </a:r>
          </a:p>
          <a:p>
            <a:pPr lvl="2"/>
            <a:r>
              <a:t>Body Level Three</a:t>
            </a:r>
          </a:p>
          <a:p>
            <a:pPr lvl="3"/>
            <a:r>
              <a:t>Body Level Four</a:t>
            </a:r>
          </a:p>
          <a:p>
            <a:pPr lvl="4"/>
            <a:r>
              <a:t>Body Level Five</a:t>
            </a:r>
          </a:p>
        </p:txBody>
      </p:sp>
      <p:sp>
        <p:nvSpPr>
          <p:cNvPr id="316" name="Rectangle"/>
          <p:cNvSpPr/>
          <p:nvPr/>
        </p:nvSpPr>
        <p:spPr>
          <a:xfrm>
            <a:off x="20901720" y="-1"/>
            <a:ext cx="3480248" cy="13716002"/>
          </a:xfrm>
          <a:prstGeom prst="rect">
            <a:avLst/>
          </a:prstGeom>
          <a:solidFill>
            <a:srgbClr val="2F557F"/>
          </a:solidFill>
          <a:ln w="12700">
            <a:miter lim="400000"/>
          </a:ln>
        </p:spPr>
        <p:txBody>
          <a:bodyPr lIns="45715" tIns="45715" rIns="45715" bIns="45715" anchor="ctr"/>
          <a:lstStyle/>
          <a:p>
            <a:pPr algn="l">
              <a:lnSpc>
                <a:spcPct val="100000"/>
              </a:lnSpc>
              <a:defRPr sz="3600">
                <a:solidFill>
                  <a:srgbClr val="FFFFFF"/>
                </a:solidFill>
              </a:defRPr>
            </a:pPr>
            <a:endParaRPr/>
          </a:p>
        </p:txBody>
      </p:sp>
      <p:pic>
        <p:nvPicPr>
          <p:cNvPr id="317" name="170616-Symbol-R-Standard-White-239.png" descr="170616-Symbol-R-Standard-White-239.png"/>
          <p:cNvPicPr>
            <a:picLocks noChangeAspect="1"/>
          </p:cNvPicPr>
          <p:nvPr/>
        </p:nvPicPr>
        <p:blipFill>
          <a:blip r:embed="rId2" cstate="print">
            <a:extLst/>
          </a:blip>
          <a:stretch>
            <a:fillRect/>
          </a:stretch>
        </p:blipFill>
        <p:spPr>
          <a:xfrm>
            <a:off x="21111493" y="9108779"/>
            <a:ext cx="3035301" cy="3035302"/>
          </a:xfrm>
          <a:prstGeom prst="rect">
            <a:avLst/>
          </a:prstGeom>
          <a:ln w="12700">
            <a:miter lim="400000"/>
          </a:ln>
        </p:spPr>
      </p:pic>
      <p:sp>
        <p:nvSpPr>
          <p:cNvPr id="318" name="Title Text"/>
          <p:cNvSpPr txBox="1">
            <a:spLocks noGrp="1"/>
          </p:cNvSpPr>
          <p:nvPr>
            <p:ph type="body" sz="quarter" idx="13"/>
          </p:nvPr>
        </p:nvSpPr>
        <p:spPr>
          <a:xfrm>
            <a:off x="3214497" y="2950511"/>
            <a:ext cx="13949805" cy="989350"/>
          </a:xfrm>
          <a:prstGeom prst="rect">
            <a:avLst/>
          </a:prstGeom>
        </p:spPr>
        <p:txBody>
          <a:bodyPr lIns="45715" tIns="45715" rIns="45715" bIns="45715" anchor="ctr"/>
          <a:lstStyle>
            <a:lvl1pPr algn="ctr">
              <a:lnSpc>
                <a:spcPct val="150000"/>
              </a:lnSpc>
              <a:spcBef>
                <a:spcPts val="0"/>
              </a:spcBef>
              <a:defRPr sz="3800" b="1" spc="771">
                <a:solidFill>
                  <a:srgbClr val="424242"/>
                </a:solidFill>
              </a:defRPr>
            </a:lvl1pPr>
          </a:lstStyle>
          <a:p>
            <a:r>
              <a:t>Title Text</a:t>
            </a:r>
          </a:p>
        </p:txBody>
      </p:sp>
      <p:sp>
        <p:nvSpPr>
          <p:cNvPr id="319" name="Title Text"/>
          <p:cNvSpPr txBox="1">
            <a:spLocks noGrp="1"/>
          </p:cNvSpPr>
          <p:nvPr>
            <p:ph type="title"/>
          </p:nvPr>
        </p:nvSpPr>
        <p:spPr>
          <a:xfrm>
            <a:off x="2270326" y="1315367"/>
            <a:ext cx="15838141" cy="1752602"/>
          </a:xfrm>
          <a:prstGeom prst="rect">
            <a:avLst/>
          </a:prstGeom>
        </p:spPr>
        <p:txBody>
          <a:bodyPr/>
          <a:lstStyle>
            <a:lvl1pPr>
              <a:defRPr cap="none">
                <a:solidFill>
                  <a:srgbClr val="000000"/>
                </a:solidFill>
              </a:defRPr>
            </a:lvl1pPr>
          </a:lstStyle>
          <a:p>
            <a:r>
              <a:t>Title Text</a:t>
            </a:r>
          </a:p>
        </p:txBody>
      </p:sp>
      <p:sp>
        <p:nvSpPr>
          <p:cNvPr id="32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Quote Verse">
    <p:spTree>
      <p:nvGrpSpPr>
        <p:cNvPr id="1" name=""/>
        <p:cNvGrpSpPr/>
        <p:nvPr/>
      </p:nvGrpSpPr>
      <p:grpSpPr>
        <a:xfrm>
          <a:off x="0" y="0"/>
          <a:ext cx="0" cy="0"/>
          <a:chOff x="0" y="0"/>
          <a:chExt cx="0" cy="0"/>
        </a:xfrm>
      </p:grpSpPr>
      <p:sp>
        <p:nvSpPr>
          <p:cNvPr id="327" name="Title Text"/>
          <p:cNvSpPr txBox="1">
            <a:spLocks noGrp="1"/>
          </p:cNvSpPr>
          <p:nvPr>
            <p:ph type="title"/>
          </p:nvPr>
        </p:nvSpPr>
        <p:spPr>
          <a:xfrm>
            <a:off x="2311623" y="2059427"/>
            <a:ext cx="19748059" cy="8045166"/>
          </a:xfrm>
          <a:prstGeom prst="rect">
            <a:avLst/>
          </a:prstGeom>
        </p:spPr>
        <p:txBody>
          <a:bodyPr/>
          <a:lstStyle>
            <a:lvl1pPr>
              <a:lnSpc>
                <a:spcPct val="150000"/>
              </a:lnSpc>
              <a:defRPr sz="6700" b="0" cap="none" spc="671">
                <a:solidFill>
                  <a:srgbClr val="000000"/>
                </a:solidFill>
              </a:defRPr>
            </a:lvl1pPr>
          </a:lstStyle>
          <a:p>
            <a:r>
              <a:t>Title Text</a:t>
            </a:r>
          </a:p>
        </p:txBody>
      </p:sp>
      <p:sp>
        <p:nvSpPr>
          <p:cNvPr id="328" name="Body Level One…"/>
          <p:cNvSpPr txBox="1">
            <a:spLocks noGrp="1"/>
          </p:cNvSpPr>
          <p:nvPr>
            <p:ph type="body" sz="quarter" idx="1"/>
          </p:nvPr>
        </p:nvSpPr>
        <p:spPr>
          <a:xfrm>
            <a:off x="3192665" y="10726869"/>
            <a:ext cx="17985971" cy="929706"/>
          </a:xfrm>
          <a:prstGeom prst="rect">
            <a:avLst/>
          </a:prstGeom>
        </p:spPr>
        <p:txBody>
          <a:bodyPr>
            <a:noAutofit/>
          </a:bodyPr>
          <a:lstStyle>
            <a:lvl1pPr algn="ctr">
              <a:lnSpc>
                <a:spcPct val="150000"/>
              </a:lnSpc>
              <a:spcBef>
                <a:spcPts val="0"/>
              </a:spcBef>
              <a:defRPr sz="3800" spc="586">
                <a:solidFill>
                  <a:srgbClr val="000000"/>
                </a:solidFill>
              </a:defRPr>
            </a:lvl1pPr>
            <a:lvl2pPr algn="ctr">
              <a:lnSpc>
                <a:spcPct val="150000"/>
              </a:lnSpc>
              <a:spcBef>
                <a:spcPts val="0"/>
              </a:spcBef>
              <a:defRPr sz="3800" spc="586">
                <a:solidFill>
                  <a:srgbClr val="000000"/>
                </a:solidFill>
              </a:defRPr>
            </a:lvl2pPr>
            <a:lvl3pPr algn="ctr">
              <a:lnSpc>
                <a:spcPct val="150000"/>
              </a:lnSpc>
              <a:spcBef>
                <a:spcPts val="0"/>
              </a:spcBef>
              <a:defRPr sz="3800" spc="586">
                <a:solidFill>
                  <a:srgbClr val="000000"/>
                </a:solidFill>
              </a:defRPr>
            </a:lvl3pPr>
            <a:lvl4pPr algn="ctr">
              <a:lnSpc>
                <a:spcPct val="150000"/>
              </a:lnSpc>
              <a:spcBef>
                <a:spcPts val="0"/>
              </a:spcBef>
              <a:defRPr sz="3800" spc="586">
                <a:solidFill>
                  <a:srgbClr val="000000"/>
                </a:solidFill>
              </a:defRPr>
            </a:lvl4pPr>
            <a:lvl5pPr algn="ctr">
              <a:lnSpc>
                <a:spcPct val="150000"/>
              </a:lnSpc>
              <a:spcBef>
                <a:spcPts val="0"/>
              </a:spcBef>
              <a:defRPr sz="3800" spc="586">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pic>
        <p:nvPicPr>
          <p:cNvPr id="329" name="170928-Symbol-R-Circular_Denim.png" descr="170928-Symbol-R-Circular_Denim.png"/>
          <p:cNvPicPr>
            <a:picLocks noChangeAspect="1"/>
          </p:cNvPicPr>
          <p:nvPr/>
        </p:nvPicPr>
        <p:blipFill>
          <a:blip r:embed="rId2" cstate="print">
            <a:extLst/>
          </a:blip>
          <a:stretch>
            <a:fillRect/>
          </a:stretch>
        </p:blipFill>
        <p:spPr>
          <a:xfrm>
            <a:off x="21259803" y="10668000"/>
            <a:ext cx="2730500" cy="2730500"/>
          </a:xfrm>
          <a:prstGeom prst="rect">
            <a:avLst/>
          </a:prstGeom>
          <a:ln w="12700">
            <a:miter lim="400000"/>
          </a:ln>
        </p:spPr>
      </p:pic>
      <p:sp>
        <p:nvSpPr>
          <p:cNvPr id="33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imeline Beginning">
    <p:spTree>
      <p:nvGrpSpPr>
        <p:cNvPr id="1" name=""/>
        <p:cNvGrpSpPr/>
        <p:nvPr/>
      </p:nvGrpSpPr>
      <p:grpSpPr>
        <a:xfrm>
          <a:off x="0" y="0"/>
          <a:ext cx="0" cy="0"/>
          <a:chOff x="0" y="0"/>
          <a:chExt cx="0" cy="0"/>
        </a:xfrm>
      </p:grpSpPr>
      <p:sp>
        <p:nvSpPr>
          <p:cNvPr id="337" name="Line"/>
          <p:cNvSpPr>
            <a:spLocks noGrp="1"/>
          </p:cNvSpPr>
          <p:nvPr>
            <p:ph type="body" sz="quarter" idx="13"/>
          </p:nvPr>
        </p:nvSpPr>
        <p:spPr>
          <a:xfrm>
            <a:off x="4891760" y="8467589"/>
            <a:ext cx="19485894" cy="2"/>
          </a:xfrm>
          <a:prstGeom prst="line">
            <a:avLst/>
          </a:prstGeom>
          <a:ln w="6350">
            <a:solidFill>
              <a:srgbClr val="7F7F7F"/>
            </a:solidFill>
            <a:miter lim="800000"/>
          </a:ln>
        </p:spPr>
        <p:txBody>
          <a:bodyPr lIns="45715" tIns="45715" rIns="45715" bIns="45715">
            <a:noAutofit/>
          </a:bodyPr>
          <a:lstStyle>
            <a:lvl1pPr>
              <a:lnSpc>
                <a:spcPct val="100000"/>
              </a:lnSpc>
              <a:spcBef>
                <a:spcPts val="0"/>
              </a:spcBef>
              <a:defRPr sz="3600"/>
            </a:lvl1pPr>
          </a:lstStyle>
          <a:p>
            <a:pPr>
              <a:lnSpc>
                <a:spcPct val="100000"/>
              </a:lnSpc>
              <a:spcBef>
                <a:spcPts val="0"/>
              </a:spcBef>
              <a:defRPr sz="3600"/>
            </a:pPr>
            <a:endParaRPr/>
          </a:p>
        </p:txBody>
      </p:sp>
      <p:pic>
        <p:nvPicPr>
          <p:cNvPr id="338" name="170928-Symbol-R-Circular_Denim.png" descr="170928-Symbol-R-Circular_Denim.png"/>
          <p:cNvPicPr>
            <a:picLocks noChangeAspect="1"/>
          </p:cNvPicPr>
          <p:nvPr/>
        </p:nvPicPr>
        <p:blipFill>
          <a:blip r:embed="rId2" cstate="print">
            <a:extLst/>
          </a:blip>
          <a:stretch>
            <a:fillRect/>
          </a:stretch>
        </p:blipFill>
        <p:spPr>
          <a:xfrm>
            <a:off x="21259803" y="10668000"/>
            <a:ext cx="2730500" cy="2730500"/>
          </a:xfrm>
          <a:prstGeom prst="rect">
            <a:avLst/>
          </a:prstGeom>
          <a:ln w="12700">
            <a:miter lim="400000"/>
          </a:ln>
        </p:spPr>
      </p:pic>
      <p:sp>
        <p:nvSpPr>
          <p:cNvPr id="339" name="Title Text"/>
          <p:cNvSpPr txBox="1">
            <a:spLocks noGrp="1"/>
          </p:cNvSpPr>
          <p:nvPr>
            <p:ph type="body" sz="quarter" idx="14"/>
          </p:nvPr>
        </p:nvSpPr>
        <p:spPr>
          <a:xfrm>
            <a:off x="2544815" y="6514702"/>
            <a:ext cx="4617866" cy="771744"/>
          </a:xfrm>
          <a:prstGeom prst="rect">
            <a:avLst/>
          </a:prstGeom>
        </p:spPr>
        <p:txBody>
          <a:bodyPr lIns="45715" tIns="45715" rIns="45715" bIns="45715" anchor="ctr"/>
          <a:lstStyle>
            <a:lvl1pPr algn="ctr" defTabSz="1809933">
              <a:lnSpc>
                <a:spcPct val="100000"/>
              </a:lnSpc>
              <a:spcBef>
                <a:spcPts val="0"/>
              </a:spcBef>
              <a:defRPr sz="4000" b="1" spc="595">
                <a:solidFill>
                  <a:srgbClr val="000000"/>
                </a:solidFill>
              </a:defRPr>
            </a:lvl1pPr>
          </a:lstStyle>
          <a:p>
            <a:r>
              <a:t>Title Text</a:t>
            </a:r>
          </a:p>
        </p:txBody>
      </p:sp>
      <p:sp>
        <p:nvSpPr>
          <p:cNvPr id="340" name="Title Text"/>
          <p:cNvSpPr txBox="1">
            <a:spLocks noGrp="1"/>
          </p:cNvSpPr>
          <p:nvPr>
            <p:ph type="body" sz="quarter" idx="15"/>
          </p:nvPr>
        </p:nvSpPr>
        <p:spPr>
          <a:xfrm>
            <a:off x="2544815" y="7302798"/>
            <a:ext cx="4617866" cy="579088"/>
          </a:xfrm>
          <a:prstGeom prst="rect">
            <a:avLst/>
          </a:prstGeom>
        </p:spPr>
        <p:txBody>
          <a:bodyPr lIns="45715" tIns="45715" rIns="45715" bIns="45715" anchor="ctr"/>
          <a:lstStyle>
            <a:lvl1pPr algn="ctr" defTabSz="1755086">
              <a:lnSpc>
                <a:spcPct val="100000"/>
              </a:lnSpc>
              <a:spcBef>
                <a:spcPts val="0"/>
              </a:spcBef>
              <a:defRPr sz="2900" b="1" spc="431">
                <a:solidFill>
                  <a:srgbClr val="000000"/>
                </a:solidFill>
              </a:defRPr>
            </a:lvl1pPr>
          </a:lstStyle>
          <a:p>
            <a:r>
              <a:t>Title Text</a:t>
            </a:r>
          </a:p>
        </p:txBody>
      </p:sp>
      <p:sp>
        <p:nvSpPr>
          <p:cNvPr id="341" name="Title Text"/>
          <p:cNvSpPr txBox="1">
            <a:spLocks noGrp="1"/>
          </p:cNvSpPr>
          <p:nvPr>
            <p:ph type="body" sz="quarter" idx="16"/>
          </p:nvPr>
        </p:nvSpPr>
        <p:spPr>
          <a:xfrm>
            <a:off x="9876717" y="9840070"/>
            <a:ext cx="4617866" cy="771744"/>
          </a:xfrm>
          <a:prstGeom prst="rect">
            <a:avLst/>
          </a:prstGeom>
        </p:spPr>
        <p:txBody>
          <a:bodyPr lIns="45715" tIns="45715" rIns="45715" bIns="45715" anchor="ctr"/>
          <a:lstStyle>
            <a:lvl1pPr algn="ctr" defTabSz="1809933">
              <a:lnSpc>
                <a:spcPct val="100000"/>
              </a:lnSpc>
              <a:spcBef>
                <a:spcPts val="0"/>
              </a:spcBef>
              <a:defRPr sz="4000" b="1" spc="595">
                <a:solidFill>
                  <a:srgbClr val="000000"/>
                </a:solidFill>
              </a:defRPr>
            </a:lvl1pPr>
          </a:lstStyle>
          <a:p>
            <a:r>
              <a:t>Title Text</a:t>
            </a:r>
          </a:p>
        </p:txBody>
      </p:sp>
      <p:sp>
        <p:nvSpPr>
          <p:cNvPr id="342" name="Title Text"/>
          <p:cNvSpPr txBox="1">
            <a:spLocks noGrp="1"/>
          </p:cNvSpPr>
          <p:nvPr>
            <p:ph type="body" sz="quarter" idx="17"/>
          </p:nvPr>
        </p:nvSpPr>
        <p:spPr>
          <a:xfrm>
            <a:off x="9876717" y="9295964"/>
            <a:ext cx="4617866" cy="579088"/>
          </a:xfrm>
          <a:prstGeom prst="rect">
            <a:avLst/>
          </a:prstGeom>
        </p:spPr>
        <p:txBody>
          <a:bodyPr lIns="45715" tIns="45715" rIns="45715" bIns="45715" anchor="ctr"/>
          <a:lstStyle>
            <a:lvl1pPr algn="ctr" defTabSz="1755086">
              <a:lnSpc>
                <a:spcPct val="100000"/>
              </a:lnSpc>
              <a:spcBef>
                <a:spcPts val="0"/>
              </a:spcBef>
              <a:defRPr sz="2900" b="1" spc="431">
                <a:solidFill>
                  <a:srgbClr val="000000"/>
                </a:solidFill>
              </a:defRPr>
            </a:lvl1pPr>
          </a:lstStyle>
          <a:p>
            <a:r>
              <a:t>Title Text</a:t>
            </a:r>
          </a:p>
        </p:txBody>
      </p:sp>
      <p:sp>
        <p:nvSpPr>
          <p:cNvPr id="343" name="Title Text"/>
          <p:cNvSpPr txBox="1">
            <a:spLocks noGrp="1"/>
          </p:cNvSpPr>
          <p:nvPr>
            <p:ph type="body" sz="quarter" idx="18"/>
          </p:nvPr>
        </p:nvSpPr>
        <p:spPr>
          <a:xfrm>
            <a:off x="16503882" y="6514702"/>
            <a:ext cx="4617866" cy="771744"/>
          </a:xfrm>
          <a:prstGeom prst="rect">
            <a:avLst/>
          </a:prstGeom>
        </p:spPr>
        <p:txBody>
          <a:bodyPr lIns="45715" tIns="45715" rIns="45715" bIns="45715" anchor="ctr"/>
          <a:lstStyle>
            <a:lvl1pPr algn="ctr" defTabSz="1809933">
              <a:lnSpc>
                <a:spcPct val="100000"/>
              </a:lnSpc>
              <a:spcBef>
                <a:spcPts val="0"/>
              </a:spcBef>
              <a:defRPr sz="4000" b="1" spc="595">
                <a:solidFill>
                  <a:srgbClr val="000000"/>
                </a:solidFill>
              </a:defRPr>
            </a:lvl1pPr>
          </a:lstStyle>
          <a:p>
            <a:r>
              <a:t>Title Text</a:t>
            </a:r>
          </a:p>
        </p:txBody>
      </p:sp>
      <p:sp>
        <p:nvSpPr>
          <p:cNvPr id="344" name="Title Text"/>
          <p:cNvSpPr txBox="1">
            <a:spLocks noGrp="1"/>
          </p:cNvSpPr>
          <p:nvPr>
            <p:ph type="body" sz="quarter" idx="19"/>
          </p:nvPr>
        </p:nvSpPr>
        <p:spPr>
          <a:xfrm>
            <a:off x="16503882" y="7302798"/>
            <a:ext cx="4617866" cy="579088"/>
          </a:xfrm>
          <a:prstGeom prst="rect">
            <a:avLst/>
          </a:prstGeom>
        </p:spPr>
        <p:txBody>
          <a:bodyPr lIns="45715" tIns="45715" rIns="45715" bIns="45715" anchor="ctr"/>
          <a:lstStyle>
            <a:lvl1pPr algn="ctr" defTabSz="1755086">
              <a:lnSpc>
                <a:spcPct val="100000"/>
              </a:lnSpc>
              <a:spcBef>
                <a:spcPts val="0"/>
              </a:spcBef>
              <a:defRPr sz="2900" b="1" spc="431">
                <a:solidFill>
                  <a:srgbClr val="000000"/>
                </a:solidFill>
              </a:defRPr>
            </a:lvl1pPr>
          </a:lstStyle>
          <a:p>
            <a:r>
              <a:t>Title Text</a:t>
            </a:r>
          </a:p>
        </p:txBody>
      </p:sp>
      <p:sp>
        <p:nvSpPr>
          <p:cNvPr id="345" name="Body Level One…"/>
          <p:cNvSpPr txBox="1">
            <a:spLocks noGrp="1"/>
          </p:cNvSpPr>
          <p:nvPr>
            <p:ph type="body" sz="quarter" idx="20"/>
          </p:nvPr>
        </p:nvSpPr>
        <p:spPr>
          <a:xfrm>
            <a:off x="17026221" y="8688690"/>
            <a:ext cx="4622802" cy="2042040"/>
          </a:xfrm>
          <a:prstGeom prst="rect">
            <a:avLst/>
          </a:prstGeom>
        </p:spPr>
        <p:txBody>
          <a:bodyPr/>
          <a:lstStyle>
            <a:lvl1pPr defTabSz="731286">
              <a:spcBef>
                <a:spcPts val="800"/>
              </a:spcBef>
              <a:defRPr sz="1900"/>
            </a:lvl1pPr>
            <a:lvl2pPr indent="365643" defTabSz="731286">
              <a:spcBef>
                <a:spcPts val="800"/>
              </a:spcBef>
              <a:defRPr sz="1900"/>
            </a:lvl2pPr>
            <a:lvl3pPr indent="731286" defTabSz="731286">
              <a:spcBef>
                <a:spcPts val="800"/>
              </a:spcBef>
              <a:defRPr sz="1900"/>
            </a:lvl3pPr>
            <a:lvl4pPr indent="1096929" defTabSz="731286">
              <a:spcBef>
                <a:spcPts val="800"/>
              </a:spcBef>
              <a:defRPr sz="1900"/>
            </a:lvl4pPr>
            <a:lvl5pPr indent="1462571" defTabSz="731286">
              <a:spcBef>
                <a:spcPts val="800"/>
              </a:spcBef>
              <a:defRPr sz="1900"/>
            </a:lvl5pPr>
          </a:lstStyle>
          <a:p>
            <a:r>
              <a:t>Body Level One</a:t>
            </a:r>
          </a:p>
          <a:p>
            <a:pPr lvl="1"/>
            <a:r>
              <a:t>Body Level Two</a:t>
            </a:r>
          </a:p>
          <a:p>
            <a:pPr lvl="2"/>
            <a:r>
              <a:t>Body Level Three</a:t>
            </a:r>
          </a:p>
          <a:p>
            <a:pPr lvl="3"/>
            <a:r>
              <a:t>Body Level Four</a:t>
            </a:r>
          </a:p>
          <a:p>
            <a:pPr lvl="4"/>
            <a:r>
              <a:t>Body Level Five</a:t>
            </a:r>
          </a:p>
        </p:txBody>
      </p:sp>
      <p:sp>
        <p:nvSpPr>
          <p:cNvPr id="346" name="Body Level One…"/>
          <p:cNvSpPr txBox="1">
            <a:spLocks noGrp="1"/>
          </p:cNvSpPr>
          <p:nvPr>
            <p:ph type="body" sz="quarter" idx="21"/>
          </p:nvPr>
        </p:nvSpPr>
        <p:spPr>
          <a:xfrm>
            <a:off x="9692269" y="6213054"/>
            <a:ext cx="4622802" cy="2042040"/>
          </a:xfrm>
          <a:prstGeom prst="rect">
            <a:avLst/>
          </a:prstGeom>
        </p:spPr>
        <p:txBody>
          <a:bodyPr/>
          <a:lstStyle>
            <a:lvl1pPr defTabSz="731286">
              <a:spcBef>
                <a:spcPts val="800"/>
              </a:spcBef>
              <a:defRPr sz="1900"/>
            </a:lvl1pPr>
            <a:lvl2pPr indent="365643" defTabSz="731286">
              <a:spcBef>
                <a:spcPts val="800"/>
              </a:spcBef>
              <a:defRPr sz="1900"/>
            </a:lvl2pPr>
            <a:lvl3pPr indent="731286" defTabSz="731286">
              <a:spcBef>
                <a:spcPts val="800"/>
              </a:spcBef>
              <a:defRPr sz="1900"/>
            </a:lvl3pPr>
            <a:lvl4pPr indent="1096929" defTabSz="731286">
              <a:spcBef>
                <a:spcPts val="800"/>
              </a:spcBef>
              <a:defRPr sz="1900"/>
            </a:lvl4pPr>
            <a:lvl5pPr indent="1462571" defTabSz="731286">
              <a:spcBef>
                <a:spcPts val="800"/>
              </a:spcBef>
              <a:defRPr sz="1900"/>
            </a:lvl5pPr>
          </a:lstStyle>
          <a:p>
            <a:r>
              <a:t>Body Level One</a:t>
            </a:r>
          </a:p>
          <a:p>
            <a:pPr lvl="1"/>
            <a:r>
              <a:t>Body Level Two</a:t>
            </a:r>
          </a:p>
          <a:p>
            <a:pPr lvl="2"/>
            <a:r>
              <a:t>Body Level Three</a:t>
            </a:r>
          </a:p>
          <a:p>
            <a:pPr lvl="3"/>
            <a:r>
              <a:t>Body Level Four</a:t>
            </a:r>
          </a:p>
          <a:p>
            <a:pPr lvl="4"/>
            <a:r>
              <a:t>Body Level Five</a:t>
            </a:r>
          </a:p>
        </p:txBody>
      </p:sp>
      <p:sp>
        <p:nvSpPr>
          <p:cNvPr id="347" name="Body Level One…"/>
          <p:cNvSpPr txBox="1">
            <a:spLocks noGrp="1"/>
          </p:cNvSpPr>
          <p:nvPr>
            <p:ph type="body" sz="quarter" idx="22"/>
          </p:nvPr>
        </p:nvSpPr>
        <p:spPr>
          <a:xfrm>
            <a:off x="2358315" y="8688690"/>
            <a:ext cx="4622802" cy="2042040"/>
          </a:xfrm>
          <a:prstGeom prst="rect">
            <a:avLst/>
          </a:prstGeom>
        </p:spPr>
        <p:txBody>
          <a:bodyPr/>
          <a:lstStyle>
            <a:lvl1pPr defTabSz="731286">
              <a:spcBef>
                <a:spcPts val="800"/>
              </a:spcBef>
              <a:defRPr sz="1900"/>
            </a:lvl1pPr>
            <a:lvl2pPr indent="365643" defTabSz="731286">
              <a:spcBef>
                <a:spcPts val="800"/>
              </a:spcBef>
              <a:defRPr sz="1900"/>
            </a:lvl2pPr>
            <a:lvl3pPr indent="731286" defTabSz="731286">
              <a:spcBef>
                <a:spcPts val="800"/>
              </a:spcBef>
              <a:defRPr sz="1900"/>
            </a:lvl3pPr>
            <a:lvl4pPr indent="1096929" defTabSz="731286">
              <a:spcBef>
                <a:spcPts val="800"/>
              </a:spcBef>
              <a:defRPr sz="1900"/>
            </a:lvl4pPr>
            <a:lvl5pPr indent="1462571" defTabSz="731286">
              <a:spcBef>
                <a:spcPts val="800"/>
              </a:spcBef>
              <a:defRPr sz="1900"/>
            </a:lvl5pPr>
          </a:lstStyle>
          <a:p>
            <a:r>
              <a:t>Body Level One</a:t>
            </a:r>
          </a:p>
          <a:p>
            <a:pPr lvl="1"/>
            <a:r>
              <a:t>Body Level Two</a:t>
            </a:r>
          </a:p>
          <a:p>
            <a:pPr lvl="2"/>
            <a:r>
              <a:t>Body Level Three</a:t>
            </a:r>
          </a:p>
          <a:p>
            <a:pPr lvl="3"/>
            <a:r>
              <a:t>Body Level Four</a:t>
            </a:r>
          </a:p>
          <a:p>
            <a:pPr lvl="4"/>
            <a:r>
              <a:t>Body Level Five</a:t>
            </a:r>
          </a:p>
        </p:txBody>
      </p:sp>
      <p:sp>
        <p:nvSpPr>
          <p:cNvPr id="348" name="Title Text"/>
          <p:cNvSpPr txBox="1">
            <a:spLocks noGrp="1"/>
          </p:cNvSpPr>
          <p:nvPr>
            <p:ph type="title"/>
          </p:nvPr>
        </p:nvSpPr>
        <p:spPr>
          <a:xfrm>
            <a:off x="2353401" y="1315367"/>
            <a:ext cx="19664499" cy="1752602"/>
          </a:xfrm>
          <a:prstGeom prst="rect">
            <a:avLst/>
          </a:prstGeom>
        </p:spPr>
        <p:txBody>
          <a:bodyPr/>
          <a:lstStyle>
            <a:lvl1pPr>
              <a:defRPr cap="none">
                <a:solidFill>
                  <a:srgbClr val="000000"/>
                </a:solidFill>
              </a:defRPr>
            </a:lvl1pPr>
          </a:lstStyle>
          <a:p>
            <a:r>
              <a:t>Title Text</a:t>
            </a:r>
          </a:p>
        </p:txBody>
      </p:sp>
      <p:sp>
        <p:nvSpPr>
          <p:cNvPr id="349" name="Body Level One…"/>
          <p:cNvSpPr txBox="1">
            <a:spLocks noGrp="1"/>
          </p:cNvSpPr>
          <p:nvPr>
            <p:ph type="body" sz="quarter" idx="1"/>
          </p:nvPr>
        </p:nvSpPr>
        <p:spPr>
          <a:xfrm>
            <a:off x="2068827" y="2958586"/>
            <a:ext cx="20233651" cy="1158560"/>
          </a:xfrm>
          <a:prstGeom prst="rect">
            <a:avLst/>
          </a:prstGeom>
        </p:spPr>
        <p:txBody>
          <a:bodyPr>
            <a:noAutofit/>
          </a:bodyPr>
          <a:lstStyle>
            <a:lvl1pPr algn="ctr">
              <a:lnSpc>
                <a:spcPct val="150000"/>
              </a:lnSpc>
              <a:spcBef>
                <a:spcPts val="0"/>
              </a:spcBef>
              <a:defRPr sz="3800" b="1" spc="771">
                <a:solidFill>
                  <a:srgbClr val="424242"/>
                </a:solidFill>
              </a:defRPr>
            </a:lvl1pPr>
            <a:lvl2pPr algn="ctr">
              <a:lnSpc>
                <a:spcPct val="150000"/>
              </a:lnSpc>
              <a:spcBef>
                <a:spcPts val="0"/>
              </a:spcBef>
              <a:defRPr sz="3800" b="1" spc="771">
                <a:solidFill>
                  <a:srgbClr val="424242"/>
                </a:solidFill>
              </a:defRPr>
            </a:lvl2pPr>
            <a:lvl3pPr algn="ctr">
              <a:lnSpc>
                <a:spcPct val="150000"/>
              </a:lnSpc>
              <a:spcBef>
                <a:spcPts val="0"/>
              </a:spcBef>
              <a:defRPr sz="3800" b="1" spc="771">
                <a:solidFill>
                  <a:srgbClr val="424242"/>
                </a:solidFill>
              </a:defRPr>
            </a:lvl3pPr>
            <a:lvl4pPr algn="ctr">
              <a:lnSpc>
                <a:spcPct val="150000"/>
              </a:lnSpc>
              <a:spcBef>
                <a:spcPts val="0"/>
              </a:spcBef>
              <a:defRPr sz="3800" b="1" spc="771">
                <a:solidFill>
                  <a:srgbClr val="424242"/>
                </a:solidFill>
              </a:defRPr>
            </a:lvl4pPr>
            <a:lvl5pPr algn="ctr">
              <a:lnSpc>
                <a:spcPct val="150000"/>
              </a:lnSpc>
              <a:spcBef>
                <a:spcPts val="0"/>
              </a:spcBef>
              <a:defRPr sz="3800" b="1" spc="771">
                <a:solidFill>
                  <a:srgbClr val="424242"/>
                </a:solidFill>
              </a:defRPr>
            </a:lvl5pPr>
          </a:lstStyle>
          <a:p>
            <a:r>
              <a:t>Body Level One</a:t>
            </a:r>
          </a:p>
          <a:p>
            <a:pPr lvl="1"/>
            <a:r>
              <a:t>Body Level Two</a:t>
            </a:r>
          </a:p>
          <a:p>
            <a:pPr lvl="2"/>
            <a:r>
              <a:t>Body Level Three</a:t>
            </a:r>
          </a:p>
          <a:p>
            <a:pPr lvl="3"/>
            <a:r>
              <a:t>Body Level Four</a:t>
            </a:r>
          </a:p>
          <a:p>
            <a:pPr lvl="4"/>
            <a:r>
              <a:t>Body Level Five</a:t>
            </a:r>
          </a:p>
        </p:txBody>
      </p:sp>
      <p:sp>
        <p:nvSpPr>
          <p:cNvPr id="35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Timeline Middle">
    <p:spTree>
      <p:nvGrpSpPr>
        <p:cNvPr id="1" name=""/>
        <p:cNvGrpSpPr/>
        <p:nvPr/>
      </p:nvGrpSpPr>
      <p:grpSpPr>
        <a:xfrm>
          <a:off x="0" y="0"/>
          <a:ext cx="0" cy="0"/>
          <a:chOff x="0" y="0"/>
          <a:chExt cx="0" cy="0"/>
        </a:xfrm>
      </p:grpSpPr>
      <p:sp>
        <p:nvSpPr>
          <p:cNvPr id="357" name="Body Level One…"/>
          <p:cNvSpPr txBox="1">
            <a:spLocks noGrp="1"/>
          </p:cNvSpPr>
          <p:nvPr>
            <p:ph type="body" sz="quarter" idx="1"/>
          </p:nvPr>
        </p:nvSpPr>
        <p:spPr>
          <a:xfrm>
            <a:off x="3911372" y="2959101"/>
            <a:ext cx="16562852" cy="1029742"/>
          </a:xfrm>
          <a:prstGeom prst="rect">
            <a:avLst/>
          </a:prstGeom>
        </p:spPr>
        <p:txBody>
          <a:bodyPr>
            <a:noAutofit/>
          </a:bodyPr>
          <a:lstStyle>
            <a:lvl1pPr algn="ctr">
              <a:lnSpc>
                <a:spcPct val="150000"/>
              </a:lnSpc>
              <a:spcBef>
                <a:spcPts val="0"/>
              </a:spcBef>
              <a:defRPr sz="3800" b="1" spc="771">
                <a:solidFill>
                  <a:srgbClr val="424242"/>
                </a:solidFill>
              </a:defRPr>
            </a:lvl1pPr>
            <a:lvl2pPr algn="ctr">
              <a:lnSpc>
                <a:spcPct val="150000"/>
              </a:lnSpc>
              <a:spcBef>
                <a:spcPts val="0"/>
              </a:spcBef>
              <a:defRPr sz="3800" b="1" spc="771">
                <a:solidFill>
                  <a:srgbClr val="424242"/>
                </a:solidFill>
              </a:defRPr>
            </a:lvl2pPr>
            <a:lvl3pPr algn="ctr">
              <a:lnSpc>
                <a:spcPct val="150000"/>
              </a:lnSpc>
              <a:spcBef>
                <a:spcPts val="0"/>
              </a:spcBef>
              <a:defRPr sz="3800" b="1" spc="771">
                <a:solidFill>
                  <a:srgbClr val="424242"/>
                </a:solidFill>
              </a:defRPr>
            </a:lvl3pPr>
            <a:lvl4pPr algn="ctr">
              <a:lnSpc>
                <a:spcPct val="150000"/>
              </a:lnSpc>
              <a:spcBef>
                <a:spcPts val="0"/>
              </a:spcBef>
              <a:defRPr sz="3800" b="1" spc="771">
                <a:solidFill>
                  <a:srgbClr val="424242"/>
                </a:solidFill>
              </a:defRPr>
            </a:lvl4pPr>
            <a:lvl5pPr algn="ctr">
              <a:lnSpc>
                <a:spcPct val="150000"/>
              </a:lnSpc>
              <a:spcBef>
                <a:spcPts val="0"/>
              </a:spcBef>
              <a:defRPr sz="3800" b="1" spc="771">
                <a:solidFill>
                  <a:srgbClr val="424242"/>
                </a:solidFill>
              </a:defRPr>
            </a:lvl5pPr>
          </a:lstStyle>
          <a:p>
            <a:r>
              <a:t>Body Level One</a:t>
            </a:r>
          </a:p>
          <a:p>
            <a:pPr lvl="1"/>
            <a:r>
              <a:t>Body Level Two</a:t>
            </a:r>
          </a:p>
          <a:p>
            <a:pPr lvl="2"/>
            <a:r>
              <a:t>Body Level Three</a:t>
            </a:r>
          </a:p>
          <a:p>
            <a:pPr lvl="3"/>
            <a:r>
              <a:t>Body Level Four</a:t>
            </a:r>
          </a:p>
          <a:p>
            <a:pPr lvl="4"/>
            <a:r>
              <a:t>Body Level Five</a:t>
            </a:r>
          </a:p>
        </p:txBody>
      </p:sp>
      <p:sp>
        <p:nvSpPr>
          <p:cNvPr id="358" name="Title Text"/>
          <p:cNvSpPr txBox="1">
            <a:spLocks noGrp="1"/>
          </p:cNvSpPr>
          <p:nvPr>
            <p:ph type="title"/>
          </p:nvPr>
        </p:nvSpPr>
        <p:spPr>
          <a:xfrm>
            <a:off x="3897076" y="826208"/>
            <a:ext cx="16562852" cy="2042040"/>
          </a:xfrm>
          <a:prstGeom prst="rect">
            <a:avLst/>
          </a:prstGeom>
        </p:spPr>
        <p:txBody>
          <a:bodyPr/>
          <a:lstStyle>
            <a:lvl1pPr>
              <a:defRPr cap="none">
                <a:solidFill>
                  <a:srgbClr val="000000"/>
                </a:solidFill>
              </a:defRPr>
            </a:lvl1pPr>
          </a:lstStyle>
          <a:p>
            <a:r>
              <a:t>Title Text</a:t>
            </a:r>
          </a:p>
        </p:txBody>
      </p:sp>
      <p:pic>
        <p:nvPicPr>
          <p:cNvPr id="359" name="170928-Symbol-R-Circular_Denim.png" descr="170928-Symbol-R-Circular_Denim.png"/>
          <p:cNvPicPr>
            <a:picLocks noChangeAspect="1"/>
          </p:cNvPicPr>
          <p:nvPr/>
        </p:nvPicPr>
        <p:blipFill>
          <a:blip r:embed="rId2" cstate="print">
            <a:extLst/>
          </a:blip>
          <a:stretch>
            <a:fillRect/>
          </a:stretch>
        </p:blipFill>
        <p:spPr>
          <a:xfrm>
            <a:off x="21259803" y="254000"/>
            <a:ext cx="2730500" cy="2730500"/>
          </a:xfrm>
          <a:prstGeom prst="rect">
            <a:avLst/>
          </a:prstGeom>
          <a:ln w="12700">
            <a:miter lim="400000"/>
          </a:ln>
        </p:spPr>
      </p:pic>
      <p:sp>
        <p:nvSpPr>
          <p:cNvPr id="360" name="Line"/>
          <p:cNvSpPr/>
          <p:nvPr/>
        </p:nvSpPr>
        <p:spPr>
          <a:xfrm>
            <a:off x="-6350" y="8467589"/>
            <a:ext cx="24384000" cy="2"/>
          </a:xfrm>
          <a:prstGeom prst="line">
            <a:avLst/>
          </a:prstGeom>
          <a:ln w="6350">
            <a:solidFill>
              <a:srgbClr val="7F7F7F"/>
            </a:solidFill>
            <a:miter/>
          </a:ln>
        </p:spPr>
        <p:txBody>
          <a:bodyPr lIns="45715" tIns="45715" rIns="45715" bIns="45715"/>
          <a:lstStyle/>
          <a:p>
            <a:pPr algn="l">
              <a:lnSpc>
                <a:spcPct val="100000"/>
              </a:lnSpc>
              <a:defRPr sz="3600"/>
            </a:pPr>
            <a:endParaRPr/>
          </a:p>
        </p:txBody>
      </p:sp>
      <p:sp>
        <p:nvSpPr>
          <p:cNvPr id="361" name="Triangle"/>
          <p:cNvSpPr/>
          <p:nvPr/>
        </p:nvSpPr>
        <p:spPr>
          <a:xfrm rot="10800000">
            <a:off x="4698357" y="8133275"/>
            <a:ext cx="336886" cy="336886"/>
          </a:xfrm>
          <a:prstGeom prst="triangle">
            <a:avLst/>
          </a:prstGeom>
          <a:solidFill>
            <a:srgbClr val="2F557F"/>
          </a:solidFill>
          <a:ln w="12700">
            <a:miter lim="400000"/>
          </a:ln>
        </p:spPr>
        <p:txBody>
          <a:bodyPr lIns="45715" tIns="45715" rIns="45715" bIns="45715" anchor="ctr"/>
          <a:lstStyle/>
          <a:p>
            <a:pPr algn="l">
              <a:lnSpc>
                <a:spcPct val="100000"/>
              </a:lnSpc>
              <a:defRPr sz="3600">
                <a:solidFill>
                  <a:srgbClr val="2F557F"/>
                </a:solidFill>
              </a:defRPr>
            </a:pPr>
            <a:endParaRPr/>
          </a:p>
        </p:txBody>
      </p:sp>
      <p:sp>
        <p:nvSpPr>
          <p:cNvPr id="362" name="Triangle"/>
          <p:cNvSpPr/>
          <p:nvPr/>
        </p:nvSpPr>
        <p:spPr>
          <a:xfrm>
            <a:off x="12017207" y="8479519"/>
            <a:ext cx="336886" cy="336886"/>
          </a:xfrm>
          <a:prstGeom prst="triangle">
            <a:avLst/>
          </a:prstGeom>
          <a:solidFill>
            <a:srgbClr val="2F557F"/>
          </a:solidFill>
          <a:ln w="12700">
            <a:miter lim="400000"/>
          </a:ln>
        </p:spPr>
        <p:txBody>
          <a:bodyPr lIns="45715" tIns="45715" rIns="45715" bIns="45715" anchor="ctr"/>
          <a:lstStyle/>
          <a:p>
            <a:pPr algn="l">
              <a:lnSpc>
                <a:spcPct val="100000"/>
              </a:lnSpc>
              <a:defRPr sz="3600">
                <a:solidFill>
                  <a:srgbClr val="2F557F"/>
                </a:solidFill>
              </a:defRPr>
            </a:pPr>
            <a:endParaRPr/>
          </a:p>
        </p:txBody>
      </p:sp>
      <p:sp>
        <p:nvSpPr>
          <p:cNvPr id="363" name="Triangle"/>
          <p:cNvSpPr/>
          <p:nvPr/>
        </p:nvSpPr>
        <p:spPr>
          <a:xfrm rot="10800000">
            <a:off x="18644372" y="8133275"/>
            <a:ext cx="336886" cy="336886"/>
          </a:xfrm>
          <a:prstGeom prst="triangle">
            <a:avLst/>
          </a:prstGeom>
          <a:solidFill>
            <a:srgbClr val="2F557F"/>
          </a:solidFill>
          <a:ln w="12700">
            <a:miter lim="400000"/>
          </a:ln>
        </p:spPr>
        <p:txBody>
          <a:bodyPr lIns="45715" tIns="45715" rIns="45715" bIns="45715" anchor="ctr"/>
          <a:lstStyle/>
          <a:p>
            <a:pPr algn="l">
              <a:lnSpc>
                <a:spcPct val="100000"/>
              </a:lnSpc>
              <a:defRPr sz="3600">
                <a:solidFill>
                  <a:srgbClr val="2F557F"/>
                </a:solidFill>
              </a:defRPr>
            </a:pPr>
            <a:endParaRPr/>
          </a:p>
        </p:txBody>
      </p:sp>
      <p:sp>
        <p:nvSpPr>
          <p:cNvPr id="364" name="Title Text"/>
          <p:cNvSpPr txBox="1">
            <a:spLocks noGrp="1"/>
          </p:cNvSpPr>
          <p:nvPr>
            <p:ph type="body" sz="quarter" idx="13"/>
          </p:nvPr>
        </p:nvSpPr>
        <p:spPr>
          <a:xfrm>
            <a:off x="2544815" y="6514702"/>
            <a:ext cx="4617866" cy="771744"/>
          </a:xfrm>
          <a:prstGeom prst="rect">
            <a:avLst/>
          </a:prstGeom>
        </p:spPr>
        <p:txBody>
          <a:bodyPr lIns="45715" tIns="45715" rIns="45715" bIns="45715" anchor="ctr"/>
          <a:lstStyle>
            <a:lvl1pPr algn="ctr" defTabSz="1809933">
              <a:lnSpc>
                <a:spcPct val="100000"/>
              </a:lnSpc>
              <a:spcBef>
                <a:spcPts val="0"/>
              </a:spcBef>
              <a:defRPr sz="4000" b="1" spc="595">
                <a:solidFill>
                  <a:srgbClr val="000000"/>
                </a:solidFill>
              </a:defRPr>
            </a:lvl1pPr>
          </a:lstStyle>
          <a:p>
            <a:r>
              <a:t>Title Text</a:t>
            </a:r>
          </a:p>
        </p:txBody>
      </p:sp>
      <p:sp>
        <p:nvSpPr>
          <p:cNvPr id="365" name="Title Text"/>
          <p:cNvSpPr txBox="1">
            <a:spLocks noGrp="1"/>
          </p:cNvSpPr>
          <p:nvPr>
            <p:ph type="body" sz="quarter" idx="14"/>
          </p:nvPr>
        </p:nvSpPr>
        <p:spPr>
          <a:xfrm>
            <a:off x="2544815" y="7302798"/>
            <a:ext cx="4617866" cy="579088"/>
          </a:xfrm>
          <a:prstGeom prst="rect">
            <a:avLst/>
          </a:prstGeom>
        </p:spPr>
        <p:txBody>
          <a:bodyPr lIns="45715" tIns="45715" rIns="45715" bIns="45715" anchor="ctr"/>
          <a:lstStyle>
            <a:lvl1pPr algn="ctr" defTabSz="1755086">
              <a:lnSpc>
                <a:spcPct val="100000"/>
              </a:lnSpc>
              <a:spcBef>
                <a:spcPts val="0"/>
              </a:spcBef>
              <a:defRPr sz="2900" b="1" spc="431">
                <a:solidFill>
                  <a:srgbClr val="000000"/>
                </a:solidFill>
              </a:defRPr>
            </a:lvl1pPr>
          </a:lstStyle>
          <a:p>
            <a:r>
              <a:t>Title Text</a:t>
            </a:r>
          </a:p>
        </p:txBody>
      </p:sp>
      <p:sp>
        <p:nvSpPr>
          <p:cNvPr id="366" name="Title Text"/>
          <p:cNvSpPr txBox="1">
            <a:spLocks noGrp="1"/>
          </p:cNvSpPr>
          <p:nvPr>
            <p:ph type="body" sz="quarter" idx="15"/>
          </p:nvPr>
        </p:nvSpPr>
        <p:spPr>
          <a:xfrm>
            <a:off x="9876717" y="9840070"/>
            <a:ext cx="4617866" cy="771744"/>
          </a:xfrm>
          <a:prstGeom prst="rect">
            <a:avLst/>
          </a:prstGeom>
        </p:spPr>
        <p:txBody>
          <a:bodyPr lIns="45715" tIns="45715" rIns="45715" bIns="45715" anchor="ctr"/>
          <a:lstStyle>
            <a:lvl1pPr algn="ctr" defTabSz="1809933">
              <a:lnSpc>
                <a:spcPct val="100000"/>
              </a:lnSpc>
              <a:spcBef>
                <a:spcPts val="0"/>
              </a:spcBef>
              <a:defRPr sz="4000" b="1" spc="595">
                <a:solidFill>
                  <a:srgbClr val="000000"/>
                </a:solidFill>
              </a:defRPr>
            </a:lvl1pPr>
          </a:lstStyle>
          <a:p>
            <a:r>
              <a:t>Title Text</a:t>
            </a:r>
          </a:p>
        </p:txBody>
      </p:sp>
      <p:sp>
        <p:nvSpPr>
          <p:cNvPr id="367" name="Title Text"/>
          <p:cNvSpPr txBox="1">
            <a:spLocks noGrp="1"/>
          </p:cNvSpPr>
          <p:nvPr>
            <p:ph type="body" sz="quarter" idx="16"/>
          </p:nvPr>
        </p:nvSpPr>
        <p:spPr>
          <a:xfrm>
            <a:off x="9876717" y="9295964"/>
            <a:ext cx="4617866" cy="579088"/>
          </a:xfrm>
          <a:prstGeom prst="rect">
            <a:avLst/>
          </a:prstGeom>
        </p:spPr>
        <p:txBody>
          <a:bodyPr lIns="45715" tIns="45715" rIns="45715" bIns="45715" anchor="ctr"/>
          <a:lstStyle>
            <a:lvl1pPr algn="ctr" defTabSz="1755086">
              <a:lnSpc>
                <a:spcPct val="100000"/>
              </a:lnSpc>
              <a:spcBef>
                <a:spcPts val="0"/>
              </a:spcBef>
              <a:defRPr sz="2900" b="1" spc="431">
                <a:solidFill>
                  <a:srgbClr val="000000"/>
                </a:solidFill>
              </a:defRPr>
            </a:lvl1pPr>
          </a:lstStyle>
          <a:p>
            <a:r>
              <a:t>Title Text</a:t>
            </a:r>
          </a:p>
        </p:txBody>
      </p:sp>
      <p:sp>
        <p:nvSpPr>
          <p:cNvPr id="368" name="Title Text"/>
          <p:cNvSpPr txBox="1">
            <a:spLocks noGrp="1"/>
          </p:cNvSpPr>
          <p:nvPr>
            <p:ph type="body" sz="quarter" idx="17"/>
          </p:nvPr>
        </p:nvSpPr>
        <p:spPr>
          <a:xfrm>
            <a:off x="16503882" y="6514702"/>
            <a:ext cx="4617866" cy="771744"/>
          </a:xfrm>
          <a:prstGeom prst="rect">
            <a:avLst/>
          </a:prstGeom>
        </p:spPr>
        <p:txBody>
          <a:bodyPr lIns="45715" tIns="45715" rIns="45715" bIns="45715" anchor="ctr"/>
          <a:lstStyle>
            <a:lvl1pPr algn="ctr" defTabSz="1809933">
              <a:lnSpc>
                <a:spcPct val="100000"/>
              </a:lnSpc>
              <a:spcBef>
                <a:spcPts val="0"/>
              </a:spcBef>
              <a:defRPr sz="4000" b="1" spc="595">
                <a:solidFill>
                  <a:srgbClr val="000000"/>
                </a:solidFill>
              </a:defRPr>
            </a:lvl1pPr>
          </a:lstStyle>
          <a:p>
            <a:r>
              <a:t>Title Text</a:t>
            </a:r>
          </a:p>
        </p:txBody>
      </p:sp>
      <p:sp>
        <p:nvSpPr>
          <p:cNvPr id="369" name="Title Text"/>
          <p:cNvSpPr txBox="1">
            <a:spLocks noGrp="1"/>
          </p:cNvSpPr>
          <p:nvPr>
            <p:ph type="body" sz="quarter" idx="18"/>
          </p:nvPr>
        </p:nvSpPr>
        <p:spPr>
          <a:xfrm>
            <a:off x="16503882" y="7302798"/>
            <a:ext cx="4617866" cy="579088"/>
          </a:xfrm>
          <a:prstGeom prst="rect">
            <a:avLst/>
          </a:prstGeom>
        </p:spPr>
        <p:txBody>
          <a:bodyPr lIns="45715" tIns="45715" rIns="45715" bIns="45715" anchor="ctr"/>
          <a:lstStyle>
            <a:lvl1pPr algn="ctr" defTabSz="1755086">
              <a:lnSpc>
                <a:spcPct val="100000"/>
              </a:lnSpc>
              <a:spcBef>
                <a:spcPts val="0"/>
              </a:spcBef>
              <a:defRPr sz="2900" b="1" spc="431">
                <a:solidFill>
                  <a:srgbClr val="000000"/>
                </a:solidFill>
              </a:defRPr>
            </a:lvl1pPr>
          </a:lstStyle>
          <a:p>
            <a:r>
              <a:t>Title Text</a:t>
            </a:r>
          </a:p>
        </p:txBody>
      </p:sp>
      <p:sp>
        <p:nvSpPr>
          <p:cNvPr id="370" name="Body Level One…"/>
          <p:cNvSpPr txBox="1">
            <a:spLocks noGrp="1"/>
          </p:cNvSpPr>
          <p:nvPr>
            <p:ph type="body" sz="quarter" idx="19"/>
          </p:nvPr>
        </p:nvSpPr>
        <p:spPr>
          <a:xfrm>
            <a:off x="17026221" y="8688690"/>
            <a:ext cx="4622802" cy="2042040"/>
          </a:xfrm>
          <a:prstGeom prst="rect">
            <a:avLst/>
          </a:prstGeom>
        </p:spPr>
        <p:txBody>
          <a:bodyPr/>
          <a:lstStyle>
            <a:lvl1pPr defTabSz="731286">
              <a:spcBef>
                <a:spcPts val="800"/>
              </a:spcBef>
              <a:defRPr sz="1900"/>
            </a:lvl1pPr>
            <a:lvl2pPr indent="365643" defTabSz="731286">
              <a:spcBef>
                <a:spcPts val="800"/>
              </a:spcBef>
              <a:defRPr sz="1900"/>
            </a:lvl2pPr>
            <a:lvl3pPr indent="731286" defTabSz="731286">
              <a:spcBef>
                <a:spcPts val="800"/>
              </a:spcBef>
              <a:defRPr sz="1900"/>
            </a:lvl3pPr>
            <a:lvl4pPr indent="1096929" defTabSz="731286">
              <a:spcBef>
                <a:spcPts val="800"/>
              </a:spcBef>
              <a:defRPr sz="1900"/>
            </a:lvl4pPr>
            <a:lvl5pPr indent="1462571" defTabSz="731286">
              <a:spcBef>
                <a:spcPts val="800"/>
              </a:spcBef>
              <a:defRPr sz="1900"/>
            </a:lvl5pPr>
          </a:lstStyle>
          <a:p>
            <a:r>
              <a:t>Body Level One</a:t>
            </a:r>
          </a:p>
          <a:p>
            <a:pPr lvl="1"/>
            <a:r>
              <a:t>Body Level Two</a:t>
            </a:r>
          </a:p>
          <a:p>
            <a:pPr lvl="2"/>
            <a:r>
              <a:t>Body Level Three</a:t>
            </a:r>
          </a:p>
          <a:p>
            <a:pPr lvl="3"/>
            <a:r>
              <a:t>Body Level Four</a:t>
            </a:r>
          </a:p>
          <a:p>
            <a:pPr lvl="4"/>
            <a:r>
              <a:t>Body Level Five</a:t>
            </a:r>
          </a:p>
        </p:txBody>
      </p:sp>
      <p:sp>
        <p:nvSpPr>
          <p:cNvPr id="371" name="Body Level One…"/>
          <p:cNvSpPr txBox="1">
            <a:spLocks noGrp="1"/>
          </p:cNvSpPr>
          <p:nvPr>
            <p:ph type="body" sz="quarter" idx="20"/>
          </p:nvPr>
        </p:nvSpPr>
        <p:spPr>
          <a:xfrm>
            <a:off x="9692269" y="6213054"/>
            <a:ext cx="4622802" cy="2042040"/>
          </a:xfrm>
          <a:prstGeom prst="rect">
            <a:avLst/>
          </a:prstGeom>
        </p:spPr>
        <p:txBody>
          <a:bodyPr/>
          <a:lstStyle>
            <a:lvl1pPr defTabSz="731286">
              <a:spcBef>
                <a:spcPts val="800"/>
              </a:spcBef>
              <a:defRPr sz="1900"/>
            </a:lvl1pPr>
            <a:lvl2pPr indent="365643" defTabSz="731286">
              <a:spcBef>
                <a:spcPts val="800"/>
              </a:spcBef>
              <a:defRPr sz="1900"/>
            </a:lvl2pPr>
            <a:lvl3pPr indent="731286" defTabSz="731286">
              <a:spcBef>
                <a:spcPts val="800"/>
              </a:spcBef>
              <a:defRPr sz="1900"/>
            </a:lvl3pPr>
            <a:lvl4pPr indent="1096929" defTabSz="731286">
              <a:spcBef>
                <a:spcPts val="800"/>
              </a:spcBef>
              <a:defRPr sz="1900"/>
            </a:lvl4pPr>
            <a:lvl5pPr indent="1462571" defTabSz="731286">
              <a:spcBef>
                <a:spcPts val="800"/>
              </a:spcBef>
              <a:defRPr sz="1900"/>
            </a:lvl5pPr>
          </a:lstStyle>
          <a:p>
            <a:r>
              <a:t>Body Level One</a:t>
            </a:r>
          </a:p>
          <a:p>
            <a:pPr lvl="1"/>
            <a:r>
              <a:t>Body Level Two</a:t>
            </a:r>
          </a:p>
          <a:p>
            <a:pPr lvl="2"/>
            <a:r>
              <a:t>Body Level Three</a:t>
            </a:r>
          </a:p>
          <a:p>
            <a:pPr lvl="3"/>
            <a:r>
              <a:t>Body Level Four</a:t>
            </a:r>
          </a:p>
          <a:p>
            <a:pPr lvl="4"/>
            <a:r>
              <a:t>Body Level Five</a:t>
            </a:r>
          </a:p>
        </p:txBody>
      </p:sp>
      <p:sp>
        <p:nvSpPr>
          <p:cNvPr id="372" name="Body Level One…"/>
          <p:cNvSpPr txBox="1">
            <a:spLocks noGrp="1"/>
          </p:cNvSpPr>
          <p:nvPr>
            <p:ph type="body" sz="quarter" idx="21"/>
          </p:nvPr>
        </p:nvSpPr>
        <p:spPr>
          <a:xfrm>
            <a:off x="2358315" y="8688690"/>
            <a:ext cx="4622802" cy="2042040"/>
          </a:xfrm>
          <a:prstGeom prst="rect">
            <a:avLst/>
          </a:prstGeom>
        </p:spPr>
        <p:txBody>
          <a:bodyPr/>
          <a:lstStyle>
            <a:lvl1pPr defTabSz="731286">
              <a:spcBef>
                <a:spcPts val="800"/>
              </a:spcBef>
              <a:defRPr sz="1900"/>
            </a:lvl1pPr>
            <a:lvl2pPr indent="365643" defTabSz="731286">
              <a:spcBef>
                <a:spcPts val="800"/>
              </a:spcBef>
              <a:defRPr sz="1900"/>
            </a:lvl2pPr>
            <a:lvl3pPr indent="731286" defTabSz="731286">
              <a:spcBef>
                <a:spcPts val="800"/>
              </a:spcBef>
              <a:defRPr sz="1900"/>
            </a:lvl3pPr>
            <a:lvl4pPr indent="1096929" defTabSz="731286">
              <a:spcBef>
                <a:spcPts val="800"/>
              </a:spcBef>
              <a:defRPr sz="1900"/>
            </a:lvl4pPr>
            <a:lvl5pPr indent="1462571" defTabSz="731286">
              <a:spcBef>
                <a:spcPts val="800"/>
              </a:spcBef>
              <a:defRPr sz="1900"/>
            </a:lvl5pPr>
          </a:lstStyle>
          <a:p>
            <a:r>
              <a:t>Body Level One</a:t>
            </a:r>
          </a:p>
          <a:p>
            <a:pPr lvl="1"/>
            <a:r>
              <a:t>Body Level Two</a:t>
            </a:r>
          </a:p>
          <a:p>
            <a:pPr lvl="2"/>
            <a:r>
              <a:t>Body Level Three</a:t>
            </a:r>
          </a:p>
          <a:p>
            <a:pPr lvl="3"/>
            <a:r>
              <a:t>Body Level Four</a:t>
            </a:r>
          </a:p>
          <a:p>
            <a:pPr lvl="4"/>
            <a:r>
              <a:t>Body Level Five</a:t>
            </a:r>
          </a:p>
        </p:txBody>
      </p:sp>
      <p:sp>
        <p:nvSpPr>
          <p:cNvPr id="37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Timeline Ending">
    <p:spTree>
      <p:nvGrpSpPr>
        <p:cNvPr id="1" name=""/>
        <p:cNvGrpSpPr/>
        <p:nvPr/>
      </p:nvGrpSpPr>
      <p:grpSpPr>
        <a:xfrm>
          <a:off x="0" y="0"/>
          <a:ext cx="0" cy="0"/>
          <a:chOff x="0" y="0"/>
          <a:chExt cx="0" cy="0"/>
        </a:xfrm>
      </p:grpSpPr>
      <p:sp>
        <p:nvSpPr>
          <p:cNvPr id="380" name="Title Text"/>
          <p:cNvSpPr txBox="1">
            <a:spLocks noGrp="1"/>
          </p:cNvSpPr>
          <p:nvPr>
            <p:ph type="title"/>
          </p:nvPr>
        </p:nvSpPr>
        <p:spPr>
          <a:xfrm>
            <a:off x="3860802" y="825500"/>
            <a:ext cx="16560799" cy="2044700"/>
          </a:xfrm>
          <a:prstGeom prst="rect">
            <a:avLst/>
          </a:prstGeom>
        </p:spPr>
        <p:txBody>
          <a:bodyPr/>
          <a:lstStyle>
            <a:lvl1pPr>
              <a:defRPr cap="none">
                <a:solidFill>
                  <a:srgbClr val="000000"/>
                </a:solidFill>
              </a:defRPr>
            </a:lvl1pPr>
          </a:lstStyle>
          <a:p>
            <a:r>
              <a:t>Title Text</a:t>
            </a:r>
          </a:p>
        </p:txBody>
      </p:sp>
      <p:pic>
        <p:nvPicPr>
          <p:cNvPr id="381" name="170928-Symbol-R-Circular_Denim.png" descr="170928-Symbol-R-Circular_Denim.png"/>
          <p:cNvPicPr>
            <a:picLocks noChangeAspect="1"/>
          </p:cNvPicPr>
          <p:nvPr/>
        </p:nvPicPr>
        <p:blipFill>
          <a:blip r:embed="rId2" cstate="print">
            <a:extLst/>
          </a:blip>
          <a:stretch>
            <a:fillRect/>
          </a:stretch>
        </p:blipFill>
        <p:spPr>
          <a:xfrm>
            <a:off x="21259803" y="10668000"/>
            <a:ext cx="2730500" cy="2730500"/>
          </a:xfrm>
          <a:prstGeom prst="rect">
            <a:avLst/>
          </a:prstGeom>
          <a:ln w="12700">
            <a:miter lim="400000"/>
          </a:ln>
        </p:spPr>
      </p:pic>
      <p:sp>
        <p:nvSpPr>
          <p:cNvPr id="382" name="Body Level One…"/>
          <p:cNvSpPr txBox="1">
            <a:spLocks noGrp="1"/>
          </p:cNvSpPr>
          <p:nvPr>
            <p:ph type="body" sz="quarter" idx="1"/>
          </p:nvPr>
        </p:nvSpPr>
        <p:spPr>
          <a:xfrm>
            <a:off x="3860802" y="2959101"/>
            <a:ext cx="16560799" cy="1029742"/>
          </a:xfrm>
          <a:prstGeom prst="rect">
            <a:avLst/>
          </a:prstGeom>
        </p:spPr>
        <p:txBody>
          <a:bodyPr>
            <a:noAutofit/>
          </a:bodyPr>
          <a:lstStyle>
            <a:lvl1pPr algn="ctr">
              <a:lnSpc>
                <a:spcPct val="150000"/>
              </a:lnSpc>
              <a:spcBef>
                <a:spcPts val="0"/>
              </a:spcBef>
              <a:defRPr sz="3800" b="1" spc="771">
                <a:solidFill>
                  <a:srgbClr val="424242"/>
                </a:solidFill>
              </a:defRPr>
            </a:lvl1pPr>
            <a:lvl2pPr algn="ctr">
              <a:lnSpc>
                <a:spcPct val="150000"/>
              </a:lnSpc>
              <a:spcBef>
                <a:spcPts val="0"/>
              </a:spcBef>
              <a:defRPr sz="3800" b="1" spc="771">
                <a:solidFill>
                  <a:srgbClr val="424242"/>
                </a:solidFill>
              </a:defRPr>
            </a:lvl2pPr>
            <a:lvl3pPr algn="ctr">
              <a:lnSpc>
                <a:spcPct val="150000"/>
              </a:lnSpc>
              <a:spcBef>
                <a:spcPts val="0"/>
              </a:spcBef>
              <a:defRPr sz="3800" b="1" spc="771">
                <a:solidFill>
                  <a:srgbClr val="424242"/>
                </a:solidFill>
              </a:defRPr>
            </a:lvl3pPr>
            <a:lvl4pPr algn="ctr">
              <a:lnSpc>
                <a:spcPct val="150000"/>
              </a:lnSpc>
              <a:spcBef>
                <a:spcPts val="0"/>
              </a:spcBef>
              <a:defRPr sz="3800" b="1" spc="771">
                <a:solidFill>
                  <a:srgbClr val="424242"/>
                </a:solidFill>
              </a:defRPr>
            </a:lvl4pPr>
            <a:lvl5pPr algn="ctr">
              <a:lnSpc>
                <a:spcPct val="150000"/>
              </a:lnSpc>
              <a:spcBef>
                <a:spcPts val="0"/>
              </a:spcBef>
              <a:defRPr sz="3800" b="1" spc="771">
                <a:solidFill>
                  <a:srgbClr val="424242"/>
                </a:solidFill>
              </a:defRPr>
            </a:lvl5pPr>
          </a:lstStyle>
          <a:p>
            <a:r>
              <a:t>Body Level One</a:t>
            </a:r>
          </a:p>
          <a:p>
            <a:pPr lvl="1"/>
            <a:r>
              <a:t>Body Level Two</a:t>
            </a:r>
          </a:p>
          <a:p>
            <a:pPr lvl="2"/>
            <a:r>
              <a:t>Body Level Three</a:t>
            </a:r>
          </a:p>
          <a:p>
            <a:pPr lvl="3"/>
            <a:r>
              <a:t>Body Level Four</a:t>
            </a:r>
          </a:p>
          <a:p>
            <a:pPr lvl="4"/>
            <a:r>
              <a:t>Body Level Five</a:t>
            </a:r>
          </a:p>
        </p:txBody>
      </p:sp>
      <p:sp>
        <p:nvSpPr>
          <p:cNvPr id="383" name="Line"/>
          <p:cNvSpPr/>
          <p:nvPr/>
        </p:nvSpPr>
        <p:spPr>
          <a:xfrm>
            <a:off x="-6350" y="8467589"/>
            <a:ext cx="18808164" cy="2"/>
          </a:xfrm>
          <a:prstGeom prst="line">
            <a:avLst/>
          </a:prstGeom>
          <a:ln w="6350">
            <a:solidFill>
              <a:srgbClr val="7F7F7F"/>
            </a:solidFill>
            <a:miter/>
          </a:ln>
        </p:spPr>
        <p:txBody>
          <a:bodyPr lIns="45715" tIns="45715" rIns="45715" bIns="45715"/>
          <a:lstStyle/>
          <a:p>
            <a:pPr algn="l">
              <a:lnSpc>
                <a:spcPct val="100000"/>
              </a:lnSpc>
              <a:defRPr sz="3600"/>
            </a:pPr>
            <a:endParaRPr/>
          </a:p>
        </p:txBody>
      </p:sp>
      <p:sp>
        <p:nvSpPr>
          <p:cNvPr id="384" name="Triangle"/>
          <p:cNvSpPr/>
          <p:nvPr/>
        </p:nvSpPr>
        <p:spPr>
          <a:xfrm rot="10800000">
            <a:off x="4698357" y="8133275"/>
            <a:ext cx="336886" cy="336886"/>
          </a:xfrm>
          <a:prstGeom prst="triangle">
            <a:avLst/>
          </a:prstGeom>
          <a:solidFill>
            <a:srgbClr val="2F557F"/>
          </a:solidFill>
          <a:ln w="12700">
            <a:miter lim="400000"/>
          </a:ln>
        </p:spPr>
        <p:txBody>
          <a:bodyPr lIns="45715" tIns="45715" rIns="45715" bIns="45715" anchor="ctr"/>
          <a:lstStyle/>
          <a:p>
            <a:pPr algn="l">
              <a:lnSpc>
                <a:spcPct val="100000"/>
              </a:lnSpc>
              <a:defRPr sz="3600">
                <a:solidFill>
                  <a:srgbClr val="2F557F"/>
                </a:solidFill>
              </a:defRPr>
            </a:pPr>
            <a:endParaRPr/>
          </a:p>
        </p:txBody>
      </p:sp>
      <p:sp>
        <p:nvSpPr>
          <p:cNvPr id="385" name="Triangle"/>
          <p:cNvSpPr/>
          <p:nvPr/>
        </p:nvSpPr>
        <p:spPr>
          <a:xfrm>
            <a:off x="12017207" y="8479519"/>
            <a:ext cx="336886" cy="336886"/>
          </a:xfrm>
          <a:prstGeom prst="triangle">
            <a:avLst/>
          </a:prstGeom>
          <a:solidFill>
            <a:srgbClr val="2F557F"/>
          </a:solidFill>
          <a:ln w="12700">
            <a:miter lim="400000"/>
          </a:ln>
        </p:spPr>
        <p:txBody>
          <a:bodyPr lIns="45715" tIns="45715" rIns="45715" bIns="45715" anchor="ctr"/>
          <a:lstStyle/>
          <a:p>
            <a:pPr algn="l">
              <a:lnSpc>
                <a:spcPct val="100000"/>
              </a:lnSpc>
              <a:defRPr sz="3600">
                <a:solidFill>
                  <a:srgbClr val="2F557F"/>
                </a:solidFill>
              </a:defRPr>
            </a:pPr>
            <a:endParaRPr/>
          </a:p>
        </p:txBody>
      </p:sp>
      <p:sp>
        <p:nvSpPr>
          <p:cNvPr id="386" name="Triangle"/>
          <p:cNvSpPr/>
          <p:nvPr/>
        </p:nvSpPr>
        <p:spPr>
          <a:xfrm rot="10800000">
            <a:off x="18644372" y="8133275"/>
            <a:ext cx="336886" cy="336886"/>
          </a:xfrm>
          <a:prstGeom prst="triangle">
            <a:avLst/>
          </a:prstGeom>
          <a:solidFill>
            <a:srgbClr val="2F557F"/>
          </a:solidFill>
          <a:ln w="12700">
            <a:miter lim="400000"/>
          </a:ln>
        </p:spPr>
        <p:txBody>
          <a:bodyPr lIns="45715" tIns="45715" rIns="45715" bIns="45715" anchor="ctr"/>
          <a:lstStyle/>
          <a:p>
            <a:pPr algn="l">
              <a:lnSpc>
                <a:spcPct val="100000"/>
              </a:lnSpc>
              <a:defRPr sz="3600">
                <a:solidFill>
                  <a:srgbClr val="2F557F"/>
                </a:solidFill>
              </a:defRPr>
            </a:pPr>
            <a:endParaRPr/>
          </a:p>
        </p:txBody>
      </p:sp>
      <p:sp>
        <p:nvSpPr>
          <p:cNvPr id="387" name="Title Text"/>
          <p:cNvSpPr txBox="1">
            <a:spLocks noGrp="1"/>
          </p:cNvSpPr>
          <p:nvPr>
            <p:ph type="body" sz="quarter" idx="13"/>
          </p:nvPr>
        </p:nvSpPr>
        <p:spPr>
          <a:xfrm>
            <a:off x="2544815" y="6514702"/>
            <a:ext cx="4617866" cy="771744"/>
          </a:xfrm>
          <a:prstGeom prst="rect">
            <a:avLst/>
          </a:prstGeom>
        </p:spPr>
        <p:txBody>
          <a:bodyPr lIns="45715" tIns="45715" rIns="45715" bIns="45715" anchor="ctr"/>
          <a:lstStyle>
            <a:lvl1pPr algn="ctr" defTabSz="1809933">
              <a:lnSpc>
                <a:spcPct val="100000"/>
              </a:lnSpc>
              <a:spcBef>
                <a:spcPts val="0"/>
              </a:spcBef>
              <a:defRPr sz="4000" b="1" spc="595">
                <a:solidFill>
                  <a:srgbClr val="000000"/>
                </a:solidFill>
              </a:defRPr>
            </a:lvl1pPr>
          </a:lstStyle>
          <a:p>
            <a:r>
              <a:t>Title Text</a:t>
            </a:r>
          </a:p>
        </p:txBody>
      </p:sp>
      <p:sp>
        <p:nvSpPr>
          <p:cNvPr id="388" name="Title Text"/>
          <p:cNvSpPr txBox="1">
            <a:spLocks noGrp="1"/>
          </p:cNvSpPr>
          <p:nvPr>
            <p:ph type="body" sz="quarter" idx="14"/>
          </p:nvPr>
        </p:nvSpPr>
        <p:spPr>
          <a:xfrm>
            <a:off x="2544815" y="7302798"/>
            <a:ext cx="4617866" cy="579088"/>
          </a:xfrm>
          <a:prstGeom prst="rect">
            <a:avLst/>
          </a:prstGeom>
        </p:spPr>
        <p:txBody>
          <a:bodyPr lIns="45715" tIns="45715" rIns="45715" bIns="45715" anchor="ctr"/>
          <a:lstStyle>
            <a:lvl1pPr algn="ctr" defTabSz="1755086">
              <a:lnSpc>
                <a:spcPct val="100000"/>
              </a:lnSpc>
              <a:spcBef>
                <a:spcPts val="0"/>
              </a:spcBef>
              <a:defRPr sz="2900" b="1" spc="431">
                <a:solidFill>
                  <a:srgbClr val="000000"/>
                </a:solidFill>
              </a:defRPr>
            </a:lvl1pPr>
          </a:lstStyle>
          <a:p>
            <a:r>
              <a:t>Title Text</a:t>
            </a:r>
          </a:p>
        </p:txBody>
      </p:sp>
      <p:sp>
        <p:nvSpPr>
          <p:cNvPr id="389" name="Title Text"/>
          <p:cNvSpPr txBox="1">
            <a:spLocks noGrp="1"/>
          </p:cNvSpPr>
          <p:nvPr>
            <p:ph type="body" sz="quarter" idx="15"/>
          </p:nvPr>
        </p:nvSpPr>
        <p:spPr>
          <a:xfrm>
            <a:off x="9876717" y="9840070"/>
            <a:ext cx="4617866" cy="771744"/>
          </a:xfrm>
          <a:prstGeom prst="rect">
            <a:avLst/>
          </a:prstGeom>
        </p:spPr>
        <p:txBody>
          <a:bodyPr lIns="45715" tIns="45715" rIns="45715" bIns="45715" anchor="ctr"/>
          <a:lstStyle>
            <a:lvl1pPr algn="ctr" defTabSz="1809933">
              <a:lnSpc>
                <a:spcPct val="100000"/>
              </a:lnSpc>
              <a:spcBef>
                <a:spcPts val="0"/>
              </a:spcBef>
              <a:defRPr sz="4000" b="1" spc="595">
                <a:solidFill>
                  <a:srgbClr val="000000"/>
                </a:solidFill>
              </a:defRPr>
            </a:lvl1pPr>
          </a:lstStyle>
          <a:p>
            <a:r>
              <a:t>Title Text</a:t>
            </a:r>
          </a:p>
        </p:txBody>
      </p:sp>
      <p:sp>
        <p:nvSpPr>
          <p:cNvPr id="390" name="Title Text"/>
          <p:cNvSpPr txBox="1">
            <a:spLocks noGrp="1"/>
          </p:cNvSpPr>
          <p:nvPr>
            <p:ph type="body" sz="quarter" idx="16"/>
          </p:nvPr>
        </p:nvSpPr>
        <p:spPr>
          <a:xfrm>
            <a:off x="9876717" y="9295964"/>
            <a:ext cx="4617866" cy="579088"/>
          </a:xfrm>
          <a:prstGeom prst="rect">
            <a:avLst/>
          </a:prstGeom>
        </p:spPr>
        <p:txBody>
          <a:bodyPr lIns="45715" tIns="45715" rIns="45715" bIns="45715" anchor="ctr"/>
          <a:lstStyle>
            <a:lvl1pPr algn="ctr" defTabSz="1755086">
              <a:lnSpc>
                <a:spcPct val="100000"/>
              </a:lnSpc>
              <a:spcBef>
                <a:spcPts val="0"/>
              </a:spcBef>
              <a:defRPr sz="2900" b="1" spc="431">
                <a:solidFill>
                  <a:srgbClr val="000000"/>
                </a:solidFill>
              </a:defRPr>
            </a:lvl1pPr>
          </a:lstStyle>
          <a:p>
            <a:r>
              <a:t>Title Text</a:t>
            </a:r>
          </a:p>
        </p:txBody>
      </p:sp>
      <p:sp>
        <p:nvSpPr>
          <p:cNvPr id="391" name="Title Text"/>
          <p:cNvSpPr txBox="1">
            <a:spLocks noGrp="1"/>
          </p:cNvSpPr>
          <p:nvPr>
            <p:ph type="body" sz="quarter" idx="17"/>
          </p:nvPr>
        </p:nvSpPr>
        <p:spPr>
          <a:xfrm>
            <a:off x="16503882" y="6514702"/>
            <a:ext cx="4617866" cy="771744"/>
          </a:xfrm>
          <a:prstGeom prst="rect">
            <a:avLst/>
          </a:prstGeom>
        </p:spPr>
        <p:txBody>
          <a:bodyPr lIns="45715" tIns="45715" rIns="45715" bIns="45715" anchor="ctr"/>
          <a:lstStyle>
            <a:lvl1pPr algn="ctr" defTabSz="1809933">
              <a:lnSpc>
                <a:spcPct val="100000"/>
              </a:lnSpc>
              <a:spcBef>
                <a:spcPts val="0"/>
              </a:spcBef>
              <a:defRPr sz="4000" b="1" spc="595">
                <a:solidFill>
                  <a:srgbClr val="000000"/>
                </a:solidFill>
              </a:defRPr>
            </a:lvl1pPr>
          </a:lstStyle>
          <a:p>
            <a:r>
              <a:t>Title Text</a:t>
            </a:r>
          </a:p>
        </p:txBody>
      </p:sp>
      <p:sp>
        <p:nvSpPr>
          <p:cNvPr id="392" name="Title Text"/>
          <p:cNvSpPr txBox="1">
            <a:spLocks noGrp="1"/>
          </p:cNvSpPr>
          <p:nvPr>
            <p:ph type="body" sz="quarter" idx="18"/>
          </p:nvPr>
        </p:nvSpPr>
        <p:spPr>
          <a:xfrm>
            <a:off x="16503882" y="7302798"/>
            <a:ext cx="4617866" cy="579088"/>
          </a:xfrm>
          <a:prstGeom prst="rect">
            <a:avLst/>
          </a:prstGeom>
        </p:spPr>
        <p:txBody>
          <a:bodyPr lIns="45715" tIns="45715" rIns="45715" bIns="45715" anchor="ctr"/>
          <a:lstStyle>
            <a:lvl1pPr algn="ctr" defTabSz="1755086">
              <a:lnSpc>
                <a:spcPct val="100000"/>
              </a:lnSpc>
              <a:spcBef>
                <a:spcPts val="0"/>
              </a:spcBef>
              <a:defRPr sz="2900" b="1" spc="431">
                <a:solidFill>
                  <a:srgbClr val="000000"/>
                </a:solidFill>
              </a:defRPr>
            </a:lvl1pPr>
          </a:lstStyle>
          <a:p>
            <a:r>
              <a:t>Title Text</a:t>
            </a:r>
          </a:p>
        </p:txBody>
      </p:sp>
      <p:sp>
        <p:nvSpPr>
          <p:cNvPr id="393" name="Body Level One…"/>
          <p:cNvSpPr txBox="1">
            <a:spLocks noGrp="1"/>
          </p:cNvSpPr>
          <p:nvPr>
            <p:ph type="body" sz="quarter" idx="19"/>
          </p:nvPr>
        </p:nvSpPr>
        <p:spPr>
          <a:xfrm>
            <a:off x="17026221" y="8688690"/>
            <a:ext cx="4622802" cy="2042040"/>
          </a:xfrm>
          <a:prstGeom prst="rect">
            <a:avLst/>
          </a:prstGeom>
        </p:spPr>
        <p:txBody>
          <a:bodyPr/>
          <a:lstStyle>
            <a:lvl1pPr defTabSz="731286">
              <a:spcBef>
                <a:spcPts val="800"/>
              </a:spcBef>
              <a:defRPr sz="1900"/>
            </a:lvl1pPr>
            <a:lvl2pPr indent="365643" defTabSz="731286">
              <a:spcBef>
                <a:spcPts val="800"/>
              </a:spcBef>
              <a:defRPr sz="1900"/>
            </a:lvl2pPr>
            <a:lvl3pPr indent="731286" defTabSz="731286">
              <a:spcBef>
                <a:spcPts val="800"/>
              </a:spcBef>
              <a:defRPr sz="1900"/>
            </a:lvl3pPr>
            <a:lvl4pPr indent="1096929" defTabSz="731286">
              <a:spcBef>
                <a:spcPts val="800"/>
              </a:spcBef>
              <a:defRPr sz="1900"/>
            </a:lvl4pPr>
            <a:lvl5pPr indent="1462571" defTabSz="731286">
              <a:spcBef>
                <a:spcPts val="800"/>
              </a:spcBef>
              <a:defRPr sz="1900"/>
            </a:lvl5pPr>
          </a:lstStyle>
          <a:p>
            <a:r>
              <a:t>Body Level One</a:t>
            </a:r>
          </a:p>
          <a:p>
            <a:pPr lvl="1"/>
            <a:r>
              <a:t>Body Level Two</a:t>
            </a:r>
          </a:p>
          <a:p>
            <a:pPr lvl="2"/>
            <a:r>
              <a:t>Body Level Three</a:t>
            </a:r>
          </a:p>
          <a:p>
            <a:pPr lvl="3"/>
            <a:r>
              <a:t>Body Level Four</a:t>
            </a:r>
          </a:p>
          <a:p>
            <a:pPr lvl="4"/>
            <a:r>
              <a:t>Body Level Five</a:t>
            </a:r>
          </a:p>
        </p:txBody>
      </p:sp>
      <p:sp>
        <p:nvSpPr>
          <p:cNvPr id="394" name="Body Level One…"/>
          <p:cNvSpPr txBox="1">
            <a:spLocks noGrp="1"/>
          </p:cNvSpPr>
          <p:nvPr>
            <p:ph type="body" sz="quarter" idx="20"/>
          </p:nvPr>
        </p:nvSpPr>
        <p:spPr>
          <a:xfrm>
            <a:off x="9692269" y="6213054"/>
            <a:ext cx="4622802" cy="2042040"/>
          </a:xfrm>
          <a:prstGeom prst="rect">
            <a:avLst/>
          </a:prstGeom>
        </p:spPr>
        <p:txBody>
          <a:bodyPr/>
          <a:lstStyle>
            <a:lvl1pPr defTabSz="731286">
              <a:spcBef>
                <a:spcPts val="800"/>
              </a:spcBef>
              <a:defRPr sz="1900"/>
            </a:lvl1pPr>
            <a:lvl2pPr indent="365643" defTabSz="731286">
              <a:spcBef>
                <a:spcPts val="800"/>
              </a:spcBef>
              <a:defRPr sz="1900"/>
            </a:lvl2pPr>
            <a:lvl3pPr indent="731286" defTabSz="731286">
              <a:spcBef>
                <a:spcPts val="800"/>
              </a:spcBef>
              <a:defRPr sz="1900"/>
            </a:lvl3pPr>
            <a:lvl4pPr indent="1096929" defTabSz="731286">
              <a:spcBef>
                <a:spcPts val="800"/>
              </a:spcBef>
              <a:defRPr sz="1900"/>
            </a:lvl4pPr>
            <a:lvl5pPr indent="1462571" defTabSz="731286">
              <a:spcBef>
                <a:spcPts val="800"/>
              </a:spcBef>
              <a:defRPr sz="1900"/>
            </a:lvl5pPr>
          </a:lstStyle>
          <a:p>
            <a:r>
              <a:t>Body Level One</a:t>
            </a:r>
          </a:p>
          <a:p>
            <a:pPr lvl="1"/>
            <a:r>
              <a:t>Body Level Two</a:t>
            </a:r>
          </a:p>
          <a:p>
            <a:pPr lvl="2"/>
            <a:r>
              <a:t>Body Level Three</a:t>
            </a:r>
          </a:p>
          <a:p>
            <a:pPr lvl="3"/>
            <a:r>
              <a:t>Body Level Four</a:t>
            </a:r>
          </a:p>
          <a:p>
            <a:pPr lvl="4"/>
            <a:r>
              <a:t>Body Level Five</a:t>
            </a:r>
          </a:p>
        </p:txBody>
      </p:sp>
      <p:sp>
        <p:nvSpPr>
          <p:cNvPr id="395" name="Body Level One…"/>
          <p:cNvSpPr txBox="1">
            <a:spLocks noGrp="1"/>
          </p:cNvSpPr>
          <p:nvPr>
            <p:ph type="body" sz="quarter" idx="21"/>
          </p:nvPr>
        </p:nvSpPr>
        <p:spPr>
          <a:xfrm>
            <a:off x="2358315" y="8688690"/>
            <a:ext cx="4622802" cy="2042040"/>
          </a:xfrm>
          <a:prstGeom prst="rect">
            <a:avLst/>
          </a:prstGeom>
        </p:spPr>
        <p:txBody>
          <a:bodyPr/>
          <a:lstStyle>
            <a:lvl1pPr defTabSz="731286">
              <a:spcBef>
                <a:spcPts val="800"/>
              </a:spcBef>
              <a:defRPr sz="1900"/>
            </a:lvl1pPr>
            <a:lvl2pPr indent="365643" defTabSz="731286">
              <a:spcBef>
                <a:spcPts val="800"/>
              </a:spcBef>
              <a:defRPr sz="1900"/>
            </a:lvl2pPr>
            <a:lvl3pPr indent="731286" defTabSz="731286">
              <a:spcBef>
                <a:spcPts val="800"/>
              </a:spcBef>
              <a:defRPr sz="1900"/>
            </a:lvl3pPr>
            <a:lvl4pPr indent="1096929" defTabSz="731286">
              <a:spcBef>
                <a:spcPts val="800"/>
              </a:spcBef>
              <a:defRPr sz="1900"/>
            </a:lvl4pPr>
            <a:lvl5pPr indent="1462571" defTabSz="731286">
              <a:spcBef>
                <a:spcPts val="800"/>
              </a:spcBef>
              <a:defRPr sz="1900"/>
            </a:lvl5pPr>
          </a:lstStyle>
          <a:p>
            <a:r>
              <a:t>Body Level One</a:t>
            </a:r>
          </a:p>
          <a:p>
            <a:pPr lvl="1"/>
            <a:r>
              <a:t>Body Level Two</a:t>
            </a:r>
          </a:p>
          <a:p>
            <a:pPr lvl="2"/>
            <a:r>
              <a:t>Body Level Three</a:t>
            </a:r>
          </a:p>
          <a:p>
            <a:pPr lvl="3"/>
            <a:r>
              <a:t>Body Level Four</a:t>
            </a:r>
          </a:p>
          <a:p>
            <a:pPr lvl="4"/>
            <a:r>
              <a:t>Body Level Five</a:t>
            </a:r>
          </a:p>
        </p:txBody>
      </p:sp>
      <p:sp>
        <p:nvSpPr>
          <p:cNvPr id="39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Charts One">
    <p:spTree>
      <p:nvGrpSpPr>
        <p:cNvPr id="1" name=""/>
        <p:cNvGrpSpPr/>
        <p:nvPr/>
      </p:nvGrpSpPr>
      <p:grpSpPr>
        <a:xfrm>
          <a:off x="0" y="0"/>
          <a:ext cx="0" cy="0"/>
          <a:chOff x="0" y="0"/>
          <a:chExt cx="0" cy="0"/>
        </a:xfrm>
      </p:grpSpPr>
      <p:graphicFrame>
        <p:nvGraphicFramePr>
          <p:cNvPr id="403" name="2D Pie Chart"/>
          <p:cNvGraphicFramePr/>
          <p:nvPr/>
        </p:nvGraphicFramePr>
        <p:xfrm>
          <a:off x="12927028" y="8178574"/>
          <a:ext cx="3597824" cy="3597824"/>
        </p:xfrm>
        <a:graphic>
          <a:graphicData uri="http://schemas.openxmlformats.org/drawingml/2006/chart">
            <c:chart xmlns:c="http://schemas.openxmlformats.org/drawingml/2006/chart" xmlns:r="http://schemas.openxmlformats.org/officeDocument/2006/relationships" r:id="rId2"/>
          </a:graphicData>
        </a:graphic>
      </p:graphicFrame>
      <p:sp>
        <p:nvSpPr>
          <p:cNvPr id="404" name="Circle"/>
          <p:cNvSpPr/>
          <p:nvPr/>
        </p:nvSpPr>
        <p:spPr>
          <a:xfrm>
            <a:off x="13125736" y="8377285"/>
            <a:ext cx="3200402" cy="3200402"/>
          </a:xfrm>
          <a:prstGeom prst="ellipse">
            <a:avLst/>
          </a:prstGeom>
          <a:solidFill>
            <a:srgbClr val="FFFFFF"/>
          </a:solidFill>
          <a:ln w="12700">
            <a:miter lim="400000"/>
          </a:ln>
        </p:spPr>
        <p:txBody>
          <a:bodyPr lIns="45715" tIns="45715" rIns="45715" bIns="45715" anchor="ctr"/>
          <a:lstStyle/>
          <a:p>
            <a:pPr>
              <a:lnSpc>
                <a:spcPct val="100000"/>
              </a:lnSpc>
              <a:defRPr sz="3600">
                <a:solidFill>
                  <a:srgbClr val="FFFFFF"/>
                </a:solidFill>
              </a:defRPr>
            </a:pPr>
            <a:endParaRPr/>
          </a:p>
        </p:txBody>
      </p:sp>
      <p:graphicFrame>
        <p:nvGraphicFramePr>
          <p:cNvPr id="405" name="2D Pie Chart"/>
          <p:cNvGraphicFramePr/>
          <p:nvPr/>
        </p:nvGraphicFramePr>
        <p:xfrm>
          <a:off x="7783806" y="4292206"/>
          <a:ext cx="3597824" cy="3597824"/>
        </p:xfrm>
        <a:graphic>
          <a:graphicData uri="http://schemas.openxmlformats.org/drawingml/2006/chart">
            <c:chart xmlns:c="http://schemas.openxmlformats.org/drawingml/2006/chart" xmlns:r="http://schemas.openxmlformats.org/officeDocument/2006/relationships" r:id="rId3"/>
          </a:graphicData>
        </a:graphic>
      </p:graphicFrame>
      <p:sp>
        <p:nvSpPr>
          <p:cNvPr id="406" name="Circle"/>
          <p:cNvSpPr>
            <a:spLocks noGrp="1"/>
          </p:cNvSpPr>
          <p:nvPr>
            <p:ph type="body" sz="quarter" idx="13"/>
          </p:nvPr>
        </p:nvSpPr>
        <p:spPr>
          <a:xfrm>
            <a:off x="7982515" y="4490919"/>
            <a:ext cx="3200402" cy="3200402"/>
          </a:xfrm>
          <a:prstGeom prst="ellipse">
            <a:avLst/>
          </a:prstGeom>
          <a:solidFill>
            <a:srgbClr val="FFFFFF"/>
          </a:solidFill>
        </p:spPr>
        <p:txBody>
          <a:bodyPr lIns="45715" tIns="45715" rIns="45715" bIns="45715" anchor="ctr">
            <a:noAutofit/>
          </a:bodyPr>
          <a:lstStyle>
            <a:lvl1pPr>
              <a:lnSpc>
                <a:spcPct val="100000"/>
              </a:lnSpc>
              <a:spcBef>
                <a:spcPts val="0"/>
              </a:spcBef>
              <a:defRPr sz="3600">
                <a:solidFill>
                  <a:srgbClr val="FFFFFF"/>
                </a:solidFill>
              </a:defRPr>
            </a:lvl1pPr>
          </a:lstStyle>
          <a:p>
            <a:pPr>
              <a:lnSpc>
                <a:spcPct val="100000"/>
              </a:lnSpc>
              <a:spcBef>
                <a:spcPts val="0"/>
              </a:spcBef>
              <a:defRPr sz="3600">
                <a:solidFill>
                  <a:srgbClr val="FFFFFF"/>
                </a:solidFill>
              </a:defRPr>
            </a:pPr>
            <a:endParaRPr/>
          </a:p>
        </p:txBody>
      </p:sp>
      <p:graphicFrame>
        <p:nvGraphicFramePr>
          <p:cNvPr id="407" name="2D Pie Chart"/>
          <p:cNvGraphicFramePr/>
          <p:nvPr/>
        </p:nvGraphicFramePr>
        <p:xfrm>
          <a:off x="12989672" y="4292206"/>
          <a:ext cx="3597824" cy="3597824"/>
        </p:xfrm>
        <a:graphic>
          <a:graphicData uri="http://schemas.openxmlformats.org/drawingml/2006/chart">
            <c:chart xmlns:c="http://schemas.openxmlformats.org/drawingml/2006/chart" xmlns:r="http://schemas.openxmlformats.org/officeDocument/2006/relationships" r:id="rId4"/>
          </a:graphicData>
        </a:graphic>
      </p:graphicFrame>
      <p:sp>
        <p:nvSpPr>
          <p:cNvPr id="408" name="Circle"/>
          <p:cNvSpPr>
            <a:spLocks noGrp="1"/>
          </p:cNvSpPr>
          <p:nvPr>
            <p:ph type="body" sz="quarter" idx="14"/>
          </p:nvPr>
        </p:nvSpPr>
        <p:spPr>
          <a:xfrm>
            <a:off x="13188383" y="4490919"/>
            <a:ext cx="3200402" cy="3200402"/>
          </a:xfrm>
          <a:prstGeom prst="ellipse">
            <a:avLst/>
          </a:prstGeom>
          <a:solidFill>
            <a:srgbClr val="FFFFFF"/>
          </a:solidFill>
        </p:spPr>
        <p:txBody>
          <a:bodyPr lIns="45715" tIns="45715" rIns="45715" bIns="45715" anchor="ctr">
            <a:noAutofit/>
          </a:bodyPr>
          <a:lstStyle>
            <a:lvl1pPr algn="ctr">
              <a:lnSpc>
                <a:spcPct val="100000"/>
              </a:lnSpc>
              <a:spcBef>
                <a:spcPts val="0"/>
              </a:spcBef>
              <a:defRPr sz="3600">
                <a:solidFill>
                  <a:srgbClr val="FFFFFF"/>
                </a:solidFill>
              </a:defRPr>
            </a:lvl1pPr>
          </a:lstStyle>
          <a:p>
            <a:pPr algn="ctr">
              <a:lnSpc>
                <a:spcPct val="100000"/>
              </a:lnSpc>
              <a:spcBef>
                <a:spcPts val="0"/>
              </a:spcBef>
              <a:defRPr sz="3600">
                <a:solidFill>
                  <a:srgbClr val="FFFFFF"/>
                </a:solidFill>
              </a:defRPr>
            </a:pPr>
            <a:endParaRPr/>
          </a:p>
        </p:txBody>
      </p:sp>
      <p:graphicFrame>
        <p:nvGraphicFramePr>
          <p:cNvPr id="409" name="2D Pie Chart"/>
          <p:cNvGraphicFramePr/>
          <p:nvPr/>
        </p:nvGraphicFramePr>
        <p:xfrm>
          <a:off x="7846451" y="8178574"/>
          <a:ext cx="3597824" cy="3597824"/>
        </p:xfrm>
        <a:graphic>
          <a:graphicData uri="http://schemas.openxmlformats.org/drawingml/2006/chart">
            <c:chart xmlns:c="http://schemas.openxmlformats.org/drawingml/2006/chart" xmlns:r="http://schemas.openxmlformats.org/officeDocument/2006/relationships" r:id="rId5"/>
          </a:graphicData>
        </a:graphic>
      </p:graphicFrame>
      <p:sp>
        <p:nvSpPr>
          <p:cNvPr id="410" name="Circle"/>
          <p:cNvSpPr/>
          <p:nvPr/>
        </p:nvSpPr>
        <p:spPr>
          <a:xfrm>
            <a:off x="8045162" y="8377287"/>
            <a:ext cx="3200402" cy="3200402"/>
          </a:xfrm>
          <a:prstGeom prst="ellipse">
            <a:avLst/>
          </a:prstGeom>
          <a:solidFill>
            <a:srgbClr val="FFFFFF"/>
          </a:solidFill>
          <a:ln w="12700">
            <a:miter lim="400000"/>
          </a:ln>
        </p:spPr>
        <p:txBody>
          <a:bodyPr lIns="45715" tIns="45715" rIns="45715" bIns="45715" anchor="ctr"/>
          <a:lstStyle/>
          <a:p>
            <a:pPr>
              <a:lnSpc>
                <a:spcPct val="100000"/>
              </a:lnSpc>
              <a:defRPr sz="3600">
                <a:solidFill>
                  <a:srgbClr val="FFFFFF"/>
                </a:solidFill>
              </a:defRPr>
            </a:pPr>
            <a:endParaRPr/>
          </a:p>
        </p:txBody>
      </p:sp>
      <p:sp>
        <p:nvSpPr>
          <p:cNvPr id="411" name="Line"/>
          <p:cNvSpPr/>
          <p:nvPr/>
        </p:nvSpPr>
        <p:spPr>
          <a:xfrm>
            <a:off x="12185650" y="6973546"/>
            <a:ext cx="0" cy="2153392"/>
          </a:xfrm>
          <a:prstGeom prst="line">
            <a:avLst/>
          </a:prstGeom>
          <a:ln w="6350">
            <a:solidFill>
              <a:srgbClr val="000000"/>
            </a:solidFill>
            <a:miter/>
          </a:ln>
        </p:spPr>
        <p:txBody>
          <a:bodyPr lIns="45715" tIns="45715" rIns="45715" bIns="45715"/>
          <a:lstStyle/>
          <a:p>
            <a:pPr algn="l">
              <a:lnSpc>
                <a:spcPct val="100000"/>
              </a:lnSpc>
              <a:defRPr sz="3600"/>
            </a:pPr>
            <a:endParaRPr/>
          </a:p>
        </p:txBody>
      </p:sp>
      <p:sp>
        <p:nvSpPr>
          <p:cNvPr id="412" name="Line"/>
          <p:cNvSpPr/>
          <p:nvPr/>
        </p:nvSpPr>
        <p:spPr>
          <a:xfrm flipH="1">
            <a:off x="11108955" y="8050243"/>
            <a:ext cx="2153390" cy="2"/>
          </a:xfrm>
          <a:prstGeom prst="line">
            <a:avLst/>
          </a:prstGeom>
          <a:ln w="6350">
            <a:solidFill>
              <a:srgbClr val="000000"/>
            </a:solidFill>
            <a:miter/>
          </a:ln>
        </p:spPr>
        <p:txBody>
          <a:bodyPr lIns="45715" tIns="45715" rIns="45715" bIns="45715"/>
          <a:lstStyle/>
          <a:p>
            <a:pPr algn="l">
              <a:lnSpc>
                <a:spcPct val="100000"/>
              </a:lnSpc>
              <a:defRPr sz="3600"/>
            </a:pPr>
            <a:endParaRPr/>
          </a:p>
        </p:txBody>
      </p:sp>
      <p:sp>
        <p:nvSpPr>
          <p:cNvPr id="413" name="70"/>
          <p:cNvSpPr>
            <a:spLocks noGrp="1"/>
          </p:cNvSpPr>
          <p:nvPr>
            <p:ph type="body" sz="quarter" idx="15"/>
          </p:nvPr>
        </p:nvSpPr>
        <p:spPr>
          <a:xfrm>
            <a:off x="8381909" y="5353249"/>
            <a:ext cx="2401613" cy="1089519"/>
          </a:xfrm>
          <a:prstGeom prst="rect">
            <a:avLst/>
          </a:prstGeom>
        </p:spPr>
        <p:txBody>
          <a:bodyPr lIns="45715" tIns="45715" rIns="45715" bIns="45715">
            <a:spAutoFit/>
          </a:bodyPr>
          <a:lstStyle>
            <a:lvl1pPr algn="ctr">
              <a:lnSpc>
                <a:spcPct val="80000"/>
              </a:lnSpc>
              <a:spcBef>
                <a:spcPts val="0"/>
              </a:spcBef>
              <a:defRPr sz="8100" spc="347">
                <a:solidFill>
                  <a:srgbClr val="000000"/>
                </a:solidFill>
              </a:defRPr>
            </a:lvl1pPr>
          </a:lstStyle>
          <a:p>
            <a:r>
              <a:t>70</a:t>
            </a:r>
          </a:p>
        </p:txBody>
      </p:sp>
      <p:sp>
        <p:nvSpPr>
          <p:cNvPr id="414" name="Body Level One…"/>
          <p:cNvSpPr txBox="1">
            <a:spLocks noGrp="1"/>
          </p:cNvSpPr>
          <p:nvPr>
            <p:ph type="body" sz="quarter" idx="16"/>
          </p:nvPr>
        </p:nvSpPr>
        <p:spPr>
          <a:xfrm>
            <a:off x="17373344" y="5824135"/>
            <a:ext cx="4423956" cy="1661022"/>
          </a:xfrm>
          <a:prstGeom prst="rect">
            <a:avLst/>
          </a:prstGeom>
        </p:spPr>
        <p:txBody>
          <a:bodyPr/>
          <a:lstStyle>
            <a:lvl1pPr defTabSz="731286">
              <a:spcBef>
                <a:spcPts val="800"/>
              </a:spcBef>
              <a:defRPr sz="1900"/>
            </a:lvl1pPr>
            <a:lvl2pPr indent="365643" defTabSz="731286">
              <a:spcBef>
                <a:spcPts val="800"/>
              </a:spcBef>
              <a:defRPr sz="1900"/>
            </a:lvl2pPr>
            <a:lvl3pPr indent="731286" defTabSz="731286">
              <a:spcBef>
                <a:spcPts val="800"/>
              </a:spcBef>
              <a:defRPr sz="1900"/>
            </a:lvl3pPr>
            <a:lvl4pPr indent="1096929" defTabSz="731286">
              <a:spcBef>
                <a:spcPts val="800"/>
              </a:spcBef>
              <a:defRPr sz="1900"/>
            </a:lvl4pPr>
            <a:lvl5pPr indent="1462571" defTabSz="731286">
              <a:spcBef>
                <a:spcPts val="800"/>
              </a:spcBef>
              <a:defRPr sz="1900"/>
            </a:lvl5pPr>
          </a:lstStyle>
          <a:p>
            <a:r>
              <a:t>Body Level One</a:t>
            </a:r>
          </a:p>
          <a:p>
            <a:pPr lvl="1"/>
            <a:r>
              <a:t>Body Level Two</a:t>
            </a:r>
          </a:p>
          <a:p>
            <a:pPr lvl="2"/>
            <a:r>
              <a:t>Body Level Three</a:t>
            </a:r>
          </a:p>
          <a:p>
            <a:pPr lvl="3"/>
            <a:r>
              <a:t>Body Level Four</a:t>
            </a:r>
          </a:p>
          <a:p>
            <a:pPr lvl="4"/>
            <a:r>
              <a:t>Body Level Five</a:t>
            </a:r>
          </a:p>
        </p:txBody>
      </p:sp>
      <p:sp>
        <p:nvSpPr>
          <p:cNvPr id="415" name="Body Level One…"/>
          <p:cNvSpPr txBox="1">
            <a:spLocks noGrp="1"/>
          </p:cNvSpPr>
          <p:nvPr>
            <p:ph type="body" sz="quarter" idx="17"/>
          </p:nvPr>
        </p:nvSpPr>
        <p:spPr>
          <a:xfrm>
            <a:off x="17373344" y="9953645"/>
            <a:ext cx="4423956" cy="1661022"/>
          </a:xfrm>
          <a:prstGeom prst="rect">
            <a:avLst/>
          </a:prstGeom>
        </p:spPr>
        <p:txBody>
          <a:bodyPr/>
          <a:lstStyle>
            <a:lvl1pPr defTabSz="731286">
              <a:spcBef>
                <a:spcPts val="800"/>
              </a:spcBef>
              <a:defRPr sz="1900"/>
            </a:lvl1pPr>
            <a:lvl2pPr indent="365643" defTabSz="731286">
              <a:spcBef>
                <a:spcPts val="800"/>
              </a:spcBef>
              <a:defRPr sz="1900"/>
            </a:lvl2pPr>
            <a:lvl3pPr indent="731286" defTabSz="731286">
              <a:spcBef>
                <a:spcPts val="800"/>
              </a:spcBef>
              <a:defRPr sz="1900"/>
            </a:lvl3pPr>
            <a:lvl4pPr indent="1096929" defTabSz="731286">
              <a:spcBef>
                <a:spcPts val="800"/>
              </a:spcBef>
              <a:defRPr sz="1900"/>
            </a:lvl4pPr>
            <a:lvl5pPr indent="1462571" defTabSz="731286">
              <a:spcBef>
                <a:spcPts val="800"/>
              </a:spcBef>
              <a:defRPr sz="1900"/>
            </a:lvl5pPr>
          </a:lstStyle>
          <a:p>
            <a:r>
              <a:t>Body Level One</a:t>
            </a:r>
          </a:p>
          <a:p>
            <a:pPr lvl="1"/>
            <a:r>
              <a:t>Body Level Two</a:t>
            </a:r>
          </a:p>
          <a:p>
            <a:pPr lvl="2"/>
            <a:r>
              <a:t>Body Level Three</a:t>
            </a:r>
          </a:p>
          <a:p>
            <a:pPr lvl="3"/>
            <a:r>
              <a:t>Body Level Four</a:t>
            </a:r>
          </a:p>
          <a:p>
            <a:pPr lvl="4"/>
            <a:r>
              <a:t>Body Level Five</a:t>
            </a:r>
          </a:p>
        </p:txBody>
      </p:sp>
      <p:sp>
        <p:nvSpPr>
          <p:cNvPr id="416" name="Body Level One…"/>
          <p:cNvSpPr txBox="1">
            <a:spLocks noGrp="1"/>
          </p:cNvSpPr>
          <p:nvPr>
            <p:ph type="body" sz="quarter" idx="18"/>
          </p:nvPr>
        </p:nvSpPr>
        <p:spPr>
          <a:xfrm>
            <a:off x="2665150" y="9953645"/>
            <a:ext cx="4423956" cy="1661022"/>
          </a:xfrm>
          <a:prstGeom prst="rect">
            <a:avLst/>
          </a:prstGeom>
        </p:spPr>
        <p:txBody>
          <a:bodyPr/>
          <a:lstStyle>
            <a:lvl1pPr algn="r" defTabSz="731286">
              <a:spcBef>
                <a:spcPts val="800"/>
              </a:spcBef>
              <a:defRPr sz="1900"/>
            </a:lvl1pPr>
            <a:lvl2pPr indent="365643" algn="r" defTabSz="731286">
              <a:spcBef>
                <a:spcPts val="800"/>
              </a:spcBef>
              <a:defRPr sz="1900"/>
            </a:lvl2pPr>
            <a:lvl3pPr indent="731286" algn="r" defTabSz="731286">
              <a:spcBef>
                <a:spcPts val="800"/>
              </a:spcBef>
              <a:defRPr sz="1900"/>
            </a:lvl3pPr>
            <a:lvl4pPr indent="1096929" algn="r" defTabSz="731286">
              <a:spcBef>
                <a:spcPts val="800"/>
              </a:spcBef>
              <a:defRPr sz="1900"/>
            </a:lvl4pPr>
            <a:lvl5pPr indent="1462571" algn="r" defTabSz="731286">
              <a:spcBef>
                <a:spcPts val="800"/>
              </a:spcBef>
              <a:defRPr sz="1900"/>
            </a:lvl5pPr>
          </a:lstStyle>
          <a:p>
            <a:r>
              <a:t>Body Level One</a:t>
            </a:r>
          </a:p>
          <a:p>
            <a:pPr lvl="1"/>
            <a:r>
              <a:t>Body Level Two</a:t>
            </a:r>
          </a:p>
          <a:p>
            <a:pPr lvl="2"/>
            <a:r>
              <a:t>Body Level Three</a:t>
            </a:r>
          </a:p>
          <a:p>
            <a:pPr lvl="3"/>
            <a:r>
              <a:t>Body Level Four</a:t>
            </a:r>
          </a:p>
          <a:p>
            <a:pPr lvl="4"/>
            <a:r>
              <a:t>Body Level Five</a:t>
            </a:r>
          </a:p>
        </p:txBody>
      </p:sp>
      <p:sp>
        <p:nvSpPr>
          <p:cNvPr id="417" name="Title Text"/>
          <p:cNvSpPr txBox="1">
            <a:spLocks noGrp="1"/>
          </p:cNvSpPr>
          <p:nvPr>
            <p:ph type="body" sz="quarter" idx="19"/>
          </p:nvPr>
        </p:nvSpPr>
        <p:spPr>
          <a:xfrm>
            <a:off x="17376998" y="4794591"/>
            <a:ext cx="4423956" cy="953270"/>
          </a:xfrm>
          <a:prstGeom prst="rect">
            <a:avLst/>
          </a:prstGeom>
        </p:spPr>
        <p:txBody>
          <a:bodyPr lIns="45715" tIns="45715" rIns="45715" bIns="45715" anchor="ctr"/>
          <a:lstStyle>
            <a:lvl1pPr>
              <a:lnSpc>
                <a:spcPct val="100000"/>
              </a:lnSpc>
              <a:spcBef>
                <a:spcPts val="0"/>
              </a:spcBef>
              <a:defRPr sz="4300" b="1" spc="600">
                <a:solidFill>
                  <a:srgbClr val="2F557F"/>
                </a:solidFill>
              </a:defRPr>
            </a:lvl1pPr>
          </a:lstStyle>
          <a:p>
            <a:r>
              <a:t>Title Text</a:t>
            </a:r>
          </a:p>
        </p:txBody>
      </p:sp>
      <p:sp>
        <p:nvSpPr>
          <p:cNvPr id="418" name="Title Text"/>
          <p:cNvSpPr txBox="1">
            <a:spLocks noGrp="1"/>
          </p:cNvSpPr>
          <p:nvPr>
            <p:ph type="body" sz="quarter" idx="20"/>
          </p:nvPr>
        </p:nvSpPr>
        <p:spPr>
          <a:xfrm>
            <a:off x="2665150" y="8914597"/>
            <a:ext cx="4423956" cy="953270"/>
          </a:xfrm>
          <a:prstGeom prst="rect">
            <a:avLst/>
          </a:prstGeom>
        </p:spPr>
        <p:txBody>
          <a:bodyPr lIns="45715" tIns="45715" rIns="45715" bIns="45715" anchor="ctr"/>
          <a:lstStyle>
            <a:lvl1pPr algn="r">
              <a:lnSpc>
                <a:spcPct val="100000"/>
              </a:lnSpc>
              <a:spcBef>
                <a:spcPts val="0"/>
              </a:spcBef>
              <a:defRPr sz="4300" b="1" spc="600">
                <a:solidFill>
                  <a:srgbClr val="2F557F"/>
                </a:solidFill>
              </a:defRPr>
            </a:lvl1pPr>
          </a:lstStyle>
          <a:p>
            <a:r>
              <a:t>Title Text</a:t>
            </a:r>
          </a:p>
        </p:txBody>
      </p:sp>
      <p:sp>
        <p:nvSpPr>
          <p:cNvPr id="419" name="Title Text"/>
          <p:cNvSpPr txBox="1">
            <a:spLocks noGrp="1"/>
          </p:cNvSpPr>
          <p:nvPr>
            <p:ph type="body" sz="quarter" idx="21"/>
          </p:nvPr>
        </p:nvSpPr>
        <p:spPr>
          <a:xfrm>
            <a:off x="17376998" y="8914597"/>
            <a:ext cx="4423956" cy="953270"/>
          </a:xfrm>
          <a:prstGeom prst="rect">
            <a:avLst/>
          </a:prstGeom>
        </p:spPr>
        <p:txBody>
          <a:bodyPr lIns="45715" tIns="45715" rIns="45715" bIns="45715" anchor="ctr"/>
          <a:lstStyle>
            <a:lvl1pPr>
              <a:lnSpc>
                <a:spcPct val="100000"/>
              </a:lnSpc>
              <a:spcBef>
                <a:spcPts val="0"/>
              </a:spcBef>
              <a:defRPr sz="4300" b="1" spc="600">
                <a:solidFill>
                  <a:srgbClr val="2F557F"/>
                </a:solidFill>
              </a:defRPr>
            </a:lvl1pPr>
          </a:lstStyle>
          <a:p>
            <a:r>
              <a:t>Title Text</a:t>
            </a:r>
          </a:p>
        </p:txBody>
      </p:sp>
      <p:sp>
        <p:nvSpPr>
          <p:cNvPr id="420" name="90"/>
          <p:cNvSpPr>
            <a:spLocks noGrp="1"/>
          </p:cNvSpPr>
          <p:nvPr>
            <p:ph type="body" sz="quarter" idx="22"/>
          </p:nvPr>
        </p:nvSpPr>
        <p:spPr>
          <a:xfrm>
            <a:off x="13587778" y="5353249"/>
            <a:ext cx="2401613" cy="1089519"/>
          </a:xfrm>
          <a:prstGeom prst="rect">
            <a:avLst/>
          </a:prstGeom>
        </p:spPr>
        <p:txBody>
          <a:bodyPr lIns="45715" tIns="45715" rIns="45715" bIns="45715">
            <a:spAutoFit/>
          </a:bodyPr>
          <a:lstStyle>
            <a:lvl1pPr algn="ctr">
              <a:lnSpc>
                <a:spcPct val="80000"/>
              </a:lnSpc>
              <a:spcBef>
                <a:spcPts val="0"/>
              </a:spcBef>
              <a:defRPr sz="8100" spc="347">
                <a:solidFill>
                  <a:srgbClr val="000000"/>
                </a:solidFill>
              </a:defRPr>
            </a:lvl1pPr>
          </a:lstStyle>
          <a:p>
            <a:r>
              <a:t>90</a:t>
            </a:r>
          </a:p>
        </p:txBody>
      </p:sp>
      <p:sp>
        <p:nvSpPr>
          <p:cNvPr id="421" name="50"/>
          <p:cNvSpPr>
            <a:spLocks noGrp="1"/>
          </p:cNvSpPr>
          <p:nvPr>
            <p:ph type="body" sz="quarter" idx="23"/>
          </p:nvPr>
        </p:nvSpPr>
        <p:spPr>
          <a:xfrm>
            <a:off x="8444557" y="9239617"/>
            <a:ext cx="2401613" cy="1089519"/>
          </a:xfrm>
          <a:prstGeom prst="rect">
            <a:avLst/>
          </a:prstGeom>
        </p:spPr>
        <p:txBody>
          <a:bodyPr lIns="45715" tIns="45715" rIns="45715" bIns="45715">
            <a:spAutoFit/>
          </a:bodyPr>
          <a:lstStyle>
            <a:lvl1pPr algn="ctr">
              <a:lnSpc>
                <a:spcPct val="80000"/>
              </a:lnSpc>
              <a:spcBef>
                <a:spcPts val="0"/>
              </a:spcBef>
              <a:defRPr sz="8100" spc="347">
                <a:solidFill>
                  <a:srgbClr val="000000"/>
                </a:solidFill>
              </a:defRPr>
            </a:lvl1pPr>
          </a:lstStyle>
          <a:p>
            <a:r>
              <a:t>50</a:t>
            </a:r>
          </a:p>
        </p:txBody>
      </p:sp>
      <p:sp>
        <p:nvSpPr>
          <p:cNvPr id="422" name="65"/>
          <p:cNvSpPr>
            <a:spLocks noGrp="1"/>
          </p:cNvSpPr>
          <p:nvPr>
            <p:ph type="body" sz="quarter" idx="24"/>
          </p:nvPr>
        </p:nvSpPr>
        <p:spPr>
          <a:xfrm>
            <a:off x="13525130" y="9239617"/>
            <a:ext cx="2401613" cy="1089519"/>
          </a:xfrm>
          <a:prstGeom prst="rect">
            <a:avLst/>
          </a:prstGeom>
        </p:spPr>
        <p:txBody>
          <a:bodyPr lIns="45715" tIns="45715" rIns="45715" bIns="45715">
            <a:spAutoFit/>
          </a:bodyPr>
          <a:lstStyle>
            <a:lvl1pPr algn="ctr">
              <a:lnSpc>
                <a:spcPct val="80000"/>
              </a:lnSpc>
              <a:spcBef>
                <a:spcPts val="0"/>
              </a:spcBef>
              <a:defRPr sz="8100" spc="347">
                <a:solidFill>
                  <a:srgbClr val="000000"/>
                </a:solidFill>
              </a:defRPr>
            </a:lvl1pPr>
          </a:lstStyle>
          <a:p>
            <a:r>
              <a:t>65</a:t>
            </a:r>
          </a:p>
        </p:txBody>
      </p:sp>
      <p:pic>
        <p:nvPicPr>
          <p:cNvPr id="423" name="170928-Symbol-R-Circular_Denim.png" descr="170928-Symbol-R-Circular_Denim.png"/>
          <p:cNvPicPr>
            <a:picLocks noChangeAspect="1"/>
          </p:cNvPicPr>
          <p:nvPr/>
        </p:nvPicPr>
        <p:blipFill>
          <a:blip r:embed="rId6" cstate="print">
            <a:extLst/>
          </a:blip>
          <a:stretch>
            <a:fillRect/>
          </a:stretch>
        </p:blipFill>
        <p:spPr>
          <a:xfrm>
            <a:off x="508001" y="254000"/>
            <a:ext cx="2730500" cy="2730500"/>
          </a:xfrm>
          <a:prstGeom prst="rect">
            <a:avLst/>
          </a:prstGeom>
          <a:ln w="12700">
            <a:miter lim="400000"/>
          </a:ln>
        </p:spPr>
      </p:pic>
      <p:sp>
        <p:nvSpPr>
          <p:cNvPr id="424" name="Title Text"/>
          <p:cNvSpPr txBox="1">
            <a:spLocks noGrp="1"/>
          </p:cNvSpPr>
          <p:nvPr>
            <p:ph type="title"/>
          </p:nvPr>
        </p:nvSpPr>
        <p:spPr>
          <a:xfrm>
            <a:off x="5985365" y="1022879"/>
            <a:ext cx="12826593" cy="1752602"/>
          </a:xfrm>
          <a:prstGeom prst="rect">
            <a:avLst/>
          </a:prstGeom>
        </p:spPr>
        <p:txBody>
          <a:bodyPr/>
          <a:lstStyle>
            <a:lvl1pPr>
              <a:defRPr sz="8100" cap="none" spc="347">
                <a:solidFill>
                  <a:srgbClr val="000000"/>
                </a:solidFill>
              </a:defRPr>
            </a:lvl1pPr>
          </a:lstStyle>
          <a:p>
            <a:r>
              <a:t>Title Text</a:t>
            </a:r>
          </a:p>
        </p:txBody>
      </p:sp>
      <p:sp>
        <p:nvSpPr>
          <p:cNvPr id="425" name="Body Level One…"/>
          <p:cNvSpPr txBox="1">
            <a:spLocks noGrp="1"/>
          </p:cNvSpPr>
          <p:nvPr>
            <p:ph type="body" sz="quarter" idx="1"/>
          </p:nvPr>
        </p:nvSpPr>
        <p:spPr>
          <a:xfrm>
            <a:off x="7095919" y="2421517"/>
            <a:ext cx="10605481" cy="957190"/>
          </a:xfrm>
          <a:prstGeom prst="rect">
            <a:avLst/>
          </a:prstGeom>
        </p:spPr>
        <p:txBody>
          <a:bodyPr>
            <a:noAutofit/>
          </a:bodyPr>
          <a:lstStyle>
            <a:lvl1pPr algn="ctr">
              <a:lnSpc>
                <a:spcPct val="150000"/>
              </a:lnSpc>
              <a:spcBef>
                <a:spcPts val="0"/>
              </a:spcBef>
              <a:defRPr sz="3800" b="1" spc="771">
                <a:solidFill>
                  <a:srgbClr val="424242"/>
                </a:solidFill>
              </a:defRPr>
            </a:lvl1pPr>
            <a:lvl2pPr algn="ctr">
              <a:lnSpc>
                <a:spcPct val="150000"/>
              </a:lnSpc>
              <a:spcBef>
                <a:spcPts val="0"/>
              </a:spcBef>
              <a:defRPr sz="3800" b="1" spc="771">
                <a:solidFill>
                  <a:srgbClr val="424242"/>
                </a:solidFill>
              </a:defRPr>
            </a:lvl2pPr>
            <a:lvl3pPr algn="ctr">
              <a:lnSpc>
                <a:spcPct val="150000"/>
              </a:lnSpc>
              <a:spcBef>
                <a:spcPts val="0"/>
              </a:spcBef>
              <a:defRPr sz="3800" b="1" spc="771">
                <a:solidFill>
                  <a:srgbClr val="424242"/>
                </a:solidFill>
              </a:defRPr>
            </a:lvl3pPr>
            <a:lvl4pPr algn="ctr">
              <a:lnSpc>
                <a:spcPct val="150000"/>
              </a:lnSpc>
              <a:spcBef>
                <a:spcPts val="0"/>
              </a:spcBef>
              <a:defRPr sz="3800" b="1" spc="771">
                <a:solidFill>
                  <a:srgbClr val="424242"/>
                </a:solidFill>
              </a:defRPr>
            </a:lvl4pPr>
            <a:lvl5pPr algn="ctr">
              <a:lnSpc>
                <a:spcPct val="150000"/>
              </a:lnSpc>
              <a:spcBef>
                <a:spcPts val="0"/>
              </a:spcBef>
              <a:defRPr sz="3800" b="1" spc="771">
                <a:solidFill>
                  <a:srgbClr val="424242"/>
                </a:solidFill>
              </a:defRPr>
            </a:lvl5pPr>
          </a:lstStyle>
          <a:p>
            <a:r>
              <a:t>Body Level One</a:t>
            </a:r>
          </a:p>
          <a:p>
            <a:pPr lvl="1"/>
            <a:r>
              <a:t>Body Level Two</a:t>
            </a:r>
          </a:p>
          <a:p>
            <a:pPr lvl="2"/>
            <a:r>
              <a:t>Body Level Three</a:t>
            </a:r>
          </a:p>
          <a:p>
            <a:pPr lvl="3"/>
            <a:r>
              <a:t>Body Level Four</a:t>
            </a:r>
          </a:p>
          <a:p>
            <a:pPr lvl="4"/>
            <a:r>
              <a:t>Body Level Five</a:t>
            </a:r>
          </a:p>
        </p:txBody>
      </p:sp>
      <p:sp>
        <p:nvSpPr>
          <p:cNvPr id="426" name="Body Level One…"/>
          <p:cNvSpPr txBox="1">
            <a:spLocks noGrp="1"/>
          </p:cNvSpPr>
          <p:nvPr>
            <p:ph type="body" sz="quarter" idx="25"/>
          </p:nvPr>
        </p:nvSpPr>
        <p:spPr>
          <a:xfrm>
            <a:off x="2665150" y="5834495"/>
            <a:ext cx="4423956" cy="1661022"/>
          </a:xfrm>
          <a:prstGeom prst="rect">
            <a:avLst/>
          </a:prstGeom>
        </p:spPr>
        <p:txBody>
          <a:bodyPr/>
          <a:lstStyle>
            <a:lvl1pPr algn="r" defTabSz="731286">
              <a:spcBef>
                <a:spcPts val="800"/>
              </a:spcBef>
              <a:defRPr sz="1900"/>
            </a:lvl1pPr>
            <a:lvl2pPr indent="365643" algn="r" defTabSz="731286">
              <a:spcBef>
                <a:spcPts val="800"/>
              </a:spcBef>
              <a:defRPr sz="1900"/>
            </a:lvl2pPr>
            <a:lvl3pPr indent="731286" algn="r" defTabSz="731286">
              <a:spcBef>
                <a:spcPts val="800"/>
              </a:spcBef>
              <a:defRPr sz="1900"/>
            </a:lvl3pPr>
            <a:lvl4pPr indent="1096929" algn="r" defTabSz="731286">
              <a:spcBef>
                <a:spcPts val="800"/>
              </a:spcBef>
              <a:defRPr sz="1900"/>
            </a:lvl4pPr>
            <a:lvl5pPr indent="1462571" algn="r" defTabSz="731286">
              <a:spcBef>
                <a:spcPts val="800"/>
              </a:spcBef>
              <a:defRPr sz="1900"/>
            </a:lvl5pPr>
          </a:lstStyle>
          <a:p>
            <a:r>
              <a:t>Body Level One</a:t>
            </a:r>
          </a:p>
          <a:p>
            <a:pPr lvl="1"/>
            <a:r>
              <a:t>Body Level Two</a:t>
            </a:r>
          </a:p>
          <a:p>
            <a:pPr lvl="2"/>
            <a:r>
              <a:t>Body Level Three</a:t>
            </a:r>
          </a:p>
          <a:p>
            <a:pPr lvl="3"/>
            <a:r>
              <a:t>Body Level Four</a:t>
            </a:r>
          </a:p>
          <a:p>
            <a:pPr lvl="4"/>
            <a:r>
              <a:t>Body Level Five</a:t>
            </a:r>
          </a:p>
        </p:txBody>
      </p:sp>
      <p:sp>
        <p:nvSpPr>
          <p:cNvPr id="427" name="Title Text"/>
          <p:cNvSpPr txBox="1">
            <a:spLocks noGrp="1"/>
          </p:cNvSpPr>
          <p:nvPr>
            <p:ph type="body" sz="quarter" idx="26"/>
          </p:nvPr>
        </p:nvSpPr>
        <p:spPr>
          <a:xfrm>
            <a:off x="2665150" y="4795447"/>
            <a:ext cx="4423956" cy="953270"/>
          </a:xfrm>
          <a:prstGeom prst="rect">
            <a:avLst/>
          </a:prstGeom>
        </p:spPr>
        <p:txBody>
          <a:bodyPr lIns="45715" tIns="45715" rIns="45715" bIns="45715" anchor="ctr"/>
          <a:lstStyle>
            <a:lvl1pPr algn="r">
              <a:lnSpc>
                <a:spcPct val="100000"/>
              </a:lnSpc>
              <a:spcBef>
                <a:spcPts val="0"/>
              </a:spcBef>
              <a:defRPr sz="4300" b="1" spc="600">
                <a:solidFill>
                  <a:srgbClr val="2F557F"/>
                </a:solidFill>
              </a:defRPr>
            </a:lvl1pPr>
          </a:lstStyle>
          <a:p>
            <a:r>
              <a:t>Title Text</a:t>
            </a:r>
          </a:p>
        </p:txBody>
      </p:sp>
      <p:sp>
        <p:nvSpPr>
          <p:cNvPr id="42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Charts Two">
    <p:spTree>
      <p:nvGrpSpPr>
        <p:cNvPr id="1" name=""/>
        <p:cNvGrpSpPr/>
        <p:nvPr/>
      </p:nvGrpSpPr>
      <p:grpSpPr>
        <a:xfrm>
          <a:off x="0" y="0"/>
          <a:ext cx="0" cy="0"/>
          <a:chOff x="0" y="0"/>
          <a:chExt cx="0" cy="0"/>
        </a:xfrm>
      </p:grpSpPr>
      <p:graphicFrame>
        <p:nvGraphicFramePr>
          <p:cNvPr id="435" name="2D Column Chart"/>
          <p:cNvGraphicFramePr/>
          <p:nvPr/>
        </p:nvGraphicFramePr>
        <p:xfrm>
          <a:off x="1753533" y="5702499"/>
          <a:ext cx="10073159" cy="3964686"/>
        </p:xfrm>
        <a:graphic>
          <a:graphicData uri="http://schemas.openxmlformats.org/drawingml/2006/chart">
            <c:chart xmlns:c="http://schemas.openxmlformats.org/drawingml/2006/chart" xmlns:r="http://schemas.openxmlformats.org/officeDocument/2006/relationships" r:id="rId2"/>
          </a:graphicData>
        </a:graphic>
      </p:graphicFrame>
      <p:pic>
        <p:nvPicPr>
          <p:cNvPr id="436" name="170928-Symbol-R-Circular_Denim.png" descr="170928-Symbol-R-Circular_Denim.png"/>
          <p:cNvPicPr>
            <a:picLocks noChangeAspect="1"/>
          </p:cNvPicPr>
          <p:nvPr/>
        </p:nvPicPr>
        <p:blipFill>
          <a:blip r:embed="rId3" cstate="print">
            <a:extLst/>
          </a:blip>
          <a:stretch>
            <a:fillRect/>
          </a:stretch>
        </p:blipFill>
        <p:spPr>
          <a:xfrm>
            <a:off x="21259803" y="254000"/>
            <a:ext cx="2730500" cy="2730500"/>
          </a:xfrm>
          <a:prstGeom prst="rect">
            <a:avLst/>
          </a:prstGeom>
          <a:ln w="12700">
            <a:miter lim="400000"/>
          </a:ln>
        </p:spPr>
      </p:pic>
      <p:sp>
        <p:nvSpPr>
          <p:cNvPr id="437" name="Shape"/>
          <p:cNvSpPr/>
          <p:nvPr/>
        </p:nvSpPr>
        <p:spPr>
          <a:xfrm>
            <a:off x="13506522" y="4539007"/>
            <a:ext cx="758618" cy="551722"/>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rgbClr val="53585F"/>
          </a:solidFill>
          <a:ln w="12700">
            <a:miter lim="400000"/>
          </a:ln>
        </p:spPr>
        <p:txBody>
          <a:bodyPr lIns="45715" tIns="45715" rIns="45715" bIns="45715" anchor="ctr"/>
          <a:lstStyle/>
          <a:p>
            <a:pPr algn="l" defTabSz="457008">
              <a:lnSpc>
                <a:spcPct val="100000"/>
              </a:lnSpc>
              <a:defRPr sz="3600">
                <a:solidFill>
                  <a:srgbClr val="FFFFFF"/>
                </a:solidFill>
                <a:effectLst>
                  <a:outerShdw blurRad="38100" dist="12700" dir="5400000" rotWithShape="0">
                    <a:srgbClr val="000000">
                      <a:alpha val="50000"/>
                    </a:srgbClr>
                  </a:outerShdw>
                </a:effectLst>
              </a:defRPr>
            </a:pPr>
            <a:endParaRPr/>
          </a:p>
        </p:txBody>
      </p:sp>
      <p:sp>
        <p:nvSpPr>
          <p:cNvPr id="438" name="Shape"/>
          <p:cNvSpPr/>
          <p:nvPr/>
        </p:nvSpPr>
        <p:spPr>
          <a:xfrm>
            <a:off x="13506522" y="7384895"/>
            <a:ext cx="758618" cy="758618"/>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rgbClr val="53585F"/>
          </a:solidFill>
          <a:ln w="12700">
            <a:miter lim="400000"/>
          </a:ln>
        </p:spPr>
        <p:txBody>
          <a:bodyPr lIns="45715" tIns="45715" rIns="45715" bIns="45715" anchor="ctr"/>
          <a:lstStyle/>
          <a:p>
            <a:pPr algn="l" defTabSz="457008">
              <a:lnSpc>
                <a:spcPct val="100000"/>
              </a:lnSpc>
              <a:defRPr sz="3600">
                <a:solidFill>
                  <a:srgbClr val="FFFFFF"/>
                </a:solidFill>
                <a:effectLst>
                  <a:outerShdw blurRad="38100" dist="12700" dir="5400000" rotWithShape="0">
                    <a:srgbClr val="000000">
                      <a:alpha val="50000"/>
                    </a:srgbClr>
                  </a:outerShdw>
                </a:effectLst>
              </a:defRPr>
            </a:pPr>
            <a:endParaRPr/>
          </a:p>
        </p:txBody>
      </p:sp>
      <p:sp>
        <p:nvSpPr>
          <p:cNvPr id="439" name="Shape"/>
          <p:cNvSpPr/>
          <p:nvPr/>
        </p:nvSpPr>
        <p:spPr>
          <a:xfrm>
            <a:off x="13506522" y="10350539"/>
            <a:ext cx="758618" cy="758618"/>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53585F"/>
          </a:solidFill>
          <a:ln w="12700">
            <a:miter lim="400000"/>
          </a:ln>
        </p:spPr>
        <p:txBody>
          <a:bodyPr lIns="45715" tIns="45715" rIns="45715" bIns="45715" anchor="ctr"/>
          <a:lstStyle/>
          <a:p>
            <a:pPr algn="l" defTabSz="457008">
              <a:lnSpc>
                <a:spcPct val="100000"/>
              </a:lnSpc>
              <a:defRPr sz="3600">
                <a:solidFill>
                  <a:srgbClr val="FFFFFF"/>
                </a:solidFill>
                <a:effectLst>
                  <a:outerShdw blurRad="38100" dist="12700" dir="5400000" rotWithShape="0">
                    <a:srgbClr val="000000">
                      <a:alpha val="50000"/>
                    </a:srgbClr>
                  </a:outerShdw>
                </a:effectLst>
              </a:defRPr>
            </a:pPr>
            <a:endParaRPr/>
          </a:p>
        </p:txBody>
      </p:sp>
      <p:sp>
        <p:nvSpPr>
          <p:cNvPr id="440" name="Title Text"/>
          <p:cNvSpPr txBox="1"/>
          <p:nvPr/>
        </p:nvSpPr>
        <p:spPr>
          <a:xfrm>
            <a:off x="14754865" y="4435561"/>
            <a:ext cx="6108702" cy="758618"/>
          </a:xfrm>
          <a:prstGeom prst="rect">
            <a:avLst/>
          </a:prstGeom>
          <a:ln w="12700">
            <a:miter lim="400000"/>
          </a:ln>
          <a:extLst>
            <a:ext uri="{C572A759-6A51-4108-AA02-DFA0A04FC94B}">
              <ma14:wrappingTextBoxFlag xmlns="" xmlns:ma14="http://schemas.microsoft.com/office/mac/drawingml/2011/main" val="1"/>
            </a:ext>
          </a:extLst>
        </p:spPr>
        <p:txBody>
          <a:bodyPr lIns="45715" tIns="45715" rIns="45715" bIns="45715" anchor="ctr">
            <a:normAutofit/>
          </a:bodyPr>
          <a:lstStyle>
            <a:lvl1pPr algn="l" defTabSz="1627306">
              <a:lnSpc>
                <a:spcPct val="100000"/>
              </a:lnSpc>
              <a:defRPr sz="3916" b="1" spc="534">
                <a:solidFill>
                  <a:srgbClr val="2F557F"/>
                </a:solidFill>
              </a:defRPr>
            </a:lvl1pPr>
          </a:lstStyle>
          <a:p>
            <a:r>
              <a:t>Title Text</a:t>
            </a:r>
          </a:p>
        </p:txBody>
      </p:sp>
      <p:sp>
        <p:nvSpPr>
          <p:cNvPr id="441" name="Body Level One…"/>
          <p:cNvSpPr txBox="1"/>
          <p:nvPr/>
        </p:nvSpPr>
        <p:spPr>
          <a:xfrm>
            <a:off x="14754865" y="5309982"/>
            <a:ext cx="6108702" cy="1713996"/>
          </a:xfrm>
          <a:prstGeom prst="rect">
            <a:avLst/>
          </a:prstGeom>
          <a:ln w="12700">
            <a:miter lim="400000"/>
          </a:ln>
          <a:extLst>
            <a:ext uri="{C572A759-6A51-4108-AA02-DFA0A04FC94B}">
              <ma14:wrappingTextBoxFlag xmlns="" xmlns:ma14="http://schemas.microsoft.com/office/mac/drawingml/2011/main" val="1"/>
            </a:ext>
          </a:extLst>
        </p:spPr>
        <p:txBody>
          <a:bodyPr lIns="91410" tIns="91410" rIns="91410" bIns="91410">
            <a:normAutofit/>
          </a:bodyPr>
          <a:lstStyle>
            <a:lvl1pPr algn="l" defTabSz="1097060">
              <a:lnSpc>
                <a:spcPct val="100000"/>
              </a:lnSpc>
              <a:defRPr sz="1800"/>
            </a:lvl1pPr>
            <a:lvl2pPr indent="548530" algn="l" defTabSz="1097060">
              <a:lnSpc>
                <a:spcPct val="100000"/>
              </a:lnSpc>
              <a:defRPr sz="1800"/>
            </a:lvl2pPr>
            <a:lvl3pPr indent="1097060" algn="l" defTabSz="1097060">
              <a:lnSpc>
                <a:spcPct val="100000"/>
              </a:lnSpc>
              <a:defRPr sz="1800"/>
            </a:lvl3pPr>
            <a:lvl4pPr indent="1645590" algn="l" defTabSz="1097060">
              <a:lnSpc>
                <a:spcPct val="100000"/>
              </a:lnSpc>
              <a:defRPr sz="1800"/>
            </a:lvl4pPr>
            <a:lvl5pPr indent="2194120" algn="l" defTabSz="1097060">
              <a:lnSpc>
                <a:spcPct val="100000"/>
              </a:lnSpc>
              <a:defRPr sz="1800"/>
            </a:lvl5pPr>
          </a:lstStyle>
          <a:p>
            <a:r>
              <a:t>Body Level One</a:t>
            </a:r>
          </a:p>
          <a:p>
            <a:pPr lvl="1"/>
            <a:r>
              <a:t>Body Level Two</a:t>
            </a:r>
          </a:p>
          <a:p>
            <a:pPr lvl="2"/>
            <a:r>
              <a:t>Body Level Three</a:t>
            </a:r>
          </a:p>
          <a:p>
            <a:pPr lvl="3"/>
            <a:r>
              <a:t>Body Level Four</a:t>
            </a:r>
          </a:p>
          <a:p>
            <a:pPr lvl="4"/>
            <a:r>
              <a:t>Body Level Five</a:t>
            </a:r>
          </a:p>
        </p:txBody>
      </p:sp>
      <p:sp>
        <p:nvSpPr>
          <p:cNvPr id="442" name="Title Text"/>
          <p:cNvSpPr txBox="1"/>
          <p:nvPr/>
        </p:nvSpPr>
        <p:spPr>
          <a:xfrm>
            <a:off x="14754865" y="7384895"/>
            <a:ext cx="6108702" cy="758618"/>
          </a:xfrm>
          <a:prstGeom prst="rect">
            <a:avLst/>
          </a:prstGeom>
          <a:ln w="12700">
            <a:miter lim="400000"/>
          </a:ln>
          <a:extLst>
            <a:ext uri="{C572A759-6A51-4108-AA02-DFA0A04FC94B}">
              <ma14:wrappingTextBoxFlag xmlns="" xmlns:ma14="http://schemas.microsoft.com/office/mac/drawingml/2011/main" val="1"/>
            </a:ext>
          </a:extLst>
        </p:spPr>
        <p:txBody>
          <a:bodyPr lIns="45715" tIns="45715" rIns="45715" bIns="45715" anchor="ctr">
            <a:normAutofit/>
          </a:bodyPr>
          <a:lstStyle>
            <a:lvl1pPr algn="l" defTabSz="1627306">
              <a:lnSpc>
                <a:spcPct val="100000"/>
              </a:lnSpc>
              <a:defRPr sz="3916" b="1" spc="534">
                <a:solidFill>
                  <a:srgbClr val="2F557F"/>
                </a:solidFill>
              </a:defRPr>
            </a:lvl1pPr>
          </a:lstStyle>
          <a:p>
            <a:r>
              <a:t>Title Text</a:t>
            </a:r>
          </a:p>
        </p:txBody>
      </p:sp>
      <p:sp>
        <p:nvSpPr>
          <p:cNvPr id="443" name="Body Level One…"/>
          <p:cNvSpPr txBox="1"/>
          <p:nvPr/>
        </p:nvSpPr>
        <p:spPr>
          <a:xfrm>
            <a:off x="14754865" y="8286991"/>
            <a:ext cx="6108702" cy="1714502"/>
          </a:xfrm>
          <a:prstGeom prst="rect">
            <a:avLst/>
          </a:prstGeom>
          <a:ln w="12700">
            <a:miter lim="400000"/>
          </a:ln>
          <a:extLst>
            <a:ext uri="{C572A759-6A51-4108-AA02-DFA0A04FC94B}">
              <ma14:wrappingTextBoxFlag xmlns="" xmlns:ma14="http://schemas.microsoft.com/office/mac/drawingml/2011/main" val="1"/>
            </a:ext>
          </a:extLst>
        </p:spPr>
        <p:txBody>
          <a:bodyPr lIns="91410" tIns="91410" rIns="91410" bIns="91410">
            <a:normAutofit/>
          </a:bodyPr>
          <a:lstStyle>
            <a:lvl1pPr algn="l" defTabSz="1097060">
              <a:lnSpc>
                <a:spcPct val="100000"/>
              </a:lnSpc>
              <a:defRPr sz="1800"/>
            </a:lvl1pPr>
            <a:lvl2pPr indent="548530" algn="l" defTabSz="1097060">
              <a:lnSpc>
                <a:spcPct val="100000"/>
              </a:lnSpc>
              <a:defRPr sz="1800"/>
            </a:lvl2pPr>
            <a:lvl3pPr indent="1097060" algn="l" defTabSz="1097060">
              <a:lnSpc>
                <a:spcPct val="100000"/>
              </a:lnSpc>
              <a:defRPr sz="1800"/>
            </a:lvl3pPr>
            <a:lvl4pPr indent="1645590" algn="l" defTabSz="1097060">
              <a:lnSpc>
                <a:spcPct val="100000"/>
              </a:lnSpc>
              <a:defRPr sz="1800"/>
            </a:lvl4pPr>
            <a:lvl5pPr indent="2194120" algn="l" defTabSz="1097060">
              <a:lnSpc>
                <a:spcPct val="100000"/>
              </a:lnSpc>
              <a:defRPr sz="1800"/>
            </a:lvl5pPr>
          </a:lstStyle>
          <a:p>
            <a:r>
              <a:t>Body Level One</a:t>
            </a:r>
          </a:p>
          <a:p>
            <a:pPr lvl="1"/>
            <a:r>
              <a:t>Body Level Two</a:t>
            </a:r>
          </a:p>
          <a:p>
            <a:pPr lvl="2"/>
            <a:r>
              <a:t>Body Level Three</a:t>
            </a:r>
          </a:p>
          <a:p>
            <a:pPr lvl="3"/>
            <a:r>
              <a:t>Body Level Four</a:t>
            </a:r>
          </a:p>
          <a:p>
            <a:pPr lvl="4"/>
            <a:r>
              <a:t>Body Level Five</a:t>
            </a:r>
          </a:p>
        </p:txBody>
      </p:sp>
      <p:sp>
        <p:nvSpPr>
          <p:cNvPr id="444" name="Title Text"/>
          <p:cNvSpPr txBox="1"/>
          <p:nvPr/>
        </p:nvSpPr>
        <p:spPr>
          <a:xfrm>
            <a:off x="14754865" y="10350539"/>
            <a:ext cx="6108702" cy="758618"/>
          </a:xfrm>
          <a:prstGeom prst="rect">
            <a:avLst/>
          </a:prstGeom>
          <a:ln w="12700">
            <a:miter lim="400000"/>
          </a:ln>
          <a:extLst>
            <a:ext uri="{C572A759-6A51-4108-AA02-DFA0A04FC94B}">
              <ma14:wrappingTextBoxFlag xmlns="" xmlns:ma14="http://schemas.microsoft.com/office/mac/drawingml/2011/main" val="1"/>
            </a:ext>
          </a:extLst>
        </p:spPr>
        <p:txBody>
          <a:bodyPr lIns="45715" tIns="45715" rIns="45715" bIns="45715" anchor="ctr">
            <a:normAutofit/>
          </a:bodyPr>
          <a:lstStyle>
            <a:lvl1pPr algn="l" defTabSz="1627306">
              <a:lnSpc>
                <a:spcPct val="100000"/>
              </a:lnSpc>
              <a:defRPr sz="3916" b="1" spc="534">
                <a:solidFill>
                  <a:srgbClr val="2F557F"/>
                </a:solidFill>
              </a:defRPr>
            </a:lvl1pPr>
          </a:lstStyle>
          <a:p>
            <a:r>
              <a:t>Title Text</a:t>
            </a:r>
          </a:p>
        </p:txBody>
      </p:sp>
      <p:sp>
        <p:nvSpPr>
          <p:cNvPr id="445" name="Body Level One…"/>
          <p:cNvSpPr txBox="1"/>
          <p:nvPr/>
        </p:nvSpPr>
        <p:spPr>
          <a:xfrm>
            <a:off x="14754865" y="11264505"/>
            <a:ext cx="6108702" cy="1714502"/>
          </a:xfrm>
          <a:prstGeom prst="rect">
            <a:avLst/>
          </a:prstGeom>
          <a:ln w="12700">
            <a:miter lim="400000"/>
          </a:ln>
          <a:extLst>
            <a:ext uri="{C572A759-6A51-4108-AA02-DFA0A04FC94B}">
              <ma14:wrappingTextBoxFlag xmlns="" xmlns:ma14="http://schemas.microsoft.com/office/mac/drawingml/2011/main" val="1"/>
            </a:ext>
          </a:extLst>
        </p:spPr>
        <p:txBody>
          <a:bodyPr lIns="91410" tIns="91410" rIns="91410" bIns="91410">
            <a:normAutofit/>
          </a:bodyPr>
          <a:lstStyle>
            <a:lvl1pPr algn="l" defTabSz="1097060">
              <a:lnSpc>
                <a:spcPct val="100000"/>
              </a:lnSpc>
              <a:defRPr sz="1800"/>
            </a:lvl1pPr>
            <a:lvl2pPr indent="548530" algn="l" defTabSz="1097060">
              <a:lnSpc>
                <a:spcPct val="100000"/>
              </a:lnSpc>
              <a:defRPr sz="1800"/>
            </a:lvl2pPr>
            <a:lvl3pPr indent="1097060" algn="l" defTabSz="1097060">
              <a:lnSpc>
                <a:spcPct val="100000"/>
              </a:lnSpc>
              <a:defRPr sz="1800"/>
            </a:lvl3pPr>
            <a:lvl4pPr indent="1645590" algn="l" defTabSz="1097060">
              <a:lnSpc>
                <a:spcPct val="100000"/>
              </a:lnSpc>
              <a:defRPr sz="1800"/>
            </a:lvl4pPr>
            <a:lvl5pPr indent="2194120" algn="l" defTabSz="1097060">
              <a:lnSpc>
                <a:spcPct val="100000"/>
              </a:lnSpc>
              <a:defRPr sz="1800"/>
            </a:lvl5pPr>
          </a:lstStyle>
          <a:p>
            <a:r>
              <a:t>Body Level One</a:t>
            </a:r>
          </a:p>
          <a:p>
            <a:pPr lvl="1"/>
            <a:r>
              <a:t>Body Level Two</a:t>
            </a:r>
          </a:p>
          <a:p>
            <a:pPr lvl="2"/>
            <a:r>
              <a:t>Body Level Three</a:t>
            </a:r>
          </a:p>
          <a:p>
            <a:pPr lvl="3"/>
            <a:r>
              <a:t>Body Level Four</a:t>
            </a:r>
          </a:p>
          <a:p>
            <a:pPr lvl="4"/>
            <a:r>
              <a:t>Body Level Five</a:t>
            </a:r>
          </a:p>
        </p:txBody>
      </p:sp>
      <p:sp>
        <p:nvSpPr>
          <p:cNvPr id="446" name="Body Level One…"/>
          <p:cNvSpPr txBox="1">
            <a:spLocks noGrp="1"/>
          </p:cNvSpPr>
          <p:nvPr>
            <p:ph type="body" sz="quarter" idx="1"/>
          </p:nvPr>
        </p:nvSpPr>
        <p:spPr>
          <a:xfrm>
            <a:off x="4766934" y="2417076"/>
            <a:ext cx="15263451" cy="949024"/>
          </a:xfrm>
          <a:prstGeom prst="rect">
            <a:avLst/>
          </a:prstGeom>
        </p:spPr>
        <p:txBody>
          <a:bodyPr>
            <a:noAutofit/>
          </a:bodyPr>
          <a:lstStyle>
            <a:lvl1pPr algn="ctr">
              <a:lnSpc>
                <a:spcPct val="150000"/>
              </a:lnSpc>
              <a:spcBef>
                <a:spcPts val="0"/>
              </a:spcBef>
              <a:defRPr sz="3800" b="1" spc="771">
                <a:solidFill>
                  <a:srgbClr val="424242"/>
                </a:solidFill>
              </a:defRPr>
            </a:lvl1pPr>
            <a:lvl2pPr algn="ctr">
              <a:lnSpc>
                <a:spcPct val="150000"/>
              </a:lnSpc>
              <a:spcBef>
                <a:spcPts val="0"/>
              </a:spcBef>
              <a:defRPr sz="3800" b="1" spc="771">
                <a:solidFill>
                  <a:srgbClr val="424242"/>
                </a:solidFill>
              </a:defRPr>
            </a:lvl2pPr>
            <a:lvl3pPr algn="ctr">
              <a:lnSpc>
                <a:spcPct val="150000"/>
              </a:lnSpc>
              <a:spcBef>
                <a:spcPts val="0"/>
              </a:spcBef>
              <a:defRPr sz="3800" b="1" spc="771">
                <a:solidFill>
                  <a:srgbClr val="424242"/>
                </a:solidFill>
              </a:defRPr>
            </a:lvl3pPr>
            <a:lvl4pPr algn="ctr">
              <a:lnSpc>
                <a:spcPct val="150000"/>
              </a:lnSpc>
              <a:spcBef>
                <a:spcPts val="0"/>
              </a:spcBef>
              <a:defRPr sz="3800" b="1" spc="771">
                <a:solidFill>
                  <a:srgbClr val="424242"/>
                </a:solidFill>
              </a:defRPr>
            </a:lvl4pPr>
            <a:lvl5pPr algn="ctr">
              <a:lnSpc>
                <a:spcPct val="150000"/>
              </a:lnSpc>
              <a:spcBef>
                <a:spcPts val="0"/>
              </a:spcBef>
              <a:defRPr sz="3800" b="1" spc="771">
                <a:solidFill>
                  <a:srgbClr val="424242"/>
                </a:solidFill>
              </a:defRPr>
            </a:lvl5pPr>
          </a:lstStyle>
          <a:p>
            <a:r>
              <a:t>Body Level One</a:t>
            </a:r>
          </a:p>
          <a:p>
            <a:pPr lvl="1"/>
            <a:r>
              <a:t>Body Level Two</a:t>
            </a:r>
          </a:p>
          <a:p>
            <a:pPr lvl="2"/>
            <a:r>
              <a:t>Body Level Three</a:t>
            </a:r>
          </a:p>
          <a:p>
            <a:pPr lvl="3"/>
            <a:r>
              <a:t>Body Level Four</a:t>
            </a:r>
          </a:p>
          <a:p>
            <a:pPr lvl="4"/>
            <a:r>
              <a:t>Body Level Five</a:t>
            </a:r>
          </a:p>
        </p:txBody>
      </p:sp>
      <p:sp>
        <p:nvSpPr>
          <p:cNvPr id="447" name="Title Text"/>
          <p:cNvSpPr txBox="1">
            <a:spLocks noGrp="1"/>
          </p:cNvSpPr>
          <p:nvPr>
            <p:ph type="title"/>
          </p:nvPr>
        </p:nvSpPr>
        <p:spPr>
          <a:xfrm>
            <a:off x="4769003" y="1022350"/>
            <a:ext cx="15259312" cy="1752600"/>
          </a:xfrm>
          <a:prstGeom prst="rect">
            <a:avLst/>
          </a:prstGeom>
        </p:spPr>
        <p:txBody>
          <a:bodyPr/>
          <a:lstStyle>
            <a:lvl1pPr>
              <a:defRPr sz="8100" cap="none" spc="347">
                <a:solidFill>
                  <a:srgbClr val="000000"/>
                </a:solidFill>
              </a:defRPr>
            </a:lvl1pPr>
          </a:lstStyle>
          <a:p>
            <a:r>
              <a:t>Title Text</a:t>
            </a:r>
          </a:p>
        </p:txBody>
      </p:sp>
      <p:sp>
        <p:nvSpPr>
          <p:cNvPr id="44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Charts Three">
    <p:spTree>
      <p:nvGrpSpPr>
        <p:cNvPr id="1" name=""/>
        <p:cNvGrpSpPr/>
        <p:nvPr/>
      </p:nvGrpSpPr>
      <p:grpSpPr>
        <a:xfrm>
          <a:off x="0" y="0"/>
          <a:ext cx="0" cy="0"/>
          <a:chOff x="0" y="0"/>
          <a:chExt cx="0" cy="0"/>
        </a:xfrm>
      </p:grpSpPr>
      <p:graphicFrame>
        <p:nvGraphicFramePr>
          <p:cNvPr id="455" name="2D Bar Chart"/>
          <p:cNvGraphicFramePr/>
          <p:nvPr/>
        </p:nvGraphicFramePr>
        <p:xfrm>
          <a:off x="10687573" y="4809023"/>
          <a:ext cx="11664895" cy="5436722"/>
        </p:xfrm>
        <a:graphic>
          <a:graphicData uri="http://schemas.openxmlformats.org/drawingml/2006/chart">
            <c:chart xmlns:c="http://schemas.openxmlformats.org/drawingml/2006/chart" xmlns:r="http://schemas.openxmlformats.org/officeDocument/2006/relationships" r:id="rId2"/>
          </a:graphicData>
        </a:graphic>
      </p:graphicFrame>
      <p:pic>
        <p:nvPicPr>
          <p:cNvPr id="456" name="170928-Symbol-R-Circular_Denim.png" descr="170928-Symbol-R-Circular_Denim.png"/>
          <p:cNvPicPr>
            <a:picLocks noChangeAspect="1"/>
          </p:cNvPicPr>
          <p:nvPr/>
        </p:nvPicPr>
        <p:blipFill>
          <a:blip r:embed="rId3" cstate="print">
            <a:extLst/>
          </a:blip>
          <a:stretch>
            <a:fillRect/>
          </a:stretch>
        </p:blipFill>
        <p:spPr>
          <a:xfrm>
            <a:off x="21259803" y="10668000"/>
            <a:ext cx="2730500" cy="2730500"/>
          </a:xfrm>
          <a:prstGeom prst="rect">
            <a:avLst/>
          </a:prstGeom>
          <a:ln w="12700">
            <a:miter lim="400000"/>
          </a:ln>
        </p:spPr>
      </p:pic>
      <p:sp>
        <p:nvSpPr>
          <p:cNvPr id="457" name="Shape"/>
          <p:cNvSpPr/>
          <p:nvPr/>
        </p:nvSpPr>
        <p:spPr>
          <a:xfrm>
            <a:off x="2432122" y="3573807"/>
            <a:ext cx="758618" cy="551722"/>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rgbClr val="53585F"/>
          </a:solidFill>
          <a:ln w="12700">
            <a:miter lim="400000"/>
          </a:ln>
        </p:spPr>
        <p:txBody>
          <a:bodyPr lIns="45715" tIns="45715" rIns="45715" bIns="45715" anchor="ctr"/>
          <a:lstStyle/>
          <a:p>
            <a:pPr algn="l" defTabSz="457008">
              <a:lnSpc>
                <a:spcPct val="100000"/>
              </a:lnSpc>
              <a:defRPr sz="3600">
                <a:solidFill>
                  <a:srgbClr val="FFFFFF"/>
                </a:solidFill>
                <a:effectLst>
                  <a:outerShdw blurRad="38100" dist="12700" dir="5400000" rotWithShape="0">
                    <a:srgbClr val="000000">
                      <a:alpha val="50000"/>
                    </a:srgbClr>
                  </a:outerShdw>
                </a:effectLst>
              </a:defRPr>
            </a:pPr>
            <a:endParaRPr/>
          </a:p>
        </p:txBody>
      </p:sp>
      <p:sp>
        <p:nvSpPr>
          <p:cNvPr id="458" name="Shape"/>
          <p:cNvSpPr/>
          <p:nvPr/>
        </p:nvSpPr>
        <p:spPr>
          <a:xfrm>
            <a:off x="2432122" y="6419695"/>
            <a:ext cx="758618" cy="758618"/>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rgbClr val="53585F"/>
          </a:solidFill>
          <a:ln w="12700">
            <a:miter lim="400000"/>
          </a:ln>
        </p:spPr>
        <p:txBody>
          <a:bodyPr lIns="45715" tIns="45715" rIns="45715" bIns="45715" anchor="ctr"/>
          <a:lstStyle/>
          <a:p>
            <a:pPr algn="l" defTabSz="457008">
              <a:lnSpc>
                <a:spcPct val="100000"/>
              </a:lnSpc>
              <a:defRPr sz="3600">
                <a:solidFill>
                  <a:srgbClr val="FFFFFF"/>
                </a:solidFill>
                <a:effectLst>
                  <a:outerShdw blurRad="38100" dist="12700" dir="5400000" rotWithShape="0">
                    <a:srgbClr val="000000">
                      <a:alpha val="50000"/>
                    </a:srgbClr>
                  </a:outerShdw>
                </a:effectLst>
              </a:defRPr>
            </a:pPr>
            <a:endParaRPr/>
          </a:p>
        </p:txBody>
      </p:sp>
      <p:sp>
        <p:nvSpPr>
          <p:cNvPr id="459" name="Shape"/>
          <p:cNvSpPr/>
          <p:nvPr/>
        </p:nvSpPr>
        <p:spPr>
          <a:xfrm>
            <a:off x="2432122" y="9385339"/>
            <a:ext cx="758618" cy="758618"/>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53585F"/>
          </a:solidFill>
          <a:ln w="12700">
            <a:miter lim="400000"/>
          </a:ln>
        </p:spPr>
        <p:txBody>
          <a:bodyPr lIns="45715" tIns="45715" rIns="45715" bIns="45715" anchor="ctr"/>
          <a:lstStyle/>
          <a:p>
            <a:pPr algn="l" defTabSz="457008">
              <a:lnSpc>
                <a:spcPct val="100000"/>
              </a:lnSpc>
              <a:defRPr sz="3600">
                <a:solidFill>
                  <a:srgbClr val="FFFFFF"/>
                </a:solidFill>
                <a:effectLst>
                  <a:outerShdw blurRad="38100" dist="12700" dir="5400000" rotWithShape="0">
                    <a:srgbClr val="000000">
                      <a:alpha val="50000"/>
                    </a:srgbClr>
                  </a:outerShdw>
                </a:effectLst>
              </a:defRPr>
            </a:pPr>
            <a:endParaRPr/>
          </a:p>
        </p:txBody>
      </p:sp>
      <p:sp>
        <p:nvSpPr>
          <p:cNvPr id="460" name="Title Text"/>
          <p:cNvSpPr txBox="1">
            <a:spLocks noGrp="1"/>
          </p:cNvSpPr>
          <p:nvPr>
            <p:ph type="body" sz="quarter" idx="13"/>
          </p:nvPr>
        </p:nvSpPr>
        <p:spPr>
          <a:xfrm>
            <a:off x="3680465" y="3470359"/>
            <a:ext cx="6108702" cy="758618"/>
          </a:xfrm>
          <a:prstGeom prst="rect">
            <a:avLst/>
          </a:prstGeom>
        </p:spPr>
        <p:txBody>
          <a:bodyPr lIns="45715" tIns="45715" rIns="45715" bIns="45715" anchor="ctr"/>
          <a:lstStyle>
            <a:lvl1pPr defTabSz="1627110">
              <a:lnSpc>
                <a:spcPct val="100000"/>
              </a:lnSpc>
              <a:spcBef>
                <a:spcPts val="0"/>
              </a:spcBef>
              <a:defRPr sz="3800" b="1" spc="533">
                <a:solidFill>
                  <a:srgbClr val="2F557F"/>
                </a:solidFill>
              </a:defRPr>
            </a:lvl1pPr>
          </a:lstStyle>
          <a:p>
            <a:r>
              <a:t>Title Text</a:t>
            </a:r>
          </a:p>
        </p:txBody>
      </p:sp>
      <p:sp>
        <p:nvSpPr>
          <p:cNvPr id="461" name="Body Level One…"/>
          <p:cNvSpPr txBox="1">
            <a:spLocks noGrp="1"/>
          </p:cNvSpPr>
          <p:nvPr>
            <p:ph type="body" sz="quarter" idx="14"/>
          </p:nvPr>
        </p:nvSpPr>
        <p:spPr>
          <a:xfrm>
            <a:off x="3680465" y="4344782"/>
            <a:ext cx="6108702" cy="1713996"/>
          </a:xfrm>
          <a:prstGeom prst="rect">
            <a:avLst/>
          </a:prstGeom>
        </p:spPr>
        <p:txBody>
          <a:bodyPr/>
          <a:lstStyle>
            <a:lvl1pPr defTabSz="1096929">
              <a:lnSpc>
                <a:spcPct val="100000"/>
              </a:lnSpc>
              <a:spcBef>
                <a:spcPts val="0"/>
              </a:spcBef>
              <a:defRPr sz="1900"/>
            </a:lvl1pPr>
            <a:lvl2pPr indent="548463" defTabSz="1096929">
              <a:lnSpc>
                <a:spcPct val="100000"/>
              </a:lnSpc>
              <a:spcBef>
                <a:spcPts val="0"/>
              </a:spcBef>
              <a:defRPr sz="1900"/>
            </a:lvl2pPr>
            <a:lvl3pPr indent="1096929" defTabSz="1096929">
              <a:lnSpc>
                <a:spcPct val="100000"/>
              </a:lnSpc>
              <a:spcBef>
                <a:spcPts val="0"/>
              </a:spcBef>
              <a:defRPr sz="1900"/>
            </a:lvl3pPr>
            <a:lvl4pPr indent="1645392" defTabSz="1096929">
              <a:lnSpc>
                <a:spcPct val="100000"/>
              </a:lnSpc>
              <a:spcBef>
                <a:spcPts val="0"/>
              </a:spcBef>
              <a:defRPr sz="1900"/>
            </a:lvl4pPr>
            <a:lvl5pPr indent="2193857" defTabSz="1096929">
              <a:lnSpc>
                <a:spcPct val="100000"/>
              </a:lnSpc>
              <a:spcBef>
                <a:spcPts val="0"/>
              </a:spcBef>
              <a:defRPr sz="1900"/>
            </a:lvl5pPr>
          </a:lstStyle>
          <a:p>
            <a:r>
              <a:t>Body Level One</a:t>
            </a:r>
          </a:p>
          <a:p>
            <a:pPr lvl="1"/>
            <a:r>
              <a:t>Body Level Two</a:t>
            </a:r>
          </a:p>
          <a:p>
            <a:pPr lvl="2"/>
            <a:r>
              <a:t>Body Level Three</a:t>
            </a:r>
          </a:p>
          <a:p>
            <a:pPr lvl="3"/>
            <a:r>
              <a:t>Body Level Four</a:t>
            </a:r>
          </a:p>
          <a:p>
            <a:pPr lvl="4"/>
            <a:r>
              <a:t>Body Level Five</a:t>
            </a:r>
          </a:p>
        </p:txBody>
      </p:sp>
      <p:sp>
        <p:nvSpPr>
          <p:cNvPr id="462" name="Title Text"/>
          <p:cNvSpPr txBox="1">
            <a:spLocks noGrp="1"/>
          </p:cNvSpPr>
          <p:nvPr>
            <p:ph type="body" sz="quarter" idx="15"/>
          </p:nvPr>
        </p:nvSpPr>
        <p:spPr>
          <a:xfrm>
            <a:off x="3680465" y="6419695"/>
            <a:ext cx="6108702" cy="758618"/>
          </a:xfrm>
          <a:prstGeom prst="rect">
            <a:avLst/>
          </a:prstGeom>
        </p:spPr>
        <p:txBody>
          <a:bodyPr lIns="45715" tIns="45715" rIns="45715" bIns="45715" anchor="ctr"/>
          <a:lstStyle>
            <a:lvl1pPr defTabSz="1627110">
              <a:lnSpc>
                <a:spcPct val="100000"/>
              </a:lnSpc>
              <a:spcBef>
                <a:spcPts val="0"/>
              </a:spcBef>
              <a:defRPr sz="3800" b="1" spc="533">
                <a:solidFill>
                  <a:srgbClr val="2F557F"/>
                </a:solidFill>
              </a:defRPr>
            </a:lvl1pPr>
          </a:lstStyle>
          <a:p>
            <a:r>
              <a:t>Title Text</a:t>
            </a:r>
          </a:p>
        </p:txBody>
      </p:sp>
      <p:sp>
        <p:nvSpPr>
          <p:cNvPr id="463" name="Body Level One…"/>
          <p:cNvSpPr txBox="1">
            <a:spLocks noGrp="1"/>
          </p:cNvSpPr>
          <p:nvPr>
            <p:ph type="body" sz="quarter" idx="16"/>
          </p:nvPr>
        </p:nvSpPr>
        <p:spPr>
          <a:xfrm>
            <a:off x="3680465" y="7321791"/>
            <a:ext cx="6108702" cy="1714502"/>
          </a:xfrm>
          <a:prstGeom prst="rect">
            <a:avLst/>
          </a:prstGeom>
        </p:spPr>
        <p:txBody>
          <a:bodyPr/>
          <a:lstStyle>
            <a:lvl1pPr defTabSz="1096929">
              <a:lnSpc>
                <a:spcPct val="100000"/>
              </a:lnSpc>
              <a:spcBef>
                <a:spcPts val="0"/>
              </a:spcBef>
              <a:defRPr sz="1900"/>
            </a:lvl1pPr>
            <a:lvl2pPr indent="548463" defTabSz="1096929">
              <a:lnSpc>
                <a:spcPct val="100000"/>
              </a:lnSpc>
              <a:spcBef>
                <a:spcPts val="0"/>
              </a:spcBef>
              <a:defRPr sz="1900"/>
            </a:lvl2pPr>
            <a:lvl3pPr indent="1096929" defTabSz="1096929">
              <a:lnSpc>
                <a:spcPct val="100000"/>
              </a:lnSpc>
              <a:spcBef>
                <a:spcPts val="0"/>
              </a:spcBef>
              <a:defRPr sz="1900"/>
            </a:lvl3pPr>
            <a:lvl4pPr indent="1645392" defTabSz="1096929">
              <a:lnSpc>
                <a:spcPct val="100000"/>
              </a:lnSpc>
              <a:spcBef>
                <a:spcPts val="0"/>
              </a:spcBef>
              <a:defRPr sz="1900"/>
            </a:lvl4pPr>
            <a:lvl5pPr indent="2193857" defTabSz="1096929">
              <a:lnSpc>
                <a:spcPct val="100000"/>
              </a:lnSpc>
              <a:spcBef>
                <a:spcPts val="0"/>
              </a:spcBef>
              <a:defRPr sz="1900"/>
            </a:lvl5pPr>
          </a:lstStyle>
          <a:p>
            <a:r>
              <a:t>Body Level One</a:t>
            </a:r>
          </a:p>
          <a:p>
            <a:pPr lvl="1"/>
            <a:r>
              <a:t>Body Level Two</a:t>
            </a:r>
          </a:p>
          <a:p>
            <a:pPr lvl="2"/>
            <a:r>
              <a:t>Body Level Three</a:t>
            </a:r>
          </a:p>
          <a:p>
            <a:pPr lvl="3"/>
            <a:r>
              <a:t>Body Level Four</a:t>
            </a:r>
          </a:p>
          <a:p>
            <a:pPr lvl="4"/>
            <a:r>
              <a:t>Body Level Five</a:t>
            </a:r>
          </a:p>
        </p:txBody>
      </p:sp>
      <p:sp>
        <p:nvSpPr>
          <p:cNvPr id="464" name="Title Text"/>
          <p:cNvSpPr txBox="1">
            <a:spLocks noGrp="1"/>
          </p:cNvSpPr>
          <p:nvPr>
            <p:ph type="body" sz="quarter" idx="17"/>
          </p:nvPr>
        </p:nvSpPr>
        <p:spPr>
          <a:xfrm>
            <a:off x="3680465" y="9385339"/>
            <a:ext cx="6108702" cy="758618"/>
          </a:xfrm>
          <a:prstGeom prst="rect">
            <a:avLst/>
          </a:prstGeom>
        </p:spPr>
        <p:txBody>
          <a:bodyPr lIns="45715" tIns="45715" rIns="45715" bIns="45715" anchor="ctr"/>
          <a:lstStyle>
            <a:lvl1pPr defTabSz="1627110">
              <a:lnSpc>
                <a:spcPct val="100000"/>
              </a:lnSpc>
              <a:spcBef>
                <a:spcPts val="0"/>
              </a:spcBef>
              <a:defRPr sz="3800" b="1" spc="533">
                <a:solidFill>
                  <a:srgbClr val="2F557F"/>
                </a:solidFill>
              </a:defRPr>
            </a:lvl1pPr>
          </a:lstStyle>
          <a:p>
            <a:r>
              <a:t>Title Text</a:t>
            </a:r>
          </a:p>
        </p:txBody>
      </p:sp>
      <p:sp>
        <p:nvSpPr>
          <p:cNvPr id="465" name="Body Level One…"/>
          <p:cNvSpPr txBox="1">
            <a:spLocks noGrp="1"/>
          </p:cNvSpPr>
          <p:nvPr>
            <p:ph type="body" sz="quarter" idx="18"/>
          </p:nvPr>
        </p:nvSpPr>
        <p:spPr>
          <a:xfrm>
            <a:off x="3680465" y="10299305"/>
            <a:ext cx="6108702" cy="1714502"/>
          </a:xfrm>
          <a:prstGeom prst="rect">
            <a:avLst/>
          </a:prstGeom>
        </p:spPr>
        <p:txBody>
          <a:bodyPr/>
          <a:lstStyle>
            <a:lvl1pPr defTabSz="1096929">
              <a:lnSpc>
                <a:spcPct val="100000"/>
              </a:lnSpc>
              <a:spcBef>
                <a:spcPts val="0"/>
              </a:spcBef>
              <a:defRPr sz="1900"/>
            </a:lvl1pPr>
            <a:lvl2pPr indent="548463" defTabSz="1096929">
              <a:lnSpc>
                <a:spcPct val="100000"/>
              </a:lnSpc>
              <a:spcBef>
                <a:spcPts val="0"/>
              </a:spcBef>
              <a:defRPr sz="1900"/>
            </a:lvl2pPr>
            <a:lvl3pPr indent="1096929" defTabSz="1096929">
              <a:lnSpc>
                <a:spcPct val="100000"/>
              </a:lnSpc>
              <a:spcBef>
                <a:spcPts val="0"/>
              </a:spcBef>
              <a:defRPr sz="1900"/>
            </a:lvl3pPr>
            <a:lvl4pPr indent="1645392" defTabSz="1096929">
              <a:lnSpc>
                <a:spcPct val="100000"/>
              </a:lnSpc>
              <a:spcBef>
                <a:spcPts val="0"/>
              </a:spcBef>
              <a:defRPr sz="1900"/>
            </a:lvl4pPr>
            <a:lvl5pPr indent="2193857" defTabSz="1096929">
              <a:lnSpc>
                <a:spcPct val="100000"/>
              </a:lnSpc>
              <a:spcBef>
                <a:spcPts val="0"/>
              </a:spcBef>
              <a:defRPr sz="1900"/>
            </a:lvl5pPr>
          </a:lstStyle>
          <a:p>
            <a:r>
              <a:t>Body Level One</a:t>
            </a:r>
          </a:p>
          <a:p>
            <a:pPr lvl="1"/>
            <a:r>
              <a:t>Body Level Two</a:t>
            </a:r>
          </a:p>
          <a:p>
            <a:pPr lvl="2"/>
            <a:r>
              <a:t>Body Level Three</a:t>
            </a:r>
          </a:p>
          <a:p>
            <a:pPr lvl="3"/>
            <a:r>
              <a:t>Body Level Four</a:t>
            </a:r>
          </a:p>
          <a:p>
            <a:pPr lvl="4"/>
            <a:r>
              <a:t>Body Level Five</a:t>
            </a:r>
          </a:p>
        </p:txBody>
      </p:sp>
      <p:sp>
        <p:nvSpPr>
          <p:cNvPr id="466" name="Title Text"/>
          <p:cNvSpPr txBox="1">
            <a:spLocks noGrp="1"/>
          </p:cNvSpPr>
          <p:nvPr>
            <p:ph type="title"/>
          </p:nvPr>
        </p:nvSpPr>
        <p:spPr>
          <a:xfrm>
            <a:off x="5656714" y="1008561"/>
            <a:ext cx="13057873" cy="1752602"/>
          </a:xfrm>
          <a:prstGeom prst="rect">
            <a:avLst/>
          </a:prstGeom>
        </p:spPr>
        <p:txBody>
          <a:bodyPr/>
          <a:lstStyle>
            <a:lvl1pPr>
              <a:defRPr sz="8100" cap="none" spc="347">
                <a:solidFill>
                  <a:srgbClr val="000000"/>
                </a:solidFill>
              </a:defRPr>
            </a:lvl1pPr>
          </a:lstStyle>
          <a:p>
            <a:r>
              <a:t>Title Text</a:t>
            </a:r>
          </a:p>
        </p:txBody>
      </p:sp>
      <p:sp>
        <p:nvSpPr>
          <p:cNvPr id="467" name="Body Level One…"/>
          <p:cNvSpPr txBox="1">
            <a:spLocks noGrp="1"/>
          </p:cNvSpPr>
          <p:nvPr>
            <p:ph type="body" sz="quarter" idx="1"/>
          </p:nvPr>
        </p:nvSpPr>
        <p:spPr>
          <a:xfrm>
            <a:off x="5656714" y="2427325"/>
            <a:ext cx="13057873" cy="975746"/>
          </a:xfrm>
          <a:prstGeom prst="rect">
            <a:avLst/>
          </a:prstGeom>
        </p:spPr>
        <p:txBody>
          <a:bodyPr>
            <a:noAutofit/>
          </a:bodyPr>
          <a:lstStyle>
            <a:lvl1pPr algn="ctr">
              <a:lnSpc>
                <a:spcPct val="150000"/>
              </a:lnSpc>
              <a:spcBef>
                <a:spcPts val="0"/>
              </a:spcBef>
              <a:defRPr sz="3800" b="1" spc="771">
                <a:solidFill>
                  <a:srgbClr val="424242"/>
                </a:solidFill>
              </a:defRPr>
            </a:lvl1pPr>
            <a:lvl2pPr algn="ctr">
              <a:lnSpc>
                <a:spcPct val="150000"/>
              </a:lnSpc>
              <a:spcBef>
                <a:spcPts val="0"/>
              </a:spcBef>
              <a:defRPr sz="3800" b="1" spc="771">
                <a:solidFill>
                  <a:srgbClr val="424242"/>
                </a:solidFill>
              </a:defRPr>
            </a:lvl2pPr>
            <a:lvl3pPr algn="ctr">
              <a:lnSpc>
                <a:spcPct val="150000"/>
              </a:lnSpc>
              <a:spcBef>
                <a:spcPts val="0"/>
              </a:spcBef>
              <a:defRPr sz="3800" b="1" spc="771">
                <a:solidFill>
                  <a:srgbClr val="424242"/>
                </a:solidFill>
              </a:defRPr>
            </a:lvl3pPr>
            <a:lvl4pPr algn="ctr">
              <a:lnSpc>
                <a:spcPct val="150000"/>
              </a:lnSpc>
              <a:spcBef>
                <a:spcPts val="0"/>
              </a:spcBef>
              <a:defRPr sz="3800" b="1" spc="771">
                <a:solidFill>
                  <a:srgbClr val="424242"/>
                </a:solidFill>
              </a:defRPr>
            </a:lvl4pPr>
            <a:lvl5pPr algn="ctr">
              <a:lnSpc>
                <a:spcPct val="150000"/>
              </a:lnSpc>
              <a:spcBef>
                <a:spcPts val="0"/>
              </a:spcBef>
              <a:defRPr sz="3800" b="1" spc="771">
                <a:solidFill>
                  <a:srgbClr val="424242"/>
                </a:solidFill>
              </a:defRPr>
            </a:lvl5pPr>
          </a:lstStyle>
          <a:p>
            <a:r>
              <a:t>Body Level One</a:t>
            </a:r>
          </a:p>
          <a:p>
            <a:pPr lvl="1"/>
            <a:r>
              <a:t>Body Level Two</a:t>
            </a:r>
          </a:p>
          <a:p>
            <a:pPr lvl="2"/>
            <a:r>
              <a:t>Body Level Three</a:t>
            </a:r>
          </a:p>
          <a:p>
            <a:pPr lvl="3"/>
            <a:r>
              <a:t>Body Level Four</a:t>
            </a:r>
          </a:p>
          <a:p>
            <a:pPr lvl="4"/>
            <a:r>
              <a:t>Body Level Five</a:t>
            </a:r>
          </a:p>
        </p:txBody>
      </p:sp>
      <p:sp>
        <p:nvSpPr>
          <p:cNvPr id="4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Charts Four">
    <p:spTree>
      <p:nvGrpSpPr>
        <p:cNvPr id="1" name=""/>
        <p:cNvGrpSpPr/>
        <p:nvPr/>
      </p:nvGrpSpPr>
      <p:grpSpPr>
        <a:xfrm>
          <a:off x="0" y="0"/>
          <a:ext cx="0" cy="0"/>
          <a:chOff x="0" y="0"/>
          <a:chExt cx="0" cy="0"/>
        </a:xfrm>
      </p:grpSpPr>
      <p:sp>
        <p:nvSpPr>
          <p:cNvPr id="475" name="Rectangle"/>
          <p:cNvSpPr/>
          <p:nvPr/>
        </p:nvSpPr>
        <p:spPr>
          <a:xfrm>
            <a:off x="20914420" y="-1"/>
            <a:ext cx="3480248" cy="13716002"/>
          </a:xfrm>
          <a:prstGeom prst="rect">
            <a:avLst/>
          </a:prstGeom>
          <a:solidFill>
            <a:srgbClr val="2F557F"/>
          </a:solidFill>
          <a:ln w="12700">
            <a:miter lim="400000"/>
          </a:ln>
        </p:spPr>
        <p:txBody>
          <a:bodyPr lIns="45715" tIns="45715" rIns="45715" bIns="45715" anchor="ctr"/>
          <a:lstStyle/>
          <a:p>
            <a:pPr algn="l">
              <a:lnSpc>
                <a:spcPct val="100000"/>
              </a:lnSpc>
              <a:defRPr sz="3600">
                <a:solidFill>
                  <a:srgbClr val="FFFFFF"/>
                </a:solidFill>
              </a:defRPr>
            </a:pPr>
            <a:endParaRPr/>
          </a:p>
        </p:txBody>
      </p:sp>
      <p:pic>
        <p:nvPicPr>
          <p:cNvPr id="476" name="170616-Symbol-R-Standard-White-239.png" descr="170616-Symbol-R-Standard-White-239.png"/>
          <p:cNvPicPr>
            <a:picLocks noChangeAspect="1"/>
          </p:cNvPicPr>
          <p:nvPr/>
        </p:nvPicPr>
        <p:blipFill>
          <a:blip r:embed="rId2" cstate="print">
            <a:extLst/>
          </a:blip>
          <a:stretch>
            <a:fillRect/>
          </a:stretch>
        </p:blipFill>
        <p:spPr>
          <a:xfrm>
            <a:off x="21111493" y="10480379"/>
            <a:ext cx="3035301" cy="3035302"/>
          </a:xfrm>
          <a:prstGeom prst="rect">
            <a:avLst/>
          </a:prstGeom>
          <a:ln w="12700">
            <a:miter lim="400000"/>
          </a:ln>
        </p:spPr>
      </p:pic>
      <p:graphicFrame>
        <p:nvGraphicFramePr>
          <p:cNvPr id="477" name="2D Line Chart"/>
          <p:cNvGraphicFramePr/>
          <p:nvPr/>
        </p:nvGraphicFramePr>
        <p:xfrm>
          <a:off x="271237" y="5638347"/>
          <a:ext cx="10411316" cy="4083006"/>
        </p:xfrm>
        <a:graphic>
          <a:graphicData uri="http://schemas.openxmlformats.org/drawingml/2006/chart">
            <c:chart xmlns:c="http://schemas.openxmlformats.org/drawingml/2006/chart" xmlns:r="http://schemas.openxmlformats.org/officeDocument/2006/relationships" r:id="rId3"/>
          </a:graphicData>
        </a:graphic>
      </p:graphicFrame>
      <p:sp>
        <p:nvSpPr>
          <p:cNvPr id="478" name="Shape"/>
          <p:cNvSpPr>
            <a:spLocks noGrp="1"/>
          </p:cNvSpPr>
          <p:nvPr>
            <p:ph type="body" sz="quarter" idx="13"/>
          </p:nvPr>
        </p:nvSpPr>
        <p:spPr>
          <a:xfrm>
            <a:off x="11487222" y="4539007"/>
            <a:ext cx="758618" cy="551722"/>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rgbClr val="53585F"/>
          </a:solidFill>
        </p:spPr>
        <p:txBody>
          <a:bodyPr lIns="45715" tIns="45715" rIns="45715" bIns="45715" anchor="ctr">
            <a:noAutofit/>
          </a:bodyPr>
          <a:lstStyle>
            <a:lvl1pPr defTabSz="1087853">
              <a:lnSpc>
                <a:spcPct val="100000"/>
              </a:lnSpc>
              <a:spcBef>
                <a:spcPts val="0"/>
              </a:spcBef>
              <a:defRPr sz="2900">
                <a:solidFill>
                  <a:srgbClr val="FFFFFF"/>
                </a:solidFill>
                <a:effectLst>
                  <a:outerShdw blurRad="38100" dist="12700" dir="5400000" rotWithShape="0">
                    <a:srgbClr val="000000">
                      <a:alpha val="50000"/>
                    </a:srgbClr>
                  </a:outerShdw>
                </a:effectLst>
              </a:defRPr>
            </a:lvl1pPr>
          </a:lstStyle>
          <a:p>
            <a:pPr defTabSz="457062">
              <a:lnSpc>
                <a:spcPct val="100000"/>
              </a:lnSpc>
              <a:spcBef>
                <a:spcPts val="0"/>
              </a:spcBef>
              <a:defRPr sz="2900">
                <a:solidFill>
                  <a:srgbClr val="FFFFFF"/>
                </a:solidFill>
                <a:effectLst>
                  <a:outerShdw blurRad="38100" dist="12700" dir="5400000" rotWithShape="0">
                    <a:srgbClr val="000000">
                      <a:alpha val="50000"/>
                    </a:srgbClr>
                  </a:outerShdw>
                </a:effectLst>
              </a:defRPr>
            </a:pPr>
            <a:endParaRPr/>
          </a:p>
        </p:txBody>
      </p:sp>
      <p:sp>
        <p:nvSpPr>
          <p:cNvPr id="479" name="Shape"/>
          <p:cNvSpPr>
            <a:spLocks noGrp="1"/>
          </p:cNvSpPr>
          <p:nvPr>
            <p:ph type="body" sz="quarter" idx="14"/>
          </p:nvPr>
        </p:nvSpPr>
        <p:spPr>
          <a:xfrm>
            <a:off x="11487222" y="7384895"/>
            <a:ext cx="758618" cy="758618"/>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rgbClr val="53585F"/>
          </a:solidFill>
        </p:spPr>
        <p:txBody>
          <a:bodyPr lIns="45715" tIns="45715" rIns="45715" bIns="45715" anchor="ctr">
            <a:noAutofit/>
          </a:bodyPr>
          <a:lstStyle>
            <a:lvl1pPr defTabSz="1087853">
              <a:lnSpc>
                <a:spcPct val="100000"/>
              </a:lnSpc>
              <a:spcBef>
                <a:spcPts val="0"/>
              </a:spcBef>
              <a:defRPr sz="2900">
                <a:solidFill>
                  <a:srgbClr val="FFFFFF"/>
                </a:solidFill>
                <a:effectLst>
                  <a:outerShdw blurRad="38100" dist="12700" dir="5400000" rotWithShape="0">
                    <a:srgbClr val="000000">
                      <a:alpha val="50000"/>
                    </a:srgbClr>
                  </a:outerShdw>
                </a:effectLst>
              </a:defRPr>
            </a:lvl1pPr>
          </a:lstStyle>
          <a:p>
            <a:pPr defTabSz="457062">
              <a:lnSpc>
                <a:spcPct val="100000"/>
              </a:lnSpc>
              <a:spcBef>
                <a:spcPts val="0"/>
              </a:spcBef>
              <a:defRPr sz="2900">
                <a:solidFill>
                  <a:srgbClr val="FFFFFF"/>
                </a:solidFill>
                <a:effectLst>
                  <a:outerShdw blurRad="38100" dist="12700" dir="5400000" rotWithShape="0">
                    <a:srgbClr val="000000">
                      <a:alpha val="50000"/>
                    </a:srgbClr>
                  </a:outerShdw>
                </a:effectLst>
              </a:defRPr>
            </a:pPr>
            <a:endParaRPr/>
          </a:p>
        </p:txBody>
      </p:sp>
      <p:sp>
        <p:nvSpPr>
          <p:cNvPr id="480" name="Shape"/>
          <p:cNvSpPr>
            <a:spLocks noGrp="1"/>
          </p:cNvSpPr>
          <p:nvPr>
            <p:ph type="body" sz="quarter" idx="15"/>
          </p:nvPr>
        </p:nvSpPr>
        <p:spPr>
          <a:xfrm>
            <a:off x="11487222" y="10350539"/>
            <a:ext cx="758618" cy="758618"/>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53585F"/>
          </a:solidFill>
        </p:spPr>
        <p:txBody>
          <a:bodyPr lIns="45715" tIns="45715" rIns="45715" bIns="45715" anchor="ctr">
            <a:noAutofit/>
          </a:bodyPr>
          <a:lstStyle>
            <a:lvl1pPr defTabSz="1087853">
              <a:lnSpc>
                <a:spcPct val="100000"/>
              </a:lnSpc>
              <a:spcBef>
                <a:spcPts val="0"/>
              </a:spcBef>
              <a:defRPr sz="2900">
                <a:solidFill>
                  <a:srgbClr val="FFFFFF"/>
                </a:solidFill>
                <a:effectLst>
                  <a:outerShdw blurRad="38100" dist="12700" dir="5400000" rotWithShape="0">
                    <a:srgbClr val="000000">
                      <a:alpha val="50000"/>
                    </a:srgbClr>
                  </a:outerShdw>
                </a:effectLst>
              </a:defRPr>
            </a:lvl1pPr>
          </a:lstStyle>
          <a:p>
            <a:pPr defTabSz="457062">
              <a:lnSpc>
                <a:spcPct val="100000"/>
              </a:lnSpc>
              <a:spcBef>
                <a:spcPts val="0"/>
              </a:spcBef>
              <a:defRPr sz="2900">
                <a:solidFill>
                  <a:srgbClr val="FFFFFF"/>
                </a:solidFill>
                <a:effectLst>
                  <a:outerShdw blurRad="38100" dist="12700" dir="5400000" rotWithShape="0">
                    <a:srgbClr val="000000">
                      <a:alpha val="50000"/>
                    </a:srgbClr>
                  </a:outerShdw>
                </a:effectLst>
              </a:defRPr>
            </a:pPr>
            <a:endParaRPr/>
          </a:p>
        </p:txBody>
      </p:sp>
      <p:sp>
        <p:nvSpPr>
          <p:cNvPr id="481" name="Title Text"/>
          <p:cNvSpPr txBox="1">
            <a:spLocks noGrp="1"/>
          </p:cNvSpPr>
          <p:nvPr>
            <p:ph type="title"/>
          </p:nvPr>
        </p:nvSpPr>
        <p:spPr>
          <a:xfrm>
            <a:off x="1342450" y="1015165"/>
            <a:ext cx="18292995" cy="1752098"/>
          </a:xfrm>
          <a:prstGeom prst="rect">
            <a:avLst/>
          </a:prstGeom>
        </p:spPr>
        <p:txBody>
          <a:bodyPr/>
          <a:lstStyle>
            <a:lvl1pPr>
              <a:defRPr sz="8100" cap="none" spc="347">
                <a:solidFill>
                  <a:srgbClr val="000000"/>
                </a:solidFill>
              </a:defRPr>
            </a:lvl1pPr>
          </a:lstStyle>
          <a:p>
            <a:r>
              <a:t>Title Text</a:t>
            </a:r>
          </a:p>
        </p:txBody>
      </p:sp>
      <p:sp>
        <p:nvSpPr>
          <p:cNvPr id="482" name="Body Level One…"/>
          <p:cNvSpPr txBox="1">
            <a:spLocks noGrp="1"/>
          </p:cNvSpPr>
          <p:nvPr>
            <p:ph type="body" sz="quarter" idx="1"/>
          </p:nvPr>
        </p:nvSpPr>
        <p:spPr>
          <a:xfrm>
            <a:off x="1342450" y="2415795"/>
            <a:ext cx="18292995" cy="975746"/>
          </a:xfrm>
          <a:prstGeom prst="rect">
            <a:avLst/>
          </a:prstGeom>
        </p:spPr>
        <p:txBody>
          <a:bodyPr>
            <a:noAutofit/>
          </a:bodyPr>
          <a:lstStyle>
            <a:lvl1pPr algn="ctr">
              <a:lnSpc>
                <a:spcPct val="150000"/>
              </a:lnSpc>
              <a:spcBef>
                <a:spcPts val="0"/>
              </a:spcBef>
              <a:defRPr sz="3800" b="1" spc="771">
                <a:solidFill>
                  <a:srgbClr val="424242"/>
                </a:solidFill>
              </a:defRPr>
            </a:lvl1pPr>
            <a:lvl2pPr algn="ctr">
              <a:lnSpc>
                <a:spcPct val="150000"/>
              </a:lnSpc>
              <a:spcBef>
                <a:spcPts val="0"/>
              </a:spcBef>
              <a:defRPr sz="3800" b="1" spc="771">
                <a:solidFill>
                  <a:srgbClr val="424242"/>
                </a:solidFill>
              </a:defRPr>
            </a:lvl2pPr>
            <a:lvl3pPr algn="ctr">
              <a:lnSpc>
                <a:spcPct val="150000"/>
              </a:lnSpc>
              <a:spcBef>
                <a:spcPts val="0"/>
              </a:spcBef>
              <a:defRPr sz="3800" b="1" spc="771">
                <a:solidFill>
                  <a:srgbClr val="424242"/>
                </a:solidFill>
              </a:defRPr>
            </a:lvl3pPr>
            <a:lvl4pPr algn="ctr">
              <a:lnSpc>
                <a:spcPct val="150000"/>
              </a:lnSpc>
              <a:spcBef>
                <a:spcPts val="0"/>
              </a:spcBef>
              <a:defRPr sz="3800" b="1" spc="771">
                <a:solidFill>
                  <a:srgbClr val="424242"/>
                </a:solidFill>
              </a:defRPr>
            </a:lvl4pPr>
            <a:lvl5pPr algn="ctr">
              <a:lnSpc>
                <a:spcPct val="150000"/>
              </a:lnSpc>
              <a:spcBef>
                <a:spcPts val="0"/>
              </a:spcBef>
              <a:defRPr sz="3800" b="1" spc="771">
                <a:solidFill>
                  <a:srgbClr val="424242"/>
                </a:solidFill>
              </a:defRPr>
            </a:lvl5pPr>
          </a:lstStyle>
          <a:p>
            <a:r>
              <a:t>Body Level One</a:t>
            </a:r>
          </a:p>
          <a:p>
            <a:pPr lvl="1"/>
            <a:r>
              <a:t>Body Level Two</a:t>
            </a:r>
          </a:p>
          <a:p>
            <a:pPr lvl="2"/>
            <a:r>
              <a:t>Body Level Three</a:t>
            </a:r>
          </a:p>
          <a:p>
            <a:pPr lvl="3"/>
            <a:r>
              <a:t>Body Level Four</a:t>
            </a:r>
          </a:p>
          <a:p>
            <a:pPr lvl="4"/>
            <a:r>
              <a:t>Body Level Five</a:t>
            </a:r>
          </a:p>
        </p:txBody>
      </p:sp>
      <p:sp>
        <p:nvSpPr>
          <p:cNvPr id="483" name="Title Text"/>
          <p:cNvSpPr txBox="1">
            <a:spLocks noGrp="1"/>
          </p:cNvSpPr>
          <p:nvPr>
            <p:ph type="body" sz="quarter" idx="16"/>
          </p:nvPr>
        </p:nvSpPr>
        <p:spPr>
          <a:xfrm>
            <a:off x="12735565" y="4435561"/>
            <a:ext cx="6108702" cy="758618"/>
          </a:xfrm>
          <a:prstGeom prst="rect">
            <a:avLst/>
          </a:prstGeom>
        </p:spPr>
        <p:txBody>
          <a:bodyPr lIns="45715" tIns="45715" rIns="45715" bIns="45715" anchor="ctr"/>
          <a:lstStyle>
            <a:lvl1pPr>
              <a:lnSpc>
                <a:spcPct val="150000"/>
              </a:lnSpc>
              <a:spcBef>
                <a:spcPts val="0"/>
              </a:spcBef>
              <a:defRPr sz="3800" b="1" spc="393">
                <a:solidFill>
                  <a:srgbClr val="2F557F"/>
                </a:solidFill>
              </a:defRPr>
            </a:lvl1pPr>
          </a:lstStyle>
          <a:p>
            <a:r>
              <a:t>Title Text</a:t>
            </a:r>
          </a:p>
        </p:txBody>
      </p:sp>
      <p:sp>
        <p:nvSpPr>
          <p:cNvPr id="484" name="Body Level One…"/>
          <p:cNvSpPr txBox="1">
            <a:spLocks noGrp="1"/>
          </p:cNvSpPr>
          <p:nvPr>
            <p:ph type="body" sz="quarter" idx="17"/>
          </p:nvPr>
        </p:nvSpPr>
        <p:spPr>
          <a:xfrm>
            <a:off x="12735565" y="5309982"/>
            <a:ext cx="6108702" cy="1713996"/>
          </a:xfrm>
          <a:prstGeom prst="rect">
            <a:avLst/>
          </a:prstGeom>
        </p:spPr>
        <p:txBody>
          <a:bodyPr/>
          <a:lstStyle>
            <a:lvl1pPr defTabSz="1096929">
              <a:lnSpc>
                <a:spcPct val="100000"/>
              </a:lnSpc>
              <a:spcBef>
                <a:spcPts val="0"/>
              </a:spcBef>
              <a:defRPr sz="1900"/>
            </a:lvl1pPr>
            <a:lvl2pPr indent="548463" defTabSz="1096929">
              <a:lnSpc>
                <a:spcPct val="100000"/>
              </a:lnSpc>
              <a:spcBef>
                <a:spcPts val="0"/>
              </a:spcBef>
              <a:defRPr sz="1900"/>
            </a:lvl2pPr>
            <a:lvl3pPr indent="1096929" defTabSz="1096929">
              <a:lnSpc>
                <a:spcPct val="100000"/>
              </a:lnSpc>
              <a:spcBef>
                <a:spcPts val="0"/>
              </a:spcBef>
              <a:defRPr sz="1900"/>
            </a:lvl3pPr>
            <a:lvl4pPr indent="1645392" defTabSz="1096929">
              <a:lnSpc>
                <a:spcPct val="100000"/>
              </a:lnSpc>
              <a:spcBef>
                <a:spcPts val="0"/>
              </a:spcBef>
              <a:defRPr sz="1900"/>
            </a:lvl4pPr>
            <a:lvl5pPr indent="2193857" defTabSz="1096929">
              <a:lnSpc>
                <a:spcPct val="100000"/>
              </a:lnSpc>
              <a:spcBef>
                <a:spcPts val="0"/>
              </a:spcBef>
              <a:defRPr sz="1900"/>
            </a:lvl5pPr>
          </a:lstStyle>
          <a:p>
            <a:r>
              <a:t>Body Level One</a:t>
            </a:r>
          </a:p>
          <a:p>
            <a:pPr lvl="1"/>
            <a:r>
              <a:t>Body Level Two</a:t>
            </a:r>
          </a:p>
          <a:p>
            <a:pPr lvl="2"/>
            <a:r>
              <a:t>Body Level Three</a:t>
            </a:r>
          </a:p>
          <a:p>
            <a:pPr lvl="3"/>
            <a:r>
              <a:t>Body Level Four</a:t>
            </a:r>
          </a:p>
          <a:p>
            <a:pPr lvl="4"/>
            <a:r>
              <a:t>Body Level Five</a:t>
            </a:r>
          </a:p>
        </p:txBody>
      </p:sp>
      <p:sp>
        <p:nvSpPr>
          <p:cNvPr id="485" name="Title Text"/>
          <p:cNvSpPr txBox="1">
            <a:spLocks noGrp="1"/>
          </p:cNvSpPr>
          <p:nvPr>
            <p:ph type="body" sz="quarter" idx="18"/>
          </p:nvPr>
        </p:nvSpPr>
        <p:spPr>
          <a:xfrm>
            <a:off x="12735565" y="7384895"/>
            <a:ext cx="6108702" cy="758618"/>
          </a:xfrm>
          <a:prstGeom prst="rect">
            <a:avLst/>
          </a:prstGeom>
        </p:spPr>
        <p:txBody>
          <a:bodyPr lIns="45715" tIns="45715" rIns="45715" bIns="45715" anchor="ctr"/>
          <a:lstStyle>
            <a:lvl1pPr>
              <a:lnSpc>
                <a:spcPct val="150000"/>
              </a:lnSpc>
              <a:spcBef>
                <a:spcPts val="0"/>
              </a:spcBef>
              <a:defRPr sz="3800" b="1" spc="393">
                <a:solidFill>
                  <a:srgbClr val="2F557F"/>
                </a:solidFill>
              </a:defRPr>
            </a:lvl1pPr>
          </a:lstStyle>
          <a:p>
            <a:r>
              <a:t>Title Text</a:t>
            </a:r>
          </a:p>
        </p:txBody>
      </p:sp>
      <p:sp>
        <p:nvSpPr>
          <p:cNvPr id="486" name="Body Level One…"/>
          <p:cNvSpPr txBox="1">
            <a:spLocks noGrp="1"/>
          </p:cNvSpPr>
          <p:nvPr>
            <p:ph type="body" sz="quarter" idx="19"/>
          </p:nvPr>
        </p:nvSpPr>
        <p:spPr>
          <a:xfrm>
            <a:off x="12735565" y="8286991"/>
            <a:ext cx="6108702" cy="1714502"/>
          </a:xfrm>
          <a:prstGeom prst="rect">
            <a:avLst/>
          </a:prstGeom>
        </p:spPr>
        <p:txBody>
          <a:bodyPr/>
          <a:lstStyle>
            <a:lvl1pPr defTabSz="1096929">
              <a:lnSpc>
                <a:spcPct val="100000"/>
              </a:lnSpc>
              <a:spcBef>
                <a:spcPts val="0"/>
              </a:spcBef>
              <a:defRPr sz="1900"/>
            </a:lvl1pPr>
            <a:lvl2pPr indent="548463" defTabSz="1096929">
              <a:lnSpc>
                <a:spcPct val="100000"/>
              </a:lnSpc>
              <a:spcBef>
                <a:spcPts val="0"/>
              </a:spcBef>
              <a:defRPr sz="1900"/>
            </a:lvl2pPr>
            <a:lvl3pPr indent="1096929" defTabSz="1096929">
              <a:lnSpc>
                <a:spcPct val="100000"/>
              </a:lnSpc>
              <a:spcBef>
                <a:spcPts val="0"/>
              </a:spcBef>
              <a:defRPr sz="1900"/>
            </a:lvl3pPr>
            <a:lvl4pPr indent="1645392" defTabSz="1096929">
              <a:lnSpc>
                <a:spcPct val="100000"/>
              </a:lnSpc>
              <a:spcBef>
                <a:spcPts val="0"/>
              </a:spcBef>
              <a:defRPr sz="1900"/>
            </a:lvl4pPr>
            <a:lvl5pPr indent="2193857" defTabSz="1096929">
              <a:lnSpc>
                <a:spcPct val="100000"/>
              </a:lnSpc>
              <a:spcBef>
                <a:spcPts val="0"/>
              </a:spcBef>
              <a:defRPr sz="1900"/>
            </a:lvl5pPr>
          </a:lstStyle>
          <a:p>
            <a:r>
              <a:t>Body Level One</a:t>
            </a:r>
          </a:p>
          <a:p>
            <a:pPr lvl="1"/>
            <a:r>
              <a:t>Body Level Two</a:t>
            </a:r>
          </a:p>
          <a:p>
            <a:pPr lvl="2"/>
            <a:r>
              <a:t>Body Level Three</a:t>
            </a:r>
          </a:p>
          <a:p>
            <a:pPr lvl="3"/>
            <a:r>
              <a:t>Body Level Four</a:t>
            </a:r>
          </a:p>
          <a:p>
            <a:pPr lvl="4"/>
            <a:r>
              <a:t>Body Level Five</a:t>
            </a:r>
          </a:p>
        </p:txBody>
      </p:sp>
      <p:sp>
        <p:nvSpPr>
          <p:cNvPr id="487" name="Title Text"/>
          <p:cNvSpPr txBox="1">
            <a:spLocks noGrp="1"/>
          </p:cNvSpPr>
          <p:nvPr>
            <p:ph type="body" sz="quarter" idx="20"/>
          </p:nvPr>
        </p:nvSpPr>
        <p:spPr>
          <a:xfrm>
            <a:off x="12735565" y="10350539"/>
            <a:ext cx="6108702" cy="758618"/>
          </a:xfrm>
          <a:prstGeom prst="rect">
            <a:avLst/>
          </a:prstGeom>
        </p:spPr>
        <p:txBody>
          <a:bodyPr lIns="45715" tIns="45715" rIns="45715" bIns="45715" anchor="ctr"/>
          <a:lstStyle>
            <a:lvl1pPr>
              <a:lnSpc>
                <a:spcPct val="150000"/>
              </a:lnSpc>
              <a:spcBef>
                <a:spcPts val="0"/>
              </a:spcBef>
              <a:defRPr sz="3800" b="1" spc="393">
                <a:solidFill>
                  <a:srgbClr val="2F557F"/>
                </a:solidFill>
              </a:defRPr>
            </a:lvl1pPr>
          </a:lstStyle>
          <a:p>
            <a:r>
              <a:t>Title Text</a:t>
            </a:r>
          </a:p>
        </p:txBody>
      </p:sp>
      <p:sp>
        <p:nvSpPr>
          <p:cNvPr id="488" name="Body Level One…"/>
          <p:cNvSpPr txBox="1">
            <a:spLocks noGrp="1"/>
          </p:cNvSpPr>
          <p:nvPr>
            <p:ph type="body" sz="quarter" idx="21"/>
          </p:nvPr>
        </p:nvSpPr>
        <p:spPr>
          <a:xfrm>
            <a:off x="12735565" y="11264505"/>
            <a:ext cx="6108702" cy="1714502"/>
          </a:xfrm>
          <a:prstGeom prst="rect">
            <a:avLst/>
          </a:prstGeom>
        </p:spPr>
        <p:txBody>
          <a:bodyPr/>
          <a:lstStyle>
            <a:lvl1pPr defTabSz="1096929">
              <a:lnSpc>
                <a:spcPct val="100000"/>
              </a:lnSpc>
              <a:spcBef>
                <a:spcPts val="0"/>
              </a:spcBef>
              <a:defRPr sz="1900"/>
            </a:lvl1pPr>
            <a:lvl2pPr indent="548463" defTabSz="1096929">
              <a:lnSpc>
                <a:spcPct val="100000"/>
              </a:lnSpc>
              <a:spcBef>
                <a:spcPts val="0"/>
              </a:spcBef>
              <a:defRPr sz="1900"/>
            </a:lvl2pPr>
            <a:lvl3pPr indent="1096929" defTabSz="1096929">
              <a:lnSpc>
                <a:spcPct val="100000"/>
              </a:lnSpc>
              <a:spcBef>
                <a:spcPts val="0"/>
              </a:spcBef>
              <a:defRPr sz="1900"/>
            </a:lvl3pPr>
            <a:lvl4pPr indent="1645392" defTabSz="1096929">
              <a:lnSpc>
                <a:spcPct val="100000"/>
              </a:lnSpc>
              <a:spcBef>
                <a:spcPts val="0"/>
              </a:spcBef>
              <a:defRPr sz="1900"/>
            </a:lvl4pPr>
            <a:lvl5pPr indent="2193857" defTabSz="1096929">
              <a:lnSpc>
                <a:spcPct val="100000"/>
              </a:lnSpc>
              <a:spcBef>
                <a:spcPts val="0"/>
              </a:spcBef>
              <a:defRPr sz="1900"/>
            </a:lvl5pPr>
          </a:lstStyle>
          <a:p>
            <a:r>
              <a:t>Body Level One</a:t>
            </a:r>
          </a:p>
          <a:p>
            <a:pPr lvl="1"/>
            <a:r>
              <a:t>Body Level Two</a:t>
            </a:r>
          </a:p>
          <a:p>
            <a:pPr lvl="2"/>
            <a:r>
              <a:t>Body Level Three</a:t>
            </a:r>
          </a:p>
          <a:p>
            <a:pPr lvl="3"/>
            <a:r>
              <a:t>Body Level Four</a:t>
            </a:r>
          </a:p>
          <a:p>
            <a:pPr lvl="4"/>
            <a:r>
              <a:t>Body Level Five</a:t>
            </a:r>
          </a:p>
        </p:txBody>
      </p:sp>
      <p:sp>
        <p:nvSpPr>
          <p:cNvPr id="48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Main Title">
    <p:spTree>
      <p:nvGrpSpPr>
        <p:cNvPr id="1" name=""/>
        <p:cNvGrpSpPr/>
        <p:nvPr/>
      </p:nvGrpSpPr>
      <p:grpSpPr>
        <a:xfrm>
          <a:off x="0" y="0"/>
          <a:ext cx="0" cy="0"/>
          <a:chOff x="0" y="0"/>
          <a:chExt cx="0" cy="0"/>
        </a:xfrm>
      </p:grpSpPr>
      <p:sp>
        <p:nvSpPr>
          <p:cNvPr id="34" name="Body Level One…"/>
          <p:cNvSpPr txBox="1">
            <a:spLocks noGrp="1"/>
          </p:cNvSpPr>
          <p:nvPr>
            <p:ph type="body" sz="quarter" idx="1"/>
          </p:nvPr>
        </p:nvSpPr>
        <p:spPr>
          <a:xfrm>
            <a:off x="2447097" y="10845384"/>
            <a:ext cx="10906495" cy="2426116"/>
          </a:xfrm>
          <a:prstGeom prst="rect">
            <a:avLst/>
          </a:prstGeom>
        </p:spPr>
        <p:txBody>
          <a:bodyPr>
            <a:noAutofit/>
          </a:bodyPr>
          <a:lstStyle>
            <a:lvl1pPr>
              <a:lnSpc>
                <a:spcPct val="150000"/>
              </a:lnSpc>
              <a:spcBef>
                <a:spcPts val="0"/>
              </a:spcBef>
              <a:defRPr sz="3800" b="1" spc="393">
                <a:solidFill>
                  <a:srgbClr val="2F557F"/>
                </a:solidFill>
              </a:defRPr>
            </a:lvl1pPr>
            <a:lvl2pPr>
              <a:lnSpc>
                <a:spcPct val="150000"/>
              </a:lnSpc>
              <a:spcBef>
                <a:spcPts val="0"/>
              </a:spcBef>
              <a:defRPr sz="3800" b="1" spc="393">
                <a:solidFill>
                  <a:srgbClr val="2F557F"/>
                </a:solidFill>
              </a:defRPr>
            </a:lvl2pPr>
            <a:lvl3pPr>
              <a:lnSpc>
                <a:spcPct val="150000"/>
              </a:lnSpc>
              <a:spcBef>
                <a:spcPts val="0"/>
              </a:spcBef>
              <a:defRPr sz="3800" b="1" spc="393">
                <a:solidFill>
                  <a:srgbClr val="2F557F"/>
                </a:solidFill>
              </a:defRPr>
            </a:lvl3pPr>
            <a:lvl4pPr>
              <a:lnSpc>
                <a:spcPct val="150000"/>
              </a:lnSpc>
              <a:spcBef>
                <a:spcPts val="0"/>
              </a:spcBef>
              <a:defRPr sz="3800" b="1" spc="393">
                <a:solidFill>
                  <a:srgbClr val="2F557F"/>
                </a:solidFill>
              </a:defRPr>
            </a:lvl4pPr>
            <a:lvl5pPr>
              <a:lnSpc>
                <a:spcPct val="150000"/>
              </a:lnSpc>
              <a:spcBef>
                <a:spcPts val="0"/>
              </a:spcBef>
              <a:defRPr sz="3800" b="1" spc="393">
                <a:solidFill>
                  <a:srgbClr val="2F557F"/>
                </a:solidFill>
              </a:defRPr>
            </a:lvl5pPr>
          </a:lstStyle>
          <a:p>
            <a:r>
              <a:t>Body Level One</a:t>
            </a:r>
          </a:p>
          <a:p>
            <a:pPr lvl="1"/>
            <a:r>
              <a:t>Body Level Two</a:t>
            </a:r>
          </a:p>
          <a:p>
            <a:pPr lvl="2"/>
            <a:r>
              <a:t>Body Level Three</a:t>
            </a:r>
          </a:p>
          <a:p>
            <a:pPr lvl="3"/>
            <a:r>
              <a:t>Body Level Four</a:t>
            </a:r>
          </a:p>
          <a:p>
            <a:pPr lvl="4"/>
            <a:r>
              <a:t>Body Level Five</a:t>
            </a:r>
          </a:p>
        </p:txBody>
      </p:sp>
      <p:sp>
        <p:nvSpPr>
          <p:cNvPr id="35" name="Title Text"/>
          <p:cNvSpPr txBox="1">
            <a:spLocks noGrp="1"/>
          </p:cNvSpPr>
          <p:nvPr>
            <p:ph type="title"/>
          </p:nvPr>
        </p:nvSpPr>
        <p:spPr>
          <a:xfrm>
            <a:off x="2457419" y="7606746"/>
            <a:ext cx="15896098" cy="3016252"/>
          </a:xfrm>
          <a:prstGeom prst="rect">
            <a:avLst/>
          </a:prstGeom>
        </p:spPr>
        <p:txBody>
          <a:bodyPr/>
          <a:lstStyle>
            <a:lvl1pPr algn="l"/>
          </a:lstStyle>
          <a:p>
            <a:r>
              <a:t>Title Text</a:t>
            </a:r>
          </a:p>
        </p:txBody>
      </p:sp>
      <p:pic>
        <p:nvPicPr>
          <p:cNvPr id="36" name="170928-Symbol-R-Circular_Denim.png" descr="170928-Symbol-R-Circular_Denim.png"/>
          <p:cNvPicPr>
            <a:picLocks noChangeAspect="1"/>
          </p:cNvPicPr>
          <p:nvPr/>
        </p:nvPicPr>
        <p:blipFill>
          <a:blip r:embed="rId2" cstate="print">
            <a:extLst/>
          </a:blip>
          <a:stretch>
            <a:fillRect/>
          </a:stretch>
        </p:blipFill>
        <p:spPr>
          <a:xfrm>
            <a:off x="2209802" y="4724400"/>
            <a:ext cx="2730500" cy="2730500"/>
          </a:xfrm>
          <a:prstGeom prst="rect">
            <a:avLst/>
          </a:prstGeom>
          <a:ln w="12700">
            <a:miter lim="400000"/>
          </a:ln>
        </p:spPr>
      </p:pic>
      <p:sp>
        <p:nvSpPr>
          <p:cNvPr id="3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Solid - Denim">
    <p:bg>
      <p:bgPr>
        <a:gradFill flip="none" rotWithShape="1">
          <a:gsLst>
            <a:gs pos="0">
              <a:srgbClr val="2F557F"/>
            </a:gs>
            <a:gs pos="100000">
              <a:srgbClr val="24496D"/>
            </a:gs>
          </a:gsLst>
          <a:lin ang="5400000" scaled="0"/>
        </a:gradFill>
        <a:effectLst/>
      </p:bgPr>
    </p:bg>
    <p:spTree>
      <p:nvGrpSpPr>
        <p:cNvPr id="1" name=""/>
        <p:cNvGrpSpPr/>
        <p:nvPr/>
      </p:nvGrpSpPr>
      <p:grpSpPr>
        <a:xfrm>
          <a:off x="0" y="0"/>
          <a:ext cx="0" cy="0"/>
          <a:chOff x="0" y="0"/>
          <a:chExt cx="0" cy="0"/>
        </a:xfrm>
      </p:grpSpPr>
      <p:pic>
        <p:nvPicPr>
          <p:cNvPr id="496" name="170928-Symbol-R-Circular_White.png" descr="170928-Symbol-R-Circular_White.png"/>
          <p:cNvPicPr>
            <a:picLocks noChangeAspect="1"/>
          </p:cNvPicPr>
          <p:nvPr/>
        </p:nvPicPr>
        <p:blipFill>
          <a:blip r:embed="rId2" cstate="print">
            <a:extLst/>
          </a:blip>
          <a:stretch>
            <a:fillRect/>
          </a:stretch>
        </p:blipFill>
        <p:spPr>
          <a:xfrm>
            <a:off x="21259803" y="254000"/>
            <a:ext cx="2730500" cy="2730500"/>
          </a:xfrm>
          <a:prstGeom prst="rect">
            <a:avLst/>
          </a:prstGeom>
          <a:ln w="12700">
            <a:miter lim="400000"/>
          </a:ln>
        </p:spPr>
      </p:pic>
      <p:sp>
        <p:nvSpPr>
          <p:cNvPr id="497" name="Title Text"/>
          <p:cNvSpPr txBox="1">
            <a:spLocks noGrp="1"/>
          </p:cNvSpPr>
          <p:nvPr>
            <p:ph type="title"/>
          </p:nvPr>
        </p:nvSpPr>
        <p:spPr>
          <a:xfrm>
            <a:off x="3415665" y="4375151"/>
            <a:ext cx="21934170" cy="3016250"/>
          </a:xfrm>
          <a:prstGeom prst="rect">
            <a:avLst/>
          </a:prstGeom>
        </p:spPr>
        <p:txBody>
          <a:bodyPr/>
          <a:lstStyle>
            <a:lvl1pPr algn="l">
              <a:defRPr>
                <a:solidFill>
                  <a:srgbClr val="FFFFFF"/>
                </a:solidFill>
              </a:defRPr>
            </a:lvl1pPr>
          </a:lstStyle>
          <a:p>
            <a:r>
              <a:t>Title Text</a:t>
            </a:r>
          </a:p>
        </p:txBody>
      </p:sp>
      <p:sp>
        <p:nvSpPr>
          <p:cNvPr id="498" name="Body Level One…"/>
          <p:cNvSpPr txBox="1">
            <a:spLocks noGrp="1"/>
          </p:cNvSpPr>
          <p:nvPr>
            <p:ph type="body" sz="half" idx="1"/>
          </p:nvPr>
        </p:nvSpPr>
        <p:spPr>
          <a:xfrm>
            <a:off x="3415665" y="7099300"/>
            <a:ext cx="21934170" cy="5551588"/>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9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Solid - Grey">
    <p:bg>
      <p:bgPr>
        <a:gradFill flip="none" rotWithShape="1">
          <a:gsLst>
            <a:gs pos="0">
              <a:srgbClr val="535353"/>
            </a:gs>
            <a:gs pos="100000">
              <a:schemeClr val="accent6">
                <a:lumOff val="-6588"/>
              </a:schemeClr>
            </a:gs>
          </a:gsLst>
          <a:lin ang="5400000" scaled="0"/>
        </a:gradFill>
        <a:effectLst/>
      </p:bgPr>
    </p:bg>
    <p:spTree>
      <p:nvGrpSpPr>
        <p:cNvPr id="1" name=""/>
        <p:cNvGrpSpPr/>
        <p:nvPr/>
      </p:nvGrpSpPr>
      <p:grpSpPr>
        <a:xfrm>
          <a:off x="0" y="0"/>
          <a:ext cx="0" cy="0"/>
          <a:chOff x="0" y="0"/>
          <a:chExt cx="0" cy="0"/>
        </a:xfrm>
      </p:grpSpPr>
      <p:pic>
        <p:nvPicPr>
          <p:cNvPr id="506" name="170928-Symbol-R-Circular_White.png" descr="170928-Symbol-R-Circular_White.png"/>
          <p:cNvPicPr>
            <a:picLocks noChangeAspect="1"/>
          </p:cNvPicPr>
          <p:nvPr/>
        </p:nvPicPr>
        <p:blipFill>
          <a:blip r:embed="rId2" cstate="print">
            <a:extLst/>
          </a:blip>
          <a:stretch>
            <a:fillRect/>
          </a:stretch>
        </p:blipFill>
        <p:spPr>
          <a:xfrm>
            <a:off x="21259803" y="254000"/>
            <a:ext cx="2730500" cy="2730500"/>
          </a:xfrm>
          <a:prstGeom prst="rect">
            <a:avLst/>
          </a:prstGeom>
          <a:ln w="12700">
            <a:miter lim="400000"/>
          </a:ln>
        </p:spPr>
      </p:pic>
      <p:sp>
        <p:nvSpPr>
          <p:cNvPr id="507" name="Title Text"/>
          <p:cNvSpPr txBox="1">
            <a:spLocks noGrp="1"/>
          </p:cNvSpPr>
          <p:nvPr>
            <p:ph type="title"/>
          </p:nvPr>
        </p:nvSpPr>
        <p:spPr>
          <a:xfrm>
            <a:off x="3437248" y="4375151"/>
            <a:ext cx="15820409" cy="3016250"/>
          </a:xfrm>
          <a:prstGeom prst="rect">
            <a:avLst/>
          </a:prstGeom>
        </p:spPr>
        <p:txBody>
          <a:bodyPr/>
          <a:lstStyle>
            <a:lvl1pPr algn="l">
              <a:defRPr>
                <a:solidFill>
                  <a:srgbClr val="FFFFFF"/>
                </a:solidFill>
              </a:defRPr>
            </a:lvl1pPr>
          </a:lstStyle>
          <a:p>
            <a:r>
              <a:t>Title Text</a:t>
            </a:r>
          </a:p>
        </p:txBody>
      </p:sp>
      <p:sp>
        <p:nvSpPr>
          <p:cNvPr id="508" name="Body Level One…"/>
          <p:cNvSpPr txBox="1">
            <a:spLocks noGrp="1"/>
          </p:cNvSpPr>
          <p:nvPr>
            <p:ph type="body" sz="half" idx="1"/>
          </p:nvPr>
        </p:nvSpPr>
        <p:spPr>
          <a:xfrm>
            <a:off x="3424547" y="7114034"/>
            <a:ext cx="15416689" cy="5587704"/>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50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Solid - Grapevine">
    <p:bg>
      <p:bgPr>
        <a:gradFill flip="none" rotWithShape="1">
          <a:gsLst>
            <a:gs pos="0">
              <a:srgbClr val="50143E"/>
            </a:gs>
            <a:gs pos="100000">
              <a:srgbClr val="3D0F23"/>
            </a:gs>
          </a:gsLst>
          <a:lin ang="5400000" scaled="0"/>
        </a:gradFill>
        <a:effectLst/>
      </p:bgPr>
    </p:bg>
    <p:spTree>
      <p:nvGrpSpPr>
        <p:cNvPr id="1" name=""/>
        <p:cNvGrpSpPr/>
        <p:nvPr/>
      </p:nvGrpSpPr>
      <p:grpSpPr>
        <a:xfrm>
          <a:off x="0" y="0"/>
          <a:ext cx="0" cy="0"/>
          <a:chOff x="0" y="0"/>
          <a:chExt cx="0" cy="0"/>
        </a:xfrm>
      </p:grpSpPr>
      <p:pic>
        <p:nvPicPr>
          <p:cNvPr id="516" name="170928-Symbol-R-Circular_White.png" descr="170928-Symbol-R-Circular_White.png"/>
          <p:cNvPicPr>
            <a:picLocks noChangeAspect="1"/>
          </p:cNvPicPr>
          <p:nvPr/>
        </p:nvPicPr>
        <p:blipFill>
          <a:blip r:embed="rId2" cstate="print">
            <a:extLst/>
          </a:blip>
          <a:stretch>
            <a:fillRect/>
          </a:stretch>
        </p:blipFill>
        <p:spPr>
          <a:xfrm>
            <a:off x="21259803" y="254000"/>
            <a:ext cx="2730500" cy="2730500"/>
          </a:xfrm>
          <a:prstGeom prst="rect">
            <a:avLst/>
          </a:prstGeom>
          <a:ln w="12700">
            <a:miter lim="400000"/>
          </a:ln>
        </p:spPr>
      </p:pic>
      <p:sp>
        <p:nvSpPr>
          <p:cNvPr id="517" name="Title Text"/>
          <p:cNvSpPr txBox="1">
            <a:spLocks noGrp="1"/>
          </p:cNvSpPr>
          <p:nvPr>
            <p:ph type="title"/>
          </p:nvPr>
        </p:nvSpPr>
        <p:spPr>
          <a:xfrm>
            <a:off x="3415667" y="4375151"/>
            <a:ext cx="13812272" cy="3016250"/>
          </a:xfrm>
          <a:prstGeom prst="rect">
            <a:avLst/>
          </a:prstGeom>
        </p:spPr>
        <p:txBody>
          <a:bodyPr/>
          <a:lstStyle>
            <a:lvl1pPr algn="l">
              <a:defRPr>
                <a:solidFill>
                  <a:srgbClr val="FFFFFF"/>
                </a:solidFill>
              </a:defRPr>
            </a:lvl1pPr>
          </a:lstStyle>
          <a:p>
            <a:r>
              <a:t>Title Text</a:t>
            </a:r>
          </a:p>
        </p:txBody>
      </p:sp>
      <p:sp>
        <p:nvSpPr>
          <p:cNvPr id="518" name="Body Level One…"/>
          <p:cNvSpPr txBox="1">
            <a:spLocks noGrp="1"/>
          </p:cNvSpPr>
          <p:nvPr>
            <p:ph type="body" sz="half" idx="1"/>
          </p:nvPr>
        </p:nvSpPr>
        <p:spPr>
          <a:xfrm>
            <a:off x="3415665" y="7099548"/>
            <a:ext cx="19218604" cy="5803652"/>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51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Solid - Emperor">
    <p:bg>
      <p:bgPr>
        <a:gradFill flip="none" rotWithShape="1">
          <a:gsLst>
            <a:gs pos="0">
              <a:srgbClr val="180E36"/>
            </a:gs>
            <a:gs pos="100000">
              <a:srgbClr val="4B207F"/>
            </a:gs>
          </a:gsLst>
          <a:lin ang="5400000" scaled="0"/>
        </a:gradFill>
        <a:effectLst/>
      </p:bgPr>
    </p:bg>
    <p:spTree>
      <p:nvGrpSpPr>
        <p:cNvPr id="1" name=""/>
        <p:cNvGrpSpPr/>
        <p:nvPr/>
      </p:nvGrpSpPr>
      <p:grpSpPr>
        <a:xfrm>
          <a:off x="0" y="0"/>
          <a:ext cx="0" cy="0"/>
          <a:chOff x="0" y="0"/>
          <a:chExt cx="0" cy="0"/>
        </a:xfrm>
      </p:grpSpPr>
      <p:pic>
        <p:nvPicPr>
          <p:cNvPr id="526" name="170928-Symbol-R-Circular_White.png" descr="170928-Symbol-R-Circular_White.png"/>
          <p:cNvPicPr>
            <a:picLocks noChangeAspect="1"/>
          </p:cNvPicPr>
          <p:nvPr/>
        </p:nvPicPr>
        <p:blipFill>
          <a:blip r:embed="rId2" cstate="print">
            <a:extLst/>
          </a:blip>
          <a:stretch>
            <a:fillRect/>
          </a:stretch>
        </p:blipFill>
        <p:spPr>
          <a:xfrm>
            <a:off x="21259803" y="254000"/>
            <a:ext cx="2730500" cy="2730500"/>
          </a:xfrm>
          <a:prstGeom prst="rect">
            <a:avLst/>
          </a:prstGeom>
          <a:ln w="12700">
            <a:miter lim="400000"/>
          </a:ln>
        </p:spPr>
      </p:pic>
      <p:sp>
        <p:nvSpPr>
          <p:cNvPr id="527" name="Title Text"/>
          <p:cNvSpPr txBox="1">
            <a:spLocks noGrp="1"/>
          </p:cNvSpPr>
          <p:nvPr>
            <p:ph type="title"/>
          </p:nvPr>
        </p:nvSpPr>
        <p:spPr>
          <a:xfrm>
            <a:off x="3415667" y="4375151"/>
            <a:ext cx="13812272" cy="3016250"/>
          </a:xfrm>
          <a:prstGeom prst="rect">
            <a:avLst/>
          </a:prstGeom>
        </p:spPr>
        <p:txBody>
          <a:bodyPr/>
          <a:lstStyle>
            <a:lvl1pPr algn="l">
              <a:defRPr>
                <a:solidFill>
                  <a:srgbClr val="FFFFFF"/>
                </a:solidFill>
              </a:defRPr>
            </a:lvl1pPr>
          </a:lstStyle>
          <a:p>
            <a:r>
              <a:t>Title Text</a:t>
            </a:r>
          </a:p>
        </p:txBody>
      </p:sp>
      <p:sp>
        <p:nvSpPr>
          <p:cNvPr id="528" name="Body Level One…"/>
          <p:cNvSpPr txBox="1">
            <a:spLocks noGrp="1"/>
          </p:cNvSpPr>
          <p:nvPr>
            <p:ph type="body" sz="half" idx="1"/>
          </p:nvPr>
        </p:nvSpPr>
        <p:spPr>
          <a:xfrm>
            <a:off x="3415665" y="7099548"/>
            <a:ext cx="19218604" cy="5803652"/>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52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Solid - Ming">
    <p:bg>
      <p:bgPr>
        <a:gradFill flip="none" rotWithShape="1">
          <a:gsLst>
            <a:gs pos="0">
              <a:srgbClr val="1B444B"/>
            </a:gs>
            <a:gs pos="100000">
              <a:srgbClr val="3E8391"/>
            </a:gs>
          </a:gsLst>
          <a:lin ang="5400000" scaled="0"/>
        </a:gradFill>
        <a:effectLst/>
      </p:bgPr>
    </p:bg>
    <p:spTree>
      <p:nvGrpSpPr>
        <p:cNvPr id="1" name=""/>
        <p:cNvGrpSpPr/>
        <p:nvPr/>
      </p:nvGrpSpPr>
      <p:grpSpPr>
        <a:xfrm>
          <a:off x="0" y="0"/>
          <a:ext cx="0" cy="0"/>
          <a:chOff x="0" y="0"/>
          <a:chExt cx="0" cy="0"/>
        </a:xfrm>
      </p:grpSpPr>
      <p:pic>
        <p:nvPicPr>
          <p:cNvPr id="536" name="170928-Symbol-R-Circular_White.png" descr="170928-Symbol-R-Circular_White.png"/>
          <p:cNvPicPr>
            <a:picLocks noChangeAspect="1"/>
          </p:cNvPicPr>
          <p:nvPr/>
        </p:nvPicPr>
        <p:blipFill>
          <a:blip r:embed="rId2" cstate="print">
            <a:extLst/>
          </a:blip>
          <a:stretch>
            <a:fillRect/>
          </a:stretch>
        </p:blipFill>
        <p:spPr>
          <a:xfrm>
            <a:off x="21259803" y="254000"/>
            <a:ext cx="2730500" cy="2730500"/>
          </a:xfrm>
          <a:prstGeom prst="rect">
            <a:avLst/>
          </a:prstGeom>
          <a:ln w="12700">
            <a:miter lim="400000"/>
          </a:ln>
        </p:spPr>
      </p:pic>
      <p:sp>
        <p:nvSpPr>
          <p:cNvPr id="537" name="Title Text"/>
          <p:cNvSpPr txBox="1">
            <a:spLocks noGrp="1"/>
          </p:cNvSpPr>
          <p:nvPr>
            <p:ph type="title"/>
          </p:nvPr>
        </p:nvSpPr>
        <p:spPr>
          <a:xfrm>
            <a:off x="3424548" y="4375151"/>
            <a:ext cx="15820409" cy="3016250"/>
          </a:xfrm>
          <a:prstGeom prst="rect">
            <a:avLst/>
          </a:prstGeom>
        </p:spPr>
        <p:txBody>
          <a:bodyPr/>
          <a:lstStyle>
            <a:lvl1pPr algn="l">
              <a:defRPr>
                <a:solidFill>
                  <a:srgbClr val="FFFFFF"/>
                </a:solidFill>
              </a:defRPr>
            </a:lvl1pPr>
          </a:lstStyle>
          <a:p>
            <a:r>
              <a:t>Title Text</a:t>
            </a:r>
          </a:p>
        </p:txBody>
      </p:sp>
      <p:sp>
        <p:nvSpPr>
          <p:cNvPr id="538" name="Body Level One…"/>
          <p:cNvSpPr txBox="1">
            <a:spLocks noGrp="1"/>
          </p:cNvSpPr>
          <p:nvPr>
            <p:ph type="body" sz="half" idx="1"/>
          </p:nvPr>
        </p:nvSpPr>
        <p:spPr>
          <a:xfrm>
            <a:off x="3411847" y="7101335"/>
            <a:ext cx="15416689" cy="5409358"/>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53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54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7848" y="4260853"/>
            <a:ext cx="20715605" cy="2940050"/>
          </a:xfrm>
        </p:spPr>
        <p:txBody>
          <a:bodyPr tIns="108804" bIns="108804"/>
          <a:lstStyle/>
          <a:p>
            <a:r>
              <a:rPr lang="en-US" smtClean="0"/>
              <a:t>Click to edit Master title style</a:t>
            </a:r>
            <a:endParaRPr lang="en-US"/>
          </a:p>
        </p:txBody>
      </p:sp>
      <p:sp>
        <p:nvSpPr>
          <p:cNvPr id="3" name="Subtitle 2"/>
          <p:cNvSpPr>
            <a:spLocks noGrp="1"/>
          </p:cNvSpPr>
          <p:nvPr>
            <p:ph type="subTitle" idx="1"/>
          </p:nvPr>
        </p:nvSpPr>
        <p:spPr>
          <a:xfrm>
            <a:off x="3655695" y="7772400"/>
            <a:ext cx="17059910" cy="3505200"/>
          </a:xfrm>
        </p:spPr>
        <p:txBody>
          <a:bodyPr/>
          <a:lstStyle>
            <a:lvl1pPr marL="0" indent="0" algn="ctr">
              <a:buNone/>
              <a:defRPr/>
            </a:lvl1pPr>
            <a:lvl2pPr marL="1088051" indent="0" algn="ctr">
              <a:buNone/>
              <a:defRPr/>
            </a:lvl2pPr>
            <a:lvl3pPr marL="2176102" indent="0" algn="ctr">
              <a:buNone/>
              <a:defRPr/>
            </a:lvl3pPr>
            <a:lvl4pPr marL="3264152" indent="0" algn="ctr">
              <a:buNone/>
              <a:defRPr/>
            </a:lvl4pPr>
            <a:lvl5pPr marL="4352206" indent="0" algn="ctr">
              <a:buNone/>
              <a:defRPr/>
            </a:lvl5pPr>
            <a:lvl6pPr marL="5440256" indent="0" algn="ctr">
              <a:buNone/>
              <a:defRPr/>
            </a:lvl6pPr>
            <a:lvl7pPr marL="6528307" indent="0" algn="ctr">
              <a:buNone/>
              <a:defRPr/>
            </a:lvl7pPr>
            <a:lvl8pPr marL="7616358" indent="0" algn="ctr">
              <a:buNone/>
              <a:defRPr/>
            </a:lvl8pPr>
            <a:lvl9pPr marL="8704409"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xfrm>
            <a:off x="1218565" y="12490450"/>
            <a:ext cx="5686637" cy="952500"/>
          </a:xfrm>
          <a:prstGeom prst="rect">
            <a:avLst/>
          </a:prstGeom>
          <a:ln/>
        </p:spPr>
        <p:txBody>
          <a:bodyPr lIns="217610" tIns="108804" rIns="217610" bIns="108804"/>
          <a:lstStyle>
            <a:lvl1pPr>
              <a:defRPr/>
            </a:lvl1pPr>
          </a:lstStyle>
          <a:p>
            <a:pPr>
              <a:defRPr/>
            </a:pPr>
            <a:endParaRPr lang="en-US"/>
          </a:p>
        </p:txBody>
      </p:sp>
      <p:sp>
        <p:nvSpPr>
          <p:cNvPr id="5" name="Rectangle 6"/>
          <p:cNvSpPr>
            <a:spLocks noGrp="1" noChangeArrowheads="1"/>
          </p:cNvSpPr>
          <p:nvPr>
            <p:ph type="ftr" sz="quarter" idx="11"/>
          </p:nvPr>
        </p:nvSpPr>
        <p:spPr>
          <a:xfrm>
            <a:off x="8326861" y="12490450"/>
            <a:ext cx="7717578" cy="952500"/>
          </a:xfrm>
          <a:prstGeom prst="rect">
            <a:avLst/>
          </a:prstGeom>
          <a:ln/>
        </p:spPr>
        <p:txBody>
          <a:bodyPr lIns="217610" tIns="108804" rIns="217610" bIns="108804"/>
          <a:lstStyle>
            <a:lvl1pPr>
              <a:defRPr/>
            </a:lvl1pPr>
          </a:lstStyle>
          <a:p>
            <a:pPr>
              <a:defRPr/>
            </a:pPr>
            <a:endParaRPr lang="en-US"/>
          </a:p>
        </p:txBody>
      </p:sp>
      <p:sp>
        <p:nvSpPr>
          <p:cNvPr id="6" name="Rectangle 8"/>
          <p:cNvSpPr>
            <a:spLocks noGrp="1" noChangeArrowheads="1"/>
          </p:cNvSpPr>
          <p:nvPr>
            <p:ph type="sldNum" sz="quarter" idx="12"/>
          </p:nvPr>
        </p:nvSpPr>
        <p:spPr>
          <a:xfrm>
            <a:off x="668925" y="690391"/>
            <a:ext cx="671918" cy="710390"/>
          </a:xfrm>
          <a:ln/>
        </p:spPr>
        <p:txBody>
          <a:bodyPr/>
          <a:lstStyle>
            <a:lvl1pPr>
              <a:defRPr/>
            </a:lvl1pPr>
          </a:lstStyle>
          <a:p>
            <a:pPr>
              <a:defRPr/>
            </a:pPr>
            <a:fld id="{D351DC9D-FE9A-4A43-A92A-ED13A70336FB}" type="slidenum">
              <a:rPr lang="en-US"/>
              <a:pPr>
                <a:defRPr/>
              </a:pPr>
              <a:t>‹#›</a:t>
            </a:fld>
            <a:endParaRPr lang="en-US"/>
          </a:p>
        </p:txBody>
      </p:sp>
    </p:spTree>
    <p:extLst>
      <p:ext uri="{BB962C8B-B14F-4D97-AF65-F5344CB8AC3E}">
        <p14:creationId xmlns="" xmlns:p14="http://schemas.microsoft.com/office/powerpoint/2010/main" val="12753008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tIns="108804" bIns="108804"/>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1218565" y="12490450"/>
            <a:ext cx="5686637" cy="952500"/>
          </a:xfrm>
          <a:prstGeom prst="rect">
            <a:avLst/>
          </a:prstGeom>
          <a:ln/>
        </p:spPr>
        <p:txBody>
          <a:bodyPr lIns="217610" tIns="108804" rIns="217610" bIns="108804"/>
          <a:lstStyle>
            <a:lvl1pPr>
              <a:defRPr/>
            </a:lvl1pPr>
          </a:lstStyle>
          <a:p>
            <a:pPr>
              <a:defRPr/>
            </a:pPr>
            <a:endParaRPr lang="en-US"/>
          </a:p>
        </p:txBody>
      </p:sp>
      <p:sp>
        <p:nvSpPr>
          <p:cNvPr id="5" name="Rectangle 6"/>
          <p:cNvSpPr>
            <a:spLocks noGrp="1" noChangeArrowheads="1"/>
          </p:cNvSpPr>
          <p:nvPr>
            <p:ph type="ftr" sz="quarter" idx="11"/>
          </p:nvPr>
        </p:nvSpPr>
        <p:spPr>
          <a:xfrm>
            <a:off x="8326861" y="12490450"/>
            <a:ext cx="7717578" cy="952500"/>
          </a:xfrm>
          <a:prstGeom prst="rect">
            <a:avLst/>
          </a:prstGeom>
          <a:ln/>
        </p:spPr>
        <p:txBody>
          <a:bodyPr lIns="217610" tIns="108804" rIns="217610" bIns="108804"/>
          <a:lstStyle>
            <a:lvl1pPr>
              <a:defRPr/>
            </a:lvl1pPr>
          </a:lstStyle>
          <a:p>
            <a:pPr>
              <a:defRPr/>
            </a:pPr>
            <a:endParaRPr lang="en-US"/>
          </a:p>
        </p:txBody>
      </p:sp>
      <p:sp>
        <p:nvSpPr>
          <p:cNvPr id="6" name="Rectangle 8"/>
          <p:cNvSpPr>
            <a:spLocks noGrp="1" noChangeArrowheads="1"/>
          </p:cNvSpPr>
          <p:nvPr>
            <p:ph type="sldNum" sz="quarter" idx="12"/>
          </p:nvPr>
        </p:nvSpPr>
        <p:spPr>
          <a:xfrm>
            <a:off x="668925" y="690391"/>
            <a:ext cx="671918" cy="710390"/>
          </a:xfrm>
          <a:ln/>
        </p:spPr>
        <p:txBody>
          <a:bodyPr/>
          <a:lstStyle>
            <a:lvl1pPr>
              <a:defRPr/>
            </a:lvl1pPr>
          </a:lstStyle>
          <a:p>
            <a:pPr>
              <a:defRPr/>
            </a:pPr>
            <a:fld id="{AA151A45-E0CC-3E48-B7FE-B996CFE9790A}" type="slidenum">
              <a:rPr lang="en-US"/>
              <a:pPr>
                <a:defRPr/>
              </a:pPr>
              <a:t>‹#›</a:t>
            </a:fld>
            <a:endParaRPr lang="en-US"/>
          </a:p>
        </p:txBody>
      </p:sp>
    </p:spTree>
    <p:extLst>
      <p:ext uri="{BB962C8B-B14F-4D97-AF65-F5344CB8AC3E}">
        <p14:creationId xmlns="" xmlns:p14="http://schemas.microsoft.com/office/powerpoint/2010/main" val="24631628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7848" y="4260853"/>
            <a:ext cx="20715605" cy="2940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3655695" y="7772400"/>
            <a:ext cx="17059910" cy="3505200"/>
          </a:xfrm>
        </p:spPr>
        <p:txBody>
          <a:bodyPr/>
          <a:lstStyle>
            <a:lvl1pPr marL="0" indent="0" algn="ctr">
              <a:buNone/>
              <a:defRPr/>
            </a:lvl1pPr>
            <a:lvl2pPr marL="1088051" indent="0" algn="ctr">
              <a:buNone/>
              <a:defRPr/>
            </a:lvl2pPr>
            <a:lvl3pPr marL="2176102" indent="0" algn="ctr">
              <a:buNone/>
              <a:defRPr/>
            </a:lvl3pPr>
            <a:lvl4pPr marL="3264152" indent="0" algn="ctr">
              <a:buNone/>
              <a:defRPr/>
            </a:lvl4pPr>
            <a:lvl5pPr marL="4352206" indent="0" algn="ctr">
              <a:buNone/>
              <a:defRPr/>
            </a:lvl5pPr>
            <a:lvl6pPr marL="5440256" indent="0" algn="ctr">
              <a:buNone/>
              <a:defRPr/>
            </a:lvl6pPr>
            <a:lvl7pPr marL="6528307" indent="0" algn="ctr">
              <a:buNone/>
              <a:defRPr/>
            </a:lvl7pPr>
            <a:lvl8pPr marL="7616358" indent="0" algn="ctr">
              <a:buNone/>
              <a:defRPr/>
            </a:lvl8pPr>
            <a:lvl9pPr marL="8704409"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D351DC9D-FE9A-4A43-A92A-ED13A70336FB}"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6703035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AA151A45-E0CC-3E48-B7FE-B996CFE9790A}"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262909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Main Title Logo Top">
    <p:spTree>
      <p:nvGrpSpPr>
        <p:cNvPr id="1" name=""/>
        <p:cNvGrpSpPr/>
        <p:nvPr/>
      </p:nvGrpSpPr>
      <p:grpSpPr>
        <a:xfrm>
          <a:off x="0" y="0"/>
          <a:ext cx="0" cy="0"/>
          <a:chOff x="0" y="0"/>
          <a:chExt cx="0" cy="0"/>
        </a:xfrm>
      </p:grpSpPr>
      <p:sp>
        <p:nvSpPr>
          <p:cNvPr id="44" name="Rectangle"/>
          <p:cNvSpPr/>
          <p:nvPr/>
        </p:nvSpPr>
        <p:spPr>
          <a:xfrm>
            <a:off x="20901720" y="-1"/>
            <a:ext cx="3480248" cy="13716002"/>
          </a:xfrm>
          <a:prstGeom prst="rect">
            <a:avLst/>
          </a:prstGeom>
          <a:solidFill>
            <a:srgbClr val="2F557F"/>
          </a:solidFill>
          <a:ln w="12700">
            <a:miter lim="400000"/>
          </a:ln>
        </p:spPr>
        <p:txBody>
          <a:bodyPr lIns="45715" tIns="45715" rIns="45715" bIns="45715" anchor="ctr"/>
          <a:lstStyle/>
          <a:p>
            <a:pPr algn="l">
              <a:lnSpc>
                <a:spcPct val="100000"/>
              </a:lnSpc>
              <a:defRPr sz="3600">
                <a:solidFill>
                  <a:srgbClr val="FFFFFF"/>
                </a:solidFill>
              </a:defRPr>
            </a:pPr>
            <a:endParaRPr/>
          </a:p>
        </p:txBody>
      </p:sp>
      <p:pic>
        <p:nvPicPr>
          <p:cNvPr id="45" name="170928-Symbol-R-Standard_White.png" descr="170928-Symbol-R-Standard_White.png"/>
          <p:cNvPicPr>
            <a:picLocks noChangeAspect="1"/>
          </p:cNvPicPr>
          <p:nvPr/>
        </p:nvPicPr>
        <p:blipFill>
          <a:blip r:embed="rId2" cstate="print">
            <a:extLst/>
          </a:blip>
          <a:stretch>
            <a:fillRect/>
          </a:stretch>
        </p:blipFill>
        <p:spPr>
          <a:xfrm>
            <a:off x="21124193" y="0"/>
            <a:ext cx="3035301" cy="3035300"/>
          </a:xfrm>
          <a:prstGeom prst="rect">
            <a:avLst/>
          </a:prstGeom>
          <a:ln w="12700">
            <a:miter lim="400000"/>
          </a:ln>
        </p:spPr>
      </p:pic>
      <p:sp>
        <p:nvSpPr>
          <p:cNvPr id="46" name="Title Text"/>
          <p:cNvSpPr txBox="1">
            <a:spLocks noGrp="1"/>
          </p:cNvSpPr>
          <p:nvPr>
            <p:ph type="title"/>
          </p:nvPr>
        </p:nvSpPr>
        <p:spPr>
          <a:xfrm>
            <a:off x="2386174" y="4049263"/>
            <a:ext cx="12287301" cy="4159394"/>
          </a:xfrm>
          <a:prstGeom prst="rect">
            <a:avLst/>
          </a:prstGeom>
        </p:spPr>
        <p:txBody>
          <a:bodyPr/>
          <a:lstStyle>
            <a:lvl1pPr algn="l"/>
          </a:lstStyle>
          <a:p>
            <a:r>
              <a:t>Title Text</a:t>
            </a:r>
          </a:p>
        </p:txBody>
      </p:sp>
      <p:sp>
        <p:nvSpPr>
          <p:cNvPr id="47" name="Body Level One…"/>
          <p:cNvSpPr txBox="1">
            <a:spLocks noGrp="1"/>
          </p:cNvSpPr>
          <p:nvPr>
            <p:ph type="body" sz="quarter" idx="1"/>
          </p:nvPr>
        </p:nvSpPr>
        <p:spPr>
          <a:xfrm>
            <a:off x="2391981" y="8132476"/>
            <a:ext cx="12275686" cy="4867744"/>
          </a:xfrm>
          <a:prstGeom prst="rect">
            <a:avLst/>
          </a:prstGeom>
        </p:spPr>
        <p:txBody>
          <a:bodyPr/>
          <a:lstStyle>
            <a:lvl1pPr>
              <a:lnSpc>
                <a:spcPct val="150000"/>
              </a:lnSpc>
              <a:spcBef>
                <a:spcPts val="0"/>
              </a:spcBef>
              <a:defRPr sz="3800" b="1" spc="393">
                <a:solidFill>
                  <a:srgbClr val="2F557F"/>
                </a:solidFill>
              </a:defRPr>
            </a:lvl1pPr>
            <a:lvl2pPr>
              <a:lnSpc>
                <a:spcPct val="150000"/>
              </a:lnSpc>
              <a:spcBef>
                <a:spcPts val="0"/>
              </a:spcBef>
              <a:defRPr sz="3800" b="1" spc="393">
                <a:solidFill>
                  <a:srgbClr val="2F557F"/>
                </a:solidFill>
              </a:defRPr>
            </a:lvl2pPr>
            <a:lvl3pPr>
              <a:lnSpc>
                <a:spcPct val="150000"/>
              </a:lnSpc>
              <a:spcBef>
                <a:spcPts val="0"/>
              </a:spcBef>
              <a:defRPr sz="3800" b="1" spc="393">
                <a:solidFill>
                  <a:srgbClr val="2F557F"/>
                </a:solidFill>
              </a:defRPr>
            </a:lvl3pPr>
            <a:lvl4pPr>
              <a:lnSpc>
                <a:spcPct val="150000"/>
              </a:lnSpc>
              <a:spcBef>
                <a:spcPts val="0"/>
              </a:spcBef>
              <a:defRPr sz="3800" b="1" spc="393">
                <a:solidFill>
                  <a:srgbClr val="2F557F"/>
                </a:solidFill>
              </a:defRPr>
            </a:lvl4pPr>
            <a:lvl5pPr>
              <a:lnSpc>
                <a:spcPct val="150000"/>
              </a:lnSpc>
              <a:spcBef>
                <a:spcPts val="0"/>
              </a:spcBef>
              <a:defRPr sz="3800" b="1" spc="393">
                <a:solidFill>
                  <a:srgbClr val="2F557F"/>
                </a:solidFill>
              </a:defRPr>
            </a:lvl5pPr>
          </a:lstStyle>
          <a:p>
            <a:r>
              <a:t>Body Level One</a:t>
            </a:r>
          </a:p>
          <a:p>
            <a:pPr lvl="1"/>
            <a:r>
              <a:t>Body Level Two</a:t>
            </a:r>
          </a:p>
          <a:p>
            <a:pPr lvl="2"/>
            <a:r>
              <a:t>Body Level Three</a:t>
            </a:r>
          </a:p>
          <a:p>
            <a:pPr lvl="3"/>
            <a:r>
              <a:t>Body Level Four</a:t>
            </a:r>
          </a:p>
          <a:p>
            <a:pPr lvl="4"/>
            <a:r>
              <a:t>Body Level Five</a:t>
            </a: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5165" y="8813803"/>
            <a:ext cx="20715605" cy="2724150"/>
          </a:xfrm>
        </p:spPr>
        <p:txBody>
          <a:bodyPr anchor="t"/>
          <a:lstStyle>
            <a:lvl1pPr algn="l">
              <a:defRPr sz="9500" b="1" cap="all"/>
            </a:lvl1pPr>
          </a:lstStyle>
          <a:p>
            <a:r>
              <a:rPr lang="en-US" smtClean="0"/>
              <a:t>Click to edit Master title style</a:t>
            </a:r>
            <a:endParaRPr lang="en-US"/>
          </a:p>
        </p:txBody>
      </p:sp>
      <p:sp>
        <p:nvSpPr>
          <p:cNvPr id="3" name="Text Placeholder 2"/>
          <p:cNvSpPr>
            <a:spLocks noGrp="1"/>
          </p:cNvSpPr>
          <p:nvPr>
            <p:ph type="body" idx="1"/>
          </p:nvPr>
        </p:nvSpPr>
        <p:spPr>
          <a:xfrm>
            <a:off x="1925165" y="5813427"/>
            <a:ext cx="20715605" cy="3000374"/>
          </a:xfrm>
        </p:spPr>
        <p:txBody>
          <a:bodyPr anchor="b"/>
          <a:lstStyle>
            <a:lvl1pPr marL="0" indent="0">
              <a:buNone/>
              <a:defRPr sz="4800"/>
            </a:lvl1pPr>
            <a:lvl2pPr marL="1088051" indent="0">
              <a:buNone/>
              <a:defRPr sz="4300"/>
            </a:lvl2pPr>
            <a:lvl3pPr marL="2176102" indent="0">
              <a:buNone/>
              <a:defRPr sz="3800"/>
            </a:lvl3pPr>
            <a:lvl4pPr marL="3264152" indent="0">
              <a:buNone/>
              <a:defRPr sz="3300"/>
            </a:lvl4pPr>
            <a:lvl5pPr marL="4352206" indent="0">
              <a:buNone/>
              <a:defRPr sz="3300"/>
            </a:lvl5pPr>
            <a:lvl6pPr marL="5440256" indent="0">
              <a:buNone/>
              <a:defRPr sz="3300"/>
            </a:lvl6pPr>
            <a:lvl7pPr marL="6528307" indent="0">
              <a:buNone/>
              <a:defRPr sz="3300"/>
            </a:lvl7pPr>
            <a:lvl8pPr marL="7616358" indent="0">
              <a:buNone/>
              <a:defRPr sz="3300"/>
            </a:lvl8pPr>
            <a:lvl9pPr marL="8704409" indent="0">
              <a:buNone/>
              <a:defRPr sz="33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46068610-A8BB-914B-9452-1B6CDFD89258}"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7236019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8565" y="3200403"/>
            <a:ext cx="10763991" cy="9051926"/>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388744" y="3200403"/>
            <a:ext cx="10763991" cy="9051926"/>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FD42513-0E08-5143-9720-0BFE9F588B5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78974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8565" y="549276"/>
            <a:ext cx="21934170" cy="228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8565" y="3070226"/>
            <a:ext cx="10768223" cy="1279524"/>
          </a:xfrm>
        </p:spPr>
        <p:txBody>
          <a:bodyPr anchor="b"/>
          <a:lstStyle>
            <a:lvl1pPr marL="0" indent="0">
              <a:buNone/>
              <a:defRPr sz="5700" b="1"/>
            </a:lvl1pPr>
            <a:lvl2pPr marL="1088051" indent="0">
              <a:buNone/>
              <a:defRPr sz="4800" b="1"/>
            </a:lvl2pPr>
            <a:lvl3pPr marL="2176102" indent="0">
              <a:buNone/>
              <a:defRPr sz="4300" b="1"/>
            </a:lvl3pPr>
            <a:lvl4pPr marL="3264152" indent="0">
              <a:buNone/>
              <a:defRPr sz="3800" b="1"/>
            </a:lvl4pPr>
            <a:lvl5pPr marL="4352206" indent="0">
              <a:buNone/>
              <a:defRPr sz="3800" b="1"/>
            </a:lvl5pPr>
            <a:lvl6pPr marL="5440256" indent="0">
              <a:buNone/>
              <a:defRPr sz="3800" b="1"/>
            </a:lvl6pPr>
            <a:lvl7pPr marL="6528307" indent="0">
              <a:buNone/>
              <a:defRPr sz="3800" b="1"/>
            </a:lvl7pPr>
            <a:lvl8pPr marL="7616358" indent="0">
              <a:buNone/>
              <a:defRPr sz="3800" b="1"/>
            </a:lvl8pPr>
            <a:lvl9pPr marL="8704409" indent="0">
              <a:buNone/>
              <a:defRPr sz="3800" b="1"/>
            </a:lvl9pPr>
          </a:lstStyle>
          <a:p>
            <a:pPr lvl="0"/>
            <a:r>
              <a:rPr lang="en-US" smtClean="0"/>
              <a:t>Click to edit Master text styles</a:t>
            </a:r>
          </a:p>
        </p:txBody>
      </p:sp>
      <p:sp>
        <p:nvSpPr>
          <p:cNvPr id="4" name="Content Placeholder 3"/>
          <p:cNvSpPr>
            <a:spLocks noGrp="1"/>
          </p:cNvSpPr>
          <p:nvPr>
            <p:ph sz="half" idx="2"/>
          </p:nvPr>
        </p:nvSpPr>
        <p:spPr>
          <a:xfrm>
            <a:off x="1218565" y="4349750"/>
            <a:ext cx="10768223" cy="7902576"/>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2380286" y="3070226"/>
            <a:ext cx="10772453" cy="1279524"/>
          </a:xfrm>
        </p:spPr>
        <p:txBody>
          <a:bodyPr anchor="b"/>
          <a:lstStyle>
            <a:lvl1pPr marL="0" indent="0">
              <a:buNone/>
              <a:defRPr sz="5700" b="1"/>
            </a:lvl1pPr>
            <a:lvl2pPr marL="1088051" indent="0">
              <a:buNone/>
              <a:defRPr sz="4800" b="1"/>
            </a:lvl2pPr>
            <a:lvl3pPr marL="2176102" indent="0">
              <a:buNone/>
              <a:defRPr sz="4300" b="1"/>
            </a:lvl3pPr>
            <a:lvl4pPr marL="3264152" indent="0">
              <a:buNone/>
              <a:defRPr sz="3800" b="1"/>
            </a:lvl4pPr>
            <a:lvl5pPr marL="4352206" indent="0">
              <a:buNone/>
              <a:defRPr sz="3800" b="1"/>
            </a:lvl5pPr>
            <a:lvl6pPr marL="5440256" indent="0">
              <a:buNone/>
              <a:defRPr sz="3800" b="1"/>
            </a:lvl6pPr>
            <a:lvl7pPr marL="6528307" indent="0">
              <a:buNone/>
              <a:defRPr sz="3800" b="1"/>
            </a:lvl7pPr>
            <a:lvl8pPr marL="7616358" indent="0">
              <a:buNone/>
              <a:defRPr sz="3800" b="1"/>
            </a:lvl8pPr>
            <a:lvl9pPr marL="8704409" indent="0">
              <a:buNone/>
              <a:defRPr sz="3800" b="1"/>
            </a:lvl9pPr>
          </a:lstStyle>
          <a:p>
            <a:pPr lvl="0"/>
            <a:r>
              <a:rPr lang="en-US" smtClean="0"/>
              <a:t>Click to edit Master text styles</a:t>
            </a:r>
          </a:p>
        </p:txBody>
      </p:sp>
      <p:sp>
        <p:nvSpPr>
          <p:cNvPr id="6" name="Content Placeholder 5"/>
          <p:cNvSpPr>
            <a:spLocks noGrp="1"/>
          </p:cNvSpPr>
          <p:nvPr>
            <p:ph sz="quarter" idx="4"/>
          </p:nvPr>
        </p:nvSpPr>
        <p:spPr>
          <a:xfrm>
            <a:off x="12380286" y="4349750"/>
            <a:ext cx="10772453" cy="7902576"/>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5675A2F8-F877-214D-9631-E9AB353A8567}"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3203111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2D7EAB04-4C9C-5C4E-A44D-7CCFCF993C8F}"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0952904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C1D691E0-120E-F947-95DC-5339922A5F5C}"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5066627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8566" y="546100"/>
            <a:ext cx="8017990" cy="2324100"/>
          </a:xfrm>
        </p:spPr>
        <p:txBody>
          <a:bodyPr anchor="b"/>
          <a:lstStyle>
            <a:lvl1pPr algn="l">
              <a:defRPr sz="4800" b="1"/>
            </a:lvl1pPr>
          </a:lstStyle>
          <a:p>
            <a:r>
              <a:rPr lang="en-US" smtClean="0"/>
              <a:t>Click to edit Master title style</a:t>
            </a:r>
            <a:endParaRPr lang="en-US"/>
          </a:p>
        </p:txBody>
      </p:sp>
      <p:sp>
        <p:nvSpPr>
          <p:cNvPr id="3" name="Content Placeholder 2"/>
          <p:cNvSpPr>
            <a:spLocks noGrp="1"/>
          </p:cNvSpPr>
          <p:nvPr>
            <p:ph idx="1"/>
          </p:nvPr>
        </p:nvSpPr>
        <p:spPr>
          <a:xfrm>
            <a:off x="9528501" y="546103"/>
            <a:ext cx="13624234" cy="11706226"/>
          </a:xfrm>
        </p:spPr>
        <p:txBody>
          <a:bodyPr/>
          <a:lstStyle>
            <a:lvl1pPr>
              <a:defRPr sz="76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18566" y="2870203"/>
            <a:ext cx="8017990" cy="9382126"/>
          </a:xfrm>
        </p:spPr>
        <p:txBody>
          <a:bodyPr/>
          <a:lstStyle>
            <a:lvl1pPr marL="0" indent="0">
              <a:buNone/>
              <a:defRPr sz="3300"/>
            </a:lvl1pPr>
            <a:lvl2pPr marL="1088051" indent="0">
              <a:buNone/>
              <a:defRPr sz="2900"/>
            </a:lvl2pPr>
            <a:lvl3pPr marL="2176102" indent="0">
              <a:buNone/>
              <a:defRPr sz="2400"/>
            </a:lvl3pPr>
            <a:lvl4pPr marL="3264152" indent="0">
              <a:buNone/>
              <a:defRPr sz="2100"/>
            </a:lvl4pPr>
            <a:lvl5pPr marL="4352206" indent="0">
              <a:buNone/>
              <a:defRPr sz="2100"/>
            </a:lvl5pPr>
            <a:lvl6pPr marL="5440256" indent="0">
              <a:buNone/>
              <a:defRPr sz="2100"/>
            </a:lvl6pPr>
            <a:lvl7pPr marL="6528307" indent="0">
              <a:buNone/>
              <a:defRPr sz="2100"/>
            </a:lvl7pPr>
            <a:lvl8pPr marL="7616358" indent="0">
              <a:buNone/>
              <a:defRPr sz="2100"/>
            </a:lvl8pPr>
            <a:lvl9pPr marL="8704409" indent="0">
              <a:buNone/>
              <a:defRPr sz="21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C2A1A517-5165-4945-97EF-761D6280D4CE}"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8490365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6945" y="9601200"/>
            <a:ext cx="14622780" cy="1133476"/>
          </a:xfrm>
        </p:spPr>
        <p:txBody>
          <a:bodyPr anchor="b"/>
          <a:lstStyle>
            <a:lvl1pPr algn="l">
              <a:defRPr sz="4800" b="1"/>
            </a:lvl1pPr>
          </a:lstStyle>
          <a:p>
            <a:r>
              <a:rPr lang="en-US" smtClean="0"/>
              <a:t>Click to edit Master title style</a:t>
            </a:r>
            <a:endParaRPr lang="en-US"/>
          </a:p>
        </p:txBody>
      </p:sp>
      <p:sp>
        <p:nvSpPr>
          <p:cNvPr id="3" name="Picture Placeholder 2"/>
          <p:cNvSpPr>
            <a:spLocks noGrp="1"/>
          </p:cNvSpPr>
          <p:nvPr>
            <p:ph type="pic" idx="1"/>
          </p:nvPr>
        </p:nvSpPr>
        <p:spPr>
          <a:xfrm>
            <a:off x="4776945" y="1225550"/>
            <a:ext cx="14622780" cy="8229600"/>
          </a:xfrm>
        </p:spPr>
        <p:txBody>
          <a:bodyPr/>
          <a:lstStyle>
            <a:lvl1pPr marL="0" indent="0">
              <a:buNone/>
              <a:defRPr sz="7600"/>
            </a:lvl1pPr>
            <a:lvl2pPr marL="1088051" indent="0">
              <a:buNone/>
              <a:defRPr sz="6700"/>
            </a:lvl2pPr>
            <a:lvl3pPr marL="2176102" indent="0">
              <a:buNone/>
              <a:defRPr sz="5700"/>
            </a:lvl3pPr>
            <a:lvl4pPr marL="3264152" indent="0">
              <a:buNone/>
              <a:defRPr sz="4800"/>
            </a:lvl4pPr>
            <a:lvl5pPr marL="4352206" indent="0">
              <a:buNone/>
              <a:defRPr sz="4800"/>
            </a:lvl5pPr>
            <a:lvl6pPr marL="5440256" indent="0">
              <a:buNone/>
              <a:defRPr sz="4800"/>
            </a:lvl6pPr>
            <a:lvl7pPr marL="6528307" indent="0">
              <a:buNone/>
              <a:defRPr sz="4800"/>
            </a:lvl7pPr>
            <a:lvl8pPr marL="7616358" indent="0">
              <a:buNone/>
              <a:defRPr sz="4800"/>
            </a:lvl8pPr>
            <a:lvl9pPr marL="8704409" indent="0">
              <a:buNone/>
              <a:defRPr sz="48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4776945" y="10734676"/>
            <a:ext cx="14622780" cy="1609724"/>
          </a:xfrm>
        </p:spPr>
        <p:txBody>
          <a:bodyPr/>
          <a:lstStyle>
            <a:lvl1pPr marL="0" indent="0">
              <a:buNone/>
              <a:defRPr sz="3300"/>
            </a:lvl1pPr>
            <a:lvl2pPr marL="1088051" indent="0">
              <a:buNone/>
              <a:defRPr sz="2900"/>
            </a:lvl2pPr>
            <a:lvl3pPr marL="2176102" indent="0">
              <a:buNone/>
              <a:defRPr sz="2400"/>
            </a:lvl3pPr>
            <a:lvl4pPr marL="3264152" indent="0">
              <a:buNone/>
              <a:defRPr sz="2100"/>
            </a:lvl4pPr>
            <a:lvl5pPr marL="4352206" indent="0">
              <a:buNone/>
              <a:defRPr sz="2100"/>
            </a:lvl5pPr>
            <a:lvl6pPr marL="5440256" indent="0">
              <a:buNone/>
              <a:defRPr sz="2100"/>
            </a:lvl6pPr>
            <a:lvl7pPr marL="6528307" indent="0">
              <a:buNone/>
              <a:defRPr sz="2100"/>
            </a:lvl7pPr>
            <a:lvl8pPr marL="7616358" indent="0">
              <a:buNone/>
              <a:defRPr sz="2100"/>
            </a:lvl8pPr>
            <a:lvl9pPr marL="8704409" indent="0">
              <a:buNone/>
              <a:defRPr sz="21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1F4E92E8-C6C6-4649-A12E-F3C84B3EF204}"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5850755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3CFE75AF-8402-5A43-A129-D42DA28FAA72}"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3384050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278475" y="549279"/>
            <a:ext cx="6092825" cy="11703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549279"/>
            <a:ext cx="17872287" cy="11703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7D3DA16C-08A6-ED48-A5F8-D86DC4C824BA}"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5433035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7848" y="4260851"/>
            <a:ext cx="20715605" cy="2940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3655695" y="7772400"/>
            <a:ext cx="17059910" cy="3505200"/>
          </a:xfrm>
        </p:spPr>
        <p:txBody>
          <a:bodyPr/>
          <a:lstStyle>
            <a:lvl1pPr marL="0" indent="0" algn="ctr">
              <a:buNone/>
              <a:defRPr/>
            </a:lvl1pPr>
            <a:lvl2pPr marL="1088182" indent="0" algn="ctr">
              <a:buNone/>
              <a:defRPr/>
            </a:lvl2pPr>
            <a:lvl3pPr marL="2176363" indent="0" algn="ctr">
              <a:buNone/>
              <a:defRPr/>
            </a:lvl3pPr>
            <a:lvl4pPr marL="3264545" indent="0" algn="ctr">
              <a:buNone/>
              <a:defRPr/>
            </a:lvl4pPr>
            <a:lvl5pPr marL="4352727" indent="0" algn="ctr">
              <a:buNone/>
              <a:defRPr/>
            </a:lvl5pPr>
            <a:lvl6pPr marL="5440909" indent="0" algn="ctr">
              <a:buNone/>
              <a:defRPr/>
            </a:lvl6pPr>
            <a:lvl7pPr marL="6529090" indent="0" algn="ctr">
              <a:buNone/>
              <a:defRPr/>
            </a:lvl7pPr>
            <a:lvl8pPr marL="7617272" indent="0" algn="ctr">
              <a:buNone/>
              <a:defRPr/>
            </a:lvl8pPr>
            <a:lvl9pPr marL="8705454"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D351DC9D-FE9A-4A43-A92A-ED13A70336FB}"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552247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Main Title Bar Logo Bottom">
    <p:spTree>
      <p:nvGrpSpPr>
        <p:cNvPr id="1" name=""/>
        <p:cNvGrpSpPr/>
        <p:nvPr/>
      </p:nvGrpSpPr>
      <p:grpSpPr>
        <a:xfrm>
          <a:off x="0" y="0"/>
          <a:ext cx="0" cy="0"/>
          <a:chOff x="0" y="0"/>
          <a:chExt cx="0" cy="0"/>
        </a:xfrm>
      </p:grpSpPr>
      <p:sp>
        <p:nvSpPr>
          <p:cNvPr id="55" name="Rectangle"/>
          <p:cNvSpPr/>
          <p:nvPr/>
        </p:nvSpPr>
        <p:spPr>
          <a:xfrm>
            <a:off x="20901720" y="-1"/>
            <a:ext cx="3480248" cy="13716002"/>
          </a:xfrm>
          <a:prstGeom prst="rect">
            <a:avLst/>
          </a:prstGeom>
          <a:solidFill>
            <a:srgbClr val="2F557F"/>
          </a:solidFill>
          <a:ln w="12700">
            <a:miter lim="400000"/>
          </a:ln>
        </p:spPr>
        <p:txBody>
          <a:bodyPr lIns="45715" tIns="45715" rIns="45715" bIns="45715" anchor="ctr"/>
          <a:lstStyle/>
          <a:p>
            <a:pPr algn="l">
              <a:lnSpc>
                <a:spcPct val="100000"/>
              </a:lnSpc>
              <a:defRPr sz="3600">
                <a:solidFill>
                  <a:srgbClr val="FFFFFF"/>
                </a:solidFill>
              </a:defRPr>
            </a:pPr>
            <a:endParaRPr/>
          </a:p>
        </p:txBody>
      </p:sp>
      <p:pic>
        <p:nvPicPr>
          <p:cNvPr id="56" name="170928-Symbol-R-Standard_White.png" descr="170928-Symbol-R-Standard_White.png"/>
          <p:cNvPicPr>
            <a:picLocks noChangeAspect="1"/>
          </p:cNvPicPr>
          <p:nvPr/>
        </p:nvPicPr>
        <p:blipFill>
          <a:blip r:embed="rId2" cstate="print">
            <a:extLst/>
          </a:blip>
          <a:stretch>
            <a:fillRect/>
          </a:stretch>
        </p:blipFill>
        <p:spPr>
          <a:xfrm>
            <a:off x="21124193" y="10185400"/>
            <a:ext cx="3035301" cy="3035300"/>
          </a:xfrm>
          <a:prstGeom prst="rect">
            <a:avLst/>
          </a:prstGeom>
          <a:ln w="12700">
            <a:miter lim="400000"/>
          </a:ln>
        </p:spPr>
      </p:pic>
      <p:sp>
        <p:nvSpPr>
          <p:cNvPr id="57" name="Title Text"/>
          <p:cNvSpPr txBox="1">
            <a:spLocks noGrp="1"/>
          </p:cNvSpPr>
          <p:nvPr>
            <p:ph type="title"/>
          </p:nvPr>
        </p:nvSpPr>
        <p:spPr>
          <a:xfrm>
            <a:off x="2388594" y="2649596"/>
            <a:ext cx="18031097" cy="5492452"/>
          </a:xfrm>
          <a:prstGeom prst="rect">
            <a:avLst/>
          </a:prstGeom>
        </p:spPr>
        <p:txBody>
          <a:bodyPr/>
          <a:lstStyle>
            <a:lvl1pPr algn="l"/>
          </a:lstStyle>
          <a:p>
            <a:r>
              <a:t>Title Text</a:t>
            </a:r>
          </a:p>
        </p:txBody>
      </p:sp>
      <p:sp>
        <p:nvSpPr>
          <p:cNvPr id="58" name="Body Level One…"/>
          <p:cNvSpPr txBox="1">
            <a:spLocks noGrp="1"/>
          </p:cNvSpPr>
          <p:nvPr>
            <p:ph type="body" sz="quarter" idx="1"/>
          </p:nvPr>
        </p:nvSpPr>
        <p:spPr>
          <a:xfrm>
            <a:off x="2386174" y="8155371"/>
            <a:ext cx="12287301" cy="4932078"/>
          </a:xfrm>
          <a:prstGeom prst="rect">
            <a:avLst/>
          </a:prstGeom>
        </p:spPr>
        <p:txBody>
          <a:bodyPr/>
          <a:lstStyle>
            <a:lvl1pPr>
              <a:lnSpc>
                <a:spcPct val="150000"/>
              </a:lnSpc>
              <a:spcBef>
                <a:spcPts val="0"/>
              </a:spcBef>
              <a:defRPr sz="3800" b="1" spc="393">
                <a:solidFill>
                  <a:srgbClr val="2F557F"/>
                </a:solidFill>
              </a:defRPr>
            </a:lvl1pPr>
            <a:lvl2pPr>
              <a:lnSpc>
                <a:spcPct val="150000"/>
              </a:lnSpc>
              <a:spcBef>
                <a:spcPts val="0"/>
              </a:spcBef>
              <a:defRPr sz="3800" b="1" spc="393">
                <a:solidFill>
                  <a:srgbClr val="2F557F"/>
                </a:solidFill>
              </a:defRPr>
            </a:lvl2pPr>
            <a:lvl3pPr>
              <a:lnSpc>
                <a:spcPct val="150000"/>
              </a:lnSpc>
              <a:spcBef>
                <a:spcPts val="0"/>
              </a:spcBef>
              <a:defRPr sz="3800" b="1" spc="393">
                <a:solidFill>
                  <a:srgbClr val="2F557F"/>
                </a:solidFill>
              </a:defRPr>
            </a:lvl3pPr>
            <a:lvl4pPr>
              <a:lnSpc>
                <a:spcPct val="150000"/>
              </a:lnSpc>
              <a:spcBef>
                <a:spcPts val="0"/>
              </a:spcBef>
              <a:defRPr sz="3800" b="1" spc="393">
                <a:solidFill>
                  <a:srgbClr val="2F557F"/>
                </a:solidFill>
              </a:defRPr>
            </a:lvl4pPr>
            <a:lvl5pPr>
              <a:lnSpc>
                <a:spcPct val="150000"/>
              </a:lnSpc>
              <a:spcBef>
                <a:spcPts val="0"/>
              </a:spcBef>
              <a:defRPr sz="3800" b="1" spc="393">
                <a:solidFill>
                  <a:srgbClr val="2F557F"/>
                </a:solidFill>
              </a:defRPr>
            </a:lvl5pPr>
          </a:lstStyle>
          <a:p>
            <a:r>
              <a:t>Body Level One</a:t>
            </a:r>
          </a:p>
          <a:p>
            <a:pPr lvl="1"/>
            <a:r>
              <a:t>Body Level Two</a:t>
            </a:r>
          </a:p>
          <a:p>
            <a:pPr lvl="2"/>
            <a:r>
              <a:t>Body Level Three</a:t>
            </a:r>
          </a:p>
          <a:p>
            <a:pPr lvl="3"/>
            <a:r>
              <a:t>Body Level Four</a:t>
            </a:r>
          </a:p>
          <a:p>
            <a:pPr lvl="4"/>
            <a:r>
              <a:t>Body Level Five</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AA151A45-E0CC-3E48-B7FE-B996CFE9790A}"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7696747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5165" y="8813801"/>
            <a:ext cx="20715605" cy="2724150"/>
          </a:xfrm>
        </p:spPr>
        <p:txBody>
          <a:bodyPr anchor="t"/>
          <a:lstStyle>
            <a:lvl1pPr algn="l">
              <a:defRPr sz="9500" b="1" cap="all"/>
            </a:lvl1pPr>
          </a:lstStyle>
          <a:p>
            <a:r>
              <a:rPr lang="en-US" smtClean="0"/>
              <a:t>Click to edit Master title style</a:t>
            </a:r>
            <a:endParaRPr lang="en-US"/>
          </a:p>
        </p:txBody>
      </p:sp>
      <p:sp>
        <p:nvSpPr>
          <p:cNvPr id="3" name="Text Placeholder 2"/>
          <p:cNvSpPr>
            <a:spLocks noGrp="1"/>
          </p:cNvSpPr>
          <p:nvPr>
            <p:ph type="body" idx="1"/>
          </p:nvPr>
        </p:nvSpPr>
        <p:spPr>
          <a:xfrm>
            <a:off x="1925165" y="5813427"/>
            <a:ext cx="20715605" cy="3000374"/>
          </a:xfrm>
        </p:spPr>
        <p:txBody>
          <a:bodyPr anchor="b"/>
          <a:lstStyle>
            <a:lvl1pPr marL="0" indent="0">
              <a:buNone/>
              <a:defRPr sz="4800"/>
            </a:lvl1pPr>
            <a:lvl2pPr marL="1088182" indent="0">
              <a:buNone/>
              <a:defRPr sz="4300"/>
            </a:lvl2pPr>
            <a:lvl3pPr marL="2176363" indent="0">
              <a:buNone/>
              <a:defRPr sz="3800"/>
            </a:lvl3pPr>
            <a:lvl4pPr marL="3264545" indent="0">
              <a:buNone/>
              <a:defRPr sz="3300"/>
            </a:lvl4pPr>
            <a:lvl5pPr marL="4352727" indent="0">
              <a:buNone/>
              <a:defRPr sz="3300"/>
            </a:lvl5pPr>
            <a:lvl6pPr marL="5440909" indent="0">
              <a:buNone/>
              <a:defRPr sz="3300"/>
            </a:lvl6pPr>
            <a:lvl7pPr marL="6529090" indent="0">
              <a:buNone/>
              <a:defRPr sz="3300"/>
            </a:lvl7pPr>
            <a:lvl8pPr marL="7617272" indent="0">
              <a:buNone/>
              <a:defRPr sz="3300"/>
            </a:lvl8pPr>
            <a:lvl9pPr marL="8705454" indent="0">
              <a:buNone/>
              <a:defRPr sz="33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46068610-A8BB-914B-9452-1B6CDFD89258}"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5305419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8565" y="3200401"/>
            <a:ext cx="10763991" cy="9051926"/>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388744" y="3200401"/>
            <a:ext cx="10763991" cy="9051926"/>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FD42513-0E08-5143-9720-0BFE9F588B5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7467238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8565" y="549276"/>
            <a:ext cx="21934170" cy="228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8565" y="3070226"/>
            <a:ext cx="10768223" cy="1279524"/>
          </a:xfrm>
        </p:spPr>
        <p:txBody>
          <a:bodyPr anchor="b"/>
          <a:lstStyle>
            <a:lvl1pPr marL="0" indent="0">
              <a:buNone/>
              <a:defRPr sz="5700" b="1"/>
            </a:lvl1pPr>
            <a:lvl2pPr marL="1088182" indent="0">
              <a:buNone/>
              <a:defRPr sz="4800" b="1"/>
            </a:lvl2pPr>
            <a:lvl3pPr marL="2176363" indent="0">
              <a:buNone/>
              <a:defRPr sz="4300" b="1"/>
            </a:lvl3pPr>
            <a:lvl4pPr marL="3264545" indent="0">
              <a:buNone/>
              <a:defRPr sz="3800" b="1"/>
            </a:lvl4pPr>
            <a:lvl5pPr marL="4352727" indent="0">
              <a:buNone/>
              <a:defRPr sz="3800" b="1"/>
            </a:lvl5pPr>
            <a:lvl6pPr marL="5440909" indent="0">
              <a:buNone/>
              <a:defRPr sz="3800" b="1"/>
            </a:lvl6pPr>
            <a:lvl7pPr marL="6529090" indent="0">
              <a:buNone/>
              <a:defRPr sz="3800" b="1"/>
            </a:lvl7pPr>
            <a:lvl8pPr marL="7617272" indent="0">
              <a:buNone/>
              <a:defRPr sz="3800" b="1"/>
            </a:lvl8pPr>
            <a:lvl9pPr marL="8705454" indent="0">
              <a:buNone/>
              <a:defRPr sz="3800" b="1"/>
            </a:lvl9pPr>
          </a:lstStyle>
          <a:p>
            <a:pPr lvl="0"/>
            <a:r>
              <a:rPr lang="en-US" smtClean="0"/>
              <a:t>Click to edit Master text styles</a:t>
            </a:r>
          </a:p>
        </p:txBody>
      </p:sp>
      <p:sp>
        <p:nvSpPr>
          <p:cNvPr id="4" name="Content Placeholder 3"/>
          <p:cNvSpPr>
            <a:spLocks noGrp="1"/>
          </p:cNvSpPr>
          <p:nvPr>
            <p:ph sz="half" idx="2"/>
          </p:nvPr>
        </p:nvSpPr>
        <p:spPr>
          <a:xfrm>
            <a:off x="1218565" y="4349750"/>
            <a:ext cx="10768223" cy="7902576"/>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2380283" y="3070226"/>
            <a:ext cx="10772453" cy="1279524"/>
          </a:xfrm>
        </p:spPr>
        <p:txBody>
          <a:bodyPr anchor="b"/>
          <a:lstStyle>
            <a:lvl1pPr marL="0" indent="0">
              <a:buNone/>
              <a:defRPr sz="5700" b="1"/>
            </a:lvl1pPr>
            <a:lvl2pPr marL="1088182" indent="0">
              <a:buNone/>
              <a:defRPr sz="4800" b="1"/>
            </a:lvl2pPr>
            <a:lvl3pPr marL="2176363" indent="0">
              <a:buNone/>
              <a:defRPr sz="4300" b="1"/>
            </a:lvl3pPr>
            <a:lvl4pPr marL="3264545" indent="0">
              <a:buNone/>
              <a:defRPr sz="3800" b="1"/>
            </a:lvl4pPr>
            <a:lvl5pPr marL="4352727" indent="0">
              <a:buNone/>
              <a:defRPr sz="3800" b="1"/>
            </a:lvl5pPr>
            <a:lvl6pPr marL="5440909" indent="0">
              <a:buNone/>
              <a:defRPr sz="3800" b="1"/>
            </a:lvl6pPr>
            <a:lvl7pPr marL="6529090" indent="0">
              <a:buNone/>
              <a:defRPr sz="3800" b="1"/>
            </a:lvl7pPr>
            <a:lvl8pPr marL="7617272" indent="0">
              <a:buNone/>
              <a:defRPr sz="3800" b="1"/>
            </a:lvl8pPr>
            <a:lvl9pPr marL="8705454" indent="0">
              <a:buNone/>
              <a:defRPr sz="3800" b="1"/>
            </a:lvl9pPr>
          </a:lstStyle>
          <a:p>
            <a:pPr lvl="0"/>
            <a:r>
              <a:rPr lang="en-US" smtClean="0"/>
              <a:t>Click to edit Master text styles</a:t>
            </a:r>
          </a:p>
        </p:txBody>
      </p:sp>
      <p:sp>
        <p:nvSpPr>
          <p:cNvPr id="6" name="Content Placeholder 5"/>
          <p:cNvSpPr>
            <a:spLocks noGrp="1"/>
          </p:cNvSpPr>
          <p:nvPr>
            <p:ph sz="quarter" idx="4"/>
          </p:nvPr>
        </p:nvSpPr>
        <p:spPr>
          <a:xfrm>
            <a:off x="12380283" y="4349750"/>
            <a:ext cx="10772453" cy="7902576"/>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5675A2F8-F877-214D-9631-E9AB353A8567}"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2057681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2D7EAB04-4C9C-5C4E-A44D-7CCFCF993C8F}"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8796577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C1D691E0-120E-F947-95DC-5339922A5F5C}"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2901630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8566" y="546100"/>
            <a:ext cx="8017990" cy="2324100"/>
          </a:xfrm>
        </p:spPr>
        <p:txBody>
          <a:bodyPr anchor="b"/>
          <a:lstStyle>
            <a:lvl1pPr algn="l">
              <a:defRPr sz="4800" b="1"/>
            </a:lvl1pPr>
          </a:lstStyle>
          <a:p>
            <a:r>
              <a:rPr lang="en-US" smtClean="0"/>
              <a:t>Click to edit Master title style</a:t>
            </a:r>
            <a:endParaRPr lang="en-US"/>
          </a:p>
        </p:txBody>
      </p:sp>
      <p:sp>
        <p:nvSpPr>
          <p:cNvPr id="3" name="Content Placeholder 2"/>
          <p:cNvSpPr>
            <a:spLocks noGrp="1"/>
          </p:cNvSpPr>
          <p:nvPr>
            <p:ph idx="1"/>
          </p:nvPr>
        </p:nvSpPr>
        <p:spPr>
          <a:xfrm>
            <a:off x="9528501" y="546101"/>
            <a:ext cx="13624234" cy="11706226"/>
          </a:xfrm>
        </p:spPr>
        <p:txBody>
          <a:bodyPr/>
          <a:lstStyle>
            <a:lvl1pPr>
              <a:defRPr sz="76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18566" y="2870201"/>
            <a:ext cx="8017990" cy="9382126"/>
          </a:xfrm>
        </p:spPr>
        <p:txBody>
          <a:bodyPr/>
          <a:lstStyle>
            <a:lvl1pPr marL="0" indent="0">
              <a:buNone/>
              <a:defRPr sz="3300"/>
            </a:lvl1pPr>
            <a:lvl2pPr marL="1088182" indent="0">
              <a:buNone/>
              <a:defRPr sz="2900"/>
            </a:lvl2pPr>
            <a:lvl3pPr marL="2176363" indent="0">
              <a:buNone/>
              <a:defRPr sz="2400"/>
            </a:lvl3pPr>
            <a:lvl4pPr marL="3264545" indent="0">
              <a:buNone/>
              <a:defRPr sz="2100"/>
            </a:lvl4pPr>
            <a:lvl5pPr marL="4352727" indent="0">
              <a:buNone/>
              <a:defRPr sz="2100"/>
            </a:lvl5pPr>
            <a:lvl6pPr marL="5440909" indent="0">
              <a:buNone/>
              <a:defRPr sz="2100"/>
            </a:lvl6pPr>
            <a:lvl7pPr marL="6529090" indent="0">
              <a:buNone/>
              <a:defRPr sz="2100"/>
            </a:lvl7pPr>
            <a:lvl8pPr marL="7617272" indent="0">
              <a:buNone/>
              <a:defRPr sz="2100"/>
            </a:lvl8pPr>
            <a:lvl9pPr marL="8705454" indent="0">
              <a:buNone/>
              <a:defRPr sz="21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C2A1A517-5165-4945-97EF-761D6280D4CE}"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3530020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6945" y="9601200"/>
            <a:ext cx="14622780" cy="1133476"/>
          </a:xfrm>
        </p:spPr>
        <p:txBody>
          <a:bodyPr anchor="b"/>
          <a:lstStyle>
            <a:lvl1pPr algn="l">
              <a:defRPr sz="4800" b="1"/>
            </a:lvl1pPr>
          </a:lstStyle>
          <a:p>
            <a:r>
              <a:rPr lang="en-US" smtClean="0"/>
              <a:t>Click to edit Master title style</a:t>
            </a:r>
            <a:endParaRPr lang="en-US"/>
          </a:p>
        </p:txBody>
      </p:sp>
      <p:sp>
        <p:nvSpPr>
          <p:cNvPr id="3" name="Picture Placeholder 2"/>
          <p:cNvSpPr>
            <a:spLocks noGrp="1"/>
          </p:cNvSpPr>
          <p:nvPr>
            <p:ph type="pic" idx="1"/>
          </p:nvPr>
        </p:nvSpPr>
        <p:spPr>
          <a:xfrm>
            <a:off x="4776945" y="1225550"/>
            <a:ext cx="14622780" cy="8229600"/>
          </a:xfrm>
        </p:spPr>
        <p:txBody>
          <a:bodyPr/>
          <a:lstStyle>
            <a:lvl1pPr marL="0" indent="0">
              <a:buNone/>
              <a:defRPr sz="7600"/>
            </a:lvl1pPr>
            <a:lvl2pPr marL="1088182" indent="0">
              <a:buNone/>
              <a:defRPr sz="6700"/>
            </a:lvl2pPr>
            <a:lvl3pPr marL="2176363" indent="0">
              <a:buNone/>
              <a:defRPr sz="5700"/>
            </a:lvl3pPr>
            <a:lvl4pPr marL="3264545" indent="0">
              <a:buNone/>
              <a:defRPr sz="4800"/>
            </a:lvl4pPr>
            <a:lvl5pPr marL="4352727" indent="0">
              <a:buNone/>
              <a:defRPr sz="4800"/>
            </a:lvl5pPr>
            <a:lvl6pPr marL="5440909" indent="0">
              <a:buNone/>
              <a:defRPr sz="4800"/>
            </a:lvl6pPr>
            <a:lvl7pPr marL="6529090" indent="0">
              <a:buNone/>
              <a:defRPr sz="4800"/>
            </a:lvl7pPr>
            <a:lvl8pPr marL="7617272" indent="0">
              <a:buNone/>
              <a:defRPr sz="4800"/>
            </a:lvl8pPr>
            <a:lvl9pPr marL="8705454" indent="0">
              <a:buNone/>
              <a:defRPr sz="48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4776945" y="10734676"/>
            <a:ext cx="14622780" cy="1609724"/>
          </a:xfrm>
        </p:spPr>
        <p:txBody>
          <a:bodyPr/>
          <a:lstStyle>
            <a:lvl1pPr marL="0" indent="0">
              <a:buNone/>
              <a:defRPr sz="3300"/>
            </a:lvl1pPr>
            <a:lvl2pPr marL="1088182" indent="0">
              <a:buNone/>
              <a:defRPr sz="2900"/>
            </a:lvl2pPr>
            <a:lvl3pPr marL="2176363" indent="0">
              <a:buNone/>
              <a:defRPr sz="2400"/>
            </a:lvl3pPr>
            <a:lvl4pPr marL="3264545" indent="0">
              <a:buNone/>
              <a:defRPr sz="2100"/>
            </a:lvl4pPr>
            <a:lvl5pPr marL="4352727" indent="0">
              <a:buNone/>
              <a:defRPr sz="2100"/>
            </a:lvl5pPr>
            <a:lvl6pPr marL="5440909" indent="0">
              <a:buNone/>
              <a:defRPr sz="2100"/>
            </a:lvl6pPr>
            <a:lvl7pPr marL="6529090" indent="0">
              <a:buNone/>
              <a:defRPr sz="2100"/>
            </a:lvl7pPr>
            <a:lvl8pPr marL="7617272" indent="0">
              <a:buNone/>
              <a:defRPr sz="2100"/>
            </a:lvl8pPr>
            <a:lvl9pPr marL="8705454" indent="0">
              <a:buNone/>
              <a:defRPr sz="21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1F4E92E8-C6C6-4649-A12E-F3C84B3EF204}"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6380623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3CFE75AF-8402-5A43-A129-D42DA28FAA72}"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0260037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278475" y="549277"/>
            <a:ext cx="6092825" cy="11703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549277"/>
            <a:ext cx="17872287" cy="11703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7D3DA16C-08A6-ED48-A5F8-D86DC4C824BA}"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738346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Full Image + Logo White">
    <p:spTree>
      <p:nvGrpSpPr>
        <p:cNvPr id="1" name=""/>
        <p:cNvGrpSpPr/>
        <p:nvPr/>
      </p:nvGrpSpPr>
      <p:grpSpPr>
        <a:xfrm>
          <a:off x="0" y="0"/>
          <a:ext cx="0" cy="0"/>
          <a:chOff x="0" y="0"/>
          <a:chExt cx="0" cy="0"/>
        </a:xfrm>
      </p:grpSpPr>
      <p:sp>
        <p:nvSpPr>
          <p:cNvPr id="66" name="ben-white-146947-small.jpg"/>
          <p:cNvSpPr>
            <a:spLocks noGrp="1"/>
          </p:cNvSpPr>
          <p:nvPr>
            <p:ph type="pic" idx="13"/>
          </p:nvPr>
        </p:nvSpPr>
        <p:spPr>
          <a:xfrm>
            <a:off x="-3175" y="0"/>
            <a:ext cx="24377649" cy="13716000"/>
          </a:xfrm>
          <a:prstGeom prst="rect">
            <a:avLst/>
          </a:prstGeom>
        </p:spPr>
        <p:txBody>
          <a:bodyPr lIns="91429" tIns="45715" rIns="91429" bIns="45715">
            <a:noAutofit/>
          </a:bodyPr>
          <a:lstStyle/>
          <a:p>
            <a:endParaRPr/>
          </a:p>
        </p:txBody>
      </p:sp>
      <p:pic>
        <p:nvPicPr>
          <p:cNvPr id="67" name="170928-Symbol-R-Circular_White.png" descr="170928-Symbol-R-Circular_White.png"/>
          <p:cNvPicPr>
            <a:picLocks noChangeAspect="1"/>
          </p:cNvPicPr>
          <p:nvPr/>
        </p:nvPicPr>
        <p:blipFill>
          <a:blip r:embed="rId2" cstate="print">
            <a:extLst/>
          </a:blip>
          <a:stretch>
            <a:fillRect/>
          </a:stretch>
        </p:blipFill>
        <p:spPr>
          <a:xfrm>
            <a:off x="21259803" y="254000"/>
            <a:ext cx="2730500" cy="2730500"/>
          </a:xfrm>
          <a:prstGeom prst="rect">
            <a:avLst/>
          </a:prstGeom>
          <a:ln w="12700">
            <a:miter lim="400000"/>
          </a:ln>
        </p:spPr>
      </p:pic>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Full Image + Logo Black">
    <p:spTree>
      <p:nvGrpSpPr>
        <p:cNvPr id="1" name=""/>
        <p:cNvGrpSpPr/>
        <p:nvPr/>
      </p:nvGrpSpPr>
      <p:grpSpPr>
        <a:xfrm>
          <a:off x="0" y="0"/>
          <a:ext cx="0" cy="0"/>
          <a:chOff x="0" y="0"/>
          <a:chExt cx="0" cy="0"/>
        </a:xfrm>
      </p:grpSpPr>
      <p:sp>
        <p:nvSpPr>
          <p:cNvPr id="75" name="YngBlkManReading.jpg"/>
          <p:cNvSpPr>
            <a:spLocks noGrp="1"/>
          </p:cNvSpPr>
          <p:nvPr>
            <p:ph type="pic" idx="13"/>
          </p:nvPr>
        </p:nvSpPr>
        <p:spPr>
          <a:xfrm>
            <a:off x="-3175" y="0"/>
            <a:ext cx="24377649" cy="13716000"/>
          </a:xfrm>
          <a:prstGeom prst="rect">
            <a:avLst/>
          </a:prstGeom>
        </p:spPr>
        <p:txBody>
          <a:bodyPr lIns="91429" tIns="45715" rIns="91429" bIns="45715">
            <a:noAutofit/>
          </a:bodyPr>
          <a:lstStyle/>
          <a:p>
            <a:endParaRPr/>
          </a:p>
        </p:txBody>
      </p:sp>
      <p:pic>
        <p:nvPicPr>
          <p:cNvPr id="76" name="170928-Symbol-R-Circular_Black.png" descr="170928-Symbol-R-Circular_Black.png"/>
          <p:cNvPicPr>
            <a:picLocks noChangeAspect="1"/>
          </p:cNvPicPr>
          <p:nvPr/>
        </p:nvPicPr>
        <p:blipFill>
          <a:blip r:embed="rId2" cstate="print">
            <a:extLst/>
          </a:blip>
          <a:stretch>
            <a:fillRect/>
          </a:stretch>
        </p:blipFill>
        <p:spPr>
          <a:xfrm>
            <a:off x="21259803" y="254000"/>
            <a:ext cx="2730500" cy="2730500"/>
          </a:xfrm>
          <a:prstGeom prst="rect">
            <a:avLst/>
          </a:prstGeom>
          <a:ln w="12700">
            <a:miter lim="400000"/>
          </a:ln>
        </p:spPr>
      </p:pic>
      <p:sp>
        <p:nvSpPr>
          <p:cNvPr id="7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Sub-Title Page">
    <p:spTree>
      <p:nvGrpSpPr>
        <p:cNvPr id="1" name=""/>
        <p:cNvGrpSpPr/>
        <p:nvPr/>
      </p:nvGrpSpPr>
      <p:grpSpPr>
        <a:xfrm>
          <a:off x="0" y="0"/>
          <a:ext cx="0" cy="0"/>
          <a:chOff x="0" y="0"/>
          <a:chExt cx="0" cy="0"/>
        </a:xfrm>
      </p:grpSpPr>
      <p:sp>
        <p:nvSpPr>
          <p:cNvPr id="105" name="blondeBible.jpg"/>
          <p:cNvSpPr>
            <a:spLocks noGrp="1"/>
          </p:cNvSpPr>
          <p:nvPr>
            <p:ph type="pic" idx="13"/>
          </p:nvPr>
        </p:nvSpPr>
        <p:spPr>
          <a:xfrm>
            <a:off x="-3175" y="3337560"/>
            <a:ext cx="24377649" cy="6644644"/>
          </a:xfrm>
          <a:prstGeom prst="rect">
            <a:avLst/>
          </a:prstGeom>
        </p:spPr>
        <p:txBody>
          <a:bodyPr lIns="91429" tIns="45715" rIns="91429" bIns="45715">
            <a:noAutofit/>
          </a:bodyPr>
          <a:lstStyle/>
          <a:p>
            <a:endParaRPr/>
          </a:p>
        </p:txBody>
      </p:sp>
      <p:sp>
        <p:nvSpPr>
          <p:cNvPr id="106" name="Title Text"/>
          <p:cNvSpPr txBox="1">
            <a:spLocks noGrp="1"/>
          </p:cNvSpPr>
          <p:nvPr>
            <p:ph type="title"/>
          </p:nvPr>
        </p:nvSpPr>
        <p:spPr>
          <a:xfrm>
            <a:off x="1782934" y="10470208"/>
            <a:ext cx="4934514" cy="2639756"/>
          </a:xfrm>
          <a:prstGeom prst="rect">
            <a:avLst/>
          </a:prstGeom>
        </p:spPr>
        <p:txBody>
          <a:bodyPr/>
          <a:lstStyle>
            <a:lvl1pPr algn="r">
              <a:lnSpc>
                <a:spcPct val="100000"/>
              </a:lnSpc>
              <a:defRPr sz="4300" cap="none" spc="600"/>
            </a:lvl1pPr>
          </a:lstStyle>
          <a:p>
            <a:r>
              <a:t>Title Text</a:t>
            </a:r>
          </a:p>
        </p:txBody>
      </p:sp>
      <p:sp>
        <p:nvSpPr>
          <p:cNvPr id="107" name="Body Level One…"/>
          <p:cNvSpPr txBox="1">
            <a:spLocks noGrp="1"/>
          </p:cNvSpPr>
          <p:nvPr>
            <p:ph type="body" sz="quarter" idx="1"/>
          </p:nvPr>
        </p:nvSpPr>
        <p:spPr>
          <a:xfrm>
            <a:off x="7847667" y="10536504"/>
            <a:ext cx="14497072" cy="2639756"/>
          </a:xfrm>
          <a:prstGeom prst="rect">
            <a:avLst/>
          </a:prstGeom>
        </p:spPr>
        <p:txBody>
          <a:bodyPr numCol="2" spcCol="724767"/>
          <a:lstStyle>
            <a:lvl1pPr>
              <a:lnSpc>
                <a:spcPct val="100000"/>
              </a:lnSpc>
              <a:spcBef>
                <a:spcPts val="0"/>
              </a:spcBef>
              <a:defRPr sz="3100"/>
            </a:lvl1pPr>
            <a:lvl2pPr>
              <a:lnSpc>
                <a:spcPct val="100000"/>
              </a:lnSpc>
              <a:spcBef>
                <a:spcPts val="0"/>
              </a:spcBef>
              <a:defRPr sz="3100"/>
            </a:lvl2pPr>
            <a:lvl3pPr>
              <a:lnSpc>
                <a:spcPct val="100000"/>
              </a:lnSpc>
              <a:spcBef>
                <a:spcPts val="0"/>
              </a:spcBef>
              <a:defRPr sz="3100"/>
            </a:lvl3pPr>
            <a:lvl4pPr>
              <a:lnSpc>
                <a:spcPct val="100000"/>
              </a:lnSpc>
              <a:spcBef>
                <a:spcPts val="0"/>
              </a:spcBef>
              <a:defRPr sz="3100"/>
            </a:lvl4pPr>
            <a:lvl5pPr>
              <a:lnSpc>
                <a:spcPct val="100000"/>
              </a:lnSpc>
              <a:spcBef>
                <a:spcPts val="0"/>
              </a:spcBef>
              <a:defRPr sz="3100"/>
            </a:lvl5pPr>
          </a:lstStyle>
          <a:p>
            <a:r>
              <a:t>Body Level One</a:t>
            </a:r>
          </a:p>
          <a:p>
            <a:pPr lvl="1"/>
            <a:r>
              <a:t>Body Level Two</a:t>
            </a:r>
          </a:p>
          <a:p>
            <a:pPr lvl="2"/>
            <a:r>
              <a:t>Body Level Three</a:t>
            </a:r>
          </a:p>
          <a:p>
            <a:pPr lvl="3"/>
            <a:r>
              <a:t>Body Level Four</a:t>
            </a:r>
          </a:p>
          <a:p>
            <a:pPr lvl="4"/>
            <a:r>
              <a:t>Body Level Five</a:t>
            </a:r>
          </a:p>
        </p:txBody>
      </p:sp>
      <p:pic>
        <p:nvPicPr>
          <p:cNvPr id="108" name="170928-Symbol-R-Circular_Denim.png" descr="170928-Symbol-R-Circular_Denim.png"/>
          <p:cNvPicPr>
            <a:picLocks noChangeAspect="1"/>
          </p:cNvPicPr>
          <p:nvPr/>
        </p:nvPicPr>
        <p:blipFill>
          <a:blip r:embed="rId2" cstate="print">
            <a:extLst/>
          </a:blip>
          <a:stretch>
            <a:fillRect/>
          </a:stretch>
        </p:blipFill>
        <p:spPr>
          <a:xfrm>
            <a:off x="21259803" y="254000"/>
            <a:ext cx="2730500" cy="2730500"/>
          </a:xfrm>
          <a:prstGeom prst="rect">
            <a:avLst/>
          </a:prstGeom>
          <a:ln w="12700">
            <a:miter lim="400000"/>
          </a:ln>
        </p:spPr>
      </p:pic>
      <p:sp>
        <p:nvSpPr>
          <p:cNvPr id="10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Sub-Title Page - Alt">
    <p:spTree>
      <p:nvGrpSpPr>
        <p:cNvPr id="1" name=""/>
        <p:cNvGrpSpPr/>
        <p:nvPr/>
      </p:nvGrpSpPr>
      <p:grpSpPr>
        <a:xfrm>
          <a:off x="0" y="0"/>
          <a:ext cx="0" cy="0"/>
          <a:chOff x="0" y="0"/>
          <a:chExt cx="0" cy="0"/>
        </a:xfrm>
      </p:grpSpPr>
      <p:sp>
        <p:nvSpPr>
          <p:cNvPr id="116" name="ben-white-126974.jpg"/>
          <p:cNvSpPr>
            <a:spLocks noGrp="1"/>
          </p:cNvSpPr>
          <p:nvPr>
            <p:ph type="pic" idx="13"/>
          </p:nvPr>
        </p:nvSpPr>
        <p:spPr>
          <a:xfrm>
            <a:off x="-3175" y="-33646"/>
            <a:ext cx="24377649" cy="10015848"/>
          </a:xfrm>
          <a:prstGeom prst="rect">
            <a:avLst/>
          </a:prstGeom>
        </p:spPr>
        <p:txBody>
          <a:bodyPr lIns="91429" tIns="45715" rIns="91429" bIns="45715">
            <a:noAutofit/>
          </a:bodyPr>
          <a:lstStyle/>
          <a:p>
            <a:endParaRPr/>
          </a:p>
        </p:txBody>
      </p:sp>
      <p:sp>
        <p:nvSpPr>
          <p:cNvPr id="117" name="Title Text"/>
          <p:cNvSpPr txBox="1">
            <a:spLocks noGrp="1"/>
          </p:cNvSpPr>
          <p:nvPr>
            <p:ph type="title"/>
          </p:nvPr>
        </p:nvSpPr>
        <p:spPr>
          <a:xfrm>
            <a:off x="1782934" y="10470208"/>
            <a:ext cx="4934514" cy="2639756"/>
          </a:xfrm>
          <a:prstGeom prst="rect">
            <a:avLst/>
          </a:prstGeom>
        </p:spPr>
        <p:txBody>
          <a:bodyPr/>
          <a:lstStyle>
            <a:lvl1pPr algn="r">
              <a:lnSpc>
                <a:spcPct val="100000"/>
              </a:lnSpc>
              <a:defRPr sz="4300" cap="none" spc="600"/>
            </a:lvl1pPr>
          </a:lstStyle>
          <a:p>
            <a:r>
              <a:t>Title Text</a:t>
            </a:r>
          </a:p>
        </p:txBody>
      </p:sp>
      <p:sp>
        <p:nvSpPr>
          <p:cNvPr id="118" name="Body Level One…"/>
          <p:cNvSpPr txBox="1">
            <a:spLocks noGrp="1"/>
          </p:cNvSpPr>
          <p:nvPr>
            <p:ph type="body" sz="quarter" idx="1"/>
          </p:nvPr>
        </p:nvSpPr>
        <p:spPr>
          <a:xfrm>
            <a:off x="7847667" y="10536504"/>
            <a:ext cx="14497072" cy="2639756"/>
          </a:xfrm>
          <a:prstGeom prst="rect">
            <a:avLst/>
          </a:prstGeom>
        </p:spPr>
        <p:txBody>
          <a:bodyPr numCol="2" spcCol="724767">
            <a:noAutofit/>
          </a:bodyPr>
          <a:lstStyle>
            <a:lvl1pPr>
              <a:lnSpc>
                <a:spcPct val="100000"/>
              </a:lnSpc>
              <a:spcBef>
                <a:spcPts val="0"/>
              </a:spcBef>
              <a:defRPr sz="3100"/>
            </a:lvl1pPr>
            <a:lvl2pPr>
              <a:lnSpc>
                <a:spcPct val="100000"/>
              </a:lnSpc>
              <a:spcBef>
                <a:spcPts val="0"/>
              </a:spcBef>
              <a:defRPr sz="3100"/>
            </a:lvl2pPr>
            <a:lvl3pPr>
              <a:lnSpc>
                <a:spcPct val="100000"/>
              </a:lnSpc>
              <a:spcBef>
                <a:spcPts val="0"/>
              </a:spcBef>
              <a:defRPr sz="3100"/>
            </a:lvl3pPr>
            <a:lvl4pPr>
              <a:lnSpc>
                <a:spcPct val="100000"/>
              </a:lnSpc>
              <a:spcBef>
                <a:spcPts val="0"/>
              </a:spcBef>
              <a:defRPr sz="3100"/>
            </a:lvl4pPr>
            <a:lvl5pPr>
              <a:lnSpc>
                <a:spcPct val="100000"/>
              </a:lnSpc>
              <a:spcBef>
                <a:spcPts val="0"/>
              </a:spcBef>
              <a:defRPr sz="3100"/>
            </a:lvl5pPr>
          </a:lstStyle>
          <a:p>
            <a:r>
              <a:t>Body Level One</a:t>
            </a:r>
          </a:p>
          <a:p>
            <a:pPr lvl="1"/>
            <a:r>
              <a:t>Body Level Two</a:t>
            </a:r>
          </a:p>
          <a:p>
            <a:pPr lvl="2"/>
            <a:r>
              <a:t>Body Level Three</a:t>
            </a:r>
          </a:p>
          <a:p>
            <a:pPr lvl="3"/>
            <a:r>
              <a:t>Body Level Four</a:t>
            </a:r>
          </a:p>
          <a:p>
            <a:pPr lvl="4"/>
            <a:r>
              <a:t>Body Level Five</a:t>
            </a:r>
          </a:p>
        </p:txBody>
      </p:sp>
      <p:pic>
        <p:nvPicPr>
          <p:cNvPr id="119" name="170928-Symbol-R-Circular_White.png" descr="170928-Symbol-R-Circular_White.png"/>
          <p:cNvPicPr>
            <a:picLocks noChangeAspect="1"/>
          </p:cNvPicPr>
          <p:nvPr/>
        </p:nvPicPr>
        <p:blipFill>
          <a:blip r:embed="rId2" cstate="print">
            <a:extLst/>
          </a:blip>
          <a:stretch>
            <a:fillRect/>
          </a:stretch>
        </p:blipFill>
        <p:spPr>
          <a:xfrm>
            <a:off x="21259803" y="254000"/>
            <a:ext cx="2730500" cy="2730500"/>
          </a:xfrm>
          <a:prstGeom prst="rect">
            <a:avLst/>
          </a:prstGeom>
          <a:ln w="12700">
            <a:miter lim="400000"/>
          </a:ln>
        </p:spPr>
      </p:pic>
      <p:sp>
        <p:nvSpPr>
          <p:cNvPr id="12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6.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2.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6.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3.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 name="Group"/>
          <p:cNvGrpSpPr/>
          <p:nvPr/>
        </p:nvGrpSpPr>
        <p:grpSpPr>
          <a:xfrm>
            <a:off x="5425086" y="4304241"/>
            <a:ext cx="13521133" cy="8509314"/>
            <a:chOff x="0" y="0"/>
            <a:chExt cx="13521131" cy="8509311"/>
          </a:xfrm>
        </p:grpSpPr>
        <p:sp>
          <p:nvSpPr>
            <p:cNvPr id="2" name="Group"/>
            <p:cNvSpPr/>
            <p:nvPr/>
          </p:nvSpPr>
          <p:spPr>
            <a:xfrm>
              <a:off x="895414" y="6999176"/>
              <a:ext cx="11997188" cy="151013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nSpc>
                  <a:spcPct val="80000"/>
                </a:lnSpc>
                <a:defRPr sz="3000" cap="small" spc="500">
                  <a:solidFill>
                    <a:srgbClr val="000000"/>
                  </a:solidFill>
                </a:defRPr>
              </a:lvl1pPr>
            </a:lstStyle>
            <a:p>
              <a:r>
                <a:t>presentation template</a:t>
              </a:r>
            </a:p>
          </p:txBody>
        </p:sp>
        <p:grpSp>
          <p:nvGrpSpPr>
            <p:cNvPr id="5" name="Group"/>
            <p:cNvGrpSpPr/>
            <p:nvPr/>
          </p:nvGrpSpPr>
          <p:grpSpPr>
            <a:xfrm>
              <a:off x="0" y="0"/>
              <a:ext cx="13521132" cy="6863823"/>
              <a:chOff x="0" y="0"/>
              <a:chExt cx="13521131" cy="6863822"/>
            </a:xfrm>
          </p:grpSpPr>
          <p:sp>
            <p:nvSpPr>
              <p:cNvPr id="3" name="ADVENT"/>
              <p:cNvSpPr/>
              <p:nvPr/>
            </p:nvSpPr>
            <p:spPr>
              <a:xfrm>
                <a:off x="554960" y="0"/>
                <a:ext cx="12822969" cy="337067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nSpc>
                    <a:spcPts val="28000"/>
                  </a:lnSpc>
                  <a:defRPr sz="24100" spc="605">
                    <a:solidFill>
                      <a:srgbClr val="000000"/>
                    </a:solidFill>
                  </a:defRPr>
                </a:lvl1pPr>
              </a:lstStyle>
              <a:p>
                <a:r>
                  <a:t>ADVENT</a:t>
                </a:r>
              </a:p>
            </p:txBody>
          </p:sp>
          <p:sp>
            <p:nvSpPr>
              <p:cNvPr id="4" name="LIGHT"/>
              <p:cNvSpPr/>
              <p:nvPr/>
            </p:nvSpPr>
            <p:spPr>
              <a:xfrm>
                <a:off x="0" y="2124037"/>
                <a:ext cx="13521132" cy="47397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nSpc>
                    <a:spcPts val="40000"/>
                  </a:lnSpc>
                  <a:defRPr sz="33000" spc="828">
                    <a:solidFill>
                      <a:srgbClr val="2F557F"/>
                    </a:solidFill>
                  </a:defRPr>
                </a:lvl1pPr>
              </a:lstStyle>
              <a:p>
                <a:r>
                  <a:t>LIGHT</a:t>
                </a:r>
              </a:p>
            </p:txBody>
          </p:sp>
        </p:grpSp>
      </p:grpSp>
      <p:pic>
        <p:nvPicPr>
          <p:cNvPr id="7" name="170928-Symbol-R-Circular_Denim.png" descr="170928-Symbol-R-Circular_Denim.png"/>
          <p:cNvPicPr>
            <a:picLocks noChangeAspect="1"/>
          </p:cNvPicPr>
          <p:nvPr/>
        </p:nvPicPr>
        <p:blipFill>
          <a:blip r:embed="rId39" cstate="print">
            <a:extLst/>
          </a:blip>
          <a:stretch>
            <a:fillRect/>
          </a:stretch>
        </p:blipFill>
        <p:spPr>
          <a:xfrm>
            <a:off x="10299699" y="1092201"/>
            <a:ext cx="3488369" cy="3488370"/>
          </a:xfrm>
          <a:prstGeom prst="rect">
            <a:avLst/>
          </a:prstGeom>
          <a:ln w="12700">
            <a:miter lim="400000"/>
          </a:ln>
        </p:spPr>
      </p:pic>
      <p:sp>
        <p:nvSpPr>
          <p:cNvPr id="8" name="Title Text"/>
          <p:cNvSpPr txBox="1">
            <a:spLocks noGrp="1"/>
          </p:cNvSpPr>
          <p:nvPr>
            <p:ph type="title"/>
          </p:nvPr>
        </p:nvSpPr>
        <p:spPr>
          <a:xfrm>
            <a:off x="1218565" y="184150"/>
            <a:ext cx="21934170" cy="3016252"/>
          </a:xfrm>
          <a:prstGeom prst="rect">
            <a:avLst/>
          </a:prstGeom>
          <a:ln w="12700">
            <a:miter lim="400000"/>
          </a:ln>
          <a:extLst>
            <a:ext uri="{C572A759-6A51-4108-AA02-DFA0A04FC94B}">
              <ma14:wrappingTextBoxFlag xmlns="" xmlns:ma14="http://schemas.microsoft.com/office/mac/drawingml/2011/main" val="1"/>
            </a:ext>
          </a:extLst>
        </p:spPr>
        <p:txBody>
          <a:bodyPr lIns="45715" tIns="45715" rIns="45715" bIns="45715" anchor="ctr">
            <a:normAutofit/>
          </a:bodyPr>
          <a:lstStyle/>
          <a:p>
            <a:r>
              <a:t>Title Text</a:t>
            </a:r>
          </a:p>
        </p:txBody>
      </p:sp>
      <p:sp>
        <p:nvSpPr>
          <p:cNvPr id="9" name="Body Level One…"/>
          <p:cNvSpPr txBox="1">
            <a:spLocks noGrp="1"/>
          </p:cNvSpPr>
          <p:nvPr>
            <p:ph type="body" idx="1"/>
          </p:nvPr>
        </p:nvSpPr>
        <p:spPr>
          <a:xfrm>
            <a:off x="1218565" y="3200400"/>
            <a:ext cx="21934170" cy="10515600"/>
          </a:xfrm>
          <a:prstGeom prst="rect">
            <a:avLst/>
          </a:prstGeom>
          <a:ln w="12700">
            <a:miter lim="400000"/>
          </a:ln>
          <a:extLst>
            <a:ext uri="{C572A759-6A51-4108-AA02-DFA0A04FC94B}">
              <ma14:wrappingTextBoxFlag xmlns="" xmlns:ma14="http://schemas.microsoft.com/office/mac/drawingml/2011/main" val="1"/>
            </a:ext>
          </a:extLst>
        </p:spPr>
        <p:txBody>
          <a:bodyPr lIns="91410" tIns="91410" rIns="91410" bIns="91410">
            <a:normAutofit/>
          </a:bodyPr>
          <a:lstStyle/>
          <a:p>
            <a:r>
              <a:t>Body Level One</a:t>
            </a:r>
          </a:p>
          <a:p>
            <a:pPr lvl="1"/>
            <a:r>
              <a:t>Body Level Two</a:t>
            </a:r>
          </a:p>
          <a:p>
            <a:pPr lvl="2"/>
            <a:r>
              <a:t>Body Level Three</a:t>
            </a:r>
          </a:p>
          <a:p>
            <a:pPr lvl="3"/>
            <a:r>
              <a:t>Body Level Four</a:t>
            </a:r>
          </a:p>
          <a:p>
            <a:pPr lvl="4"/>
            <a:r>
              <a:t>Body Level Five</a:t>
            </a:r>
          </a:p>
        </p:txBody>
      </p:sp>
      <p:sp>
        <p:nvSpPr>
          <p:cNvPr id="10" name="Slide Number"/>
          <p:cNvSpPr txBox="1">
            <a:spLocks noGrp="1"/>
          </p:cNvSpPr>
          <p:nvPr>
            <p:ph type="sldNum" sz="quarter" idx="2"/>
          </p:nvPr>
        </p:nvSpPr>
        <p:spPr>
          <a:xfrm>
            <a:off x="668922" y="690391"/>
            <a:ext cx="671918" cy="710390"/>
          </a:xfrm>
          <a:prstGeom prst="rect">
            <a:avLst/>
          </a:prstGeom>
          <a:ln w="12700">
            <a:miter lim="400000"/>
          </a:ln>
        </p:spPr>
        <p:txBody>
          <a:bodyPr wrap="none" lIns="91410" tIns="91410" rIns="91410" bIns="91410">
            <a:spAutoFit/>
          </a:bodyPr>
          <a:lstStyle>
            <a:lvl1pPr>
              <a:defRPr sz="3100"/>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Lst>
  <p:transition spd="med"/>
  <p:txStyles>
    <p:titleStyle>
      <a:lvl1pPr marL="0" marR="0" indent="0" algn="ctr" defTabSz="1828214" rtl="0" latinLnBrk="0">
        <a:lnSpc>
          <a:spcPct val="80000"/>
        </a:lnSpc>
        <a:spcBef>
          <a:spcPts val="0"/>
        </a:spcBef>
        <a:spcAft>
          <a:spcPts val="0"/>
        </a:spcAft>
        <a:buClrTx/>
        <a:buSzTx/>
        <a:buFontTx/>
        <a:buNone/>
        <a:tabLst/>
        <a:defRPr sz="13100" b="1" i="0" u="none" strike="noStrike" cap="all" spc="564" baseline="0">
          <a:ln>
            <a:noFill/>
          </a:ln>
          <a:solidFill>
            <a:srgbClr val="2F557F"/>
          </a:solidFill>
          <a:uFillTx/>
          <a:latin typeface="+mj-lt"/>
          <a:ea typeface="+mj-ea"/>
          <a:cs typeface="+mj-cs"/>
          <a:sym typeface="Noto Sans"/>
        </a:defRPr>
      </a:lvl1pPr>
      <a:lvl2pPr marL="0" marR="0" indent="0" algn="ctr" defTabSz="1828214" rtl="0" latinLnBrk="0">
        <a:lnSpc>
          <a:spcPct val="80000"/>
        </a:lnSpc>
        <a:spcBef>
          <a:spcPts val="0"/>
        </a:spcBef>
        <a:spcAft>
          <a:spcPts val="0"/>
        </a:spcAft>
        <a:buClrTx/>
        <a:buSzTx/>
        <a:buFontTx/>
        <a:buNone/>
        <a:tabLst/>
        <a:defRPr sz="13100" b="1" i="0" u="none" strike="noStrike" cap="all" spc="564" baseline="0">
          <a:ln>
            <a:noFill/>
          </a:ln>
          <a:solidFill>
            <a:srgbClr val="2F557F"/>
          </a:solidFill>
          <a:uFillTx/>
          <a:latin typeface="+mj-lt"/>
          <a:ea typeface="+mj-ea"/>
          <a:cs typeface="+mj-cs"/>
          <a:sym typeface="Noto Sans"/>
        </a:defRPr>
      </a:lvl2pPr>
      <a:lvl3pPr marL="0" marR="0" indent="0" algn="ctr" defTabSz="1828214" rtl="0" latinLnBrk="0">
        <a:lnSpc>
          <a:spcPct val="80000"/>
        </a:lnSpc>
        <a:spcBef>
          <a:spcPts val="0"/>
        </a:spcBef>
        <a:spcAft>
          <a:spcPts val="0"/>
        </a:spcAft>
        <a:buClrTx/>
        <a:buSzTx/>
        <a:buFontTx/>
        <a:buNone/>
        <a:tabLst/>
        <a:defRPr sz="13100" b="1" i="0" u="none" strike="noStrike" cap="all" spc="564" baseline="0">
          <a:ln>
            <a:noFill/>
          </a:ln>
          <a:solidFill>
            <a:srgbClr val="2F557F"/>
          </a:solidFill>
          <a:uFillTx/>
          <a:latin typeface="+mj-lt"/>
          <a:ea typeface="+mj-ea"/>
          <a:cs typeface="+mj-cs"/>
          <a:sym typeface="Noto Sans"/>
        </a:defRPr>
      </a:lvl3pPr>
      <a:lvl4pPr marL="0" marR="0" indent="0" algn="ctr" defTabSz="1828214" rtl="0" latinLnBrk="0">
        <a:lnSpc>
          <a:spcPct val="80000"/>
        </a:lnSpc>
        <a:spcBef>
          <a:spcPts val="0"/>
        </a:spcBef>
        <a:spcAft>
          <a:spcPts val="0"/>
        </a:spcAft>
        <a:buClrTx/>
        <a:buSzTx/>
        <a:buFontTx/>
        <a:buNone/>
        <a:tabLst/>
        <a:defRPr sz="13100" b="1" i="0" u="none" strike="noStrike" cap="all" spc="564" baseline="0">
          <a:ln>
            <a:noFill/>
          </a:ln>
          <a:solidFill>
            <a:srgbClr val="2F557F"/>
          </a:solidFill>
          <a:uFillTx/>
          <a:latin typeface="+mj-lt"/>
          <a:ea typeface="+mj-ea"/>
          <a:cs typeface="+mj-cs"/>
          <a:sym typeface="Noto Sans"/>
        </a:defRPr>
      </a:lvl4pPr>
      <a:lvl5pPr marL="0" marR="0" indent="0" algn="ctr" defTabSz="1828214" rtl="0" latinLnBrk="0">
        <a:lnSpc>
          <a:spcPct val="80000"/>
        </a:lnSpc>
        <a:spcBef>
          <a:spcPts val="0"/>
        </a:spcBef>
        <a:spcAft>
          <a:spcPts val="0"/>
        </a:spcAft>
        <a:buClrTx/>
        <a:buSzTx/>
        <a:buFontTx/>
        <a:buNone/>
        <a:tabLst/>
        <a:defRPr sz="13100" b="1" i="0" u="none" strike="noStrike" cap="all" spc="564" baseline="0">
          <a:ln>
            <a:noFill/>
          </a:ln>
          <a:solidFill>
            <a:srgbClr val="2F557F"/>
          </a:solidFill>
          <a:uFillTx/>
          <a:latin typeface="+mj-lt"/>
          <a:ea typeface="+mj-ea"/>
          <a:cs typeface="+mj-cs"/>
          <a:sym typeface="Noto Sans"/>
        </a:defRPr>
      </a:lvl5pPr>
      <a:lvl6pPr marL="0" marR="0" indent="0" algn="ctr" defTabSz="1828214" rtl="0" latinLnBrk="0">
        <a:lnSpc>
          <a:spcPct val="80000"/>
        </a:lnSpc>
        <a:spcBef>
          <a:spcPts val="0"/>
        </a:spcBef>
        <a:spcAft>
          <a:spcPts val="0"/>
        </a:spcAft>
        <a:buClrTx/>
        <a:buSzTx/>
        <a:buFontTx/>
        <a:buNone/>
        <a:tabLst/>
        <a:defRPr sz="13100" b="1" i="0" u="none" strike="noStrike" cap="all" spc="564" baseline="0">
          <a:ln>
            <a:noFill/>
          </a:ln>
          <a:solidFill>
            <a:srgbClr val="2F557F"/>
          </a:solidFill>
          <a:uFillTx/>
          <a:latin typeface="+mj-lt"/>
          <a:ea typeface="+mj-ea"/>
          <a:cs typeface="+mj-cs"/>
          <a:sym typeface="Noto Sans"/>
        </a:defRPr>
      </a:lvl6pPr>
      <a:lvl7pPr marL="0" marR="0" indent="0" algn="ctr" defTabSz="1828214" rtl="0" latinLnBrk="0">
        <a:lnSpc>
          <a:spcPct val="80000"/>
        </a:lnSpc>
        <a:spcBef>
          <a:spcPts val="0"/>
        </a:spcBef>
        <a:spcAft>
          <a:spcPts val="0"/>
        </a:spcAft>
        <a:buClrTx/>
        <a:buSzTx/>
        <a:buFontTx/>
        <a:buNone/>
        <a:tabLst/>
        <a:defRPr sz="13100" b="1" i="0" u="none" strike="noStrike" cap="all" spc="564" baseline="0">
          <a:ln>
            <a:noFill/>
          </a:ln>
          <a:solidFill>
            <a:srgbClr val="2F557F"/>
          </a:solidFill>
          <a:uFillTx/>
          <a:latin typeface="+mj-lt"/>
          <a:ea typeface="+mj-ea"/>
          <a:cs typeface="+mj-cs"/>
          <a:sym typeface="Noto Sans"/>
        </a:defRPr>
      </a:lvl7pPr>
      <a:lvl8pPr marL="0" marR="0" indent="0" algn="ctr" defTabSz="1828214" rtl="0" latinLnBrk="0">
        <a:lnSpc>
          <a:spcPct val="80000"/>
        </a:lnSpc>
        <a:spcBef>
          <a:spcPts val="0"/>
        </a:spcBef>
        <a:spcAft>
          <a:spcPts val="0"/>
        </a:spcAft>
        <a:buClrTx/>
        <a:buSzTx/>
        <a:buFontTx/>
        <a:buNone/>
        <a:tabLst/>
        <a:defRPr sz="13100" b="1" i="0" u="none" strike="noStrike" cap="all" spc="564" baseline="0">
          <a:ln>
            <a:noFill/>
          </a:ln>
          <a:solidFill>
            <a:srgbClr val="2F557F"/>
          </a:solidFill>
          <a:uFillTx/>
          <a:latin typeface="+mj-lt"/>
          <a:ea typeface="+mj-ea"/>
          <a:cs typeface="+mj-cs"/>
          <a:sym typeface="Noto Sans"/>
        </a:defRPr>
      </a:lvl8pPr>
      <a:lvl9pPr marL="0" marR="0" indent="0" algn="ctr" defTabSz="1828214" rtl="0" latinLnBrk="0">
        <a:lnSpc>
          <a:spcPct val="80000"/>
        </a:lnSpc>
        <a:spcBef>
          <a:spcPts val="0"/>
        </a:spcBef>
        <a:spcAft>
          <a:spcPts val="0"/>
        </a:spcAft>
        <a:buClrTx/>
        <a:buSzTx/>
        <a:buFontTx/>
        <a:buNone/>
        <a:tabLst/>
        <a:defRPr sz="13100" b="1" i="0" u="none" strike="noStrike" cap="all" spc="564" baseline="0">
          <a:ln>
            <a:noFill/>
          </a:ln>
          <a:solidFill>
            <a:srgbClr val="2F557F"/>
          </a:solidFill>
          <a:uFillTx/>
          <a:latin typeface="+mj-lt"/>
          <a:ea typeface="+mj-ea"/>
          <a:cs typeface="+mj-cs"/>
          <a:sym typeface="Noto Sans"/>
        </a:defRPr>
      </a:lvl9pPr>
    </p:titleStyle>
    <p:bodyStyle>
      <a:lvl1pPr marL="0" marR="0" indent="0" algn="l" defTabSz="1828214" rtl="0" latinLnBrk="0">
        <a:lnSpc>
          <a:spcPct val="90000"/>
        </a:lnSpc>
        <a:spcBef>
          <a:spcPts val="1999"/>
        </a:spcBef>
        <a:spcAft>
          <a:spcPts val="0"/>
        </a:spcAft>
        <a:buClrTx/>
        <a:buSzTx/>
        <a:buFontTx/>
        <a:buNone/>
        <a:tabLst/>
        <a:defRPr sz="4800" b="0" i="0" u="none" strike="noStrike" cap="none" spc="0" baseline="0">
          <a:ln>
            <a:noFill/>
          </a:ln>
          <a:solidFill>
            <a:srgbClr val="7F7F7F"/>
          </a:solidFill>
          <a:uFillTx/>
          <a:latin typeface="+mj-lt"/>
          <a:ea typeface="+mj-ea"/>
          <a:cs typeface="+mj-cs"/>
          <a:sym typeface="Noto Sans"/>
        </a:defRPr>
      </a:lvl1pPr>
      <a:lvl2pPr marL="0" marR="0" indent="914106" algn="l" defTabSz="1828214" rtl="0" latinLnBrk="0">
        <a:lnSpc>
          <a:spcPct val="90000"/>
        </a:lnSpc>
        <a:spcBef>
          <a:spcPts val="1999"/>
        </a:spcBef>
        <a:spcAft>
          <a:spcPts val="0"/>
        </a:spcAft>
        <a:buClrTx/>
        <a:buSzTx/>
        <a:buFontTx/>
        <a:buNone/>
        <a:tabLst/>
        <a:defRPr sz="4800" b="0" i="0" u="none" strike="noStrike" cap="none" spc="0" baseline="0">
          <a:ln>
            <a:noFill/>
          </a:ln>
          <a:solidFill>
            <a:srgbClr val="7F7F7F"/>
          </a:solidFill>
          <a:uFillTx/>
          <a:latin typeface="+mj-lt"/>
          <a:ea typeface="+mj-ea"/>
          <a:cs typeface="+mj-cs"/>
          <a:sym typeface="Noto Sans"/>
        </a:defRPr>
      </a:lvl2pPr>
      <a:lvl3pPr marL="0" marR="0" indent="1828214" algn="l" defTabSz="1828214" rtl="0" latinLnBrk="0">
        <a:lnSpc>
          <a:spcPct val="90000"/>
        </a:lnSpc>
        <a:spcBef>
          <a:spcPts val="1999"/>
        </a:spcBef>
        <a:spcAft>
          <a:spcPts val="0"/>
        </a:spcAft>
        <a:buClrTx/>
        <a:buSzTx/>
        <a:buFontTx/>
        <a:buNone/>
        <a:tabLst/>
        <a:defRPr sz="4800" b="0" i="0" u="none" strike="noStrike" cap="none" spc="0" baseline="0">
          <a:ln>
            <a:noFill/>
          </a:ln>
          <a:solidFill>
            <a:srgbClr val="7F7F7F"/>
          </a:solidFill>
          <a:uFillTx/>
          <a:latin typeface="+mj-lt"/>
          <a:ea typeface="+mj-ea"/>
          <a:cs typeface="+mj-cs"/>
          <a:sym typeface="Noto Sans"/>
        </a:defRPr>
      </a:lvl3pPr>
      <a:lvl4pPr marL="0" marR="0" indent="2742323" algn="l" defTabSz="1828214" rtl="0" latinLnBrk="0">
        <a:lnSpc>
          <a:spcPct val="90000"/>
        </a:lnSpc>
        <a:spcBef>
          <a:spcPts val="1999"/>
        </a:spcBef>
        <a:spcAft>
          <a:spcPts val="0"/>
        </a:spcAft>
        <a:buClrTx/>
        <a:buSzTx/>
        <a:buFontTx/>
        <a:buNone/>
        <a:tabLst/>
        <a:defRPr sz="4800" b="0" i="0" u="none" strike="noStrike" cap="none" spc="0" baseline="0">
          <a:ln>
            <a:noFill/>
          </a:ln>
          <a:solidFill>
            <a:srgbClr val="7F7F7F"/>
          </a:solidFill>
          <a:uFillTx/>
          <a:latin typeface="+mj-lt"/>
          <a:ea typeface="+mj-ea"/>
          <a:cs typeface="+mj-cs"/>
          <a:sym typeface="Noto Sans"/>
        </a:defRPr>
      </a:lvl4pPr>
      <a:lvl5pPr marL="0" marR="0" indent="3656429" algn="l" defTabSz="1828214" rtl="0" latinLnBrk="0">
        <a:lnSpc>
          <a:spcPct val="90000"/>
        </a:lnSpc>
        <a:spcBef>
          <a:spcPts val="1999"/>
        </a:spcBef>
        <a:spcAft>
          <a:spcPts val="0"/>
        </a:spcAft>
        <a:buClrTx/>
        <a:buSzTx/>
        <a:buFontTx/>
        <a:buNone/>
        <a:tabLst/>
        <a:defRPr sz="4800" b="0" i="0" u="none" strike="noStrike" cap="none" spc="0" baseline="0">
          <a:ln>
            <a:noFill/>
          </a:ln>
          <a:solidFill>
            <a:srgbClr val="7F7F7F"/>
          </a:solidFill>
          <a:uFillTx/>
          <a:latin typeface="+mj-lt"/>
          <a:ea typeface="+mj-ea"/>
          <a:cs typeface="+mj-cs"/>
          <a:sym typeface="Noto Sans"/>
        </a:defRPr>
      </a:lvl5pPr>
      <a:lvl6pPr marL="5179943" marR="0" indent="-609406" algn="l" defTabSz="1828214" rtl="0" latinLnBrk="0">
        <a:lnSpc>
          <a:spcPct val="90000"/>
        </a:lnSpc>
        <a:spcBef>
          <a:spcPts val="1999"/>
        </a:spcBef>
        <a:spcAft>
          <a:spcPts val="0"/>
        </a:spcAft>
        <a:buClrTx/>
        <a:buSzPct val="100000"/>
        <a:buFontTx/>
        <a:buChar char="•"/>
        <a:tabLst/>
        <a:defRPr sz="4800" b="0" i="0" u="none" strike="noStrike" cap="none" spc="0" baseline="0">
          <a:ln>
            <a:noFill/>
          </a:ln>
          <a:solidFill>
            <a:srgbClr val="7F7F7F"/>
          </a:solidFill>
          <a:uFillTx/>
          <a:latin typeface="+mj-lt"/>
          <a:ea typeface="+mj-ea"/>
          <a:cs typeface="+mj-cs"/>
          <a:sym typeface="Noto Sans"/>
        </a:defRPr>
      </a:lvl6pPr>
      <a:lvl7pPr marL="6094049" marR="0" indent="-609406" algn="l" defTabSz="1828214" rtl="0" latinLnBrk="0">
        <a:lnSpc>
          <a:spcPct val="90000"/>
        </a:lnSpc>
        <a:spcBef>
          <a:spcPts val="1999"/>
        </a:spcBef>
        <a:spcAft>
          <a:spcPts val="0"/>
        </a:spcAft>
        <a:buClrTx/>
        <a:buSzPct val="100000"/>
        <a:buFontTx/>
        <a:buChar char="•"/>
        <a:tabLst/>
        <a:defRPr sz="4800" b="0" i="0" u="none" strike="noStrike" cap="none" spc="0" baseline="0">
          <a:ln>
            <a:noFill/>
          </a:ln>
          <a:solidFill>
            <a:srgbClr val="7F7F7F"/>
          </a:solidFill>
          <a:uFillTx/>
          <a:latin typeface="+mj-lt"/>
          <a:ea typeface="+mj-ea"/>
          <a:cs typeface="+mj-cs"/>
          <a:sym typeface="Noto Sans"/>
        </a:defRPr>
      </a:lvl7pPr>
      <a:lvl8pPr marL="7008157" marR="0" indent="-609406" algn="l" defTabSz="1828214" rtl="0" latinLnBrk="0">
        <a:lnSpc>
          <a:spcPct val="90000"/>
        </a:lnSpc>
        <a:spcBef>
          <a:spcPts val="1999"/>
        </a:spcBef>
        <a:spcAft>
          <a:spcPts val="0"/>
        </a:spcAft>
        <a:buClrTx/>
        <a:buSzPct val="100000"/>
        <a:buFontTx/>
        <a:buChar char="•"/>
        <a:tabLst/>
        <a:defRPr sz="4800" b="0" i="0" u="none" strike="noStrike" cap="none" spc="0" baseline="0">
          <a:ln>
            <a:noFill/>
          </a:ln>
          <a:solidFill>
            <a:srgbClr val="7F7F7F"/>
          </a:solidFill>
          <a:uFillTx/>
          <a:latin typeface="+mj-lt"/>
          <a:ea typeface="+mj-ea"/>
          <a:cs typeface="+mj-cs"/>
          <a:sym typeface="Noto Sans"/>
        </a:defRPr>
      </a:lvl8pPr>
      <a:lvl9pPr marL="7922265" marR="0" indent="-609406" algn="l" defTabSz="1828214" rtl="0" latinLnBrk="0">
        <a:lnSpc>
          <a:spcPct val="90000"/>
        </a:lnSpc>
        <a:spcBef>
          <a:spcPts val="1999"/>
        </a:spcBef>
        <a:spcAft>
          <a:spcPts val="0"/>
        </a:spcAft>
        <a:buClrTx/>
        <a:buSzPct val="100000"/>
        <a:buFontTx/>
        <a:buChar char="•"/>
        <a:tabLst/>
        <a:defRPr sz="4800" b="0" i="0" u="none" strike="noStrike" cap="none" spc="0" baseline="0">
          <a:ln>
            <a:noFill/>
          </a:ln>
          <a:solidFill>
            <a:srgbClr val="7F7F7F"/>
          </a:solidFill>
          <a:uFillTx/>
          <a:latin typeface="+mj-lt"/>
          <a:ea typeface="+mj-ea"/>
          <a:cs typeface="+mj-cs"/>
          <a:sym typeface="Noto Sans"/>
        </a:defRPr>
      </a:lvl9pPr>
    </p:bodyStyle>
    <p:otherStyle>
      <a:lvl1pPr marL="0" marR="0" indent="0" algn="ctr" defTabSz="1828214" rtl="0" latinLnBrk="0">
        <a:lnSpc>
          <a:spcPts val="4099"/>
        </a:lnSpc>
        <a:spcBef>
          <a:spcPts val="0"/>
        </a:spcBef>
        <a:spcAft>
          <a:spcPts val="0"/>
        </a:spcAft>
        <a:buClrTx/>
        <a:buSzTx/>
        <a:buFontTx/>
        <a:buNone/>
        <a:tabLst/>
        <a:defRPr sz="3100" b="0" i="0" u="none" strike="noStrike" cap="none" spc="0" baseline="0">
          <a:ln>
            <a:noFill/>
          </a:ln>
          <a:solidFill>
            <a:schemeClr val="tx1"/>
          </a:solidFill>
          <a:uFillTx/>
          <a:latin typeface="+mn-lt"/>
          <a:ea typeface="+mn-ea"/>
          <a:cs typeface="+mn-cs"/>
          <a:sym typeface="Noto Sans"/>
        </a:defRPr>
      </a:lvl1pPr>
      <a:lvl2pPr marL="0" marR="0" indent="914106" algn="ctr" defTabSz="1828214" rtl="0" latinLnBrk="0">
        <a:lnSpc>
          <a:spcPts val="4099"/>
        </a:lnSpc>
        <a:spcBef>
          <a:spcPts val="0"/>
        </a:spcBef>
        <a:spcAft>
          <a:spcPts val="0"/>
        </a:spcAft>
        <a:buClrTx/>
        <a:buSzTx/>
        <a:buFontTx/>
        <a:buNone/>
        <a:tabLst/>
        <a:defRPr sz="3100" b="0" i="0" u="none" strike="noStrike" cap="none" spc="0" baseline="0">
          <a:ln>
            <a:noFill/>
          </a:ln>
          <a:solidFill>
            <a:schemeClr val="tx1"/>
          </a:solidFill>
          <a:uFillTx/>
          <a:latin typeface="+mn-lt"/>
          <a:ea typeface="+mn-ea"/>
          <a:cs typeface="+mn-cs"/>
          <a:sym typeface="Noto Sans"/>
        </a:defRPr>
      </a:lvl2pPr>
      <a:lvl3pPr marL="0" marR="0" indent="1828214" algn="ctr" defTabSz="1828214" rtl="0" latinLnBrk="0">
        <a:lnSpc>
          <a:spcPts val="4099"/>
        </a:lnSpc>
        <a:spcBef>
          <a:spcPts val="0"/>
        </a:spcBef>
        <a:spcAft>
          <a:spcPts val="0"/>
        </a:spcAft>
        <a:buClrTx/>
        <a:buSzTx/>
        <a:buFontTx/>
        <a:buNone/>
        <a:tabLst/>
        <a:defRPr sz="3100" b="0" i="0" u="none" strike="noStrike" cap="none" spc="0" baseline="0">
          <a:ln>
            <a:noFill/>
          </a:ln>
          <a:solidFill>
            <a:schemeClr val="tx1"/>
          </a:solidFill>
          <a:uFillTx/>
          <a:latin typeface="+mn-lt"/>
          <a:ea typeface="+mn-ea"/>
          <a:cs typeface="+mn-cs"/>
          <a:sym typeface="Noto Sans"/>
        </a:defRPr>
      </a:lvl3pPr>
      <a:lvl4pPr marL="0" marR="0" indent="2742323" algn="ctr" defTabSz="1828214" rtl="0" latinLnBrk="0">
        <a:lnSpc>
          <a:spcPts val="4099"/>
        </a:lnSpc>
        <a:spcBef>
          <a:spcPts val="0"/>
        </a:spcBef>
        <a:spcAft>
          <a:spcPts val="0"/>
        </a:spcAft>
        <a:buClrTx/>
        <a:buSzTx/>
        <a:buFontTx/>
        <a:buNone/>
        <a:tabLst/>
        <a:defRPr sz="3100" b="0" i="0" u="none" strike="noStrike" cap="none" spc="0" baseline="0">
          <a:ln>
            <a:noFill/>
          </a:ln>
          <a:solidFill>
            <a:schemeClr val="tx1"/>
          </a:solidFill>
          <a:uFillTx/>
          <a:latin typeface="+mn-lt"/>
          <a:ea typeface="+mn-ea"/>
          <a:cs typeface="+mn-cs"/>
          <a:sym typeface="Noto Sans"/>
        </a:defRPr>
      </a:lvl4pPr>
      <a:lvl5pPr marL="0" marR="0" indent="3656429" algn="ctr" defTabSz="1828214" rtl="0" latinLnBrk="0">
        <a:lnSpc>
          <a:spcPts val="4099"/>
        </a:lnSpc>
        <a:spcBef>
          <a:spcPts val="0"/>
        </a:spcBef>
        <a:spcAft>
          <a:spcPts val="0"/>
        </a:spcAft>
        <a:buClrTx/>
        <a:buSzTx/>
        <a:buFontTx/>
        <a:buNone/>
        <a:tabLst/>
        <a:defRPr sz="3100" b="0" i="0" u="none" strike="noStrike" cap="none" spc="0" baseline="0">
          <a:ln>
            <a:noFill/>
          </a:ln>
          <a:solidFill>
            <a:schemeClr val="tx1"/>
          </a:solidFill>
          <a:uFillTx/>
          <a:latin typeface="+mn-lt"/>
          <a:ea typeface="+mn-ea"/>
          <a:cs typeface="+mn-cs"/>
          <a:sym typeface="Noto Sans"/>
        </a:defRPr>
      </a:lvl5pPr>
      <a:lvl6pPr marL="0" marR="0" indent="4570537" algn="ctr" defTabSz="1828214" rtl="0" latinLnBrk="0">
        <a:lnSpc>
          <a:spcPts val="4099"/>
        </a:lnSpc>
        <a:spcBef>
          <a:spcPts val="0"/>
        </a:spcBef>
        <a:spcAft>
          <a:spcPts val="0"/>
        </a:spcAft>
        <a:buClrTx/>
        <a:buSzTx/>
        <a:buFontTx/>
        <a:buNone/>
        <a:tabLst/>
        <a:defRPr sz="3100" b="0" i="0" u="none" strike="noStrike" cap="none" spc="0" baseline="0">
          <a:ln>
            <a:noFill/>
          </a:ln>
          <a:solidFill>
            <a:schemeClr val="tx1"/>
          </a:solidFill>
          <a:uFillTx/>
          <a:latin typeface="+mn-lt"/>
          <a:ea typeface="+mn-ea"/>
          <a:cs typeface="+mn-cs"/>
          <a:sym typeface="Noto Sans"/>
        </a:defRPr>
      </a:lvl6pPr>
      <a:lvl7pPr marL="0" marR="0" indent="5484645" algn="ctr" defTabSz="1828214" rtl="0" latinLnBrk="0">
        <a:lnSpc>
          <a:spcPts val="4099"/>
        </a:lnSpc>
        <a:spcBef>
          <a:spcPts val="0"/>
        </a:spcBef>
        <a:spcAft>
          <a:spcPts val="0"/>
        </a:spcAft>
        <a:buClrTx/>
        <a:buSzTx/>
        <a:buFontTx/>
        <a:buNone/>
        <a:tabLst/>
        <a:defRPr sz="3100" b="0" i="0" u="none" strike="noStrike" cap="none" spc="0" baseline="0">
          <a:ln>
            <a:noFill/>
          </a:ln>
          <a:solidFill>
            <a:schemeClr val="tx1"/>
          </a:solidFill>
          <a:uFillTx/>
          <a:latin typeface="+mn-lt"/>
          <a:ea typeface="+mn-ea"/>
          <a:cs typeface="+mn-cs"/>
          <a:sym typeface="Noto Sans"/>
        </a:defRPr>
      </a:lvl7pPr>
      <a:lvl8pPr marL="0" marR="0" indent="6398751" algn="ctr" defTabSz="1828214" rtl="0" latinLnBrk="0">
        <a:lnSpc>
          <a:spcPts val="4099"/>
        </a:lnSpc>
        <a:spcBef>
          <a:spcPts val="0"/>
        </a:spcBef>
        <a:spcAft>
          <a:spcPts val="0"/>
        </a:spcAft>
        <a:buClrTx/>
        <a:buSzTx/>
        <a:buFontTx/>
        <a:buNone/>
        <a:tabLst/>
        <a:defRPr sz="3100" b="0" i="0" u="none" strike="noStrike" cap="none" spc="0" baseline="0">
          <a:ln>
            <a:noFill/>
          </a:ln>
          <a:solidFill>
            <a:schemeClr val="tx1"/>
          </a:solidFill>
          <a:uFillTx/>
          <a:latin typeface="+mn-lt"/>
          <a:ea typeface="+mn-ea"/>
          <a:cs typeface="+mn-cs"/>
          <a:sym typeface="Noto Sans"/>
        </a:defRPr>
      </a:lvl8pPr>
      <a:lvl9pPr marL="0" marR="0" indent="7312860" algn="ctr" defTabSz="1828214" rtl="0" latinLnBrk="0">
        <a:lnSpc>
          <a:spcPts val="4099"/>
        </a:lnSpc>
        <a:spcBef>
          <a:spcPts val="0"/>
        </a:spcBef>
        <a:spcAft>
          <a:spcPts val="0"/>
        </a:spcAft>
        <a:buClrTx/>
        <a:buSzTx/>
        <a:buFontTx/>
        <a:buNone/>
        <a:tabLst/>
        <a:defRPr sz="3100" b="0" i="0" u="none" strike="noStrike" cap="none" spc="0" baseline="0">
          <a:ln>
            <a:noFill/>
          </a:ln>
          <a:solidFill>
            <a:schemeClr val="tx1"/>
          </a:solidFill>
          <a:uFillTx/>
          <a:latin typeface="+mn-lt"/>
          <a:ea typeface="+mn-ea"/>
          <a:cs typeface="+mn-cs"/>
          <a:sym typeface="Noto San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ShareHIIM Background"/>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0" y="0"/>
            <a:ext cx="24371300" cy="137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title"/>
          </p:nvPr>
        </p:nvSpPr>
        <p:spPr bwMode="auto">
          <a:xfrm>
            <a:off x="0" y="549276"/>
            <a:ext cx="24371300" cy="2286000"/>
          </a:xfrm>
          <a:prstGeom prst="rect">
            <a:avLst/>
          </a:prstGeom>
          <a:noFill/>
          <a:ln>
            <a:noFill/>
          </a:ln>
          <a:effectLst>
            <a:outerShdw blurRad="63500" dist="53882"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217610" tIns="108804" rIns="217610" bIns="108804" numCol="1" anchor="ctr" anchorCtr="0" compatLnSpc="1">
            <a:prstTxWarp prst="textNoShape">
              <a:avLst/>
            </a:prstTxWarp>
          </a:bodyPr>
          <a:lstStyle/>
          <a:p>
            <a:pPr lvl="0"/>
            <a:r>
              <a:rPr lang="en-US"/>
              <a:t>Click to edit title</a:t>
            </a:r>
          </a:p>
        </p:txBody>
      </p:sp>
      <p:sp>
        <p:nvSpPr>
          <p:cNvPr id="9220" name="Rectangle 4"/>
          <p:cNvSpPr>
            <a:spLocks noGrp="1" noChangeArrowheads="1"/>
          </p:cNvSpPr>
          <p:nvPr>
            <p:ph type="body" idx="1"/>
          </p:nvPr>
        </p:nvSpPr>
        <p:spPr bwMode="auto">
          <a:xfrm>
            <a:off x="1218565" y="3200403"/>
            <a:ext cx="21934170" cy="9051926"/>
          </a:xfrm>
          <a:prstGeom prst="rect">
            <a:avLst/>
          </a:prstGeom>
          <a:noFill/>
          <a:ln>
            <a:noFill/>
          </a:ln>
          <a:effectLst>
            <a:outerShdw blurRad="63500"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217610" tIns="108804" rIns="217610" bIns="10880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221" name="Rectangle 5"/>
          <p:cNvSpPr>
            <a:spLocks noGrp="1" noChangeArrowheads="1"/>
          </p:cNvSpPr>
          <p:nvPr>
            <p:ph type="dt" sz="half" idx="2"/>
          </p:nvPr>
        </p:nvSpPr>
        <p:spPr bwMode="auto">
          <a:xfrm>
            <a:off x="1218565" y="12490450"/>
            <a:ext cx="5686637" cy="952500"/>
          </a:xfrm>
          <a:prstGeom prst="rect">
            <a:avLst/>
          </a:prstGeom>
          <a:noFill/>
          <a:ln>
            <a:noFill/>
          </a:ln>
          <a:effectLst/>
          <a:extLst>
            <a:ext uri="{FAA26D3D-D897-4be2-8F04-BA451C77F1D7}">
              <ma14:placeholderFlag xmlns="" xmlns:ma14="http://schemas.microsoft.com/office/mac/drawingml/2011/main" val="1"/>
            </a:ext>
          </a:extLst>
        </p:spPr>
        <p:txBody>
          <a:bodyPr vert="horz" wrap="square" lIns="217610" tIns="108804" rIns="217610" bIns="108804" numCol="1" anchor="t" anchorCtr="0" compatLnSpc="1">
            <a:prstTxWarp prst="textNoShape">
              <a:avLst/>
            </a:prstTxWarp>
          </a:bodyPr>
          <a:lstStyle>
            <a:lvl1pPr eaLnBrk="1" hangingPunct="1">
              <a:defRPr sz="3300">
                <a:ea typeface="ＭＳ Ｐゴシック" charset="0"/>
                <a:cs typeface="ＭＳ Ｐゴシック" charset="0"/>
              </a:defRPr>
            </a:lvl1pPr>
          </a:lstStyle>
          <a:p>
            <a:pPr algn="l" defTabSz="914289" fontAlgn="base">
              <a:lnSpc>
                <a:spcPct val="100000"/>
              </a:lnSpc>
              <a:spcBef>
                <a:spcPct val="0"/>
              </a:spcBef>
              <a:spcAft>
                <a:spcPct val="0"/>
              </a:spcAft>
              <a:defRPr/>
            </a:pPr>
            <a:endParaRPr lang="en-US" kern="1200">
              <a:solidFill>
                <a:srgbClr val="000000"/>
              </a:solidFill>
              <a:latin typeface="Arial" charset="0"/>
            </a:endParaRPr>
          </a:p>
        </p:txBody>
      </p:sp>
      <p:sp>
        <p:nvSpPr>
          <p:cNvPr id="9222" name="Rectangle 6"/>
          <p:cNvSpPr>
            <a:spLocks noGrp="1" noChangeArrowheads="1"/>
          </p:cNvSpPr>
          <p:nvPr>
            <p:ph type="ftr" sz="quarter" idx="3"/>
          </p:nvPr>
        </p:nvSpPr>
        <p:spPr bwMode="auto">
          <a:xfrm>
            <a:off x="8326861" y="12490450"/>
            <a:ext cx="7717578" cy="952500"/>
          </a:xfrm>
          <a:prstGeom prst="rect">
            <a:avLst/>
          </a:prstGeom>
          <a:noFill/>
          <a:ln>
            <a:noFill/>
          </a:ln>
          <a:effectLst/>
          <a:extLst>
            <a:ext uri="{FAA26D3D-D897-4be2-8F04-BA451C77F1D7}">
              <ma14:placeholderFlag xmlns="" xmlns:ma14="http://schemas.microsoft.com/office/mac/drawingml/2011/main" val="1"/>
            </a:ext>
          </a:extLst>
        </p:spPr>
        <p:txBody>
          <a:bodyPr vert="horz" wrap="square" lIns="217610" tIns="108804" rIns="217610" bIns="108804" numCol="1" anchor="t" anchorCtr="0" compatLnSpc="1">
            <a:prstTxWarp prst="textNoShape">
              <a:avLst/>
            </a:prstTxWarp>
          </a:bodyPr>
          <a:lstStyle>
            <a:lvl1pPr algn="ctr" eaLnBrk="1" hangingPunct="1">
              <a:defRPr sz="3300">
                <a:ea typeface="ＭＳ Ｐゴシック" charset="0"/>
                <a:cs typeface="ＭＳ Ｐゴシック" charset="0"/>
              </a:defRPr>
            </a:lvl1pPr>
          </a:lstStyle>
          <a:p>
            <a:pPr defTabSz="914289" fontAlgn="base">
              <a:lnSpc>
                <a:spcPct val="100000"/>
              </a:lnSpc>
              <a:spcBef>
                <a:spcPct val="0"/>
              </a:spcBef>
              <a:spcAft>
                <a:spcPct val="0"/>
              </a:spcAft>
              <a:defRPr/>
            </a:pPr>
            <a:endParaRPr lang="en-US" kern="1200">
              <a:solidFill>
                <a:srgbClr val="000000"/>
              </a:solidFill>
              <a:latin typeface="Arial" charset="0"/>
            </a:endParaRPr>
          </a:p>
        </p:txBody>
      </p:sp>
      <p:pic>
        <p:nvPicPr>
          <p:cNvPr id="1031" name="Picture 7" descr="SHAREHIMlogo copy"/>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a:off x="3452601" y="9039229"/>
            <a:ext cx="17059910" cy="4676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24" name="Rectangle 8"/>
          <p:cNvSpPr>
            <a:spLocks noGrp="1" noChangeArrowheads="1"/>
          </p:cNvSpPr>
          <p:nvPr>
            <p:ph type="sldNum" sz="quarter" idx="4"/>
          </p:nvPr>
        </p:nvSpPr>
        <p:spPr bwMode="auto">
          <a:xfrm>
            <a:off x="17466098" y="12490450"/>
            <a:ext cx="5686637" cy="952500"/>
          </a:xfrm>
          <a:prstGeom prst="rect">
            <a:avLst/>
          </a:prstGeom>
          <a:noFill/>
          <a:ln>
            <a:noFill/>
          </a:ln>
          <a:effectLst/>
          <a:extLst>
            <a:ext uri="{FAA26D3D-D897-4be2-8F04-BA451C77F1D7}">
              <ma14:placeholderFlag xmlns="" xmlns:ma14="http://schemas.microsoft.com/office/mac/drawingml/2011/main" val="1"/>
            </a:ext>
          </a:extLst>
        </p:spPr>
        <p:txBody>
          <a:bodyPr vert="horz" wrap="square" lIns="217610" tIns="108804" rIns="217610" bIns="108804" numCol="1" anchor="t" anchorCtr="0" compatLnSpc="1">
            <a:prstTxWarp prst="textNoShape">
              <a:avLst/>
            </a:prstTxWarp>
          </a:bodyPr>
          <a:lstStyle>
            <a:lvl1pPr algn="r" eaLnBrk="1" hangingPunct="1">
              <a:defRPr sz="3300">
                <a:ea typeface="ＭＳ Ｐゴシック" charset="0"/>
                <a:cs typeface="ＭＳ Ｐゴシック" charset="0"/>
              </a:defRPr>
            </a:lvl1pPr>
          </a:lstStyle>
          <a:p>
            <a:pPr defTabSz="914289" fontAlgn="base">
              <a:lnSpc>
                <a:spcPct val="100000"/>
              </a:lnSpc>
              <a:spcBef>
                <a:spcPct val="0"/>
              </a:spcBef>
              <a:spcAft>
                <a:spcPct val="0"/>
              </a:spcAft>
              <a:defRPr/>
            </a:pPr>
            <a:fld id="{2DA898EB-FC98-114E-9243-9DCFF538DDAA}" type="slidenum">
              <a:rPr lang="en-US" kern="1200" smtClean="0">
                <a:solidFill>
                  <a:srgbClr val="000000"/>
                </a:solidFill>
                <a:latin typeface="Arial" charset="0"/>
              </a:rPr>
              <a:pPr defTabSz="914289" fontAlgn="base">
                <a:lnSpc>
                  <a:spcPct val="100000"/>
                </a:lnSpc>
                <a:spcBef>
                  <a:spcPct val="0"/>
                </a:spcBef>
                <a:spcAft>
                  <a:spcPct val="0"/>
                </a:spcAft>
                <a:defRPr/>
              </a:pPr>
              <a:t>‹#›</a:t>
            </a:fld>
            <a:endParaRPr lang="en-US" kern="1200">
              <a:solidFill>
                <a:srgbClr val="000000"/>
              </a:solidFill>
              <a:latin typeface="Arial" charset="0"/>
            </a:endParaRPr>
          </a:p>
        </p:txBody>
      </p:sp>
    </p:spTree>
    <p:extLst>
      <p:ext uri="{BB962C8B-B14F-4D97-AF65-F5344CB8AC3E}">
        <p14:creationId xmlns="" xmlns:p14="http://schemas.microsoft.com/office/powerpoint/2010/main" val="284568079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iming>
    <p:tnLst>
      <p:par>
        <p:cTn id="1" dur="indefinite" restart="never" nodeType="tmRoot"/>
      </p:par>
    </p:tnLst>
  </p:timing>
  <p:txStyles>
    <p:titleStyle>
      <a:lvl1pPr algn="ctr" rtl="0" eaLnBrk="1" fontAlgn="base" hangingPunct="1">
        <a:spcBef>
          <a:spcPct val="0"/>
        </a:spcBef>
        <a:spcAft>
          <a:spcPct val="0"/>
        </a:spcAft>
        <a:defRPr sz="15700" b="1">
          <a:solidFill>
            <a:srgbClr val="B70556"/>
          </a:solidFill>
          <a:effectLst>
            <a:outerShdw blurRad="38100" dist="38100" dir="2700000" algn="tl">
              <a:srgbClr val="DDDDDD"/>
            </a:outerShdw>
          </a:effectLst>
          <a:latin typeface="+mj-lt"/>
          <a:ea typeface="+mj-ea"/>
          <a:cs typeface="ＭＳ Ｐゴシック" charset="0"/>
        </a:defRPr>
      </a:lvl1pPr>
      <a:lvl2pPr algn="ctr" rtl="0" eaLnBrk="1" fontAlgn="base" hangingPunct="1">
        <a:spcBef>
          <a:spcPct val="0"/>
        </a:spcBef>
        <a:spcAft>
          <a:spcPct val="0"/>
        </a:spcAft>
        <a:defRPr sz="15700" b="1">
          <a:solidFill>
            <a:srgbClr val="B70556"/>
          </a:solidFill>
          <a:effectLst>
            <a:outerShdw blurRad="38100" dist="38100" dir="2700000" algn="tl">
              <a:srgbClr val="DDDDDD"/>
            </a:outerShdw>
          </a:effectLst>
          <a:latin typeface="Arial Rounded MT Bold" charset="0"/>
          <a:ea typeface="ＭＳ Ｐゴシック" charset="0"/>
          <a:cs typeface="ＭＳ Ｐゴシック" charset="0"/>
        </a:defRPr>
      </a:lvl2pPr>
      <a:lvl3pPr algn="ctr" rtl="0" eaLnBrk="1" fontAlgn="base" hangingPunct="1">
        <a:spcBef>
          <a:spcPct val="0"/>
        </a:spcBef>
        <a:spcAft>
          <a:spcPct val="0"/>
        </a:spcAft>
        <a:defRPr sz="15700" b="1">
          <a:solidFill>
            <a:srgbClr val="B70556"/>
          </a:solidFill>
          <a:effectLst>
            <a:outerShdw blurRad="38100" dist="38100" dir="2700000" algn="tl">
              <a:srgbClr val="DDDDDD"/>
            </a:outerShdw>
          </a:effectLst>
          <a:latin typeface="Arial Rounded MT Bold" charset="0"/>
          <a:ea typeface="ＭＳ Ｐゴシック" charset="0"/>
          <a:cs typeface="ＭＳ Ｐゴシック" charset="0"/>
        </a:defRPr>
      </a:lvl3pPr>
      <a:lvl4pPr algn="ctr" rtl="0" eaLnBrk="1" fontAlgn="base" hangingPunct="1">
        <a:spcBef>
          <a:spcPct val="0"/>
        </a:spcBef>
        <a:spcAft>
          <a:spcPct val="0"/>
        </a:spcAft>
        <a:defRPr sz="15700" b="1">
          <a:solidFill>
            <a:srgbClr val="B70556"/>
          </a:solidFill>
          <a:effectLst>
            <a:outerShdw blurRad="38100" dist="38100" dir="2700000" algn="tl">
              <a:srgbClr val="DDDDDD"/>
            </a:outerShdw>
          </a:effectLst>
          <a:latin typeface="Arial Rounded MT Bold" charset="0"/>
          <a:ea typeface="ＭＳ Ｐゴシック" charset="0"/>
          <a:cs typeface="ＭＳ Ｐゴシック" charset="0"/>
        </a:defRPr>
      </a:lvl4pPr>
      <a:lvl5pPr algn="ctr" rtl="0" eaLnBrk="1" fontAlgn="base" hangingPunct="1">
        <a:spcBef>
          <a:spcPct val="0"/>
        </a:spcBef>
        <a:spcAft>
          <a:spcPct val="0"/>
        </a:spcAft>
        <a:defRPr sz="15700" b="1">
          <a:solidFill>
            <a:srgbClr val="B70556"/>
          </a:solidFill>
          <a:effectLst>
            <a:outerShdw blurRad="38100" dist="38100" dir="2700000" algn="tl">
              <a:srgbClr val="DDDDDD"/>
            </a:outerShdw>
          </a:effectLst>
          <a:latin typeface="Arial Rounded MT Bold" charset="0"/>
          <a:ea typeface="ＭＳ Ｐゴシック" charset="0"/>
          <a:cs typeface="ＭＳ Ｐゴシック" charset="0"/>
        </a:defRPr>
      </a:lvl5pPr>
      <a:lvl6pPr marL="1088051" algn="ctr" rtl="0" eaLnBrk="1" fontAlgn="base" hangingPunct="1">
        <a:spcBef>
          <a:spcPct val="0"/>
        </a:spcBef>
        <a:spcAft>
          <a:spcPct val="0"/>
        </a:spcAft>
        <a:defRPr sz="15700" b="1">
          <a:solidFill>
            <a:srgbClr val="B70556"/>
          </a:solidFill>
          <a:effectLst>
            <a:outerShdw blurRad="38100" dist="38100" dir="2700000" algn="tl">
              <a:srgbClr val="DDDDDD"/>
            </a:outerShdw>
          </a:effectLst>
          <a:latin typeface="Arial Rounded MT Bold" charset="0"/>
          <a:ea typeface="ＭＳ Ｐゴシック" charset="0"/>
        </a:defRPr>
      </a:lvl6pPr>
      <a:lvl7pPr marL="2176102" algn="ctr" rtl="0" eaLnBrk="1" fontAlgn="base" hangingPunct="1">
        <a:spcBef>
          <a:spcPct val="0"/>
        </a:spcBef>
        <a:spcAft>
          <a:spcPct val="0"/>
        </a:spcAft>
        <a:defRPr sz="15700" b="1">
          <a:solidFill>
            <a:srgbClr val="B70556"/>
          </a:solidFill>
          <a:effectLst>
            <a:outerShdw blurRad="38100" dist="38100" dir="2700000" algn="tl">
              <a:srgbClr val="DDDDDD"/>
            </a:outerShdw>
          </a:effectLst>
          <a:latin typeface="Arial Rounded MT Bold" charset="0"/>
          <a:ea typeface="ＭＳ Ｐゴシック" charset="0"/>
        </a:defRPr>
      </a:lvl7pPr>
      <a:lvl8pPr marL="3264152" algn="ctr" rtl="0" eaLnBrk="1" fontAlgn="base" hangingPunct="1">
        <a:spcBef>
          <a:spcPct val="0"/>
        </a:spcBef>
        <a:spcAft>
          <a:spcPct val="0"/>
        </a:spcAft>
        <a:defRPr sz="15700" b="1">
          <a:solidFill>
            <a:srgbClr val="B70556"/>
          </a:solidFill>
          <a:effectLst>
            <a:outerShdw blurRad="38100" dist="38100" dir="2700000" algn="tl">
              <a:srgbClr val="DDDDDD"/>
            </a:outerShdw>
          </a:effectLst>
          <a:latin typeface="Arial Rounded MT Bold" charset="0"/>
          <a:ea typeface="ＭＳ Ｐゴシック" charset="0"/>
        </a:defRPr>
      </a:lvl8pPr>
      <a:lvl9pPr marL="4352206" algn="ctr" rtl="0" eaLnBrk="1" fontAlgn="base" hangingPunct="1">
        <a:spcBef>
          <a:spcPct val="0"/>
        </a:spcBef>
        <a:spcAft>
          <a:spcPct val="0"/>
        </a:spcAft>
        <a:defRPr sz="15700" b="1">
          <a:solidFill>
            <a:srgbClr val="B70556"/>
          </a:solidFill>
          <a:effectLst>
            <a:outerShdw blurRad="38100" dist="38100" dir="2700000" algn="tl">
              <a:srgbClr val="DDDDDD"/>
            </a:outerShdw>
          </a:effectLst>
          <a:latin typeface="Arial Rounded MT Bold" charset="0"/>
          <a:ea typeface="ＭＳ Ｐゴシック" charset="0"/>
        </a:defRPr>
      </a:lvl9pPr>
    </p:titleStyle>
    <p:bodyStyle>
      <a:lvl1pPr marL="816039" indent="-816039" algn="l" rtl="0" eaLnBrk="1" fontAlgn="base" hangingPunct="1">
        <a:spcBef>
          <a:spcPct val="20000"/>
        </a:spcBef>
        <a:spcAft>
          <a:spcPct val="0"/>
        </a:spcAft>
        <a:buChar char="•"/>
        <a:defRPr sz="7600">
          <a:solidFill>
            <a:schemeClr val="bg1"/>
          </a:solidFill>
          <a:latin typeface="+mn-lt"/>
          <a:ea typeface="+mn-ea"/>
          <a:cs typeface="ＭＳ Ｐゴシック" charset="0"/>
        </a:defRPr>
      </a:lvl1pPr>
      <a:lvl2pPr marL="1768083" indent="-680033" algn="l" rtl="0" eaLnBrk="1" fontAlgn="base" hangingPunct="1">
        <a:spcBef>
          <a:spcPct val="20000"/>
        </a:spcBef>
        <a:spcAft>
          <a:spcPct val="0"/>
        </a:spcAft>
        <a:buChar char="–"/>
        <a:defRPr sz="6700">
          <a:solidFill>
            <a:schemeClr val="bg1"/>
          </a:solidFill>
          <a:latin typeface="+mn-lt"/>
          <a:ea typeface="+mn-ea"/>
          <a:cs typeface="ＭＳ Ｐゴシック" charset="-128"/>
        </a:defRPr>
      </a:lvl2pPr>
      <a:lvl3pPr marL="2720128" indent="-544027" algn="l" rtl="0" eaLnBrk="1" fontAlgn="base" hangingPunct="1">
        <a:spcBef>
          <a:spcPct val="20000"/>
        </a:spcBef>
        <a:spcAft>
          <a:spcPct val="0"/>
        </a:spcAft>
        <a:buChar char="•"/>
        <a:defRPr sz="5700">
          <a:solidFill>
            <a:schemeClr val="bg1"/>
          </a:solidFill>
          <a:latin typeface="+mn-lt"/>
          <a:ea typeface="+mn-ea"/>
          <a:cs typeface="ＭＳ Ｐゴシック" charset="-128"/>
        </a:defRPr>
      </a:lvl3pPr>
      <a:lvl4pPr marL="3808179" indent="-544027" algn="l" rtl="0" eaLnBrk="1" fontAlgn="base" hangingPunct="1">
        <a:spcBef>
          <a:spcPct val="20000"/>
        </a:spcBef>
        <a:spcAft>
          <a:spcPct val="0"/>
        </a:spcAft>
        <a:buChar char="–"/>
        <a:defRPr sz="4800">
          <a:solidFill>
            <a:schemeClr val="bg1"/>
          </a:solidFill>
          <a:latin typeface="+mn-lt"/>
          <a:ea typeface="+mn-ea"/>
          <a:cs typeface="ＭＳ Ｐゴシック" charset="-128"/>
        </a:defRPr>
      </a:lvl4pPr>
      <a:lvl5pPr marL="4896230" indent="-544027" algn="l" rtl="0" eaLnBrk="1" fontAlgn="base" hangingPunct="1">
        <a:spcBef>
          <a:spcPct val="20000"/>
        </a:spcBef>
        <a:spcAft>
          <a:spcPct val="0"/>
        </a:spcAft>
        <a:buChar char="»"/>
        <a:defRPr sz="4800">
          <a:solidFill>
            <a:schemeClr val="bg1"/>
          </a:solidFill>
          <a:latin typeface="+mn-lt"/>
          <a:ea typeface="+mn-ea"/>
          <a:cs typeface="ＭＳ Ｐゴシック" charset="-128"/>
        </a:defRPr>
      </a:lvl5pPr>
      <a:lvl6pPr marL="5984281" indent="-544027" algn="l" rtl="0" eaLnBrk="1" fontAlgn="base" hangingPunct="1">
        <a:spcBef>
          <a:spcPct val="20000"/>
        </a:spcBef>
        <a:spcAft>
          <a:spcPct val="0"/>
        </a:spcAft>
        <a:buChar char="»"/>
        <a:defRPr sz="4800">
          <a:solidFill>
            <a:schemeClr val="bg1"/>
          </a:solidFill>
          <a:latin typeface="+mn-lt"/>
          <a:ea typeface="+mn-ea"/>
        </a:defRPr>
      </a:lvl6pPr>
      <a:lvl7pPr marL="7072331" indent="-544027" algn="l" rtl="0" eaLnBrk="1" fontAlgn="base" hangingPunct="1">
        <a:spcBef>
          <a:spcPct val="20000"/>
        </a:spcBef>
        <a:spcAft>
          <a:spcPct val="0"/>
        </a:spcAft>
        <a:buChar char="»"/>
        <a:defRPr sz="4800">
          <a:solidFill>
            <a:schemeClr val="bg1"/>
          </a:solidFill>
          <a:latin typeface="+mn-lt"/>
          <a:ea typeface="+mn-ea"/>
        </a:defRPr>
      </a:lvl7pPr>
      <a:lvl8pPr marL="8160385" indent="-544027" algn="l" rtl="0" eaLnBrk="1" fontAlgn="base" hangingPunct="1">
        <a:spcBef>
          <a:spcPct val="20000"/>
        </a:spcBef>
        <a:spcAft>
          <a:spcPct val="0"/>
        </a:spcAft>
        <a:buChar char="»"/>
        <a:defRPr sz="4800">
          <a:solidFill>
            <a:schemeClr val="bg1"/>
          </a:solidFill>
          <a:latin typeface="+mn-lt"/>
          <a:ea typeface="+mn-ea"/>
        </a:defRPr>
      </a:lvl8pPr>
      <a:lvl9pPr marL="9248435" indent="-544027" algn="l" rtl="0" eaLnBrk="1" fontAlgn="base" hangingPunct="1">
        <a:spcBef>
          <a:spcPct val="20000"/>
        </a:spcBef>
        <a:spcAft>
          <a:spcPct val="0"/>
        </a:spcAft>
        <a:buChar char="»"/>
        <a:defRPr sz="4800">
          <a:solidFill>
            <a:schemeClr val="bg1"/>
          </a:solidFill>
          <a:latin typeface="+mn-lt"/>
          <a:ea typeface="+mn-ea"/>
        </a:defRPr>
      </a:lvl9pPr>
    </p:bodyStyle>
    <p:otherStyle>
      <a:defPPr>
        <a:defRPr lang="en-US"/>
      </a:defPPr>
      <a:lvl1pPr marL="0" algn="l" defTabSz="1088051" rtl="0" eaLnBrk="1" latinLnBrk="0" hangingPunct="1">
        <a:defRPr sz="4300" kern="1200">
          <a:solidFill>
            <a:schemeClr val="tx1"/>
          </a:solidFill>
          <a:latin typeface="+mn-lt"/>
          <a:ea typeface="+mn-ea"/>
          <a:cs typeface="+mn-cs"/>
        </a:defRPr>
      </a:lvl1pPr>
      <a:lvl2pPr marL="1088051" algn="l" defTabSz="1088051" rtl="0" eaLnBrk="1" latinLnBrk="0" hangingPunct="1">
        <a:defRPr sz="4300" kern="1200">
          <a:solidFill>
            <a:schemeClr val="tx1"/>
          </a:solidFill>
          <a:latin typeface="+mn-lt"/>
          <a:ea typeface="+mn-ea"/>
          <a:cs typeface="+mn-cs"/>
        </a:defRPr>
      </a:lvl2pPr>
      <a:lvl3pPr marL="2176102" algn="l" defTabSz="1088051" rtl="0" eaLnBrk="1" latinLnBrk="0" hangingPunct="1">
        <a:defRPr sz="4300" kern="1200">
          <a:solidFill>
            <a:schemeClr val="tx1"/>
          </a:solidFill>
          <a:latin typeface="+mn-lt"/>
          <a:ea typeface="+mn-ea"/>
          <a:cs typeface="+mn-cs"/>
        </a:defRPr>
      </a:lvl3pPr>
      <a:lvl4pPr marL="3264152" algn="l" defTabSz="1088051" rtl="0" eaLnBrk="1" latinLnBrk="0" hangingPunct="1">
        <a:defRPr sz="4300" kern="1200">
          <a:solidFill>
            <a:schemeClr val="tx1"/>
          </a:solidFill>
          <a:latin typeface="+mn-lt"/>
          <a:ea typeface="+mn-ea"/>
          <a:cs typeface="+mn-cs"/>
        </a:defRPr>
      </a:lvl4pPr>
      <a:lvl5pPr marL="4352206" algn="l" defTabSz="1088051" rtl="0" eaLnBrk="1" latinLnBrk="0" hangingPunct="1">
        <a:defRPr sz="4300" kern="1200">
          <a:solidFill>
            <a:schemeClr val="tx1"/>
          </a:solidFill>
          <a:latin typeface="+mn-lt"/>
          <a:ea typeface="+mn-ea"/>
          <a:cs typeface="+mn-cs"/>
        </a:defRPr>
      </a:lvl5pPr>
      <a:lvl6pPr marL="5440256" algn="l" defTabSz="1088051" rtl="0" eaLnBrk="1" latinLnBrk="0" hangingPunct="1">
        <a:defRPr sz="4300" kern="1200">
          <a:solidFill>
            <a:schemeClr val="tx1"/>
          </a:solidFill>
          <a:latin typeface="+mn-lt"/>
          <a:ea typeface="+mn-ea"/>
          <a:cs typeface="+mn-cs"/>
        </a:defRPr>
      </a:lvl6pPr>
      <a:lvl7pPr marL="6528307" algn="l" defTabSz="1088051" rtl="0" eaLnBrk="1" latinLnBrk="0" hangingPunct="1">
        <a:defRPr sz="4300" kern="1200">
          <a:solidFill>
            <a:schemeClr val="tx1"/>
          </a:solidFill>
          <a:latin typeface="+mn-lt"/>
          <a:ea typeface="+mn-ea"/>
          <a:cs typeface="+mn-cs"/>
        </a:defRPr>
      </a:lvl7pPr>
      <a:lvl8pPr marL="7616358" algn="l" defTabSz="1088051" rtl="0" eaLnBrk="1" latinLnBrk="0" hangingPunct="1">
        <a:defRPr sz="4300" kern="1200">
          <a:solidFill>
            <a:schemeClr val="tx1"/>
          </a:solidFill>
          <a:latin typeface="+mn-lt"/>
          <a:ea typeface="+mn-ea"/>
          <a:cs typeface="+mn-cs"/>
        </a:defRPr>
      </a:lvl8pPr>
      <a:lvl9pPr marL="8704409" algn="l" defTabSz="1088051" rtl="0" eaLnBrk="1" latinLnBrk="0" hangingPunct="1">
        <a:defRPr sz="4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ShareHIIM Background"/>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0" y="0"/>
            <a:ext cx="24371300" cy="137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title"/>
          </p:nvPr>
        </p:nvSpPr>
        <p:spPr bwMode="auto">
          <a:xfrm>
            <a:off x="0" y="549276"/>
            <a:ext cx="24371300" cy="2286000"/>
          </a:xfrm>
          <a:prstGeom prst="rect">
            <a:avLst/>
          </a:prstGeom>
          <a:noFill/>
          <a:ln>
            <a:noFill/>
          </a:ln>
          <a:effectLst>
            <a:outerShdw blurRad="63500" dist="53882"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217636" tIns="108818" rIns="217636" bIns="108818" numCol="1" anchor="ctr" anchorCtr="0" compatLnSpc="1">
            <a:prstTxWarp prst="textNoShape">
              <a:avLst/>
            </a:prstTxWarp>
          </a:bodyPr>
          <a:lstStyle/>
          <a:p>
            <a:pPr lvl="0"/>
            <a:r>
              <a:rPr lang="en-US"/>
              <a:t>Click to edit title</a:t>
            </a:r>
          </a:p>
        </p:txBody>
      </p:sp>
      <p:sp>
        <p:nvSpPr>
          <p:cNvPr id="9220" name="Rectangle 4"/>
          <p:cNvSpPr>
            <a:spLocks noGrp="1" noChangeArrowheads="1"/>
          </p:cNvSpPr>
          <p:nvPr>
            <p:ph type="body" idx="1"/>
          </p:nvPr>
        </p:nvSpPr>
        <p:spPr bwMode="auto">
          <a:xfrm>
            <a:off x="1218565" y="3200401"/>
            <a:ext cx="21934170" cy="9051926"/>
          </a:xfrm>
          <a:prstGeom prst="rect">
            <a:avLst/>
          </a:prstGeom>
          <a:noFill/>
          <a:ln>
            <a:noFill/>
          </a:ln>
          <a:effectLst>
            <a:outerShdw blurRad="63500"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217636" tIns="108818" rIns="217636" bIns="1088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221" name="Rectangle 5"/>
          <p:cNvSpPr>
            <a:spLocks noGrp="1" noChangeArrowheads="1"/>
          </p:cNvSpPr>
          <p:nvPr>
            <p:ph type="dt" sz="half" idx="2"/>
          </p:nvPr>
        </p:nvSpPr>
        <p:spPr bwMode="auto">
          <a:xfrm>
            <a:off x="1218565" y="12490450"/>
            <a:ext cx="5686637" cy="952500"/>
          </a:xfrm>
          <a:prstGeom prst="rect">
            <a:avLst/>
          </a:prstGeom>
          <a:noFill/>
          <a:ln>
            <a:noFill/>
          </a:ln>
          <a:effectLst/>
          <a:extLst>
            <a:ext uri="{FAA26D3D-D897-4be2-8F04-BA451C77F1D7}">
              <ma14:placeholderFlag xmlns="" xmlns:ma14="http://schemas.microsoft.com/office/mac/drawingml/2011/main" val="1"/>
            </a:ext>
          </a:extLst>
        </p:spPr>
        <p:txBody>
          <a:bodyPr vert="horz" wrap="square" lIns="217636" tIns="108818" rIns="217636" bIns="108818" numCol="1" anchor="t" anchorCtr="0" compatLnSpc="1">
            <a:prstTxWarp prst="textNoShape">
              <a:avLst/>
            </a:prstTxWarp>
          </a:bodyPr>
          <a:lstStyle>
            <a:lvl1pPr eaLnBrk="1" hangingPunct="1">
              <a:defRPr sz="3300">
                <a:ea typeface="ＭＳ Ｐゴシック" charset="0"/>
                <a:cs typeface="ＭＳ Ｐゴシック" charset="0"/>
              </a:defRPr>
            </a:lvl1pPr>
          </a:lstStyle>
          <a:p>
            <a:pPr algn="l" defTabSz="914400" fontAlgn="base">
              <a:lnSpc>
                <a:spcPct val="100000"/>
              </a:lnSpc>
              <a:spcBef>
                <a:spcPct val="0"/>
              </a:spcBef>
              <a:spcAft>
                <a:spcPct val="0"/>
              </a:spcAft>
              <a:defRPr/>
            </a:pPr>
            <a:endParaRPr lang="en-US" kern="1200">
              <a:solidFill>
                <a:srgbClr val="000000"/>
              </a:solidFill>
              <a:latin typeface="Arial" charset="0"/>
            </a:endParaRPr>
          </a:p>
        </p:txBody>
      </p:sp>
      <p:sp>
        <p:nvSpPr>
          <p:cNvPr id="9222" name="Rectangle 6"/>
          <p:cNvSpPr>
            <a:spLocks noGrp="1" noChangeArrowheads="1"/>
          </p:cNvSpPr>
          <p:nvPr>
            <p:ph type="ftr" sz="quarter" idx="3"/>
          </p:nvPr>
        </p:nvSpPr>
        <p:spPr bwMode="auto">
          <a:xfrm>
            <a:off x="8326861" y="12490450"/>
            <a:ext cx="7717578" cy="952500"/>
          </a:xfrm>
          <a:prstGeom prst="rect">
            <a:avLst/>
          </a:prstGeom>
          <a:noFill/>
          <a:ln>
            <a:noFill/>
          </a:ln>
          <a:effectLst/>
          <a:extLst>
            <a:ext uri="{FAA26D3D-D897-4be2-8F04-BA451C77F1D7}">
              <ma14:placeholderFlag xmlns="" xmlns:ma14="http://schemas.microsoft.com/office/mac/drawingml/2011/main" val="1"/>
            </a:ext>
          </a:extLst>
        </p:spPr>
        <p:txBody>
          <a:bodyPr vert="horz" wrap="square" lIns="217636" tIns="108818" rIns="217636" bIns="108818" numCol="1" anchor="t" anchorCtr="0" compatLnSpc="1">
            <a:prstTxWarp prst="textNoShape">
              <a:avLst/>
            </a:prstTxWarp>
          </a:bodyPr>
          <a:lstStyle>
            <a:lvl1pPr algn="ctr" eaLnBrk="1" hangingPunct="1">
              <a:defRPr sz="3300">
                <a:ea typeface="ＭＳ Ｐゴシック" charset="0"/>
                <a:cs typeface="ＭＳ Ｐゴシック" charset="0"/>
              </a:defRPr>
            </a:lvl1pPr>
          </a:lstStyle>
          <a:p>
            <a:pPr defTabSz="914400" fontAlgn="base">
              <a:lnSpc>
                <a:spcPct val="100000"/>
              </a:lnSpc>
              <a:spcBef>
                <a:spcPct val="0"/>
              </a:spcBef>
              <a:spcAft>
                <a:spcPct val="0"/>
              </a:spcAft>
              <a:defRPr/>
            </a:pPr>
            <a:endParaRPr lang="en-US" kern="1200">
              <a:solidFill>
                <a:srgbClr val="000000"/>
              </a:solidFill>
              <a:latin typeface="Arial" charset="0"/>
            </a:endParaRPr>
          </a:p>
        </p:txBody>
      </p:sp>
      <p:pic>
        <p:nvPicPr>
          <p:cNvPr id="1031" name="Picture 7" descr="SHAREHIMlogo copy"/>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a:off x="3452601" y="9039227"/>
            <a:ext cx="17059910" cy="4676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24" name="Rectangle 8"/>
          <p:cNvSpPr>
            <a:spLocks noGrp="1" noChangeArrowheads="1"/>
          </p:cNvSpPr>
          <p:nvPr>
            <p:ph type="sldNum" sz="quarter" idx="4"/>
          </p:nvPr>
        </p:nvSpPr>
        <p:spPr bwMode="auto">
          <a:xfrm>
            <a:off x="17466098" y="12490450"/>
            <a:ext cx="5686637" cy="952500"/>
          </a:xfrm>
          <a:prstGeom prst="rect">
            <a:avLst/>
          </a:prstGeom>
          <a:noFill/>
          <a:ln>
            <a:noFill/>
          </a:ln>
          <a:effectLst/>
          <a:extLst>
            <a:ext uri="{FAA26D3D-D897-4be2-8F04-BA451C77F1D7}">
              <ma14:placeholderFlag xmlns="" xmlns:ma14="http://schemas.microsoft.com/office/mac/drawingml/2011/main" val="1"/>
            </a:ext>
          </a:extLst>
        </p:spPr>
        <p:txBody>
          <a:bodyPr vert="horz" wrap="square" lIns="217636" tIns="108818" rIns="217636" bIns="108818" numCol="1" anchor="t" anchorCtr="0" compatLnSpc="1">
            <a:prstTxWarp prst="textNoShape">
              <a:avLst/>
            </a:prstTxWarp>
          </a:bodyPr>
          <a:lstStyle>
            <a:lvl1pPr algn="r" eaLnBrk="1" hangingPunct="1">
              <a:defRPr sz="3300">
                <a:ea typeface="ＭＳ Ｐゴシック" charset="0"/>
                <a:cs typeface="ＭＳ Ｐゴシック" charset="0"/>
              </a:defRPr>
            </a:lvl1pPr>
          </a:lstStyle>
          <a:p>
            <a:pPr defTabSz="914400" fontAlgn="base">
              <a:lnSpc>
                <a:spcPct val="100000"/>
              </a:lnSpc>
              <a:spcBef>
                <a:spcPct val="0"/>
              </a:spcBef>
              <a:spcAft>
                <a:spcPct val="0"/>
              </a:spcAft>
              <a:defRPr/>
            </a:pPr>
            <a:fld id="{2DA898EB-FC98-114E-9243-9DCFF538DDAA}" type="slidenum">
              <a:rPr lang="en-US" kern="1200">
                <a:solidFill>
                  <a:srgbClr val="000000"/>
                </a:solidFill>
                <a:latin typeface="Arial" charset="0"/>
              </a:rPr>
              <a:pPr defTabSz="914400" fontAlgn="base">
                <a:lnSpc>
                  <a:spcPct val="100000"/>
                </a:lnSpc>
                <a:spcBef>
                  <a:spcPct val="0"/>
                </a:spcBef>
                <a:spcAft>
                  <a:spcPct val="0"/>
                </a:spcAft>
                <a:defRPr/>
              </a:pPr>
              <a:t>‹#›</a:t>
            </a:fld>
            <a:endParaRPr lang="en-US" kern="1200">
              <a:solidFill>
                <a:srgbClr val="000000"/>
              </a:solidFill>
              <a:latin typeface="Arial" charset="0"/>
            </a:endParaRPr>
          </a:p>
        </p:txBody>
      </p:sp>
    </p:spTree>
    <p:extLst>
      <p:ext uri="{BB962C8B-B14F-4D97-AF65-F5344CB8AC3E}">
        <p14:creationId xmlns="" xmlns:p14="http://schemas.microsoft.com/office/powerpoint/2010/main" val="217740590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iming>
    <p:tnLst>
      <p:par>
        <p:cTn id="1" dur="indefinite" restart="never" nodeType="tmRoot"/>
      </p:par>
    </p:tnLst>
  </p:timing>
  <p:txStyles>
    <p:titleStyle>
      <a:lvl1pPr algn="ctr" rtl="0" eaLnBrk="1" fontAlgn="base" hangingPunct="1">
        <a:spcBef>
          <a:spcPct val="0"/>
        </a:spcBef>
        <a:spcAft>
          <a:spcPct val="0"/>
        </a:spcAft>
        <a:defRPr sz="15700" b="1">
          <a:solidFill>
            <a:srgbClr val="B70556"/>
          </a:solidFill>
          <a:effectLst>
            <a:outerShdw blurRad="38100" dist="38100" dir="2700000" algn="tl">
              <a:srgbClr val="DDDDDD"/>
            </a:outerShdw>
          </a:effectLst>
          <a:latin typeface="+mj-lt"/>
          <a:ea typeface="+mj-ea"/>
          <a:cs typeface="ＭＳ Ｐゴシック" charset="0"/>
        </a:defRPr>
      </a:lvl1pPr>
      <a:lvl2pPr algn="ctr" rtl="0" eaLnBrk="1" fontAlgn="base" hangingPunct="1">
        <a:spcBef>
          <a:spcPct val="0"/>
        </a:spcBef>
        <a:spcAft>
          <a:spcPct val="0"/>
        </a:spcAft>
        <a:defRPr sz="15700" b="1">
          <a:solidFill>
            <a:srgbClr val="B70556"/>
          </a:solidFill>
          <a:effectLst>
            <a:outerShdw blurRad="38100" dist="38100" dir="2700000" algn="tl">
              <a:srgbClr val="DDDDDD"/>
            </a:outerShdw>
          </a:effectLst>
          <a:latin typeface="Arial Rounded MT Bold" charset="0"/>
          <a:ea typeface="ＭＳ Ｐゴシック" charset="0"/>
          <a:cs typeface="ＭＳ Ｐゴシック" charset="0"/>
        </a:defRPr>
      </a:lvl2pPr>
      <a:lvl3pPr algn="ctr" rtl="0" eaLnBrk="1" fontAlgn="base" hangingPunct="1">
        <a:spcBef>
          <a:spcPct val="0"/>
        </a:spcBef>
        <a:spcAft>
          <a:spcPct val="0"/>
        </a:spcAft>
        <a:defRPr sz="15700" b="1">
          <a:solidFill>
            <a:srgbClr val="B70556"/>
          </a:solidFill>
          <a:effectLst>
            <a:outerShdw blurRad="38100" dist="38100" dir="2700000" algn="tl">
              <a:srgbClr val="DDDDDD"/>
            </a:outerShdw>
          </a:effectLst>
          <a:latin typeface="Arial Rounded MT Bold" charset="0"/>
          <a:ea typeface="ＭＳ Ｐゴシック" charset="0"/>
          <a:cs typeface="ＭＳ Ｐゴシック" charset="0"/>
        </a:defRPr>
      </a:lvl3pPr>
      <a:lvl4pPr algn="ctr" rtl="0" eaLnBrk="1" fontAlgn="base" hangingPunct="1">
        <a:spcBef>
          <a:spcPct val="0"/>
        </a:spcBef>
        <a:spcAft>
          <a:spcPct val="0"/>
        </a:spcAft>
        <a:defRPr sz="15700" b="1">
          <a:solidFill>
            <a:srgbClr val="B70556"/>
          </a:solidFill>
          <a:effectLst>
            <a:outerShdw blurRad="38100" dist="38100" dir="2700000" algn="tl">
              <a:srgbClr val="DDDDDD"/>
            </a:outerShdw>
          </a:effectLst>
          <a:latin typeface="Arial Rounded MT Bold" charset="0"/>
          <a:ea typeface="ＭＳ Ｐゴシック" charset="0"/>
          <a:cs typeface="ＭＳ Ｐゴシック" charset="0"/>
        </a:defRPr>
      </a:lvl4pPr>
      <a:lvl5pPr algn="ctr" rtl="0" eaLnBrk="1" fontAlgn="base" hangingPunct="1">
        <a:spcBef>
          <a:spcPct val="0"/>
        </a:spcBef>
        <a:spcAft>
          <a:spcPct val="0"/>
        </a:spcAft>
        <a:defRPr sz="15700" b="1">
          <a:solidFill>
            <a:srgbClr val="B70556"/>
          </a:solidFill>
          <a:effectLst>
            <a:outerShdw blurRad="38100" dist="38100" dir="2700000" algn="tl">
              <a:srgbClr val="DDDDDD"/>
            </a:outerShdw>
          </a:effectLst>
          <a:latin typeface="Arial Rounded MT Bold" charset="0"/>
          <a:ea typeface="ＭＳ Ｐゴシック" charset="0"/>
          <a:cs typeface="ＭＳ Ｐゴシック" charset="0"/>
        </a:defRPr>
      </a:lvl5pPr>
      <a:lvl6pPr marL="1088182" algn="ctr" rtl="0" eaLnBrk="1" fontAlgn="base" hangingPunct="1">
        <a:spcBef>
          <a:spcPct val="0"/>
        </a:spcBef>
        <a:spcAft>
          <a:spcPct val="0"/>
        </a:spcAft>
        <a:defRPr sz="15700" b="1">
          <a:solidFill>
            <a:srgbClr val="B70556"/>
          </a:solidFill>
          <a:effectLst>
            <a:outerShdw blurRad="38100" dist="38100" dir="2700000" algn="tl">
              <a:srgbClr val="DDDDDD"/>
            </a:outerShdw>
          </a:effectLst>
          <a:latin typeface="Arial Rounded MT Bold" charset="0"/>
          <a:ea typeface="ＭＳ Ｐゴシック" charset="0"/>
        </a:defRPr>
      </a:lvl6pPr>
      <a:lvl7pPr marL="2176363" algn="ctr" rtl="0" eaLnBrk="1" fontAlgn="base" hangingPunct="1">
        <a:spcBef>
          <a:spcPct val="0"/>
        </a:spcBef>
        <a:spcAft>
          <a:spcPct val="0"/>
        </a:spcAft>
        <a:defRPr sz="15700" b="1">
          <a:solidFill>
            <a:srgbClr val="B70556"/>
          </a:solidFill>
          <a:effectLst>
            <a:outerShdw blurRad="38100" dist="38100" dir="2700000" algn="tl">
              <a:srgbClr val="DDDDDD"/>
            </a:outerShdw>
          </a:effectLst>
          <a:latin typeface="Arial Rounded MT Bold" charset="0"/>
          <a:ea typeface="ＭＳ Ｐゴシック" charset="0"/>
        </a:defRPr>
      </a:lvl7pPr>
      <a:lvl8pPr marL="3264545" algn="ctr" rtl="0" eaLnBrk="1" fontAlgn="base" hangingPunct="1">
        <a:spcBef>
          <a:spcPct val="0"/>
        </a:spcBef>
        <a:spcAft>
          <a:spcPct val="0"/>
        </a:spcAft>
        <a:defRPr sz="15700" b="1">
          <a:solidFill>
            <a:srgbClr val="B70556"/>
          </a:solidFill>
          <a:effectLst>
            <a:outerShdw blurRad="38100" dist="38100" dir="2700000" algn="tl">
              <a:srgbClr val="DDDDDD"/>
            </a:outerShdw>
          </a:effectLst>
          <a:latin typeface="Arial Rounded MT Bold" charset="0"/>
          <a:ea typeface="ＭＳ Ｐゴシック" charset="0"/>
        </a:defRPr>
      </a:lvl8pPr>
      <a:lvl9pPr marL="4352727" algn="ctr" rtl="0" eaLnBrk="1" fontAlgn="base" hangingPunct="1">
        <a:spcBef>
          <a:spcPct val="0"/>
        </a:spcBef>
        <a:spcAft>
          <a:spcPct val="0"/>
        </a:spcAft>
        <a:defRPr sz="15700" b="1">
          <a:solidFill>
            <a:srgbClr val="B70556"/>
          </a:solidFill>
          <a:effectLst>
            <a:outerShdw blurRad="38100" dist="38100" dir="2700000" algn="tl">
              <a:srgbClr val="DDDDDD"/>
            </a:outerShdw>
          </a:effectLst>
          <a:latin typeface="Arial Rounded MT Bold" charset="0"/>
          <a:ea typeface="ＭＳ Ｐゴシック" charset="0"/>
        </a:defRPr>
      </a:lvl9pPr>
    </p:titleStyle>
    <p:bodyStyle>
      <a:lvl1pPr marL="816136" indent="-816136" algn="l" rtl="0" eaLnBrk="1" fontAlgn="base" hangingPunct="1">
        <a:spcBef>
          <a:spcPct val="20000"/>
        </a:spcBef>
        <a:spcAft>
          <a:spcPct val="0"/>
        </a:spcAft>
        <a:buChar char="•"/>
        <a:defRPr sz="7600">
          <a:solidFill>
            <a:schemeClr val="bg1"/>
          </a:solidFill>
          <a:latin typeface="+mn-lt"/>
          <a:ea typeface="+mn-ea"/>
          <a:cs typeface="ＭＳ Ｐゴシック" charset="0"/>
        </a:defRPr>
      </a:lvl1pPr>
      <a:lvl2pPr marL="1768295" indent="-680114" algn="l" rtl="0" eaLnBrk="1" fontAlgn="base" hangingPunct="1">
        <a:spcBef>
          <a:spcPct val="20000"/>
        </a:spcBef>
        <a:spcAft>
          <a:spcPct val="0"/>
        </a:spcAft>
        <a:buChar char="–"/>
        <a:defRPr sz="6700">
          <a:solidFill>
            <a:schemeClr val="bg1"/>
          </a:solidFill>
          <a:latin typeface="+mn-lt"/>
          <a:ea typeface="+mn-ea"/>
          <a:cs typeface="ＭＳ Ｐゴシック" charset="-128"/>
        </a:defRPr>
      </a:lvl2pPr>
      <a:lvl3pPr marL="2720454" indent="-544091" algn="l" rtl="0" eaLnBrk="1" fontAlgn="base" hangingPunct="1">
        <a:spcBef>
          <a:spcPct val="20000"/>
        </a:spcBef>
        <a:spcAft>
          <a:spcPct val="0"/>
        </a:spcAft>
        <a:buChar char="•"/>
        <a:defRPr sz="5700">
          <a:solidFill>
            <a:schemeClr val="bg1"/>
          </a:solidFill>
          <a:latin typeface="+mn-lt"/>
          <a:ea typeface="+mn-ea"/>
          <a:cs typeface="ＭＳ Ｐゴシック" charset="-128"/>
        </a:defRPr>
      </a:lvl3pPr>
      <a:lvl4pPr marL="3808636" indent="-544091" algn="l" rtl="0" eaLnBrk="1" fontAlgn="base" hangingPunct="1">
        <a:spcBef>
          <a:spcPct val="20000"/>
        </a:spcBef>
        <a:spcAft>
          <a:spcPct val="0"/>
        </a:spcAft>
        <a:buChar char="–"/>
        <a:defRPr sz="4800">
          <a:solidFill>
            <a:schemeClr val="bg1"/>
          </a:solidFill>
          <a:latin typeface="+mn-lt"/>
          <a:ea typeface="+mn-ea"/>
          <a:cs typeface="ＭＳ Ｐゴシック" charset="-128"/>
        </a:defRPr>
      </a:lvl4pPr>
      <a:lvl5pPr marL="4896818" indent="-544091" algn="l" rtl="0" eaLnBrk="1" fontAlgn="base" hangingPunct="1">
        <a:spcBef>
          <a:spcPct val="20000"/>
        </a:spcBef>
        <a:spcAft>
          <a:spcPct val="0"/>
        </a:spcAft>
        <a:buChar char="»"/>
        <a:defRPr sz="4800">
          <a:solidFill>
            <a:schemeClr val="bg1"/>
          </a:solidFill>
          <a:latin typeface="+mn-lt"/>
          <a:ea typeface="+mn-ea"/>
          <a:cs typeface="ＭＳ Ｐゴシック" charset="-128"/>
        </a:defRPr>
      </a:lvl5pPr>
      <a:lvl6pPr marL="5984999" indent="-544091" algn="l" rtl="0" eaLnBrk="1" fontAlgn="base" hangingPunct="1">
        <a:spcBef>
          <a:spcPct val="20000"/>
        </a:spcBef>
        <a:spcAft>
          <a:spcPct val="0"/>
        </a:spcAft>
        <a:buChar char="»"/>
        <a:defRPr sz="4800">
          <a:solidFill>
            <a:schemeClr val="bg1"/>
          </a:solidFill>
          <a:latin typeface="+mn-lt"/>
          <a:ea typeface="+mn-ea"/>
        </a:defRPr>
      </a:lvl6pPr>
      <a:lvl7pPr marL="7073181" indent="-544091" algn="l" rtl="0" eaLnBrk="1" fontAlgn="base" hangingPunct="1">
        <a:spcBef>
          <a:spcPct val="20000"/>
        </a:spcBef>
        <a:spcAft>
          <a:spcPct val="0"/>
        </a:spcAft>
        <a:buChar char="»"/>
        <a:defRPr sz="4800">
          <a:solidFill>
            <a:schemeClr val="bg1"/>
          </a:solidFill>
          <a:latin typeface="+mn-lt"/>
          <a:ea typeface="+mn-ea"/>
        </a:defRPr>
      </a:lvl7pPr>
      <a:lvl8pPr marL="8161363" indent="-544091" algn="l" rtl="0" eaLnBrk="1" fontAlgn="base" hangingPunct="1">
        <a:spcBef>
          <a:spcPct val="20000"/>
        </a:spcBef>
        <a:spcAft>
          <a:spcPct val="0"/>
        </a:spcAft>
        <a:buChar char="»"/>
        <a:defRPr sz="4800">
          <a:solidFill>
            <a:schemeClr val="bg1"/>
          </a:solidFill>
          <a:latin typeface="+mn-lt"/>
          <a:ea typeface="+mn-ea"/>
        </a:defRPr>
      </a:lvl8pPr>
      <a:lvl9pPr marL="9249545" indent="-544091" algn="l" rtl="0" eaLnBrk="1" fontAlgn="base" hangingPunct="1">
        <a:spcBef>
          <a:spcPct val="20000"/>
        </a:spcBef>
        <a:spcAft>
          <a:spcPct val="0"/>
        </a:spcAft>
        <a:buChar char="»"/>
        <a:defRPr sz="4800">
          <a:solidFill>
            <a:schemeClr val="bg1"/>
          </a:solidFill>
          <a:latin typeface="+mn-lt"/>
          <a:ea typeface="+mn-ea"/>
        </a:defRPr>
      </a:lvl9pPr>
    </p:bodyStyle>
    <p:otherStyle>
      <a:defPPr>
        <a:defRPr lang="en-US"/>
      </a:defPPr>
      <a:lvl1pPr marL="0" algn="l" defTabSz="1088182" rtl="0" eaLnBrk="1" latinLnBrk="0" hangingPunct="1">
        <a:defRPr sz="4300" kern="1200">
          <a:solidFill>
            <a:schemeClr val="tx1"/>
          </a:solidFill>
          <a:latin typeface="+mn-lt"/>
          <a:ea typeface="+mn-ea"/>
          <a:cs typeface="+mn-cs"/>
        </a:defRPr>
      </a:lvl1pPr>
      <a:lvl2pPr marL="1088182" algn="l" defTabSz="1088182" rtl="0" eaLnBrk="1" latinLnBrk="0" hangingPunct="1">
        <a:defRPr sz="4300" kern="1200">
          <a:solidFill>
            <a:schemeClr val="tx1"/>
          </a:solidFill>
          <a:latin typeface="+mn-lt"/>
          <a:ea typeface="+mn-ea"/>
          <a:cs typeface="+mn-cs"/>
        </a:defRPr>
      </a:lvl2pPr>
      <a:lvl3pPr marL="2176363" algn="l" defTabSz="1088182" rtl="0" eaLnBrk="1" latinLnBrk="0" hangingPunct="1">
        <a:defRPr sz="4300" kern="1200">
          <a:solidFill>
            <a:schemeClr val="tx1"/>
          </a:solidFill>
          <a:latin typeface="+mn-lt"/>
          <a:ea typeface="+mn-ea"/>
          <a:cs typeface="+mn-cs"/>
        </a:defRPr>
      </a:lvl3pPr>
      <a:lvl4pPr marL="3264545" algn="l" defTabSz="1088182" rtl="0" eaLnBrk="1" latinLnBrk="0" hangingPunct="1">
        <a:defRPr sz="4300" kern="1200">
          <a:solidFill>
            <a:schemeClr val="tx1"/>
          </a:solidFill>
          <a:latin typeface="+mn-lt"/>
          <a:ea typeface="+mn-ea"/>
          <a:cs typeface="+mn-cs"/>
        </a:defRPr>
      </a:lvl4pPr>
      <a:lvl5pPr marL="4352727" algn="l" defTabSz="1088182" rtl="0" eaLnBrk="1" latinLnBrk="0" hangingPunct="1">
        <a:defRPr sz="4300" kern="1200">
          <a:solidFill>
            <a:schemeClr val="tx1"/>
          </a:solidFill>
          <a:latin typeface="+mn-lt"/>
          <a:ea typeface="+mn-ea"/>
          <a:cs typeface="+mn-cs"/>
        </a:defRPr>
      </a:lvl5pPr>
      <a:lvl6pPr marL="5440909" algn="l" defTabSz="1088182" rtl="0" eaLnBrk="1" latinLnBrk="0" hangingPunct="1">
        <a:defRPr sz="4300" kern="1200">
          <a:solidFill>
            <a:schemeClr val="tx1"/>
          </a:solidFill>
          <a:latin typeface="+mn-lt"/>
          <a:ea typeface="+mn-ea"/>
          <a:cs typeface="+mn-cs"/>
        </a:defRPr>
      </a:lvl6pPr>
      <a:lvl7pPr marL="6529090" algn="l" defTabSz="1088182" rtl="0" eaLnBrk="1" latinLnBrk="0" hangingPunct="1">
        <a:defRPr sz="4300" kern="1200">
          <a:solidFill>
            <a:schemeClr val="tx1"/>
          </a:solidFill>
          <a:latin typeface="+mn-lt"/>
          <a:ea typeface="+mn-ea"/>
          <a:cs typeface="+mn-cs"/>
        </a:defRPr>
      </a:lvl7pPr>
      <a:lvl8pPr marL="7617272" algn="l" defTabSz="1088182" rtl="0" eaLnBrk="1" latinLnBrk="0" hangingPunct="1">
        <a:defRPr sz="4300" kern="1200">
          <a:solidFill>
            <a:schemeClr val="tx1"/>
          </a:solidFill>
          <a:latin typeface="+mn-lt"/>
          <a:ea typeface="+mn-ea"/>
          <a:cs typeface="+mn-cs"/>
        </a:defRPr>
      </a:lvl8pPr>
      <a:lvl9pPr marL="8705454" algn="l" defTabSz="1088182"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5.xml"/><Relationship Id="rId5" Type="http://schemas.openxmlformats.org/officeDocument/2006/relationships/image" Target="../media/image15.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5.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36.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5.xml"/><Relationship Id="rId5" Type="http://schemas.openxmlformats.org/officeDocument/2006/relationships/image" Target="../media/image12.png"/><Relationship Id="rId4" Type="http://schemas.openxmlformats.org/officeDocument/2006/relationships/hyperlink" Target="http://adventist.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5" name="170928-Symbol-R-Circular_Denim.png" descr="170928-Symbol-R-Circular_Denim.png"/>
          <p:cNvPicPr>
            <a:picLocks noChangeAspect="1"/>
          </p:cNvPicPr>
          <p:nvPr/>
        </p:nvPicPr>
        <p:blipFill>
          <a:blip r:embed="rId3" cstate="print">
            <a:extLst/>
          </a:blip>
          <a:stretch>
            <a:fillRect/>
          </a:stretch>
        </p:blipFill>
        <p:spPr>
          <a:xfrm>
            <a:off x="10820403" y="3898900"/>
            <a:ext cx="2730500" cy="2730500"/>
          </a:xfrm>
          <a:prstGeom prst="rect">
            <a:avLst/>
          </a:prstGeom>
          <a:ln w="12700">
            <a:miter lim="400000"/>
          </a:ln>
        </p:spPr>
      </p:pic>
      <p:pic>
        <p:nvPicPr>
          <p:cNvPr id="557" name="AWR360-BtoB.jpeg" descr="AWR360-BtoB.jpeg"/>
          <p:cNvPicPr>
            <a:picLocks noChangeAspect="1"/>
          </p:cNvPicPr>
          <p:nvPr/>
        </p:nvPicPr>
        <p:blipFill>
          <a:blip r:embed="rId4" cstate="print">
            <a:extLst/>
          </a:blip>
          <a:stretch>
            <a:fillRect/>
          </a:stretch>
        </p:blipFill>
        <p:spPr>
          <a:xfrm>
            <a:off x="-463550" y="-1597083"/>
            <a:ext cx="24834850" cy="16989483"/>
          </a:xfrm>
          <a:prstGeom prst="rect">
            <a:avLst/>
          </a:prstGeom>
          <a:ln w="12700">
            <a:miter lim="400000"/>
          </a:ln>
        </p:spPr>
      </p:pic>
      <p:pic>
        <p:nvPicPr>
          <p:cNvPr id="558" name="170616-Symbol-R-Circular-Campfire-960.png" descr="170616-Symbol-R-Circular-Campfire-960.png"/>
          <p:cNvPicPr>
            <a:picLocks noChangeAspect="1"/>
          </p:cNvPicPr>
          <p:nvPr/>
        </p:nvPicPr>
        <p:blipFill>
          <a:blip r:embed="rId5" cstate="print">
            <a:extLst/>
          </a:blip>
          <a:stretch>
            <a:fillRect/>
          </a:stretch>
        </p:blipFill>
        <p:spPr>
          <a:xfrm>
            <a:off x="22615142" y="8129861"/>
            <a:ext cx="1585491" cy="1585490"/>
          </a:xfrm>
          <a:prstGeom prst="rect">
            <a:avLst/>
          </a:prstGeom>
          <a:ln w="12700">
            <a:miter lim="400000"/>
          </a:ln>
        </p:spPr>
      </p:pic>
    </p:spTree>
    <p:extLst>
      <p:ext uri="{BB962C8B-B14F-4D97-AF65-F5344CB8AC3E}">
        <p14:creationId xmlns="" xmlns:p14="http://schemas.microsoft.com/office/powerpoint/2010/main" val="2212191649"/>
      </p:ext>
    </p:extLst>
  </p:cSld>
  <p:clrMapOvr>
    <a:masterClrMapping/>
  </p:clrMapOvr>
  <p:transition spd="med"/>
  <p:timing>
    <p:tnLst>
      <p:par>
        <p:cTn id="1" dur="indefinite" restart="never" fill="hold"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srcRect t="9618" b="9618"/>
          <a:stretch>
            <a:fillRect/>
          </a:stretch>
        </p:blipFill>
        <p:spPr>
          <a:xfrm>
            <a:off x="0" y="-1143000"/>
            <a:ext cx="24371300" cy="16002000"/>
          </a:xfrm>
        </p:spPr>
      </p:pic>
      <p:sp>
        <p:nvSpPr>
          <p:cNvPr id="5" name="TextBox 4"/>
          <p:cNvSpPr txBox="1"/>
          <p:nvPr/>
        </p:nvSpPr>
        <p:spPr>
          <a:xfrm>
            <a:off x="4874260" y="4876803"/>
            <a:ext cx="15232063" cy="745518"/>
          </a:xfrm>
          <a:prstGeom prst="rect">
            <a:avLst/>
          </a:prstGeom>
          <a:noFill/>
        </p:spPr>
        <p:txBody>
          <a:bodyPr wrap="square" lIns="217610" tIns="108804" rIns="217610" bIns="108804" rtlCol="0">
            <a:spAutoFit/>
          </a:bodyPr>
          <a:lstStyle/>
          <a:p>
            <a:r>
              <a:rPr lang="en-US" sz="8600" b="1" dirty="0">
                <a:solidFill>
                  <a:srgbClr val="000090"/>
                </a:solidFill>
                <a:latin typeface="Arial Rounded MT Bold"/>
                <a:cs typeface="Arial Rounded MT Bold"/>
              </a:rPr>
              <a:t>COMPLETE THE CIRCLE</a:t>
            </a:r>
          </a:p>
        </p:txBody>
      </p:sp>
      <p:sp>
        <p:nvSpPr>
          <p:cNvPr id="3" name="TextBox 2"/>
          <p:cNvSpPr txBox="1"/>
          <p:nvPr/>
        </p:nvSpPr>
        <p:spPr>
          <a:xfrm>
            <a:off x="7311390" y="2133601"/>
            <a:ext cx="8326861" cy="745518"/>
          </a:xfrm>
          <a:prstGeom prst="rect">
            <a:avLst/>
          </a:prstGeom>
          <a:noFill/>
        </p:spPr>
        <p:txBody>
          <a:bodyPr wrap="square" lIns="217610" tIns="108804" rIns="217610" bIns="108804" rtlCol="0">
            <a:spAutoFit/>
          </a:bodyPr>
          <a:lstStyle/>
          <a:p>
            <a:r>
              <a:rPr lang="en-US" sz="7600" b="1" dirty="0">
                <a:solidFill>
                  <a:srgbClr val="000090"/>
                </a:solidFill>
                <a:latin typeface="Arial Black"/>
                <a:cs typeface="Arial Black"/>
              </a:rPr>
              <a:t>BROADCAST</a:t>
            </a:r>
          </a:p>
        </p:txBody>
      </p:sp>
      <p:sp>
        <p:nvSpPr>
          <p:cNvPr id="6" name="TextBox 5"/>
          <p:cNvSpPr txBox="1"/>
          <p:nvPr/>
        </p:nvSpPr>
        <p:spPr>
          <a:xfrm>
            <a:off x="8733049" y="8534401"/>
            <a:ext cx="8123767" cy="745518"/>
          </a:xfrm>
          <a:prstGeom prst="rect">
            <a:avLst/>
          </a:prstGeom>
          <a:noFill/>
        </p:spPr>
        <p:txBody>
          <a:bodyPr wrap="square" lIns="217610" tIns="108804" rIns="217610" bIns="108804" rtlCol="0">
            <a:spAutoFit/>
          </a:bodyPr>
          <a:lstStyle/>
          <a:p>
            <a:r>
              <a:rPr lang="en-US" sz="7600" b="1" dirty="0">
                <a:solidFill>
                  <a:srgbClr val="000090"/>
                </a:solidFill>
                <a:latin typeface="Arial Black"/>
                <a:cs typeface="Arial Black"/>
              </a:rPr>
              <a:t>BAPTISM</a:t>
            </a:r>
          </a:p>
        </p:txBody>
      </p:sp>
    </p:spTree>
    <p:extLst>
      <p:ext uri="{BB962C8B-B14F-4D97-AF65-F5344CB8AC3E}">
        <p14:creationId xmlns="" xmlns:p14="http://schemas.microsoft.com/office/powerpoint/2010/main" val="240318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2" name="GettyImages-654079002.jpeg" descr="GettyImages-654079002.jpeg"/>
          <p:cNvPicPr>
            <a:picLocks noChangeAspect="1"/>
          </p:cNvPicPr>
          <p:nvPr/>
        </p:nvPicPr>
        <p:blipFill>
          <a:blip r:embed="rId3" cstate="print">
            <a:extLst/>
          </a:blip>
          <a:stretch>
            <a:fillRect/>
          </a:stretch>
        </p:blipFill>
        <p:spPr>
          <a:xfrm>
            <a:off x="-538201" y="-4400"/>
            <a:ext cx="25798495" cy="13724800"/>
          </a:xfrm>
          <a:prstGeom prst="rect">
            <a:avLst/>
          </a:prstGeom>
          <a:ln w="12700">
            <a:miter lim="400000"/>
          </a:ln>
        </p:spPr>
      </p:pic>
      <p:pic>
        <p:nvPicPr>
          <p:cNvPr id="563" name="awr360-logo-web-color-224x722x-2.png" descr="awr360-logo-web-color-224x722x-2.png"/>
          <p:cNvPicPr>
            <a:picLocks noChangeAspect="1"/>
          </p:cNvPicPr>
          <p:nvPr/>
        </p:nvPicPr>
        <p:blipFill>
          <a:blip r:embed="rId4" cstate="print">
            <a:extLst/>
          </a:blip>
          <a:stretch>
            <a:fillRect/>
          </a:stretch>
        </p:blipFill>
        <p:spPr>
          <a:xfrm>
            <a:off x="18822807" y="7904278"/>
            <a:ext cx="4939037" cy="1602444"/>
          </a:xfrm>
          <a:prstGeom prst="rect">
            <a:avLst/>
          </a:prstGeom>
          <a:ln w="12700">
            <a:miter lim="400000"/>
          </a:ln>
        </p:spPr>
      </p:pic>
      <p:pic>
        <p:nvPicPr>
          <p:cNvPr id="564" name="logo-tmi.png" descr="logo-tmi.png"/>
          <p:cNvPicPr>
            <a:picLocks noChangeAspect="1"/>
          </p:cNvPicPr>
          <p:nvPr/>
        </p:nvPicPr>
        <p:blipFill>
          <a:blip r:embed="rId5" cstate="print">
            <a:extLst/>
          </a:blip>
          <a:stretch>
            <a:fillRect/>
          </a:stretch>
        </p:blipFill>
        <p:spPr>
          <a:xfrm>
            <a:off x="19382286" y="9889462"/>
            <a:ext cx="4048408" cy="3373676"/>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rbled-Video2-cut-out-blue"/>
          <p:cNvPicPr>
            <a:picLocks noChangeAspect="1" noChangeArrowheads="1"/>
          </p:cNvPicPr>
          <p:nvPr/>
        </p:nvPicPr>
        <p:blipFill>
          <a:blip r:embed="rId3" cstate="print"/>
          <a:srcRect l="4545" t="11846" r="4545" b="19923"/>
          <a:stretch>
            <a:fillRect/>
          </a:stretch>
        </p:blipFill>
        <p:spPr bwMode="auto">
          <a:xfrm>
            <a:off x="0" y="0"/>
            <a:ext cx="24371300" cy="13716000"/>
          </a:xfrm>
          <a:prstGeom prst="rect">
            <a:avLst/>
          </a:prstGeom>
          <a:noFill/>
          <a:ln w="9525">
            <a:noFill/>
            <a:miter lim="800000"/>
            <a:headEnd/>
            <a:tailEnd/>
          </a:ln>
        </p:spPr>
      </p:pic>
      <p:pic>
        <p:nvPicPr>
          <p:cNvPr id="58370" name="Picture 2" descr="04-023%_2A01"/>
          <p:cNvPicPr>
            <a:picLocks noChangeAspect="1" noChangeArrowheads="1"/>
          </p:cNvPicPr>
          <p:nvPr/>
        </p:nvPicPr>
        <p:blipFill>
          <a:blip r:embed="rId4" cstate="print"/>
          <a:srcRect/>
          <a:stretch>
            <a:fillRect/>
          </a:stretch>
        </p:blipFill>
        <p:spPr bwMode="auto">
          <a:xfrm>
            <a:off x="-18382" y="0"/>
            <a:ext cx="24371300" cy="13716000"/>
          </a:xfrm>
          <a:prstGeom prst="rect">
            <a:avLst/>
          </a:prstGeom>
          <a:noFill/>
          <a:ln w="9525">
            <a:noFill/>
            <a:miter lim="800000"/>
            <a:headEnd/>
            <a:tailEnd/>
          </a:ln>
          <a:effectLst/>
        </p:spPr>
      </p:pic>
      <p:sp>
        <p:nvSpPr>
          <p:cNvPr id="4" name="TextBox 3"/>
          <p:cNvSpPr txBox="1"/>
          <p:nvPr/>
        </p:nvSpPr>
        <p:spPr>
          <a:xfrm>
            <a:off x="2234036" y="304801"/>
            <a:ext cx="20106323" cy="745518"/>
          </a:xfrm>
          <a:prstGeom prst="rect">
            <a:avLst/>
          </a:prstGeom>
          <a:noFill/>
        </p:spPr>
        <p:txBody>
          <a:bodyPr wrap="square" lIns="217610" tIns="108804" rIns="217610" bIns="108804" rtlCol="0">
            <a:spAutoFit/>
          </a:bodyPr>
          <a:lstStyle/>
          <a:p>
            <a:r>
              <a:rPr lang="en-US" sz="9500" b="1" i="1" dirty="0">
                <a:solidFill>
                  <a:schemeClr val="bg1"/>
                </a:solidFill>
                <a:latin typeface="Aharoni" pitchFamily="2" charset="-79"/>
                <a:cs typeface="Aharoni" pitchFamily="2" charset="-79"/>
              </a:rPr>
              <a:t>GOSPEL TO ALL THE WORLD</a:t>
            </a:r>
          </a:p>
        </p:txBody>
      </p:sp>
      <p:sp>
        <p:nvSpPr>
          <p:cNvPr id="2" name="TextBox 1"/>
          <p:cNvSpPr txBox="1"/>
          <p:nvPr/>
        </p:nvSpPr>
        <p:spPr>
          <a:xfrm>
            <a:off x="3112642" y="1673424"/>
            <a:ext cx="20884009" cy="1811900"/>
          </a:xfrm>
          <a:prstGeom prst="rect">
            <a:avLst/>
          </a:prstGeom>
          <a:solidFill>
            <a:srgbClr val="0000FF"/>
          </a:solidFill>
        </p:spPr>
        <p:txBody>
          <a:bodyPr wrap="square" lIns="217610" tIns="108804" rIns="217610" bIns="108804" rtlCol="0">
            <a:spAutoFit/>
          </a:bodyPr>
          <a:lstStyle/>
          <a:p>
            <a:pPr marL="1317514">
              <a:defRPr/>
            </a:pPr>
            <a:r>
              <a:rPr lang="en-US" sz="5500" b="1" dirty="0">
                <a:solidFill>
                  <a:srgbClr val="FFFFFF"/>
                </a:solidFill>
                <a:latin typeface="Verdana" panose="020B0604030504040204" pitchFamily="34" charset="0"/>
                <a:ea typeface="Verdana" panose="020B0604030504040204" pitchFamily="34" charset="0"/>
                <a:cs typeface="Verdana" panose="020B0604030504040204" pitchFamily="34" charset="0"/>
              </a:rPr>
              <a:t>WE ARE THE FIRST GENERATION CAPABLE </a:t>
            </a:r>
            <a:r>
              <a:rPr lang="en-US" sz="55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OF</a:t>
            </a:r>
          </a:p>
          <a:p>
            <a:pPr marL="1317514">
              <a:defRPr/>
            </a:pPr>
            <a:endParaRPr lang="en-US" sz="5500" b="1" dirty="0" smtClean="0">
              <a:solidFill>
                <a:srgbClr val="FFFFFF"/>
              </a:solidFill>
              <a:latin typeface="Verdana" panose="020B0604030504040204" pitchFamily="34" charset="0"/>
              <a:ea typeface="Verdana" panose="020B0604030504040204" pitchFamily="34" charset="0"/>
              <a:cs typeface="Verdana" panose="020B0604030504040204" pitchFamily="34" charset="0"/>
            </a:endParaRPr>
          </a:p>
          <a:p>
            <a:pPr marL="1317514">
              <a:defRPr/>
            </a:pPr>
            <a:r>
              <a:rPr lang="en-US" sz="55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 </a:t>
            </a:r>
            <a:r>
              <a:rPr lang="en-US" sz="5500" b="1" dirty="0">
                <a:solidFill>
                  <a:srgbClr val="FFFFFF"/>
                </a:solidFill>
                <a:latin typeface="Verdana" panose="020B0604030504040204" pitchFamily="34" charset="0"/>
                <a:ea typeface="Verdana" panose="020B0604030504040204" pitchFamily="34" charset="0"/>
                <a:cs typeface="Verdana" panose="020B0604030504040204" pitchFamily="34" charset="0"/>
              </a:rPr>
              <a:t>REACHING THE WORLD IN MERE MONTHS</a:t>
            </a:r>
          </a:p>
        </p:txBody>
      </p:sp>
    </p:spTree>
    <p:extLst>
      <p:ext uri="{BB962C8B-B14F-4D97-AF65-F5344CB8AC3E}">
        <p14:creationId xmlns="" xmlns:p14="http://schemas.microsoft.com/office/powerpoint/2010/main" val="1598593535"/>
      </p:ext>
    </p:extLst>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 name="Rectangle"/>
          <p:cNvSpPr/>
          <p:nvPr/>
        </p:nvSpPr>
        <p:spPr>
          <a:xfrm>
            <a:off x="20901720" y="-1"/>
            <a:ext cx="3480248" cy="13716002"/>
          </a:xfrm>
          <a:prstGeom prst="rect">
            <a:avLst/>
          </a:prstGeom>
          <a:solidFill>
            <a:srgbClr val="2F557F"/>
          </a:solidFill>
          <a:ln w="12700">
            <a:miter lim="400000"/>
          </a:ln>
        </p:spPr>
        <p:txBody>
          <a:bodyPr lIns="45715" tIns="45715" rIns="45715" bIns="45715" anchor="ctr"/>
          <a:lstStyle/>
          <a:p>
            <a:pPr algn="l">
              <a:lnSpc>
                <a:spcPct val="100000"/>
              </a:lnSpc>
              <a:defRPr sz="3600">
                <a:solidFill>
                  <a:srgbClr val="FFFFFF"/>
                </a:solidFill>
              </a:defRPr>
            </a:pPr>
            <a:endParaRPr/>
          </a:p>
        </p:txBody>
      </p:sp>
      <p:pic>
        <p:nvPicPr>
          <p:cNvPr id="583" name="170928-Symbol-R-Standard_White.png" descr="170928-Symbol-R-Standard_White.png"/>
          <p:cNvPicPr>
            <a:picLocks noChangeAspect="1"/>
          </p:cNvPicPr>
          <p:nvPr/>
        </p:nvPicPr>
        <p:blipFill>
          <a:blip r:embed="rId3" cstate="print">
            <a:extLst/>
          </a:blip>
          <a:stretch>
            <a:fillRect/>
          </a:stretch>
        </p:blipFill>
        <p:spPr>
          <a:xfrm>
            <a:off x="21124193" y="0"/>
            <a:ext cx="3035301" cy="3035300"/>
          </a:xfrm>
          <a:prstGeom prst="rect">
            <a:avLst/>
          </a:prstGeom>
          <a:ln w="12700">
            <a:miter lim="400000"/>
          </a:ln>
        </p:spPr>
      </p:pic>
      <p:sp>
        <p:nvSpPr>
          <p:cNvPr id="584" name="Objective"/>
          <p:cNvSpPr txBox="1">
            <a:spLocks noGrp="1"/>
          </p:cNvSpPr>
          <p:nvPr>
            <p:ph type="title"/>
          </p:nvPr>
        </p:nvSpPr>
        <p:spPr>
          <a:xfrm>
            <a:off x="6546851" y="457200"/>
            <a:ext cx="12287301" cy="4996724"/>
          </a:xfrm>
          <a:prstGeom prst="rect">
            <a:avLst/>
          </a:prstGeom>
        </p:spPr>
        <p:txBody>
          <a:bodyPr/>
          <a:lstStyle/>
          <a:p>
            <a:r>
              <a:rPr dirty="0"/>
              <a:t>Objective</a:t>
            </a:r>
          </a:p>
        </p:txBody>
      </p:sp>
      <p:sp>
        <p:nvSpPr>
          <p:cNvPr id="585" name="To lead every digital relationship to baptism and church planting."/>
          <p:cNvSpPr txBox="1">
            <a:spLocks noGrp="1"/>
          </p:cNvSpPr>
          <p:nvPr>
            <p:ph type="body" sz="quarter" idx="1"/>
          </p:nvPr>
        </p:nvSpPr>
        <p:spPr>
          <a:xfrm>
            <a:off x="2391981" y="3886200"/>
            <a:ext cx="12275686" cy="3657600"/>
          </a:xfrm>
          <a:prstGeom prst="rect">
            <a:avLst/>
          </a:prstGeom>
        </p:spPr>
        <p:txBody>
          <a:bodyPr>
            <a:normAutofit fontScale="85000" lnSpcReduction="20000"/>
          </a:bodyPr>
          <a:lstStyle/>
          <a:p>
            <a:r>
              <a:rPr sz="6700" dirty="0">
                <a:latin typeface="Verdana" panose="020B0604030504040204" pitchFamily="34" charset="0"/>
                <a:ea typeface="Verdana" panose="020B0604030504040204" pitchFamily="34" charset="0"/>
                <a:cs typeface="Verdana" panose="020B0604030504040204" pitchFamily="34" charset="0"/>
              </a:rPr>
              <a:t>To lead every digital relationship to baptism and church planting.</a:t>
            </a:r>
          </a:p>
        </p:txBody>
      </p:sp>
      <p:sp>
        <p:nvSpPr>
          <p:cNvPr id="586" name="AWR360 CDE"/>
          <p:cNvSpPr txBox="1"/>
          <p:nvPr/>
        </p:nvSpPr>
        <p:spPr>
          <a:xfrm>
            <a:off x="4082732" y="4804536"/>
            <a:ext cx="92387" cy="618108"/>
          </a:xfrm>
          <a:prstGeom prst="rect">
            <a:avLst/>
          </a:prstGeom>
          <a:ln w="12700">
            <a:miter lim="400000"/>
          </a:ln>
          <a:extLst>
            <a:ext uri="{C572A759-6A51-4108-AA02-DFA0A04FC94B}">
              <ma14:wrappingTextBoxFlag xmlns="" xmlns:ma14="http://schemas.microsoft.com/office/mac/drawingml/2011/main" val="1"/>
            </a:ext>
          </a:extLst>
        </p:spPr>
        <p:txBody>
          <a:bodyPr wrap="none" lIns="45715" tIns="45715" rIns="45715" bIns="45715">
            <a:spAutoFit/>
          </a:bodyPr>
          <a:lstStyle/>
          <a:p>
            <a:endParaRPr dirty="0"/>
          </a:p>
        </p:txBody>
      </p:sp>
      <p:pic>
        <p:nvPicPr>
          <p:cNvPr id="7" name="Picture 5"/>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84250" y="9455150"/>
            <a:ext cx="19202399" cy="360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72153524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83542" y="609605"/>
            <a:ext cx="15638251" cy="1543148"/>
          </a:xfrm>
          <a:prstGeom prst="rect">
            <a:avLst/>
          </a:prstGeom>
          <a:noFill/>
        </p:spPr>
        <p:txBody>
          <a:bodyPr wrap="square" lIns="217584" tIns="108792" rIns="217584" bIns="108792" rtlCol="0">
            <a:spAutoFit/>
          </a:bodyPr>
          <a:lstStyle/>
          <a:p>
            <a:pPr algn="l" defTabSz="2176102" eaLnBrk="0" fontAlgn="base">
              <a:lnSpc>
                <a:spcPct val="100000"/>
              </a:lnSpc>
              <a:spcBef>
                <a:spcPct val="0"/>
              </a:spcBef>
              <a:spcAft>
                <a:spcPct val="0"/>
              </a:spcAft>
            </a:pPr>
            <a:r>
              <a:rPr lang="en-US" sz="8600" b="1" kern="1200" spc="119" dirty="0">
                <a:ln w="12700" cmpd="sng">
                  <a:solidFill>
                    <a:srgbClr val="2D2D8A">
                      <a:satMod val="120000"/>
                      <a:shade val="80000"/>
                    </a:srgbClr>
                  </a:solidFill>
                  <a:prstDash val="solid"/>
                </a:ln>
                <a:solidFill>
                  <a:srgbClr val="2D2D8A">
                    <a:tint val="1000"/>
                  </a:srgbClr>
                </a:solidFill>
                <a:effectLst>
                  <a:glow rad="53100">
                    <a:srgbClr val="2D2D8A">
                      <a:satMod val="180000"/>
                      <a:alpha val="30000"/>
                    </a:srgbClr>
                  </a:glow>
                </a:effectLst>
                <a:latin typeface="Arial Black"/>
                <a:cs typeface="Arial Black"/>
              </a:rPr>
              <a:t>CONNECT THE DOTS</a:t>
            </a:r>
          </a:p>
        </p:txBody>
      </p:sp>
      <p:sp>
        <p:nvSpPr>
          <p:cNvPr id="4" name="TextBox 3"/>
          <p:cNvSpPr txBox="1"/>
          <p:nvPr/>
        </p:nvSpPr>
        <p:spPr>
          <a:xfrm>
            <a:off x="7108296" y="3810005"/>
            <a:ext cx="16044439" cy="1096872"/>
          </a:xfrm>
          <a:prstGeom prst="rect">
            <a:avLst/>
          </a:prstGeom>
          <a:noFill/>
        </p:spPr>
        <p:txBody>
          <a:bodyPr wrap="square" lIns="217584" tIns="108792" rIns="217584" bIns="108792" rtlCol="0">
            <a:spAutoFit/>
          </a:bodyPr>
          <a:lstStyle/>
          <a:p>
            <a:pPr algn="l" defTabSz="2176102" eaLnBrk="0" fontAlgn="base">
              <a:lnSpc>
                <a:spcPct val="100000"/>
              </a:lnSpc>
              <a:spcBef>
                <a:spcPct val="0"/>
              </a:spcBef>
              <a:spcAft>
                <a:spcPct val="0"/>
              </a:spcAft>
            </a:pPr>
            <a:r>
              <a:rPr lang="en-US" sz="5700" b="1" kern="1200" dirty="0">
                <a:solidFill>
                  <a:srgbClr val="000090"/>
                </a:solidFill>
                <a:latin typeface="Arial" charset="0"/>
              </a:rPr>
              <a:t> </a:t>
            </a:r>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70796" y="10058400"/>
            <a:ext cx="18578886"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6"/>
          <p:cNvSpPr txBox="1"/>
          <p:nvPr/>
        </p:nvSpPr>
        <p:spPr>
          <a:xfrm>
            <a:off x="1624753" y="1828801"/>
            <a:ext cx="21527982" cy="10376335"/>
          </a:xfrm>
          <a:prstGeom prst="rect">
            <a:avLst/>
          </a:prstGeom>
          <a:noFill/>
        </p:spPr>
        <p:txBody>
          <a:bodyPr wrap="square" lIns="217584" tIns="108792" rIns="217584" bIns="108792" rtlCol="0">
            <a:spAutoFit/>
          </a:bodyPr>
          <a:lstStyle/>
          <a:p>
            <a:pPr marL="1087920" indent="-1087920" algn="l" defTabSz="2176102" eaLnBrk="0" fontAlgn="base">
              <a:lnSpc>
                <a:spcPct val="100000"/>
              </a:lnSpc>
              <a:spcBef>
                <a:spcPct val="0"/>
              </a:spcBef>
              <a:spcAft>
                <a:spcPct val="0"/>
              </a:spcAft>
              <a:buFontTx/>
              <a:buAutoNum type="arabicPeriod"/>
            </a:pPr>
            <a:r>
              <a:rPr lang="en-US" sz="6700" b="1" kern="1200" spc="119" dirty="0">
                <a:ln w="12700" cmpd="sng">
                  <a:solidFill>
                    <a:srgbClr val="2D2D8A">
                      <a:satMod val="120000"/>
                      <a:shade val="80000"/>
                    </a:srgbClr>
                  </a:solidFill>
                  <a:prstDash val="solid"/>
                </a:ln>
                <a:solidFill>
                  <a:srgbClr val="2D2D8A">
                    <a:tint val="1000"/>
                  </a:srgbClr>
                </a:solidFill>
                <a:effectLst>
                  <a:glow rad="53100">
                    <a:srgbClr val="2D2D8A">
                      <a:satMod val="180000"/>
                      <a:alpha val="30000"/>
                    </a:srgbClr>
                  </a:glow>
                </a:effectLst>
                <a:latin typeface="Arial" charset="0"/>
              </a:rPr>
              <a:t>FM; AM; SW; Podcast</a:t>
            </a:r>
            <a:r>
              <a:rPr lang="en-US" sz="6700" b="1" kern="1200" spc="119" dirty="0" smtClean="0">
                <a:ln w="12700" cmpd="sng">
                  <a:solidFill>
                    <a:srgbClr val="2D2D8A">
                      <a:satMod val="120000"/>
                      <a:shade val="80000"/>
                    </a:srgbClr>
                  </a:solidFill>
                  <a:prstDash val="solid"/>
                </a:ln>
                <a:solidFill>
                  <a:srgbClr val="2D2D8A">
                    <a:tint val="1000"/>
                  </a:srgbClr>
                </a:solidFill>
                <a:effectLst>
                  <a:glow rad="53100">
                    <a:srgbClr val="2D2D8A">
                      <a:satMod val="180000"/>
                      <a:alpha val="30000"/>
                    </a:srgbClr>
                  </a:glow>
                </a:effectLst>
                <a:latin typeface="Arial" charset="0"/>
              </a:rPr>
              <a:t>; Digital Audio Broadcast</a:t>
            </a:r>
            <a:endParaRPr lang="en-US" sz="6700" b="1" kern="1200" spc="119" dirty="0">
              <a:ln w="12700" cmpd="sng">
                <a:solidFill>
                  <a:srgbClr val="2D2D8A">
                    <a:satMod val="120000"/>
                    <a:shade val="80000"/>
                  </a:srgbClr>
                </a:solidFill>
                <a:prstDash val="solid"/>
              </a:ln>
              <a:solidFill>
                <a:srgbClr val="2D2D8A">
                  <a:tint val="1000"/>
                </a:srgbClr>
              </a:solidFill>
              <a:effectLst>
                <a:glow rad="53100">
                  <a:srgbClr val="2D2D8A">
                    <a:satMod val="180000"/>
                    <a:alpha val="30000"/>
                  </a:srgbClr>
                </a:glow>
              </a:effectLst>
              <a:latin typeface="Arial" charset="0"/>
            </a:endParaRPr>
          </a:p>
          <a:p>
            <a:pPr marL="1087920" indent="-1087920" algn="l" defTabSz="2176102" eaLnBrk="0" fontAlgn="base">
              <a:lnSpc>
                <a:spcPct val="100000"/>
              </a:lnSpc>
              <a:spcBef>
                <a:spcPct val="0"/>
              </a:spcBef>
              <a:spcAft>
                <a:spcPct val="0"/>
              </a:spcAft>
              <a:buFontTx/>
              <a:buAutoNum type="arabicPeriod"/>
            </a:pPr>
            <a:r>
              <a:rPr lang="en-US" sz="6700" b="1" kern="1200" spc="119" dirty="0">
                <a:ln w="12700" cmpd="sng">
                  <a:solidFill>
                    <a:srgbClr val="2D2D8A">
                      <a:satMod val="120000"/>
                      <a:shade val="80000"/>
                    </a:srgbClr>
                  </a:solidFill>
                  <a:prstDash val="solid"/>
                </a:ln>
                <a:solidFill>
                  <a:srgbClr val="2D2D8A">
                    <a:tint val="1000"/>
                  </a:srgbClr>
                </a:solidFill>
                <a:effectLst>
                  <a:glow rad="53100">
                    <a:srgbClr val="2D2D8A">
                      <a:satMod val="180000"/>
                      <a:alpha val="30000"/>
                    </a:srgbClr>
                  </a:glow>
                </a:effectLst>
                <a:latin typeface="Arial" charset="0"/>
              </a:rPr>
              <a:t>God Pods</a:t>
            </a:r>
          </a:p>
          <a:p>
            <a:pPr marL="1087920" indent="-1087920" algn="l" defTabSz="2176102" eaLnBrk="0" fontAlgn="base">
              <a:lnSpc>
                <a:spcPct val="100000"/>
              </a:lnSpc>
              <a:spcBef>
                <a:spcPct val="0"/>
              </a:spcBef>
              <a:spcAft>
                <a:spcPct val="0"/>
              </a:spcAft>
              <a:buFontTx/>
              <a:buAutoNum type="arabicPeriod"/>
            </a:pPr>
            <a:r>
              <a:rPr lang="en-US" sz="6700" b="1" kern="1200" spc="119" dirty="0">
                <a:ln w="12700" cmpd="sng">
                  <a:solidFill>
                    <a:srgbClr val="2D2D8A">
                      <a:satMod val="120000"/>
                      <a:shade val="80000"/>
                    </a:srgbClr>
                  </a:solidFill>
                  <a:prstDash val="solid"/>
                </a:ln>
                <a:solidFill>
                  <a:srgbClr val="2D2D8A">
                    <a:tint val="1000"/>
                  </a:srgbClr>
                </a:solidFill>
                <a:effectLst>
                  <a:glow rad="53100">
                    <a:srgbClr val="2D2D8A">
                      <a:satMod val="180000"/>
                      <a:alpha val="30000"/>
                    </a:srgbClr>
                  </a:glow>
                </a:effectLst>
                <a:latin typeface="Arial" charset="0"/>
              </a:rPr>
              <a:t>Cell Phone Evangelism</a:t>
            </a:r>
          </a:p>
          <a:p>
            <a:pPr marL="1087920" indent="-1087920" algn="l" defTabSz="2176102" eaLnBrk="0" fontAlgn="base">
              <a:lnSpc>
                <a:spcPct val="100000"/>
              </a:lnSpc>
              <a:spcBef>
                <a:spcPct val="0"/>
              </a:spcBef>
              <a:spcAft>
                <a:spcPct val="0"/>
              </a:spcAft>
              <a:buFontTx/>
              <a:buAutoNum type="arabicPeriod"/>
            </a:pPr>
            <a:r>
              <a:rPr lang="en-US" sz="6700" b="1" kern="1200" spc="119" dirty="0">
                <a:ln w="12700" cmpd="sng">
                  <a:solidFill>
                    <a:srgbClr val="2D2D8A">
                      <a:satMod val="120000"/>
                      <a:shade val="80000"/>
                    </a:srgbClr>
                  </a:solidFill>
                  <a:prstDash val="solid"/>
                </a:ln>
                <a:solidFill>
                  <a:srgbClr val="2D2D8A">
                    <a:tint val="1000"/>
                  </a:srgbClr>
                </a:solidFill>
                <a:effectLst>
                  <a:glow rad="53100">
                    <a:srgbClr val="2D2D8A">
                      <a:satMod val="180000"/>
                      <a:alpha val="30000"/>
                    </a:srgbClr>
                  </a:glow>
                </a:effectLst>
                <a:latin typeface="Arial" charset="0"/>
              </a:rPr>
              <a:t>VOP Bible Schools</a:t>
            </a:r>
          </a:p>
          <a:p>
            <a:pPr marL="1087920" indent="-1087920" algn="l" defTabSz="2176102" eaLnBrk="0" fontAlgn="base">
              <a:lnSpc>
                <a:spcPct val="100000"/>
              </a:lnSpc>
              <a:spcBef>
                <a:spcPct val="0"/>
              </a:spcBef>
              <a:spcAft>
                <a:spcPct val="0"/>
              </a:spcAft>
              <a:buFontTx/>
              <a:buAutoNum type="arabicPeriod"/>
            </a:pPr>
            <a:r>
              <a:rPr lang="en-US" sz="6700" b="1" kern="1200" spc="119" dirty="0">
                <a:ln w="12700" cmpd="sng">
                  <a:solidFill>
                    <a:srgbClr val="2D2D8A">
                      <a:satMod val="120000"/>
                      <a:shade val="80000"/>
                    </a:srgbClr>
                  </a:solidFill>
                  <a:prstDash val="solid"/>
                </a:ln>
                <a:solidFill>
                  <a:srgbClr val="2D2D8A">
                    <a:tint val="1000"/>
                  </a:srgbClr>
                </a:solidFill>
                <a:effectLst>
                  <a:glow rad="53100">
                    <a:srgbClr val="2D2D8A">
                      <a:satMod val="180000"/>
                      <a:alpha val="30000"/>
                    </a:srgbClr>
                  </a:glow>
                </a:effectLst>
                <a:latin typeface="Arial" charset="0"/>
              </a:rPr>
              <a:t>Internet Bible School</a:t>
            </a:r>
          </a:p>
          <a:p>
            <a:pPr marL="1087920" indent="-1087920" algn="l" defTabSz="2176102" eaLnBrk="0" fontAlgn="base">
              <a:lnSpc>
                <a:spcPct val="100000"/>
              </a:lnSpc>
              <a:spcBef>
                <a:spcPct val="0"/>
              </a:spcBef>
              <a:spcAft>
                <a:spcPct val="0"/>
              </a:spcAft>
              <a:buFontTx/>
              <a:buAutoNum type="arabicPeriod"/>
            </a:pPr>
            <a:r>
              <a:rPr lang="en-US" sz="6700" b="1" kern="1200" spc="119" dirty="0">
                <a:ln w="12700" cmpd="sng">
                  <a:solidFill>
                    <a:srgbClr val="2D2D8A">
                      <a:satMod val="120000"/>
                      <a:shade val="80000"/>
                    </a:srgbClr>
                  </a:solidFill>
                  <a:prstDash val="solid"/>
                </a:ln>
                <a:solidFill>
                  <a:srgbClr val="2D2D8A">
                    <a:tint val="1000"/>
                  </a:srgbClr>
                </a:solidFill>
                <a:effectLst>
                  <a:glow rad="53100">
                    <a:srgbClr val="2D2D8A">
                      <a:satMod val="180000"/>
                      <a:alpha val="30000"/>
                    </a:srgbClr>
                  </a:glow>
                </a:effectLst>
                <a:latin typeface="Arial" charset="0"/>
              </a:rPr>
              <a:t>You Tube Evangelism and Facebook Live</a:t>
            </a:r>
          </a:p>
          <a:p>
            <a:pPr marL="1087920" indent="-1087920" algn="l" defTabSz="2176102" eaLnBrk="0" fontAlgn="base">
              <a:lnSpc>
                <a:spcPct val="100000"/>
              </a:lnSpc>
              <a:spcBef>
                <a:spcPct val="0"/>
              </a:spcBef>
              <a:spcAft>
                <a:spcPct val="0"/>
              </a:spcAft>
              <a:buFontTx/>
              <a:buAutoNum type="arabicPeriod"/>
            </a:pPr>
            <a:r>
              <a:rPr lang="en-US" sz="6700" b="1" kern="1200" spc="119" dirty="0">
                <a:ln w="12700" cmpd="sng">
                  <a:solidFill>
                    <a:srgbClr val="2D2D8A">
                      <a:satMod val="120000"/>
                      <a:shade val="80000"/>
                    </a:srgbClr>
                  </a:solidFill>
                  <a:prstDash val="solid"/>
                </a:ln>
                <a:solidFill>
                  <a:srgbClr val="2D2D8A">
                    <a:tint val="1000"/>
                  </a:srgbClr>
                </a:solidFill>
                <a:effectLst>
                  <a:glow rad="53100">
                    <a:srgbClr val="2D2D8A">
                      <a:satMod val="180000"/>
                      <a:alpha val="30000"/>
                    </a:srgbClr>
                  </a:glow>
                </a:effectLst>
                <a:latin typeface="Arial" charset="0"/>
              </a:rPr>
              <a:t>Church Based Health and Bible Seminars</a:t>
            </a:r>
            <a:endParaRPr lang="en-US" sz="6700" b="1" kern="1200" dirty="0">
              <a:solidFill>
                <a:srgbClr val="000000"/>
              </a:solidFill>
              <a:latin typeface="Arial" charset="0"/>
            </a:endParaRPr>
          </a:p>
          <a:p>
            <a:pPr marL="1087920" indent="-1087920" algn="l" defTabSz="2176102" eaLnBrk="0" fontAlgn="base">
              <a:lnSpc>
                <a:spcPct val="100000"/>
              </a:lnSpc>
              <a:spcBef>
                <a:spcPct val="0"/>
              </a:spcBef>
              <a:spcAft>
                <a:spcPct val="0"/>
              </a:spcAft>
              <a:buFontTx/>
              <a:buAutoNum type="arabicPeriod"/>
            </a:pPr>
            <a:r>
              <a:rPr lang="en-US" sz="6700" b="1" kern="1200" spc="119" dirty="0">
                <a:ln w="12700" cmpd="sng">
                  <a:solidFill>
                    <a:srgbClr val="2D2D8A">
                      <a:satMod val="120000"/>
                      <a:shade val="80000"/>
                    </a:srgbClr>
                  </a:solidFill>
                  <a:prstDash val="solid"/>
                </a:ln>
                <a:solidFill>
                  <a:srgbClr val="2D2D8A">
                    <a:tint val="1000"/>
                  </a:srgbClr>
                </a:solidFill>
                <a:effectLst>
                  <a:glow rad="53100">
                    <a:srgbClr val="2D2D8A">
                      <a:satMod val="180000"/>
                      <a:alpha val="30000"/>
                    </a:srgbClr>
                  </a:glow>
                </a:effectLst>
                <a:latin typeface="Arial" charset="0"/>
              </a:rPr>
              <a:t>Evangelistic Meetings</a:t>
            </a:r>
          </a:p>
          <a:p>
            <a:pPr marL="1087920" indent="-1087920" algn="l" defTabSz="2176102" eaLnBrk="0" fontAlgn="base">
              <a:lnSpc>
                <a:spcPct val="100000"/>
              </a:lnSpc>
              <a:spcBef>
                <a:spcPct val="0"/>
              </a:spcBef>
              <a:spcAft>
                <a:spcPct val="0"/>
              </a:spcAft>
              <a:buFontTx/>
              <a:buAutoNum type="arabicPeriod"/>
            </a:pPr>
            <a:endParaRPr lang="en-US" sz="6700" b="1" kern="1200" dirty="0">
              <a:solidFill>
                <a:srgbClr val="000000"/>
              </a:solidFill>
              <a:latin typeface="Arial" charset="0"/>
            </a:endParaRPr>
          </a:p>
          <a:p>
            <a:pPr marL="1087920" indent="-1087920" algn="l" defTabSz="2176102" eaLnBrk="0" fontAlgn="base">
              <a:lnSpc>
                <a:spcPct val="100000"/>
              </a:lnSpc>
              <a:spcBef>
                <a:spcPct val="0"/>
              </a:spcBef>
              <a:spcAft>
                <a:spcPct val="0"/>
              </a:spcAft>
              <a:buFontTx/>
              <a:buAutoNum type="arabicPeriod"/>
            </a:pPr>
            <a:endParaRPr lang="en-US" sz="5700" kern="1200" dirty="0">
              <a:solidFill>
                <a:srgbClr val="000000"/>
              </a:solidFill>
              <a:latin typeface="Arial" charset="0"/>
            </a:endParaRPr>
          </a:p>
        </p:txBody>
      </p:sp>
    </p:spTree>
    <p:extLst>
      <p:ext uri="{BB962C8B-B14F-4D97-AF65-F5344CB8AC3E}">
        <p14:creationId xmlns="" xmlns:p14="http://schemas.microsoft.com/office/powerpoint/2010/main" val="158503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dissolv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dissolve">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dissolv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dissolv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dissolve">
                                      <p:cBhvr>
                                        <p:cTn id="4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endParaRPr lang="en-US" dirty="0"/>
          </a:p>
        </p:txBody>
      </p:sp>
      <p:sp>
        <p:nvSpPr>
          <p:cNvPr id="3" name="Subtitle 2"/>
          <p:cNvSpPr>
            <a:spLocks noGrp="1"/>
          </p:cNvSpPr>
          <p:nvPr>
            <p:ph type="subTitle" idx="1"/>
          </p:nvPr>
        </p:nvSpPr>
        <p:spPr/>
        <p:txBody>
          <a:bodyPr/>
          <a:lstStyle/>
          <a:p>
            <a:pPr>
              <a:defRPr/>
            </a:pPr>
            <a:endParaRPr lang="en-US" dirty="0"/>
          </a:p>
        </p:txBody>
      </p:sp>
      <p:pic>
        <p:nvPicPr>
          <p:cNvPr id="15363" name="Picture 5"/>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381480" y="10201279"/>
            <a:ext cx="6477859" cy="150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4" name="Picture 3"/>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1066800"/>
            <a:ext cx="26015963" cy="18631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6"/>
          <p:cNvSpPr txBox="1"/>
          <p:nvPr/>
        </p:nvSpPr>
        <p:spPr>
          <a:xfrm>
            <a:off x="3903618" y="13106400"/>
            <a:ext cx="16589454" cy="618108"/>
          </a:xfrm>
          <a:custGeom>
            <a:avLst/>
            <a:gdLst>
              <a:gd name="connsiteX0" fmla="*/ 0 w 16469140"/>
              <a:gd name="connsiteY0" fmla="*/ 0 h 618118"/>
              <a:gd name="connsiteX1" fmla="*/ 16469140 w 16469140"/>
              <a:gd name="connsiteY1" fmla="*/ 0 h 618118"/>
              <a:gd name="connsiteX2" fmla="*/ 16469140 w 16469140"/>
              <a:gd name="connsiteY2" fmla="*/ 618118 h 618118"/>
              <a:gd name="connsiteX3" fmla="*/ 0 w 16469140"/>
              <a:gd name="connsiteY3" fmla="*/ 618118 h 618118"/>
              <a:gd name="connsiteX4" fmla="*/ 0 w 16469140"/>
              <a:gd name="connsiteY4" fmla="*/ 0 h 618118"/>
              <a:gd name="connsiteX0" fmla="*/ 0 w 16541329"/>
              <a:gd name="connsiteY0" fmla="*/ 0 h 1460329"/>
              <a:gd name="connsiteX1" fmla="*/ 16541329 w 16541329"/>
              <a:gd name="connsiteY1" fmla="*/ 842211 h 1460329"/>
              <a:gd name="connsiteX2" fmla="*/ 16541329 w 16541329"/>
              <a:gd name="connsiteY2" fmla="*/ 1460329 h 1460329"/>
              <a:gd name="connsiteX3" fmla="*/ 72189 w 16541329"/>
              <a:gd name="connsiteY3" fmla="*/ 1460329 h 1460329"/>
              <a:gd name="connsiteX4" fmla="*/ 0 w 16541329"/>
              <a:gd name="connsiteY4" fmla="*/ 0 h 1460329"/>
              <a:gd name="connsiteX0" fmla="*/ 0 w 16541329"/>
              <a:gd name="connsiteY0" fmla="*/ 0 h 1460329"/>
              <a:gd name="connsiteX1" fmla="*/ 16517266 w 16541329"/>
              <a:gd name="connsiteY1" fmla="*/ 48127 h 1460329"/>
              <a:gd name="connsiteX2" fmla="*/ 16541329 w 16541329"/>
              <a:gd name="connsiteY2" fmla="*/ 1460329 h 1460329"/>
              <a:gd name="connsiteX3" fmla="*/ 72189 w 16541329"/>
              <a:gd name="connsiteY3" fmla="*/ 1460329 h 1460329"/>
              <a:gd name="connsiteX4" fmla="*/ 0 w 16541329"/>
              <a:gd name="connsiteY4" fmla="*/ 0 h 1460329"/>
              <a:gd name="connsiteX0" fmla="*/ 0 w 16589455"/>
              <a:gd name="connsiteY0" fmla="*/ 72189 h 1532518"/>
              <a:gd name="connsiteX1" fmla="*/ 16589455 w 16589455"/>
              <a:gd name="connsiteY1" fmla="*/ 0 h 1532518"/>
              <a:gd name="connsiteX2" fmla="*/ 16541329 w 16589455"/>
              <a:gd name="connsiteY2" fmla="*/ 1532518 h 1532518"/>
              <a:gd name="connsiteX3" fmla="*/ 72189 w 16589455"/>
              <a:gd name="connsiteY3" fmla="*/ 1532518 h 1532518"/>
              <a:gd name="connsiteX4" fmla="*/ 0 w 16589455"/>
              <a:gd name="connsiteY4" fmla="*/ 72189 h 1532518"/>
              <a:gd name="connsiteX0" fmla="*/ 0 w 16589455"/>
              <a:gd name="connsiteY0" fmla="*/ 72189 h 1532518"/>
              <a:gd name="connsiteX1" fmla="*/ 16589455 w 16589455"/>
              <a:gd name="connsiteY1" fmla="*/ 0 h 1532518"/>
              <a:gd name="connsiteX2" fmla="*/ 16541329 w 16589455"/>
              <a:gd name="connsiteY2" fmla="*/ 1532518 h 1532518"/>
              <a:gd name="connsiteX3" fmla="*/ 0 w 16589455"/>
              <a:gd name="connsiteY3" fmla="*/ 72189 h 1532518"/>
              <a:gd name="connsiteX0" fmla="*/ 0 w 16589455"/>
              <a:gd name="connsiteY0" fmla="*/ 72189 h 72189"/>
              <a:gd name="connsiteX1" fmla="*/ 16589455 w 16589455"/>
              <a:gd name="connsiteY1" fmla="*/ 0 h 72189"/>
              <a:gd name="connsiteX2" fmla="*/ 0 w 16589455"/>
              <a:gd name="connsiteY2" fmla="*/ 72189 h 72189"/>
            </a:gdLst>
            <a:ahLst/>
            <a:cxnLst>
              <a:cxn ang="0">
                <a:pos x="connsiteX0" y="connsiteY0"/>
              </a:cxn>
              <a:cxn ang="0">
                <a:pos x="connsiteX1" y="connsiteY1"/>
              </a:cxn>
              <a:cxn ang="0">
                <a:pos x="connsiteX2" y="connsiteY2"/>
              </a:cxn>
            </a:cxnLst>
            <a:rect l="l" t="t" r="r" b="b"/>
            <a:pathLst>
              <a:path w="16589455" h="72189">
                <a:moveTo>
                  <a:pt x="0" y="72189"/>
                </a:moveTo>
                <a:lnTo>
                  <a:pt x="16589455" y="0"/>
                </a:lnTo>
                <a:lnTo>
                  <a:pt x="0" y="72189"/>
                </a:lnTo>
                <a:close/>
              </a:path>
            </a:pathLst>
          </a:custGeom>
          <a:solidFill>
            <a:srgbClr val="FFFF00"/>
          </a:solidFill>
        </p:spPr>
        <p:txBody>
          <a:bodyPr wrap="square" lIns="91429" tIns="45715" rIns="91429" bIns="45715" rtlCol="0">
            <a:spAutoFit/>
          </a:bodyPr>
          <a:lstStyle/>
          <a:p>
            <a:r>
              <a:rPr lang="en-US" sz="9500" b="1" i="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Cooper Black"/>
                <a:cs typeface="Cooper Black"/>
              </a:rPr>
              <a:t>Cell  Phone  Evangelism</a:t>
            </a:r>
          </a:p>
        </p:txBody>
      </p:sp>
    </p:spTree>
    <p:extLst>
      <p:ext uri="{BB962C8B-B14F-4D97-AF65-F5344CB8AC3E}">
        <p14:creationId xmlns="" xmlns:p14="http://schemas.microsoft.com/office/powerpoint/2010/main" val="3044989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Integration"/>
          <p:cNvSpPr txBox="1">
            <a:spLocks noGrp="1"/>
          </p:cNvSpPr>
          <p:nvPr>
            <p:ph type="title"/>
          </p:nvPr>
        </p:nvSpPr>
        <p:spPr>
          <a:xfrm>
            <a:off x="3381355" y="2761790"/>
            <a:ext cx="20044952" cy="3016252"/>
          </a:xfrm>
          <a:prstGeom prst="rect">
            <a:avLst/>
          </a:prstGeom>
        </p:spPr>
        <p:txBody>
          <a:bodyPr/>
          <a:lstStyle/>
          <a:p>
            <a:r>
              <a:rPr lang="en-US" sz="700" dirty="0"/>
              <a:t>.</a:t>
            </a:r>
            <a:endParaRPr sz="700" dirty="0"/>
          </a:p>
        </p:txBody>
      </p:sp>
      <p:sp>
        <p:nvSpPr>
          <p:cNvPr id="616" name="GC Communication Department…"/>
          <p:cNvSpPr txBox="1">
            <a:spLocks noGrp="1"/>
          </p:cNvSpPr>
          <p:nvPr>
            <p:ph type="body" idx="1"/>
          </p:nvPr>
        </p:nvSpPr>
        <p:spPr>
          <a:xfrm>
            <a:off x="679451" y="5271330"/>
            <a:ext cx="22502594" cy="7499644"/>
          </a:xfrm>
          <a:prstGeom prst="rect">
            <a:avLst/>
          </a:prstGeom>
        </p:spPr>
        <p:txBody>
          <a:bodyPr>
            <a:normAutofit/>
          </a:bodyPr>
          <a:lstStyle/>
          <a:p>
            <a:pPr algn="ctr">
              <a:defRPr/>
            </a:pPr>
            <a:r>
              <a:rPr lang="en-US" sz="8800" b="1" i="1" dirty="0">
                <a:solidFill>
                  <a:schemeClr val="bg1"/>
                </a:solidFill>
                <a:ea typeface="ＭＳ Ｐゴシック" charset="0"/>
                <a:cs typeface="ＭＳ Ｐゴシック" charset="0"/>
              </a:rPr>
              <a:t>“The work of God in this earth can never be finished until the men and women comprising our church membership</a:t>
            </a:r>
            <a:br>
              <a:rPr lang="en-US" sz="8800" b="1" i="1" dirty="0">
                <a:solidFill>
                  <a:schemeClr val="bg1"/>
                </a:solidFill>
                <a:ea typeface="ＭＳ Ｐゴシック" charset="0"/>
                <a:cs typeface="ＭＳ Ｐゴシック" charset="0"/>
              </a:rPr>
            </a:br>
            <a:r>
              <a:rPr lang="en-US" sz="8800" b="1" i="1" dirty="0">
                <a:solidFill>
                  <a:schemeClr val="bg1"/>
                </a:solidFill>
                <a:ea typeface="ＭＳ Ｐゴシック" charset="0"/>
                <a:cs typeface="ＭＳ Ｐゴシック" charset="0"/>
              </a:rPr>
              <a:t>rally to the work and unite their efforts with those of ministers and church officers” (Testimonies 9, p. 117) </a:t>
            </a:r>
          </a:p>
        </p:txBody>
      </p:sp>
    </p:spTree>
    <p:extLst>
      <p:ext uri="{BB962C8B-B14F-4D97-AF65-F5344CB8AC3E}">
        <p14:creationId xmlns="" xmlns:p14="http://schemas.microsoft.com/office/powerpoint/2010/main" val="204951942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 name="Rectangle"/>
          <p:cNvSpPr/>
          <p:nvPr/>
        </p:nvSpPr>
        <p:spPr>
          <a:xfrm>
            <a:off x="20901720" y="-1"/>
            <a:ext cx="3480248" cy="13716002"/>
          </a:xfrm>
          <a:prstGeom prst="rect">
            <a:avLst/>
          </a:prstGeom>
          <a:solidFill>
            <a:srgbClr val="2F557F"/>
          </a:solidFill>
          <a:ln w="12700">
            <a:miter lim="400000"/>
          </a:ln>
        </p:spPr>
        <p:txBody>
          <a:bodyPr lIns="45715" tIns="45715" rIns="45715" bIns="45715" anchor="ctr"/>
          <a:lstStyle/>
          <a:p>
            <a:pPr algn="l">
              <a:lnSpc>
                <a:spcPct val="100000"/>
              </a:lnSpc>
              <a:defRPr sz="3600">
                <a:solidFill>
                  <a:srgbClr val="FFFFFF"/>
                </a:solidFill>
              </a:defRPr>
            </a:pPr>
            <a:endParaRPr/>
          </a:p>
        </p:txBody>
      </p:sp>
      <p:pic>
        <p:nvPicPr>
          <p:cNvPr id="583" name="170928-Symbol-R-Standard_White.png" descr="170928-Symbol-R-Standard_White.png"/>
          <p:cNvPicPr>
            <a:picLocks noChangeAspect="1"/>
          </p:cNvPicPr>
          <p:nvPr/>
        </p:nvPicPr>
        <p:blipFill>
          <a:blip r:embed="rId3" cstate="print">
            <a:extLst/>
          </a:blip>
          <a:stretch>
            <a:fillRect/>
          </a:stretch>
        </p:blipFill>
        <p:spPr>
          <a:xfrm>
            <a:off x="21124193" y="0"/>
            <a:ext cx="3035301" cy="3035300"/>
          </a:xfrm>
          <a:prstGeom prst="rect">
            <a:avLst/>
          </a:prstGeom>
          <a:ln w="12700">
            <a:miter lim="400000"/>
          </a:ln>
        </p:spPr>
      </p:pic>
      <p:sp>
        <p:nvSpPr>
          <p:cNvPr id="584" name="Objective"/>
          <p:cNvSpPr txBox="1">
            <a:spLocks noGrp="1"/>
          </p:cNvSpPr>
          <p:nvPr>
            <p:ph type="title"/>
          </p:nvPr>
        </p:nvSpPr>
        <p:spPr>
          <a:xfrm>
            <a:off x="2386174" y="5867401"/>
            <a:ext cx="14447676" cy="4191002"/>
          </a:xfrm>
          <a:prstGeom prst="rect">
            <a:avLst/>
          </a:prstGeom>
        </p:spPr>
        <p:txBody>
          <a:bodyPr>
            <a:normAutofit/>
          </a:bodyPr>
          <a:lstStyle/>
          <a:p>
            <a:r>
              <a:rPr lang="en-US" dirty="0" smtClean="0"/>
              <a:t>Digital era</a:t>
            </a:r>
            <a:endParaRPr dirty="0"/>
          </a:p>
        </p:txBody>
      </p:sp>
      <p:sp>
        <p:nvSpPr>
          <p:cNvPr id="585" name="To lead every digital relationship to baptism and church planting."/>
          <p:cNvSpPr txBox="1">
            <a:spLocks noGrp="1"/>
          </p:cNvSpPr>
          <p:nvPr>
            <p:ph type="body" sz="quarter" idx="1"/>
          </p:nvPr>
        </p:nvSpPr>
        <p:spPr>
          <a:xfrm>
            <a:off x="2391981" y="6858000"/>
            <a:ext cx="12275686" cy="6142220"/>
          </a:xfrm>
          <a:prstGeom prst="rect">
            <a:avLst/>
          </a:prstGeom>
        </p:spPr>
        <p:txBody>
          <a:bodyPr>
            <a:normAutofit/>
          </a:bodyPr>
          <a:lstStyle/>
          <a:p>
            <a:r>
              <a:rPr lang="en-US" sz="6700" dirty="0">
                <a:latin typeface="Verdana" panose="020B0604030504040204" pitchFamily="34" charset="0"/>
                <a:ea typeface="Verdana" panose="020B0604030504040204" pitchFamily="34" charset="0"/>
                <a:cs typeface="Verdana" panose="020B0604030504040204" pitchFamily="34" charset="0"/>
              </a:rPr>
              <a:t>.</a:t>
            </a:r>
            <a:endParaRPr sz="6700" dirty="0">
              <a:latin typeface="Verdana" panose="020B0604030504040204" pitchFamily="34" charset="0"/>
              <a:ea typeface="Verdana" panose="020B0604030504040204" pitchFamily="34" charset="0"/>
              <a:cs typeface="Verdana" panose="020B0604030504040204" pitchFamily="34" charset="0"/>
            </a:endParaRPr>
          </a:p>
        </p:txBody>
      </p:sp>
      <p:sp>
        <p:nvSpPr>
          <p:cNvPr id="586" name="AWR360 CDE"/>
          <p:cNvSpPr txBox="1"/>
          <p:nvPr/>
        </p:nvSpPr>
        <p:spPr>
          <a:xfrm>
            <a:off x="2613385" y="4804536"/>
            <a:ext cx="5228865" cy="618108"/>
          </a:xfrm>
          <a:prstGeom prst="rect">
            <a:avLst/>
          </a:prstGeom>
          <a:ln w="12700">
            <a:miter lim="400000"/>
          </a:ln>
          <a:extLst>
            <a:ext uri="{C572A759-6A51-4108-AA02-DFA0A04FC94B}">
              <ma14:wrappingTextBoxFlag xmlns="" xmlns:ma14="http://schemas.microsoft.com/office/mac/drawingml/2011/main" val="1"/>
            </a:ext>
          </a:extLst>
        </p:spPr>
        <p:txBody>
          <a:bodyPr wrap="square" lIns="45715" tIns="45715" rIns="45715" bIns="45715">
            <a:spAutoFit/>
          </a:bodyPr>
          <a:lstStyle/>
          <a:p>
            <a:r>
              <a:rPr sz="3600" dirty="0">
                <a:latin typeface="Verdana" panose="020B0604030504040204" pitchFamily="34" charset="0"/>
                <a:ea typeface="Verdana" panose="020B0604030504040204" pitchFamily="34" charset="0"/>
                <a:cs typeface="Verdana" panose="020B0604030504040204" pitchFamily="34" charset="0"/>
              </a:rPr>
              <a:t>AWR360</a:t>
            </a:r>
            <a:r>
              <a:rPr lang="en-US" sz="3600" dirty="0">
                <a:latin typeface="Verdana" panose="020B0604030504040204" pitchFamily="34" charset="0"/>
                <a:ea typeface="Verdana" panose="020B0604030504040204" pitchFamily="34" charset="0"/>
                <a:cs typeface="Verdana" panose="020B0604030504040204" pitchFamily="34" charset="0"/>
              </a:rPr>
              <a:t> </a:t>
            </a:r>
            <a:r>
              <a:rPr sz="3600" dirty="0">
                <a:latin typeface="Verdana" panose="020B0604030504040204" pitchFamily="34" charset="0"/>
                <a:ea typeface="Verdana" panose="020B0604030504040204" pitchFamily="34" charset="0"/>
                <a:cs typeface="Verdana" panose="020B0604030504040204" pitchFamily="34" charset="0"/>
              </a:rPr>
              <a:t>CDE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 name="Rectangle"/>
          <p:cNvSpPr/>
          <p:nvPr/>
        </p:nvSpPr>
        <p:spPr>
          <a:xfrm>
            <a:off x="20901720" y="-1"/>
            <a:ext cx="3480248" cy="13716002"/>
          </a:xfrm>
          <a:prstGeom prst="rect">
            <a:avLst/>
          </a:prstGeom>
          <a:solidFill>
            <a:srgbClr val="2F557F"/>
          </a:solidFill>
          <a:ln w="12700">
            <a:miter lim="400000"/>
          </a:ln>
        </p:spPr>
        <p:txBody>
          <a:bodyPr lIns="45715" tIns="45715" rIns="45715" bIns="45715" anchor="ctr"/>
          <a:lstStyle/>
          <a:p>
            <a:pPr algn="l">
              <a:lnSpc>
                <a:spcPct val="100000"/>
              </a:lnSpc>
              <a:defRPr sz="3600">
                <a:solidFill>
                  <a:srgbClr val="FFFFFF"/>
                </a:solidFill>
              </a:defRPr>
            </a:pPr>
            <a:endParaRPr/>
          </a:p>
        </p:txBody>
      </p:sp>
      <p:pic>
        <p:nvPicPr>
          <p:cNvPr id="583" name="170928-Symbol-R-Standard_White.png" descr="170928-Symbol-R-Standard_White.png"/>
          <p:cNvPicPr>
            <a:picLocks noChangeAspect="1"/>
          </p:cNvPicPr>
          <p:nvPr/>
        </p:nvPicPr>
        <p:blipFill>
          <a:blip r:embed="rId3" cstate="print">
            <a:extLst/>
          </a:blip>
          <a:stretch>
            <a:fillRect/>
          </a:stretch>
        </p:blipFill>
        <p:spPr>
          <a:xfrm>
            <a:off x="21124193" y="0"/>
            <a:ext cx="3035301" cy="3035300"/>
          </a:xfrm>
          <a:prstGeom prst="rect">
            <a:avLst/>
          </a:prstGeom>
          <a:ln w="12700">
            <a:miter lim="400000"/>
          </a:ln>
        </p:spPr>
      </p:pic>
      <p:sp>
        <p:nvSpPr>
          <p:cNvPr id="584" name="Objective"/>
          <p:cNvSpPr txBox="1">
            <a:spLocks noGrp="1"/>
          </p:cNvSpPr>
          <p:nvPr>
            <p:ph type="title"/>
          </p:nvPr>
        </p:nvSpPr>
        <p:spPr>
          <a:prstGeom prst="rect">
            <a:avLst/>
          </a:prstGeom>
        </p:spPr>
        <p:txBody>
          <a:bodyPr/>
          <a:lstStyle/>
          <a:p>
            <a:r>
              <a:t>Objective</a:t>
            </a:r>
          </a:p>
        </p:txBody>
      </p:sp>
      <p:sp>
        <p:nvSpPr>
          <p:cNvPr id="585" name="To lead every digital relationship to baptism and church planting."/>
          <p:cNvSpPr txBox="1">
            <a:spLocks noGrp="1"/>
          </p:cNvSpPr>
          <p:nvPr>
            <p:ph type="body" sz="quarter" idx="1"/>
          </p:nvPr>
        </p:nvSpPr>
        <p:spPr>
          <a:xfrm>
            <a:off x="2391981" y="6858000"/>
            <a:ext cx="12275686" cy="6142220"/>
          </a:xfrm>
          <a:prstGeom prst="rect">
            <a:avLst/>
          </a:prstGeom>
        </p:spPr>
        <p:txBody>
          <a:bodyPr>
            <a:normAutofit lnSpcReduction="10000"/>
          </a:bodyPr>
          <a:lstStyle/>
          <a:p>
            <a:r>
              <a:rPr sz="6700" dirty="0">
                <a:latin typeface="Verdana" panose="020B0604030504040204" pitchFamily="34" charset="0"/>
                <a:ea typeface="Verdana" panose="020B0604030504040204" pitchFamily="34" charset="0"/>
                <a:cs typeface="Verdana" panose="020B0604030504040204" pitchFamily="34" charset="0"/>
              </a:rPr>
              <a:t>To lead every digital relationship to baptism and church planting.</a:t>
            </a:r>
          </a:p>
        </p:txBody>
      </p:sp>
      <p:sp>
        <p:nvSpPr>
          <p:cNvPr id="586" name="AWR360 CDE"/>
          <p:cNvSpPr txBox="1"/>
          <p:nvPr/>
        </p:nvSpPr>
        <p:spPr>
          <a:xfrm>
            <a:off x="2524645" y="4804536"/>
            <a:ext cx="3208561" cy="618108"/>
          </a:xfrm>
          <a:prstGeom prst="rect">
            <a:avLst/>
          </a:prstGeom>
          <a:ln w="12700">
            <a:miter lim="400000"/>
          </a:ln>
          <a:extLst>
            <a:ext uri="{C572A759-6A51-4108-AA02-DFA0A04FC94B}">
              <ma14:wrappingTextBoxFlag xmlns="" xmlns:ma14="http://schemas.microsoft.com/office/mac/drawingml/2011/main" val="1"/>
            </a:ext>
          </a:extLst>
        </p:spPr>
        <p:txBody>
          <a:bodyPr wrap="none" lIns="45715" tIns="45715" rIns="45715" bIns="45715">
            <a:spAutoFit/>
          </a:bodyPr>
          <a:lstStyle/>
          <a:p>
            <a:r>
              <a:t>AWR360 CDE</a:t>
            </a:r>
          </a:p>
        </p:txBody>
      </p:sp>
    </p:spTree>
    <p:extLst>
      <p:ext uri="{BB962C8B-B14F-4D97-AF65-F5344CB8AC3E}">
        <p14:creationId xmlns="" xmlns:p14="http://schemas.microsoft.com/office/powerpoint/2010/main" val="315695906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 name="Rectangle"/>
          <p:cNvSpPr/>
          <p:nvPr/>
        </p:nvSpPr>
        <p:spPr>
          <a:xfrm>
            <a:off x="20901720" y="-1"/>
            <a:ext cx="3480248" cy="13716002"/>
          </a:xfrm>
          <a:prstGeom prst="rect">
            <a:avLst/>
          </a:prstGeom>
          <a:solidFill>
            <a:srgbClr val="2F557F"/>
          </a:solidFill>
          <a:ln w="12700">
            <a:miter lim="400000"/>
          </a:ln>
        </p:spPr>
        <p:txBody>
          <a:bodyPr lIns="45715" tIns="45715" rIns="45715" bIns="45715" anchor="ctr"/>
          <a:lstStyle/>
          <a:p>
            <a:pPr algn="l">
              <a:lnSpc>
                <a:spcPct val="100000"/>
              </a:lnSpc>
              <a:defRPr sz="3600">
                <a:solidFill>
                  <a:srgbClr val="FFFFFF"/>
                </a:solidFill>
              </a:defRPr>
            </a:pPr>
            <a:endParaRPr/>
          </a:p>
        </p:txBody>
      </p:sp>
      <p:pic>
        <p:nvPicPr>
          <p:cNvPr id="589" name="170928-Symbol-R-Standard_White.png" descr="170928-Symbol-R-Standard_White.png"/>
          <p:cNvPicPr>
            <a:picLocks noChangeAspect="1"/>
          </p:cNvPicPr>
          <p:nvPr/>
        </p:nvPicPr>
        <p:blipFill>
          <a:blip r:embed="rId3" cstate="print">
            <a:extLst/>
          </a:blip>
          <a:stretch>
            <a:fillRect/>
          </a:stretch>
        </p:blipFill>
        <p:spPr>
          <a:xfrm>
            <a:off x="21124193" y="5187"/>
            <a:ext cx="3035301" cy="3035302"/>
          </a:xfrm>
          <a:prstGeom prst="rect">
            <a:avLst/>
          </a:prstGeom>
          <a:ln w="12700">
            <a:miter lim="400000"/>
          </a:ln>
        </p:spPr>
      </p:pic>
      <p:pic>
        <p:nvPicPr>
          <p:cNvPr id="590" name="GettyImages-491709920.jpeg" descr="GettyImages-491709920.jpeg"/>
          <p:cNvPicPr>
            <a:picLocks noGrp="1" noChangeAspect="1"/>
          </p:cNvPicPr>
          <p:nvPr>
            <p:ph type="pic" idx="13"/>
          </p:nvPr>
        </p:nvPicPr>
        <p:blipFill>
          <a:blip r:embed="rId4" cstate="print">
            <a:extLst/>
          </a:blip>
          <a:srcRect l="3649" t="21812" r="8854" b="1521"/>
          <a:stretch>
            <a:fillRect/>
          </a:stretch>
        </p:blipFill>
        <p:spPr>
          <a:xfrm>
            <a:off x="-6014" y="-6904829"/>
            <a:ext cx="20902518" cy="27524778"/>
          </a:xfrm>
          <a:prstGeom prst="rect">
            <a:avLst/>
          </a:prstGeom>
        </p:spPr>
      </p:pic>
      <p:sp>
        <p:nvSpPr>
          <p:cNvPr id="591" name="Shape"/>
          <p:cNvSpPr>
            <a:spLocks noGrp="1"/>
          </p:cNvSpPr>
          <p:nvPr>
            <p:ph type="body" idx="14"/>
          </p:nvPr>
        </p:nvSpPr>
        <p:spPr>
          <a:xfrm>
            <a:off x="-104615" y="-1374"/>
            <a:ext cx="21045374" cy="137187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596" y="21600"/>
                </a:lnTo>
                <a:lnTo>
                  <a:pt x="0" y="21596"/>
                </a:lnTo>
                <a:lnTo>
                  <a:pt x="0" y="0"/>
                </a:lnTo>
                <a:close/>
              </a:path>
            </a:pathLst>
          </a:custGeom>
          <a:solidFill>
            <a:srgbClr val="000000">
              <a:alpha val="65549"/>
            </a:srgbClr>
          </a:solidFill>
        </p:spPr>
        <p:txBody>
          <a:bodyPr/>
          <a:lstStyle/>
          <a:p>
            <a:pPr>
              <a:defRPr sz="3600">
                <a:solidFill>
                  <a:srgbClr val="FFFFFF"/>
                </a:solidFill>
              </a:defRPr>
            </a:pPr>
            <a:r>
              <a:rPr lang="en-US" dirty="0" smtClean="0"/>
              <a:t>.</a:t>
            </a:r>
            <a:endParaRPr dirty="0"/>
          </a:p>
        </p:txBody>
      </p:sp>
      <p:sp>
        <p:nvSpPr>
          <p:cNvPr id="592" name="AWR360 CENTER FOR  DIGITAL DISCIPLESHIP"/>
          <p:cNvSpPr txBox="1">
            <a:spLocks noGrp="1"/>
          </p:cNvSpPr>
          <p:nvPr>
            <p:ph type="title"/>
          </p:nvPr>
        </p:nvSpPr>
        <p:spPr>
          <a:xfrm>
            <a:off x="4032252" y="4332903"/>
            <a:ext cx="13030199" cy="9383097"/>
          </a:xfrm>
          <a:prstGeom prst="rect">
            <a:avLst/>
          </a:prstGeom>
        </p:spPr>
        <p:txBody>
          <a:bodyPr>
            <a:normAutofit/>
          </a:bodyPr>
          <a:lstStyle/>
          <a:p>
            <a:r>
              <a:rPr sz="6700" dirty="0">
                <a:solidFill>
                  <a:srgbClr val="FFFF00"/>
                </a:solidFill>
                <a:latin typeface="Verdana" panose="020B0604030504040204" pitchFamily="34" charset="0"/>
                <a:ea typeface="Verdana" panose="020B0604030504040204" pitchFamily="34" charset="0"/>
                <a:cs typeface="Verdana" panose="020B0604030504040204" pitchFamily="34" charset="0"/>
              </a:rPr>
              <a:t>AWR360 CENTER FOR </a:t>
            </a:r>
            <a:br>
              <a:rPr sz="6700" dirty="0">
                <a:solidFill>
                  <a:srgbClr val="FFFF00"/>
                </a:solidFill>
                <a:latin typeface="Verdana" panose="020B0604030504040204" pitchFamily="34" charset="0"/>
                <a:ea typeface="Verdana" panose="020B0604030504040204" pitchFamily="34" charset="0"/>
                <a:cs typeface="Verdana" panose="020B0604030504040204" pitchFamily="34" charset="0"/>
              </a:rPr>
            </a:br>
            <a:r>
              <a:rPr sz="6700" dirty="0">
                <a:solidFill>
                  <a:srgbClr val="FFFF00"/>
                </a:solidFill>
                <a:latin typeface="Verdana" panose="020B0604030504040204" pitchFamily="34" charset="0"/>
                <a:ea typeface="Verdana" panose="020B0604030504040204" pitchFamily="34" charset="0"/>
                <a:cs typeface="Verdana" panose="020B0604030504040204" pitchFamily="34" charset="0"/>
              </a:rPr>
              <a:t>DIGITAL </a:t>
            </a:r>
            <a:r>
              <a:rPr lang="en-US" sz="67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EVANGELISM</a:t>
            </a:r>
            <a:br>
              <a:rPr lang="en-US" sz="67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br>
            <a:r>
              <a:rPr lang="en-US" sz="6700" dirty="0">
                <a:solidFill>
                  <a:srgbClr val="FFFF00"/>
                </a:solidFill>
                <a:latin typeface="Verdana" panose="020B0604030504040204" pitchFamily="34" charset="0"/>
                <a:ea typeface="Verdana" panose="020B0604030504040204" pitchFamily="34" charset="0"/>
                <a:cs typeface="Verdana" panose="020B0604030504040204" pitchFamily="34" charset="0"/>
              </a:rPr>
              <a:t/>
            </a:r>
            <a:br>
              <a:rPr lang="en-US" sz="6700" dirty="0">
                <a:solidFill>
                  <a:srgbClr val="FFFF00"/>
                </a:solidFill>
                <a:latin typeface="Verdana" panose="020B0604030504040204" pitchFamily="34" charset="0"/>
                <a:ea typeface="Verdana" panose="020B0604030504040204" pitchFamily="34" charset="0"/>
                <a:cs typeface="Verdana" panose="020B0604030504040204" pitchFamily="34" charset="0"/>
              </a:rPr>
            </a:br>
            <a:r>
              <a:rPr lang="en-US" sz="6700" dirty="0" err="1" smtClean="0">
                <a:solidFill>
                  <a:srgbClr val="FFFF00"/>
                </a:solidFill>
                <a:latin typeface="Verdana" panose="020B0604030504040204" pitchFamily="34" charset="0"/>
                <a:ea typeface="Verdana" panose="020B0604030504040204" pitchFamily="34" charset="0"/>
                <a:cs typeface="Verdana" panose="020B0604030504040204" pitchFamily="34" charset="0"/>
              </a:rPr>
              <a:t>cde</a:t>
            </a:r>
            <a:r>
              <a:rPr lang="en-US" sz="67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t>
            </a:r>
            <a:br>
              <a:rPr lang="en-US" sz="67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br>
            <a:r>
              <a:rPr lang="en-US" sz="67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SDE</a:t>
            </a:r>
            <a:endParaRPr sz="6700"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
        <p:nvSpPr>
          <p:cNvPr id="593" name="To establish an AWR360 Center for Digital Discipleship in the Philippines that will serve in multiple languages to respond immediately to every digital interaction with the Adventist Church so as to build personal, long term relationships that lead to baptism."/>
          <p:cNvSpPr txBox="1">
            <a:spLocks noGrp="1"/>
          </p:cNvSpPr>
          <p:nvPr>
            <p:ph type="body" sz="quarter" idx="1"/>
          </p:nvPr>
        </p:nvSpPr>
        <p:spPr>
          <a:xfrm>
            <a:off x="3879852" y="6172200"/>
            <a:ext cx="12801598" cy="6934200"/>
          </a:xfrm>
          <a:prstGeom prst="rect">
            <a:avLst/>
          </a:prstGeom>
        </p:spPr>
        <p:txBody>
          <a:bodyPr>
            <a:noAutofit/>
          </a:bodyPr>
          <a:lstStyle>
            <a:lvl1pPr algn="just">
              <a:defRPr sz="3700"/>
            </a:lvl1pPr>
          </a:lstStyle>
          <a:p>
            <a:r>
              <a:rPr lang="en-US" sz="6000" dirty="0">
                <a:latin typeface="Verdana" panose="020B0604030504040204" pitchFamily="34" charset="0"/>
                <a:ea typeface="Verdana" panose="020B0604030504040204" pitchFamily="34" charset="0"/>
                <a:cs typeface="Verdana" panose="020B0604030504040204" pitchFamily="34" charset="0"/>
              </a:rPr>
              <a:t>.</a:t>
            </a:r>
            <a:endParaRPr sz="6000" dirty="0">
              <a:latin typeface="Verdana" panose="020B0604030504040204" pitchFamily="34" charset="0"/>
              <a:ea typeface="Verdana" panose="020B0604030504040204" pitchFamily="34" charset="0"/>
              <a:cs typeface="Verdana" panose="020B0604030504040204" pitchFamily="34" charset="0"/>
            </a:endParaRPr>
          </a:p>
        </p:txBody>
      </p:sp>
      <p:sp>
        <p:nvSpPr>
          <p:cNvPr id="594" name="Apartment Building"/>
          <p:cNvSpPr/>
          <p:nvPr/>
        </p:nvSpPr>
        <p:spPr>
          <a:xfrm>
            <a:off x="9592459" y="3035054"/>
            <a:ext cx="1670625" cy="13250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535"/>
                </a:lnTo>
                <a:lnTo>
                  <a:pt x="651" y="1535"/>
                </a:lnTo>
                <a:lnTo>
                  <a:pt x="651" y="18128"/>
                </a:lnTo>
                <a:lnTo>
                  <a:pt x="7648" y="18128"/>
                </a:lnTo>
                <a:lnTo>
                  <a:pt x="7648" y="18831"/>
                </a:lnTo>
                <a:lnTo>
                  <a:pt x="651" y="18831"/>
                </a:lnTo>
                <a:lnTo>
                  <a:pt x="651" y="21600"/>
                </a:lnTo>
                <a:lnTo>
                  <a:pt x="6775" y="21600"/>
                </a:lnTo>
                <a:lnTo>
                  <a:pt x="8773" y="21600"/>
                </a:lnTo>
                <a:lnTo>
                  <a:pt x="9152" y="21600"/>
                </a:lnTo>
                <a:lnTo>
                  <a:pt x="9152" y="18128"/>
                </a:lnTo>
                <a:lnTo>
                  <a:pt x="10545" y="18128"/>
                </a:lnTo>
                <a:lnTo>
                  <a:pt x="10545" y="21600"/>
                </a:lnTo>
                <a:lnTo>
                  <a:pt x="11148" y="21600"/>
                </a:lnTo>
                <a:lnTo>
                  <a:pt x="11148" y="18128"/>
                </a:lnTo>
                <a:lnTo>
                  <a:pt x="12549" y="18128"/>
                </a:lnTo>
                <a:lnTo>
                  <a:pt x="12549" y="21600"/>
                </a:lnTo>
                <a:lnTo>
                  <a:pt x="12829" y="21600"/>
                </a:lnTo>
                <a:lnTo>
                  <a:pt x="14896" y="21600"/>
                </a:lnTo>
                <a:lnTo>
                  <a:pt x="20950" y="21600"/>
                </a:lnTo>
                <a:lnTo>
                  <a:pt x="20950" y="18831"/>
                </a:lnTo>
                <a:lnTo>
                  <a:pt x="13969" y="18831"/>
                </a:lnTo>
                <a:lnTo>
                  <a:pt x="13969" y="18128"/>
                </a:lnTo>
                <a:lnTo>
                  <a:pt x="20950" y="18128"/>
                </a:lnTo>
                <a:lnTo>
                  <a:pt x="20950" y="1535"/>
                </a:lnTo>
                <a:lnTo>
                  <a:pt x="21600" y="1535"/>
                </a:lnTo>
                <a:lnTo>
                  <a:pt x="21600" y="0"/>
                </a:lnTo>
                <a:lnTo>
                  <a:pt x="12178" y="0"/>
                </a:lnTo>
                <a:lnTo>
                  <a:pt x="12178" y="1535"/>
                </a:lnTo>
                <a:lnTo>
                  <a:pt x="12829" y="1535"/>
                </a:lnTo>
                <a:lnTo>
                  <a:pt x="12829" y="4086"/>
                </a:lnTo>
                <a:lnTo>
                  <a:pt x="8773" y="4086"/>
                </a:lnTo>
                <a:lnTo>
                  <a:pt x="8773" y="1535"/>
                </a:lnTo>
                <a:lnTo>
                  <a:pt x="9424" y="1535"/>
                </a:lnTo>
                <a:lnTo>
                  <a:pt x="9424" y="0"/>
                </a:lnTo>
                <a:lnTo>
                  <a:pt x="0" y="0"/>
                </a:lnTo>
                <a:close/>
                <a:moveTo>
                  <a:pt x="1764" y="1535"/>
                </a:moveTo>
                <a:lnTo>
                  <a:pt x="2746" y="1535"/>
                </a:lnTo>
                <a:lnTo>
                  <a:pt x="2746" y="3819"/>
                </a:lnTo>
                <a:lnTo>
                  <a:pt x="1764" y="3819"/>
                </a:lnTo>
                <a:lnTo>
                  <a:pt x="1764" y="1535"/>
                </a:lnTo>
                <a:close/>
                <a:moveTo>
                  <a:pt x="4216" y="1535"/>
                </a:moveTo>
                <a:lnTo>
                  <a:pt x="5196" y="1535"/>
                </a:lnTo>
                <a:lnTo>
                  <a:pt x="5196" y="3819"/>
                </a:lnTo>
                <a:lnTo>
                  <a:pt x="4216" y="3819"/>
                </a:lnTo>
                <a:lnTo>
                  <a:pt x="4216" y="1535"/>
                </a:lnTo>
                <a:close/>
                <a:moveTo>
                  <a:pt x="6666" y="1535"/>
                </a:moveTo>
                <a:lnTo>
                  <a:pt x="7648" y="1535"/>
                </a:lnTo>
                <a:lnTo>
                  <a:pt x="7648" y="3819"/>
                </a:lnTo>
                <a:lnTo>
                  <a:pt x="6666" y="3819"/>
                </a:lnTo>
                <a:lnTo>
                  <a:pt x="6666" y="1535"/>
                </a:lnTo>
                <a:close/>
                <a:moveTo>
                  <a:pt x="13967" y="1535"/>
                </a:moveTo>
                <a:lnTo>
                  <a:pt x="14949" y="1535"/>
                </a:lnTo>
                <a:lnTo>
                  <a:pt x="14949" y="3819"/>
                </a:lnTo>
                <a:lnTo>
                  <a:pt x="13967" y="3819"/>
                </a:lnTo>
                <a:lnTo>
                  <a:pt x="13967" y="1535"/>
                </a:lnTo>
                <a:close/>
                <a:moveTo>
                  <a:pt x="16419" y="1535"/>
                </a:moveTo>
                <a:lnTo>
                  <a:pt x="17399" y="1535"/>
                </a:lnTo>
                <a:lnTo>
                  <a:pt x="17399" y="3819"/>
                </a:lnTo>
                <a:lnTo>
                  <a:pt x="16419" y="3819"/>
                </a:lnTo>
                <a:lnTo>
                  <a:pt x="16419" y="1535"/>
                </a:lnTo>
                <a:close/>
                <a:moveTo>
                  <a:pt x="18870" y="1535"/>
                </a:moveTo>
                <a:lnTo>
                  <a:pt x="19852" y="1535"/>
                </a:lnTo>
                <a:lnTo>
                  <a:pt x="19852" y="3819"/>
                </a:lnTo>
                <a:lnTo>
                  <a:pt x="18870" y="3819"/>
                </a:lnTo>
                <a:lnTo>
                  <a:pt x="18870" y="1535"/>
                </a:lnTo>
                <a:close/>
                <a:moveTo>
                  <a:pt x="1764" y="5829"/>
                </a:moveTo>
                <a:lnTo>
                  <a:pt x="2746" y="5829"/>
                </a:lnTo>
                <a:lnTo>
                  <a:pt x="2746" y="8112"/>
                </a:lnTo>
                <a:lnTo>
                  <a:pt x="1764" y="8112"/>
                </a:lnTo>
                <a:lnTo>
                  <a:pt x="1764" y="5829"/>
                </a:lnTo>
                <a:close/>
                <a:moveTo>
                  <a:pt x="4216" y="5829"/>
                </a:moveTo>
                <a:lnTo>
                  <a:pt x="5196" y="5829"/>
                </a:lnTo>
                <a:lnTo>
                  <a:pt x="5196" y="8112"/>
                </a:lnTo>
                <a:lnTo>
                  <a:pt x="4216" y="8112"/>
                </a:lnTo>
                <a:lnTo>
                  <a:pt x="4216" y="5829"/>
                </a:lnTo>
                <a:close/>
                <a:moveTo>
                  <a:pt x="6666" y="5829"/>
                </a:moveTo>
                <a:lnTo>
                  <a:pt x="7648" y="5829"/>
                </a:lnTo>
                <a:lnTo>
                  <a:pt x="7648" y="8112"/>
                </a:lnTo>
                <a:lnTo>
                  <a:pt x="6666" y="8112"/>
                </a:lnTo>
                <a:lnTo>
                  <a:pt x="6666" y="5829"/>
                </a:lnTo>
                <a:close/>
                <a:moveTo>
                  <a:pt x="9152" y="5829"/>
                </a:moveTo>
                <a:lnTo>
                  <a:pt x="10134" y="5829"/>
                </a:lnTo>
                <a:lnTo>
                  <a:pt x="10134" y="8112"/>
                </a:lnTo>
                <a:lnTo>
                  <a:pt x="9152" y="8112"/>
                </a:lnTo>
                <a:lnTo>
                  <a:pt x="9152" y="5829"/>
                </a:lnTo>
                <a:close/>
                <a:moveTo>
                  <a:pt x="11567" y="5829"/>
                </a:moveTo>
                <a:lnTo>
                  <a:pt x="12549" y="5829"/>
                </a:lnTo>
                <a:lnTo>
                  <a:pt x="12549" y="8112"/>
                </a:lnTo>
                <a:lnTo>
                  <a:pt x="11567" y="8112"/>
                </a:lnTo>
                <a:lnTo>
                  <a:pt x="11567" y="5829"/>
                </a:lnTo>
                <a:close/>
                <a:moveTo>
                  <a:pt x="13967" y="5829"/>
                </a:moveTo>
                <a:lnTo>
                  <a:pt x="14949" y="5829"/>
                </a:lnTo>
                <a:lnTo>
                  <a:pt x="14949" y="8112"/>
                </a:lnTo>
                <a:lnTo>
                  <a:pt x="13967" y="8112"/>
                </a:lnTo>
                <a:lnTo>
                  <a:pt x="13967" y="5829"/>
                </a:lnTo>
                <a:close/>
                <a:moveTo>
                  <a:pt x="16419" y="5829"/>
                </a:moveTo>
                <a:lnTo>
                  <a:pt x="17399" y="5829"/>
                </a:lnTo>
                <a:lnTo>
                  <a:pt x="17399" y="8112"/>
                </a:lnTo>
                <a:lnTo>
                  <a:pt x="16419" y="8112"/>
                </a:lnTo>
                <a:lnTo>
                  <a:pt x="16419" y="5829"/>
                </a:lnTo>
                <a:close/>
                <a:moveTo>
                  <a:pt x="18870" y="5829"/>
                </a:moveTo>
                <a:lnTo>
                  <a:pt x="19852" y="5829"/>
                </a:lnTo>
                <a:lnTo>
                  <a:pt x="19852" y="8112"/>
                </a:lnTo>
                <a:lnTo>
                  <a:pt x="18870" y="8112"/>
                </a:lnTo>
                <a:lnTo>
                  <a:pt x="18870" y="5829"/>
                </a:lnTo>
                <a:close/>
                <a:moveTo>
                  <a:pt x="1764" y="10122"/>
                </a:moveTo>
                <a:lnTo>
                  <a:pt x="2746" y="10122"/>
                </a:lnTo>
                <a:lnTo>
                  <a:pt x="2746" y="12408"/>
                </a:lnTo>
                <a:lnTo>
                  <a:pt x="1764" y="12408"/>
                </a:lnTo>
                <a:lnTo>
                  <a:pt x="1764" y="10122"/>
                </a:lnTo>
                <a:close/>
                <a:moveTo>
                  <a:pt x="4216" y="10122"/>
                </a:moveTo>
                <a:lnTo>
                  <a:pt x="5196" y="10122"/>
                </a:lnTo>
                <a:lnTo>
                  <a:pt x="5196" y="12408"/>
                </a:lnTo>
                <a:lnTo>
                  <a:pt x="4216" y="12408"/>
                </a:lnTo>
                <a:lnTo>
                  <a:pt x="4216" y="10122"/>
                </a:lnTo>
                <a:close/>
                <a:moveTo>
                  <a:pt x="6666" y="10122"/>
                </a:moveTo>
                <a:lnTo>
                  <a:pt x="7648" y="10122"/>
                </a:lnTo>
                <a:lnTo>
                  <a:pt x="7648" y="12408"/>
                </a:lnTo>
                <a:lnTo>
                  <a:pt x="6666" y="12408"/>
                </a:lnTo>
                <a:lnTo>
                  <a:pt x="6666" y="10122"/>
                </a:lnTo>
                <a:close/>
                <a:moveTo>
                  <a:pt x="9152" y="10122"/>
                </a:moveTo>
                <a:lnTo>
                  <a:pt x="10134" y="10122"/>
                </a:lnTo>
                <a:lnTo>
                  <a:pt x="10134" y="12408"/>
                </a:lnTo>
                <a:lnTo>
                  <a:pt x="9152" y="12408"/>
                </a:lnTo>
                <a:lnTo>
                  <a:pt x="9152" y="10122"/>
                </a:lnTo>
                <a:close/>
                <a:moveTo>
                  <a:pt x="11567" y="10122"/>
                </a:moveTo>
                <a:lnTo>
                  <a:pt x="12549" y="10122"/>
                </a:lnTo>
                <a:lnTo>
                  <a:pt x="12549" y="12408"/>
                </a:lnTo>
                <a:lnTo>
                  <a:pt x="11567" y="12408"/>
                </a:lnTo>
                <a:lnTo>
                  <a:pt x="11567" y="10122"/>
                </a:lnTo>
                <a:close/>
                <a:moveTo>
                  <a:pt x="13967" y="10122"/>
                </a:moveTo>
                <a:lnTo>
                  <a:pt x="14949" y="10122"/>
                </a:lnTo>
                <a:lnTo>
                  <a:pt x="14949" y="12408"/>
                </a:lnTo>
                <a:lnTo>
                  <a:pt x="13967" y="12408"/>
                </a:lnTo>
                <a:lnTo>
                  <a:pt x="13967" y="10122"/>
                </a:lnTo>
                <a:close/>
                <a:moveTo>
                  <a:pt x="16419" y="10122"/>
                </a:moveTo>
                <a:lnTo>
                  <a:pt x="17399" y="10122"/>
                </a:lnTo>
                <a:lnTo>
                  <a:pt x="17399" y="12408"/>
                </a:lnTo>
                <a:lnTo>
                  <a:pt x="16419" y="12408"/>
                </a:lnTo>
                <a:lnTo>
                  <a:pt x="16419" y="10122"/>
                </a:lnTo>
                <a:close/>
                <a:moveTo>
                  <a:pt x="18870" y="10122"/>
                </a:moveTo>
                <a:lnTo>
                  <a:pt x="19852" y="10122"/>
                </a:lnTo>
                <a:lnTo>
                  <a:pt x="19852" y="12408"/>
                </a:lnTo>
                <a:lnTo>
                  <a:pt x="18870" y="12408"/>
                </a:lnTo>
                <a:lnTo>
                  <a:pt x="18870" y="10122"/>
                </a:lnTo>
                <a:close/>
                <a:moveTo>
                  <a:pt x="1764" y="14418"/>
                </a:moveTo>
                <a:lnTo>
                  <a:pt x="2746" y="14418"/>
                </a:lnTo>
                <a:lnTo>
                  <a:pt x="2746" y="16701"/>
                </a:lnTo>
                <a:lnTo>
                  <a:pt x="1764" y="16701"/>
                </a:lnTo>
                <a:lnTo>
                  <a:pt x="1764" y="14418"/>
                </a:lnTo>
                <a:close/>
                <a:moveTo>
                  <a:pt x="4216" y="14418"/>
                </a:moveTo>
                <a:lnTo>
                  <a:pt x="5196" y="14418"/>
                </a:lnTo>
                <a:lnTo>
                  <a:pt x="5196" y="16701"/>
                </a:lnTo>
                <a:lnTo>
                  <a:pt x="4216" y="16701"/>
                </a:lnTo>
                <a:lnTo>
                  <a:pt x="4216" y="14418"/>
                </a:lnTo>
                <a:close/>
                <a:moveTo>
                  <a:pt x="6666" y="14418"/>
                </a:moveTo>
                <a:lnTo>
                  <a:pt x="7648" y="14418"/>
                </a:lnTo>
                <a:lnTo>
                  <a:pt x="7648" y="16701"/>
                </a:lnTo>
                <a:lnTo>
                  <a:pt x="6666" y="16701"/>
                </a:lnTo>
                <a:lnTo>
                  <a:pt x="6666" y="14418"/>
                </a:lnTo>
                <a:close/>
                <a:moveTo>
                  <a:pt x="9152" y="14418"/>
                </a:moveTo>
                <a:lnTo>
                  <a:pt x="10134" y="14418"/>
                </a:lnTo>
                <a:lnTo>
                  <a:pt x="10134" y="16701"/>
                </a:lnTo>
                <a:lnTo>
                  <a:pt x="9152" y="16701"/>
                </a:lnTo>
                <a:lnTo>
                  <a:pt x="9152" y="14418"/>
                </a:lnTo>
                <a:close/>
                <a:moveTo>
                  <a:pt x="11567" y="14418"/>
                </a:moveTo>
                <a:lnTo>
                  <a:pt x="12549" y="14418"/>
                </a:lnTo>
                <a:lnTo>
                  <a:pt x="12549" y="16701"/>
                </a:lnTo>
                <a:lnTo>
                  <a:pt x="11567" y="16701"/>
                </a:lnTo>
                <a:lnTo>
                  <a:pt x="11567" y="14418"/>
                </a:lnTo>
                <a:close/>
                <a:moveTo>
                  <a:pt x="13967" y="14418"/>
                </a:moveTo>
                <a:lnTo>
                  <a:pt x="14949" y="14418"/>
                </a:lnTo>
                <a:lnTo>
                  <a:pt x="14949" y="16701"/>
                </a:lnTo>
                <a:lnTo>
                  <a:pt x="13967" y="16701"/>
                </a:lnTo>
                <a:lnTo>
                  <a:pt x="13967" y="14418"/>
                </a:lnTo>
                <a:close/>
                <a:moveTo>
                  <a:pt x="16419" y="14418"/>
                </a:moveTo>
                <a:lnTo>
                  <a:pt x="17399" y="14418"/>
                </a:lnTo>
                <a:lnTo>
                  <a:pt x="17399" y="16701"/>
                </a:lnTo>
                <a:lnTo>
                  <a:pt x="16419" y="16701"/>
                </a:lnTo>
                <a:lnTo>
                  <a:pt x="16419" y="14418"/>
                </a:lnTo>
                <a:close/>
                <a:moveTo>
                  <a:pt x="18870" y="14418"/>
                </a:moveTo>
                <a:lnTo>
                  <a:pt x="19852" y="14418"/>
                </a:lnTo>
                <a:lnTo>
                  <a:pt x="19852" y="16701"/>
                </a:lnTo>
                <a:lnTo>
                  <a:pt x="18870" y="16701"/>
                </a:lnTo>
                <a:lnTo>
                  <a:pt x="18870" y="14418"/>
                </a:lnTo>
                <a:close/>
              </a:path>
            </a:pathLst>
          </a:custGeom>
          <a:solidFill>
            <a:srgbClr val="FFFFFF"/>
          </a:solidFill>
          <a:ln w="12700">
            <a:solidFill>
              <a:srgbClr val="000000"/>
            </a:solidFill>
            <a:miter/>
          </a:ln>
        </p:spPr>
        <p:txBody>
          <a:bodyPr lIns="45715" tIns="45715" rIns="45715" bIns="45715" anchor="ctr"/>
          <a:lstStyle/>
          <a:p>
            <a:pPr algn="l">
              <a:lnSpc>
                <a:spcPct val="100000"/>
              </a:lnSpc>
              <a:defRPr sz="3600"/>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type="lt">
                                    <p:tmAbs val="0"/>
                                  </p:iterate>
                                  <p:childTnLst>
                                    <p:set>
                                      <p:cBhvr>
                                        <p:cTn id="6" fill="hold"/>
                                        <p:tgtEl>
                                          <p:spTgt spid="594"/>
                                        </p:tgtEl>
                                        <p:attrNameLst>
                                          <p:attrName>style.visibility</p:attrName>
                                        </p:attrNameLst>
                                      </p:cBhvr>
                                      <p:to>
                                        <p:strVal val="visible"/>
                                      </p:to>
                                    </p:set>
                                    <p:animEffect transition="in" filter="fade">
                                      <p:cBhvr>
                                        <p:cTn id="7" dur="1750"/>
                                        <p:tgtEl>
                                          <p:spTgt spid="594"/>
                                        </p:tgtEl>
                                      </p:cBhvr>
                                    </p:animEffect>
                                  </p:childTnLst>
                                </p:cTn>
                              </p:par>
                            </p:childTnLst>
                          </p:cTn>
                        </p:par>
                        <p:par>
                          <p:cTn id="8" fill="hold">
                            <p:stCondLst>
                              <p:cond delay="1750"/>
                            </p:stCondLst>
                            <p:childTnLst>
                              <p:par>
                                <p:cTn id="9" presetID="10" presetClass="entr" fill="hold" grpId="2" nodeType="afterEffect">
                                  <p:stCondLst>
                                    <p:cond delay="200"/>
                                  </p:stCondLst>
                                  <p:iterate type="lt">
                                    <p:tmAbs val="0"/>
                                  </p:iterate>
                                  <p:childTnLst>
                                    <p:set>
                                      <p:cBhvr>
                                        <p:cTn id="10" fill="hold"/>
                                        <p:tgtEl>
                                          <p:spTgt spid="592"/>
                                        </p:tgtEl>
                                        <p:attrNameLst>
                                          <p:attrName>style.visibility</p:attrName>
                                        </p:attrNameLst>
                                      </p:cBhvr>
                                      <p:to>
                                        <p:strVal val="visible"/>
                                      </p:to>
                                    </p:set>
                                    <p:animEffect transition="in" filter="fade">
                                      <p:cBhvr>
                                        <p:cTn id="11" dur="1750"/>
                                        <p:tgtEl>
                                          <p:spTgt spid="592"/>
                                        </p:tgtEl>
                                      </p:cBhvr>
                                    </p:animEffect>
                                  </p:childTnLst>
                                </p:cTn>
                              </p:par>
                            </p:childTnLst>
                          </p:cTn>
                        </p:par>
                        <p:par>
                          <p:cTn id="12" fill="hold">
                            <p:stCondLst>
                              <p:cond delay="3700"/>
                            </p:stCondLst>
                            <p:childTnLst>
                              <p:par>
                                <p:cTn id="13" presetID="10" presetClass="entr" fill="hold" grpId="3" nodeType="afterEffect">
                                  <p:stCondLst>
                                    <p:cond delay="600"/>
                                  </p:stCondLst>
                                  <p:iterate type="lt">
                                    <p:tmAbs val="0"/>
                                  </p:iterate>
                                  <p:childTnLst>
                                    <p:set>
                                      <p:cBhvr>
                                        <p:cTn id="14" fill="hold"/>
                                        <p:tgtEl>
                                          <p:spTgt spid="593"/>
                                        </p:tgtEl>
                                        <p:attrNameLst>
                                          <p:attrName>style.visibility</p:attrName>
                                        </p:attrNameLst>
                                      </p:cBhvr>
                                      <p:to>
                                        <p:strVal val="visible"/>
                                      </p:to>
                                    </p:set>
                                    <p:animEffect transition="in" filter="fade">
                                      <p:cBhvr>
                                        <p:cTn id="15" dur="1750"/>
                                        <p:tgtEl>
                                          <p:spTgt spid="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 grpId="2" animBg="1" advAuto="0"/>
      <p:bldP spid="593" grpId="3" animBg="1" advAuto="0"/>
      <p:bldP spid="594"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Integration"/>
          <p:cNvSpPr txBox="1">
            <a:spLocks noGrp="1"/>
          </p:cNvSpPr>
          <p:nvPr>
            <p:ph type="title"/>
          </p:nvPr>
        </p:nvSpPr>
        <p:spPr>
          <a:xfrm>
            <a:off x="3381355" y="2761790"/>
            <a:ext cx="20044952" cy="3016252"/>
          </a:xfrm>
          <a:prstGeom prst="rect">
            <a:avLst/>
          </a:prstGeom>
        </p:spPr>
        <p:txBody>
          <a:bodyPr/>
          <a:lstStyle/>
          <a:p>
            <a:r>
              <a:rPr lang="en-US" dirty="0" smtClean="0"/>
              <a:t>The Plan</a:t>
            </a:r>
            <a:endParaRPr dirty="0"/>
          </a:p>
        </p:txBody>
      </p:sp>
      <p:sp>
        <p:nvSpPr>
          <p:cNvPr id="616" name="GC Communication Department…"/>
          <p:cNvSpPr txBox="1">
            <a:spLocks noGrp="1"/>
          </p:cNvSpPr>
          <p:nvPr>
            <p:ph type="body" idx="1"/>
          </p:nvPr>
        </p:nvSpPr>
        <p:spPr>
          <a:xfrm>
            <a:off x="4119029" y="5271330"/>
            <a:ext cx="19063016" cy="7499644"/>
          </a:xfrm>
          <a:prstGeom prst="rect">
            <a:avLst/>
          </a:prstGeom>
        </p:spPr>
        <p:txBody>
          <a:bodyPr>
            <a:noAutofit/>
          </a:bodyPr>
          <a:lstStyle/>
          <a:p>
            <a:r>
              <a:rPr lang="en-US" sz="7100" dirty="0">
                <a:latin typeface="Verdana" panose="020B0604030504040204" pitchFamily="34" charset="0"/>
                <a:ea typeface="Verdana" panose="020B0604030504040204" pitchFamily="34" charset="0"/>
                <a:cs typeface="Verdana" panose="020B0604030504040204" pitchFamily="34" charset="0"/>
              </a:rPr>
              <a:t>To establish an </a:t>
            </a:r>
            <a:r>
              <a:rPr lang="en-US" sz="7100" b="1" dirty="0">
                <a:solidFill>
                  <a:srgbClr val="FFFF00"/>
                </a:solidFill>
                <a:latin typeface="Verdana" panose="020B0604030504040204" pitchFamily="34" charset="0"/>
                <a:ea typeface="Verdana" panose="020B0604030504040204" pitchFamily="34" charset="0"/>
                <a:cs typeface="Verdana" panose="020B0604030504040204" pitchFamily="34" charset="0"/>
              </a:rPr>
              <a:t>AWR360 Center for Digital </a:t>
            </a:r>
            <a:r>
              <a:rPr lang="en-US" sz="71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Evangelism </a:t>
            </a:r>
            <a:r>
              <a:rPr lang="en-US" sz="7100" dirty="0">
                <a:latin typeface="Verdana" panose="020B0604030504040204" pitchFamily="34" charset="0"/>
                <a:ea typeface="Verdana" panose="020B0604030504040204" pitchFamily="34" charset="0"/>
                <a:cs typeface="Verdana" panose="020B0604030504040204" pitchFamily="34" charset="0"/>
              </a:rPr>
              <a:t>in the Philippines that will serve in multiple languages to </a:t>
            </a:r>
            <a:r>
              <a:rPr lang="en-US" sz="8800" dirty="0">
                <a:solidFill>
                  <a:srgbClr val="FF0000"/>
                </a:solidFill>
                <a:latin typeface="Verdana" panose="020B0604030504040204" pitchFamily="34" charset="0"/>
                <a:ea typeface="Verdana" panose="020B0604030504040204" pitchFamily="34" charset="0"/>
                <a:cs typeface="Verdana" panose="020B0604030504040204" pitchFamily="34" charset="0"/>
              </a:rPr>
              <a:t>respond immediately </a:t>
            </a:r>
            <a:r>
              <a:rPr lang="en-US" sz="7100" dirty="0">
                <a:latin typeface="Verdana" panose="020B0604030504040204" pitchFamily="34" charset="0"/>
                <a:ea typeface="Verdana" panose="020B0604030504040204" pitchFamily="34" charset="0"/>
                <a:cs typeface="Verdana" panose="020B0604030504040204" pitchFamily="34" charset="0"/>
              </a:rPr>
              <a:t>to every digital interaction with the Adventist Church so as to build personal, long term relationships that lead to baptism.</a:t>
            </a:r>
          </a:p>
        </p:txBody>
      </p:sp>
    </p:spTree>
    <p:extLst>
      <p:ext uri="{BB962C8B-B14F-4D97-AF65-F5344CB8AC3E}">
        <p14:creationId xmlns="" xmlns:p14="http://schemas.microsoft.com/office/powerpoint/2010/main" val="53994124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5" name="170928-Symbol-R-Circular_Denim.png" descr="170928-Symbol-R-Circular_Denim.png"/>
          <p:cNvPicPr>
            <a:picLocks noChangeAspect="1"/>
          </p:cNvPicPr>
          <p:nvPr/>
        </p:nvPicPr>
        <p:blipFill>
          <a:blip r:embed="rId3" cstate="print">
            <a:extLst/>
          </a:blip>
          <a:stretch>
            <a:fillRect/>
          </a:stretch>
        </p:blipFill>
        <p:spPr>
          <a:xfrm>
            <a:off x="10820403" y="3898900"/>
            <a:ext cx="2730500" cy="2730500"/>
          </a:xfrm>
          <a:prstGeom prst="rect">
            <a:avLst/>
          </a:prstGeom>
          <a:ln w="12700">
            <a:miter lim="400000"/>
          </a:ln>
        </p:spPr>
      </p:pic>
      <p:sp>
        <p:nvSpPr>
          <p:cNvPr id="556" name="AWR360 CENTER FOR DIGITAL DISCIPLESHIP"/>
          <p:cNvSpPr txBox="1">
            <a:spLocks noGrp="1"/>
          </p:cNvSpPr>
          <p:nvPr>
            <p:ph type="title"/>
          </p:nvPr>
        </p:nvSpPr>
        <p:spPr>
          <a:xfrm>
            <a:off x="615298" y="10046603"/>
            <a:ext cx="24075300" cy="3429950"/>
          </a:xfrm>
          <a:prstGeom prst="rect">
            <a:avLst/>
          </a:prstGeom>
        </p:spPr>
        <p:txBody>
          <a:bodyPr/>
          <a:lstStyle>
            <a:lvl1pPr algn="l" defTabSz="1407894">
              <a:defRPr sz="10703" spc="465"/>
            </a:lvl1pPr>
          </a:lstStyle>
          <a:p>
            <a:r>
              <a:rPr lang="en-US" dirty="0" smtClean="0">
                <a:solidFill>
                  <a:srgbClr val="FF0000"/>
                </a:solidFill>
                <a:latin typeface="Verdana" panose="020B0604030504040204" pitchFamily="34" charset="0"/>
                <a:ea typeface="Verdana" panose="020B0604030504040204" pitchFamily="34" charset="0"/>
                <a:cs typeface="Verdana" panose="020B0604030504040204" pitchFamily="34" charset="0"/>
              </a:rPr>
              <a:t>10 - </a:t>
            </a:r>
            <a:r>
              <a:rPr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AWR360 CENTER</a:t>
            </a:r>
            <a:r>
              <a:rPr lang="en-US" dirty="0" smtClean="0">
                <a:solidFill>
                  <a:srgbClr val="FF0000"/>
                </a:solidFill>
                <a:latin typeface="Verdana" panose="020B0604030504040204" pitchFamily="34" charset="0"/>
                <a:ea typeface="Verdana" panose="020B0604030504040204" pitchFamily="34" charset="0"/>
                <a:cs typeface="Verdana" panose="020B0604030504040204" pitchFamily="34" charset="0"/>
              </a:rPr>
              <a:t>‘s</a:t>
            </a:r>
            <a:r>
              <a:rPr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FOR </a:t>
            </a:r>
            <a:r>
              <a:rPr lang="en-US"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r>
            <a:br>
              <a:rPr lang="en-US" dirty="0" smtClean="0">
                <a:solidFill>
                  <a:srgbClr val="FF0000"/>
                </a:solidFill>
                <a:latin typeface="Verdana" panose="020B0604030504040204" pitchFamily="34" charset="0"/>
                <a:ea typeface="Verdana" panose="020B0604030504040204" pitchFamily="34" charset="0"/>
                <a:cs typeface="Verdana" panose="020B0604030504040204" pitchFamily="34" charset="0"/>
              </a:rPr>
            </a:br>
            <a:r>
              <a:rPr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DIGITAL </a:t>
            </a:r>
            <a:r>
              <a:rPr lang="en-US" dirty="0" smtClean="0">
                <a:solidFill>
                  <a:srgbClr val="FF0000"/>
                </a:solidFill>
                <a:latin typeface="Verdana" panose="020B0604030504040204" pitchFamily="34" charset="0"/>
                <a:ea typeface="Verdana" panose="020B0604030504040204" pitchFamily="34" charset="0"/>
                <a:cs typeface="Verdana" panose="020B0604030504040204" pitchFamily="34" charset="0"/>
              </a:rPr>
              <a:t>evangelism</a:t>
            </a:r>
            <a:endParaRPr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pic>
        <p:nvPicPr>
          <p:cNvPr id="557" name="AWR360-BtoB.jpeg" descr="AWR360-BtoB.jpeg"/>
          <p:cNvPicPr>
            <a:picLocks noChangeAspect="1"/>
          </p:cNvPicPr>
          <p:nvPr/>
        </p:nvPicPr>
        <p:blipFill>
          <a:blip r:embed="rId4" cstate="print">
            <a:extLst/>
          </a:blip>
          <a:stretch>
            <a:fillRect/>
          </a:stretch>
        </p:blipFill>
        <p:spPr>
          <a:xfrm>
            <a:off x="-50800" y="24063"/>
            <a:ext cx="24472900" cy="9789162"/>
          </a:xfrm>
          <a:prstGeom prst="rect">
            <a:avLst/>
          </a:prstGeom>
          <a:ln w="12700">
            <a:miter lim="400000"/>
          </a:ln>
        </p:spPr>
      </p:pic>
      <p:pic>
        <p:nvPicPr>
          <p:cNvPr id="558" name="170616-Symbol-R-Circular-Campfire-960.png" descr="170616-Symbol-R-Circular-Campfire-960.png"/>
          <p:cNvPicPr>
            <a:picLocks noChangeAspect="1"/>
          </p:cNvPicPr>
          <p:nvPr/>
        </p:nvPicPr>
        <p:blipFill>
          <a:blip r:embed="rId5" cstate="print">
            <a:extLst/>
          </a:blip>
          <a:stretch>
            <a:fillRect/>
          </a:stretch>
        </p:blipFill>
        <p:spPr>
          <a:xfrm>
            <a:off x="22615142" y="8129861"/>
            <a:ext cx="1585491" cy="158549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556"/>
                                        </p:tgtEl>
                                        <p:attrNameLst>
                                          <p:attrName>style.visibility</p:attrName>
                                        </p:attrNameLst>
                                      </p:cBhvr>
                                      <p:to>
                                        <p:strVal val="visible"/>
                                      </p:to>
                                    </p:set>
                                    <p:anim calcmode="lin" valueType="num">
                                      <p:cBhvr>
                                        <p:cTn id="7" dur="1000" fill="hold"/>
                                        <p:tgtEl>
                                          <p:spTgt spid="556"/>
                                        </p:tgtEl>
                                        <p:attrNameLst>
                                          <p:attrName>ppt_w</p:attrName>
                                        </p:attrNameLst>
                                      </p:cBhvr>
                                      <p:tavLst>
                                        <p:tav tm="0">
                                          <p:val>
                                            <p:fltVal val="0"/>
                                          </p:val>
                                        </p:tav>
                                        <p:tav tm="100000">
                                          <p:val>
                                            <p:strVal val="#ppt_w"/>
                                          </p:val>
                                        </p:tav>
                                      </p:tavLst>
                                    </p:anim>
                                    <p:anim calcmode="lin" valueType="num">
                                      <p:cBhvr>
                                        <p:cTn id="8" dur="1000" fill="hold"/>
                                        <p:tgtEl>
                                          <p:spTgt spid="5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 name="Line"/>
          <p:cNvSpPr>
            <a:spLocks noGrp="1"/>
          </p:cNvSpPr>
          <p:nvPr>
            <p:ph type="body" idx="13"/>
          </p:nvPr>
        </p:nvSpPr>
        <p:spPr>
          <a:xfrm>
            <a:off x="1400917" y="8467589"/>
            <a:ext cx="21569472" cy="2"/>
          </a:xfrm>
          <a:prstGeom prst="line">
            <a:avLst/>
          </a:prstGeom>
        </p:spPr>
        <p:txBody>
          <a:bodyPr/>
          <a:lstStyle/>
          <a:p>
            <a:pPr>
              <a:defRPr sz="3600"/>
            </a:pPr>
            <a:r>
              <a:rPr lang="en-US" dirty="0" smtClean="0"/>
              <a:t>.</a:t>
            </a:r>
            <a:endParaRPr dirty="0"/>
          </a:p>
        </p:txBody>
      </p:sp>
      <p:pic>
        <p:nvPicPr>
          <p:cNvPr id="597" name="170928-Symbol-R-Circular_Denim.png" descr="170928-Symbol-R-Circular_Denim.png"/>
          <p:cNvPicPr>
            <a:picLocks noChangeAspect="1"/>
          </p:cNvPicPr>
          <p:nvPr/>
        </p:nvPicPr>
        <p:blipFill>
          <a:blip r:embed="rId3" cstate="print">
            <a:extLst/>
          </a:blip>
          <a:stretch>
            <a:fillRect/>
          </a:stretch>
        </p:blipFill>
        <p:spPr>
          <a:xfrm>
            <a:off x="21259803" y="10668000"/>
            <a:ext cx="2730500" cy="2730500"/>
          </a:xfrm>
          <a:prstGeom prst="rect">
            <a:avLst/>
          </a:prstGeom>
          <a:ln w="12700">
            <a:miter lim="400000"/>
          </a:ln>
        </p:spPr>
      </p:pic>
      <p:sp>
        <p:nvSpPr>
          <p:cNvPr id="598" name="BROADCAST"/>
          <p:cNvSpPr txBox="1">
            <a:spLocks noGrp="1"/>
          </p:cNvSpPr>
          <p:nvPr>
            <p:ph type="body" idx="14"/>
          </p:nvPr>
        </p:nvSpPr>
        <p:spPr>
          <a:xfrm rot="16200000">
            <a:off x="-1499856" y="7915846"/>
            <a:ext cx="4617866" cy="771745"/>
          </a:xfrm>
          <a:prstGeom prst="rect">
            <a:avLst/>
          </a:prstGeom>
        </p:spPr>
        <p:txBody>
          <a:bodyPr/>
          <a:lstStyle/>
          <a:p>
            <a:r>
              <a:t>BROADCAST</a:t>
            </a:r>
          </a:p>
        </p:txBody>
      </p:sp>
      <p:sp>
        <p:nvSpPr>
          <p:cNvPr id="599" name="ENGAGEMENT"/>
          <p:cNvSpPr txBox="1">
            <a:spLocks noGrp="1"/>
          </p:cNvSpPr>
          <p:nvPr>
            <p:ph type="body" idx="15"/>
          </p:nvPr>
        </p:nvSpPr>
        <p:spPr>
          <a:xfrm>
            <a:off x="1354246" y="7302798"/>
            <a:ext cx="4617866" cy="579088"/>
          </a:xfrm>
          <a:prstGeom prst="rect">
            <a:avLst/>
          </a:prstGeom>
        </p:spPr>
        <p:txBody>
          <a:bodyPr/>
          <a:lstStyle/>
          <a:p>
            <a:r>
              <a:t>ENGAGEMENT</a:t>
            </a:r>
          </a:p>
        </p:txBody>
      </p:sp>
      <p:sp>
        <p:nvSpPr>
          <p:cNvPr id="600" name="Connect within minutes of every interaction"/>
          <p:cNvSpPr txBox="1">
            <a:spLocks noGrp="1"/>
          </p:cNvSpPr>
          <p:nvPr>
            <p:ph type="body" idx="22"/>
          </p:nvPr>
        </p:nvSpPr>
        <p:spPr>
          <a:xfrm>
            <a:off x="2185248" y="8688690"/>
            <a:ext cx="2955862" cy="1264684"/>
          </a:xfrm>
          <a:prstGeom prst="rect">
            <a:avLst/>
          </a:prstGeom>
        </p:spPr>
        <p:txBody>
          <a:bodyPr/>
          <a:lstStyle>
            <a:lvl1pPr algn="ctr" defTabSz="841079">
              <a:spcBef>
                <a:spcPts val="900"/>
              </a:spcBef>
              <a:defRPr sz="2208"/>
            </a:lvl1pPr>
          </a:lstStyle>
          <a:p>
            <a:r>
              <a:rPr dirty="0"/>
              <a:t>Connect within minutes of every interaction</a:t>
            </a:r>
          </a:p>
        </p:txBody>
      </p:sp>
      <p:sp>
        <p:nvSpPr>
          <p:cNvPr id="601" name="AWR360 CENTER FOR DIGITAL EVANGELISM"/>
          <p:cNvSpPr txBox="1">
            <a:spLocks noGrp="1"/>
          </p:cNvSpPr>
          <p:nvPr>
            <p:ph type="title"/>
          </p:nvPr>
        </p:nvSpPr>
        <p:spPr>
          <a:prstGeom prst="rect">
            <a:avLst/>
          </a:prstGeom>
        </p:spPr>
        <p:txBody>
          <a:bodyPr/>
          <a:lstStyle>
            <a:lvl1pPr defTabSz="932501">
              <a:defRPr sz="6629" spc="288"/>
            </a:lvl1pPr>
          </a:lstStyle>
          <a:p>
            <a:r>
              <a:t>AWR360 CENTER FOR DIGITAL EVANGELISM</a:t>
            </a:r>
          </a:p>
        </p:txBody>
      </p:sp>
      <p:sp>
        <p:nvSpPr>
          <p:cNvPr id="602" name="50+ DIGITAL MISSIONARIES FROM ALL OVER THE WORLD, SERVING IN THE PHILIPPINES"/>
          <p:cNvSpPr txBox="1">
            <a:spLocks noGrp="1"/>
          </p:cNvSpPr>
          <p:nvPr>
            <p:ph type="body" sz="quarter" idx="1"/>
          </p:nvPr>
        </p:nvSpPr>
        <p:spPr>
          <a:xfrm>
            <a:off x="4019226" y="2958586"/>
            <a:ext cx="16332849" cy="1944552"/>
          </a:xfrm>
          <a:prstGeom prst="rect">
            <a:avLst/>
          </a:prstGeom>
        </p:spPr>
        <p:txBody>
          <a:bodyPr/>
          <a:lstStyle/>
          <a:p>
            <a:r>
              <a:t>50+ DIGITAL MISSIONARIES FROM ALL OVER THE WORLD, SERVING IN THE PHILIPPINES</a:t>
            </a:r>
          </a:p>
        </p:txBody>
      </p:sp>
      <p:sp>
        <p:nvSpPr>
          <p:cNvPr id="603" name="BAPTISM"/>
          <p:cNvSpPr txBox="1"/>
          <p:nvPr/>
        </p:nvSpPr>
        <p:spPr>
          <a:xfrm rot="5400000">
            <a:off x="21387500" y="8081718"/>
            <a:ext cx="4617866" cy="771745"/>
          </a:xfrm>
          <a:prstGeom prst="rect">
            <a:avLst/>
          </a:prstGeom>
          <a:ln w="12700">
            <a:miter lim="400000"/>
          </a:ln>
          <a:extLst>
            <a:ext uri="{C572A759-6A51-4108-AA02-DFA0A04FC94B}">
              <ma14:wrappingTextBoxFlag xmlns="" xmlns:ma14="http://schemas.microsoft.com/office/mac/drawingml/2011/main" val="1"/>
            </a:ext>
          </a:extLst>
        </p:spPr>
        <p:txBody>
          <a:bodyPr lIns="45715" tIns="45715" rIns="45715" bIns="45715" anchor="ctr">
            <a:normAutofit/>
          </a:bodyPr>
          <a:lstStyle>
            <a:lvl1pPr defTabSz="1810149">
              <a:lnSpc>
                <a:spcPct val="100000"/>
              </a:lnSpc>
              <a:defRPr sz="3959" b="1" spc="594">
                <a:solidFill>
                  <a:srgbClr val="000000"/>
                </a:solidFill>
              </a:defRPr>
            </a:lvl1pPr>
          </a:lstStyle>
          <a:p>
            <a:r>
              <a:t>BAPTISM</a:t>
            </a:r>
          </a:p>
        </p:txBody>
      </p:sp>
      <p:sp>
        <p:nvSpPr>
          <p:cNvPr id="604" name="Triangle"/>
          <p:cNvSpPr/>
          <p:nvPr/>
        </p:nvSpPr>
        <p:spPr>
          <a:xfrm rot="10800000">
            <a:off x="3494736" y="8116845"/>
            <a:ext cx="336886" cy="336886"/>
          </a:xfrm>
          <a:prstGeom prst="triangle">
            <a:avLst/>
          </a:prstGeom>
          <a:solidFill>
            <a:srgbClr val="2F557F"/>
          </a:solidFill>
          <a:ln w="12700">
            <a:miter lim="400000"/>
          </a:ln>
        </p:spPr>
        <p:txBody>
          <a:bodyPr lIns="45715" tIns="45715" rIns="45715" bIns="45715" anchor="ctr"/>
          <a:lstStyle/>
          <a:p>
            <a:pPr algn="l">
              <a:lnSpc>
                <a:spcPct val="100000"/>
              </a:lnSpc>
              <a:defRPr sz="3600">
                <a:solidFill>
                  <a:srgbClr val="2F557F"/>
                </a:solidFill>
              </a:defRPr>
            </a:pPr>
            <a:endParaRPr/>
          </a:p>
        </p:txBody>
      </p:sp>
      <p:sp>
        <p:nvSpPr>
          <p:cNvPr id="605" name="PRAYER"/>
          <p:cNvSpPr txBox="1"/>
          <p:nvPr/>
        </p:nvSpPr>
        <p:spPr>
          <a:xfrm>
            <a:off x="6324302" y="7302798"/>
            <a:ext cx="4617866" cy="579088"/>
          </a:xfrm>
          <a:prstGeom prst="rect">
            <a:avLst/>
          </a:prstGeom>
          <a:ln w="12700">
            <a:miter lim="400000"/>
          </a:ln>
          <a:extLst>
            <a:ext uri="{C572A759-6A51-4108-AA02-DFA0A04FC94B}">
              <ma14:wrappingTextBoxFlag xmlns="" xmlns:ma14="http://schemas.microsoft.com/office/mac/drawingml/2011/main" val="1"/>
            </a:ext>
          </a:extLst>
        </p:spPr>
        <p:txBody>
          <a:bodyPr lIns="45715" tIns="45715" rIns="45715" bIns="45715" anchor="ctr">
            <a:normAutofit/>
          </a:bodyPr>
          <a:lstStyle>
            <a:lvl1pPr defTabSz="1755296">
              <a:lnSpc>
                <a:spcPct val="100000"/>
              </a:lnSpc>
              <a:defRPr sz="2880" b="1" spc="432">
                <a:solidFill>
                  <a:srgbClr val="000000"/>
                </a:solidFill>
              </a:defRPr>
            </a:lvl1pPr>
          </a:lstStyle>
          <a:p>
            <a:r>
              <a:t>PRAYER</a:t>
            </a:r>
          </a:p>
        </p:txBody>
      </p:sp>
      <p:sp>
        <p:nvSpPr>
          <p:cNvPr id="606" name="Pray daily, contact weekly to establish relationship"/>
          <p:cNvSpPr txBox="1"/>
          <p:nvPr/>
        </p:nvSpPr>
        <p:spPr>
          <a:xfrm>
            <a:off x="6647211" y="8688690"/>
            <a:ext cx="3972042" cy="1158560"/>
          </a:xfrm>
          <a:prstGeom prst="rect">
            <a:avLst/>
          </a:prstGeom>
          <a:ln w="12700">
            <a:miter lim="400000"/>
          </a:ln>
          <a:extLst>
            <a:ext uri="{C572A759-6A51-4108-AA02-DFA0A04FC94B}">
              <ma14:wrappingTextBoxFlag xmlns="" xmlns:ma14="http://schemas.microsoft.com/office/mac/drawingml/2011/main" val="1"/>
            </a:ext>
          </a:extLst>
        </p:spPr>
        <p:txBody>
          <a:bodyPr lIns="91410" tIns="91410" rIns="91410" bIns="91410">
            <a:normAutofit/>
          </a:bodyPr>
          <a:lstStyle>
            <a:lvl1pPr defTabSz="932501">
              <a:lnSpc>
                <a:spcPct val="90000"/>
              </a:lnSpc>
              <a:spcBef>
                <a:spcPts val="1000"/>
              </a:spcBef>
              <a:defRPr sz="2448"/>
            </a:lvl1pPr>
          </a:lstStyle>
          <a:p>
            <a:r>
              <a:t>Pray daily, contact weekly to establish relationship</a:t>
            </a:r>
          </a:p>
        </p:txBody>
      </p:sp>
      <p:sp>
        <p:nvSpPr>
          <p:cNvPr id="607" name="Triangle"/>
          <p:cNvSpPr/>
          <p:nvPr/>
        </p:nvSpPr>
        <p:spPr>
          <a:xfrm rot="10800000">
            <a:off x="8464792" y="8116845"/>
            <a:ext cx="336886" cy="336886"/>
          </a:xfrm>
          <a:prstGeom prst="triangle">
            <a:avLst/>
          </a:prstGeom>
          <a:solidFill>
            <a:srgbClr val="2F557F"/>
          </a:solidFill>
          <a:ln w="12700">
            <a:miter lim="400000"/>
          </a:ln>
        </p:spPr>
        <p:txBody>
          <a:bodyPr lIns="45715" tIns="45715" rIns="45715" bIns="45715" anchor="ctr"/>
          <a:lstStyle/>
          <a:p>
            <a:pPr algn="l">
              <a:lnSpc>
                <a:spcPct val="100000"/>
              </a:lnSpc>
              <a:defRPr sz="3600">
                <a:solidFill>
                  <a:srgbClr val="2F557F"/>
                </a:solidFill>
              </a:defRPr>
            </a:pPr>
            <a:endParaRPr/>
          </a:p>
        </p:txBody>
      </p:sp>
      <p:sp>
        <p:nvSpPr>
          <p:cNvPr id="608" name="BIBLE STUDY"/>
          <p:cNvSpPr txBox="1"/>
          <p:nvPr/>
        </p:nvSpPr>
        <p:spPr>
          <a:xfrm>
            <a:off x="11916902" y="7302798"/>
            <a:ext cx="4617866" cy="579088"/>
          </a:xfrm>
          <a:prstGeom prst="rect">
            <a:avLst/>
          </a:prstGeom>
          <a:ln w="12700">
            <a:miter lim="400000"/>
          </a:ln>
          <a:extLst>
            <a:ext uri="{C572A759-6A51-4108-AA02-DFA0A04FC94B}">
              <ma14:wrappingTextBoxFlag xmlns="" xmlns:ma14="http://schemas.microsoft.com/office/mac/drawingml/2011/main" val="1"/>
            </a:ext>
          </a:extLst>
        </p:spPr>
        <p:txBody>
          <a:bodyPr lIns="45715" tIns="45715" rIns="45715" bIns="45715" anchor="ctr">
            <a:normAutofit/>
          </a:bodyPr>
          <a:lstStyle>
            <a:lvl1pPr defTabSz="1755296">
              <a:lnSpc>
                <a:spcPct val="100000"/>
              </a:lnSpc>
              <a:defRPr sz="2880" b="1" spc="432">
                <a:solidFill>
                  <a:srgbClr val="000000"/>
                </a:solidFill>
              </a:defRPr>
            </a:lvl1pPr>
          </a:lstStyle>
          <a:p>
            <a:r>
              <a:t>BIBLE STUDY</a:t>
            </a:r>
          </a:p>
        </p:txBody>
      </p:sp>
      <p:sp>
        <p:nvSpPr>
          <p:cNvPr id="609" name="Connect with BCS / local church or give Bible Studies online / through app"/>
          <p:cNvSpPr txBox="1"/>
          <p:nvPr/>
        </p:nvSpPr>
        <p:spPr>
          <a:xfrm>
            <a:off x="12102080" y="8688690"/>
            <a:ext cx="4617866" cy="1264684"/>
          </a:xfrm>
          <a:prstGeom prst="rect">
            <a:avLst/>
          </a:prstGeom>
          <a:ln w="12700">
            <a:miter lim="400000"/>
          </a:ln>
          <a:extLst>
            <a:ext uri="{C572A759-6A51-4108-AA02-DFA0A04FC94B}">
              <ma14:wrappingTextBoxFlag xmlns="" xmlns:ma14="http://schemas.microsoft.com/office/mac/drawingml/2011/main" val="1"/>
            </a:ext>
          </a:extLst>
        </p:spPr>
        <p:txBody>
          <a:bodyPr lIns="91410" tIns="91410" rIns="91410" bIns="91410">
            <a:normAutofit/>
          </a:bodyPr>
          <a:lstStyle>
            <a:lvl1pPr defTabSz="841079">
              <a:lnSpc>
                <a:spcPct val="90000"/>
              </a:lnSpc>
              <a:spcBef>
                <a:spcPts val="900"/>
              </a:spcBef>
              <a:defRPr sz="2208"/>
            </a:lvl1pPr>
          </a:lstStyle>
          <a:p>
            <a:r>
              <a:t>Connect with BCS / local church or give Bible Studies online / through app</a:t>
            </a:r>
          </a:p>
        </p:txBody>
      </p:sp>
      <p:sp>
        <p:nvSpPr>
          <p:cNvPr id="610" name="Triangle"/>
          <p:cNvSpPr/>
          <p:nvPr/>
        </p:nvSpPr>
        <p:spPr>
          <a:xfrm rot="10800000">
            <a:off x="14057396" y="8116845"/>
            <a:ext cx="336883" cy="336886"/>
          </a:xfrm>
          <a:prstGeom prst="triangle">
            <a:avLst/>
          </a:prstGeom>
          <a:solidFill>
            <a:srgbClr val="2F557F"/>
          </a:solidFill>
          <a:ln w="12700">
            <a:miter lim="400000"/>
          </a:ln>
        </p:spPr>
        <p:txBody>
          <a:bodyPr lIns="45715" tIns="45715" rIns="45715" bIns="45715" anchor="ctr"/>
          <a:lstStyle/>
          <a:p>
            <a:pPr algn="l">
              <a:lnSpc>
                <a:spcPct val="100000"/>
              </a:lnSpc>
              <a:defRPr sz="3600">
                <a:solidFill>
                  <a:srgbClr val="2F557F"/>
                </a:solidFill>
              </a:defRPr>
            </a:pPr>
            <a:endParaRPr/>
          </a:p>
        </p:txBody>
      </p:sp>
      <p:sp>
        <p:nvSpPr>
          <p:cNvPr id="611" name="LOCAL CHURCH"/>
          <p:cNvSpPr txBox="1"/>
          <p:nvPr/>
        </p:nvSpPr>
        <p:spPr>
          <a:xfrm>
            <a:off x="17509505" y="7302798"/>
            <a:ext cx="4617866" cy="579088"/>
          </a:xfrm>
          <a:prstGeom prst="rect">
            <a:avLst/>
          </a:prstGeom>
          <a:ln w="12700">
            <a:miter lim="400000"/>
          </a:ln>
          <a:extLst>
            <a:ext uri="{C572A759-6A51-4108-AA02-DFA0A04FC94B}">
              <ma14:wrappingTextBoxFlag xmlns="" xmlns:ma14="http://schemas.microsoft.com/office/mac/drawingml/2011/main" val="1"/>
            </a:ext>
          </a:extLst>
        </p:spPr>
        <p:txBody>
          <a:bodyPr lIns="45715" tIns="45715" rIns="45715" bIns="45715" anchor="ctr">
            <a:normAutofit/>
          </a:bodyPr>
          <a:lstStyle>
            <a:lvl1pPr defTabSz="1755296">
              <a:lnSpc>
                <a:spcPct val="100000"/>
              </a:lnSpc>
              <a:defRPr sz="2880" b="1" spc="432">
                <a:solidFill>
                  <a:srgbClr val="000000"/>
                </a:solidFill>
              </a:defRPr>
            </a:lvl1pPr>
          </a:lstStyle>
          <a:p>
            <a:r>
              <a:t>LOCAL CHURCH</a:t>
            </a:r>
          </a:p>
        </p:txBody>
      </p:sp>
      <p:sp>
        <p:nvSpPr>
          <p:cNvPr id="612" name="Triangle"/>
          <p:cNvSpPr/>
          <p:nvPr/>
        </p:nvSpPr>
        <p:spPr>
          <a:xfrm rot="10800000">
            <a:off x="19649995" y="8116845"/>
            <a:ext cx="336886" cy="336886"/>
          </a:xfrm>
          <a:prstGeom prst="triangle">
            <a:avLst/>
          </a:prstGeom>
          <a:solidFill>
            <a:srgbClr val="2F557F"/>
          </a:solidFill>
          <a:ln w="12700">
            <a:miter lim="400000"/>
          </a:ln>
        </p:spPr>
        <p:txBody>
          <a:bodyPr lIns="45715" tIns="45715" rIns="45715" bIns="45715" anchor="ctr"/>
          <a:lstStyle/>
          <a:p>
            <a:pPr algn="l">
              <a:lnSpc>
                <a:spcPct val="100000"/>
              </a:lnSpc>
              <a:defRPr sz="3600">
                <a:solidFill>
                  <a:srgbClr val="2F557F"/>
                </a:solidFill>
              </a:defRPr>
            </a:pPr>
            <a:endParaRPr/>
          </a:p>
        </p:txBody>
      </p:sp>
      <p:sp>
        <p:nvSpPr>
          <p:cNvPr id="613" name="Lead them to the local church and follow up. If there are no local churches, help them plant one"/>
          <p:cNvSpPr txBox="1"/>
          <p:nvPr/>
        </p:nvSpPr>
        <p:spPr>
          <a:xfrm>
            <a:off x="17509505" y="8688690"/>
            <a:ext cx="4617866" cy="1264684"/>
          </a:xfrm>
          <a:prstGeom prst="rect">
            <a:avLst/>
          </a:prstGeom>
          <a:ln w="12700">
            <a:miter lim="400000"/>
          </a:ln>
          <a:extLst>
            <a:ext uri="{C572A759-6A51-4108-AA02-DFA0A04FC94B}">
              <ma14:wrappingTextBoxFlag xmlns="" xmlns:ma14="http://schemas.microsoft.com/office/mac/drawingml/2011/main" val="1"/>
            </a:ext>
          </a:extLst>
        </p:spPr>
        <p:txBody>
          <a:bodyPr lIns="91410" tIns="91410" rIns="91410" bIns="91410">
            <a:normAutofit/>
          </a:bodyPr>
          <a:lstStyle>
            <a:lvl1pPr defTabSz="822795">
              <a:lnSpc>
                <a:spcPct val="90000"/>
              </a:lnSpc>
              <a:spcBef>
                <a:spcPts val="900"/>
              </a:spcBef>
              <a:defRPr sz="2159"/>
            </a:lvl1pPr>
          </a:lstStyle>
          <a:p>
            <a:r>
              <a:t>Lead them to the local church and follow up. If there are no local churches, help them plant one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Integration"/>
          <p:cNvSpPr txBox="1">
            <a:spLocks noGrp="1"/>
          </p:cNvSpPr>
          <p:nvPr>
            <p:ph type="title"/>
          </p:nvPr>
        </p:nvSpPr>
        <p:spPr>
          <a:xfrm>
            <a:off x="3381355" y="2761790"/>
            <a:ext cx="20044952" cy="3016252"/>
          </a:xfrm>
          <a:prstGeom prst="rect">
            <a:avLst/>
          </a:prstGeom>
        </p:spPr>
        <p:txBody>
          <a:bodyPr/>
          <a:lstStyle/>
          <a:p>
            <a:r>
              <a:t>Integration</a:t>
            </a:r>
          </a:p>
        </p:txBody>
      </p:sp>
      <p:sp>
        <p:nvSpPr>
          <p:cNvPr id="616" name="GC Communication Department…"/>
          <p:cNvSpPr txBox="1">
            <a:spLocks noGrp="1"/>
          </p:cNvSpPr>
          <p:nvPr>
            <p:ph type="body" idx="1"/>
          </p:nvPr>
        </p:nvSpPr>
        <p:spPr>
          <a:xfrm>
            <a:off x="4119029" y="5271330"/>
            <a:ext cx="19063016" cy="7499644"/>
          </a:xfrm>
          <a:prstGeom prst="rect">
            <a:avLst/>
          </a:prstGeom>
        </p:spPr>
        <p:txBody>
          <a:bodyPr/>
          <a:lstStyle/>
          <a:p>
            <a:pPr marL="447521" indent="-447521" defTabSz="1700239">
              <a:spcBef>
                <a:spcPts val="1799"/>
              </a:spcBef>
              <a:buSzPct val="100000"/>
              <a:buChar char="•"/>
              <a:defRPr sz="4464"/>
            </a:pPr>
            <a:r>
              <a:rPr dirty="0"/>
              <a:t>GC Communication Department</a:t>
            </a:r>
          </a:p>
          <a:p>
            <a:pPr marL="447521" indent="-447521" defTabSz="1700239">
              <a:spcBef>
                <a:spcPts val="1799"/>
              </a:spcBef>
              <a:buSzPct val="100000"/>
              <a:buChar char="•"/>
              <a:defRPr sz="4464"/>
            </a:pPr>
            <a:r>
              <a:rPr dirty="0"/>
              <a:t>Total Member Involvement</a:t>
            </a:r>
          </a:p>
          <a:p>
            <a:pPr marL="447521" indent="-447521" defTabSz="1700239">
              <a:spcBef>
                <a:spcPts val="1799"/>
              </a:spcBef>
              <a:buSzPct val="100000"/>
              <a:buChar char="•"/>
              <a:defRPr sz="4464"/>
            </a:pPr>
            <a:r>
              <a:rPr dirty="0"/>
              <a:t>Voice of Prophecy &amp; Bible Correspondence School</a:t>
            </a:r>
          </a:p>
          <a:p>
            <a:pPr marL="447521" indent="-447521" defTabSz="1700239">
              <a:spcBef>
                <a:spcPts val="1799"/>
              </a:spcBef>
              <a:buSzPct val="100000"/>
              <a:buChar char="•"/>
              <a:defRPr sz="4464"/>
            </a:pPr>
            <a:r>
              <a:rPr dirty="0"/>
              <a:t>GC Sabbath School and Personal Ministries</a:t>
            </a:r>
          </a:p>
          <a:p>
            <a:pPr marL="447521" indent="-447521" defTabSz="1700239">
              <a:spcBef>
                <a:spcPts val="1799"/>
              </a:spcBef>
              <a:buSzPct val="100000"/>
              <a:buChar char="•"/>
              <a:defRPr sz="4464"/>
            </a:pPr>
            <a:r>
              <a:rPr dirty="0"/>
              <a:t>Adventist Youth Ministries</a:t>
            </a:r>
          </a:p>
          <a:p>
            <a:pPr marL="447521" indent="-447521" defTabSz="1700239">
              <a:spcBef>
                <a:spcPts val="1799"/>
              </a:spcBef>
              <a:buSzPct val="100000"/>
              <a:buChar char="•"/>
              <a:defRPr sz="4464"/>
            </a:pPr>
            <a:r>
              <a:rPr dirty="0"/>
              <a:t>Adventist Mission</a:t>
            </a:r>
          </a:p>
          <a:p>
            <a:pPr marL="447521" indent="-447521" defTabSz="1700239">
              <a:spcBef>
                <a:spcPts val="1799"/>
              </a:spcBef>
              <a:buSzPct val="100000"/>
              <a:buChar char="•"/>
              <a:defRPr sz="4464"/>
            </a:pPr>
            <a:r>
              <a:rPr dirty="0" smtClean="0"/>
              <a:t>Division</a:t>
            </a:r>
            <a:r>
              <a:rPr lang="en-US" dirty="0" smtClean="0"/>
              <a:t>s &amp; Conferences</a:t>
            </a:r>
            <a:endParaRPr dirty="0"/>
          </a:p>
          <a:p>
            <a:pPr marL="447521" indent="-447521" defTabSz="1700239">
              <a:spcBef>
                <a:spcPts val="1799"/>
              </a:spcBef>
              <a:buSzPct val="100000"/>
              <a:buChar char="•"/>
              <a:defRPr sz="4464"/>
            </a:pPr>
            <a:r>
              <a:rPr dirty="0"/>
              <a:t>Adventist University of Brazil (UNASP)</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8" name="170616-Symbol-R-Circular-Denim-960.png" descr="170616-Symbol-R-Circular-Denim-960.png"/>
          <p:cNvPicPr>
            <a:picLocks noChangeAspect="1"/>
          </p:cNvPicPr>
          <p:nvPr/>
        </p:nvPicPr>
        <p:blipFill>
          <a:blip r:embed="rId3" cstate="print">
            <a:extLst/>
          </a:blip>
          <a:stretch>
            <a:fillRect/>
          </a:stretch>
        </p:blipFill>
        <p:spPr>
          <a:xfrm>
            <a:off x="10697950" y="5272505"/>
            <a:ext cx="4722718" cy="4722718"/>
          </a:xfrm>
          <a:prstGeom prst="rect">
            <a:avLst/>
          </a:prstGeom>
          <a:ln w="12700">
            <a:miter lim="400000"/>
          </a:ln>
        </p:spPr>
      </p:pic>
      <p:sp>
        <p:nvSpPr>
          <p:cNvPr id="619" name="(adventist.org / official social media channels / etc)"/>
          <p:cNvSpPr txBox="1"/>
          <p:nvPr/>
        </p:nvSpPr>
        <p:spPr>
          <a:xfrm>
            <a:off x="9749057" y="9432886"/>
            <a:ext cx="6620510" cy="1735612"/>
          </a:xfrm>
          <a:prstGeom prst="rect">
            <a:avLst/>
          </a:prstGeom>
          <a:ln w="12700">
            <a:miter lim="400000"/>
          </a:ln>
          <a:extLst>
            <a:ext uri="{C572A759-6A51-4108-AA02-DFA0A04FC94B}">
              <ma14:wrappingTextBoxFlag xmlns="" xmlns:ma14="http://schemas.microsoft.com/office/mac/drawingml/2011/main" val="1"/>
            </a:ext>
          </a:extLst>
        </p:spPr>
        <p:txBody>
          <a:bodyPr lIns="50794" tIns="50794" rIns="50794" bIns="50794" anchor="ctr"/>
          <a:lstStyle/>
          <a:p>
            <a:pPr defTabSz="457146">
              <a:lnSpc>
                <a:spcPct val="120000"/>
              </a:lnSpc>
              <a:defRPr sz="3100" i="1">
                <a:solidFill>
                  <a:srgbClr val="000000"/>
                </a:solidFill>
                <a:latin typeface="Helvetica Neue"/>
                <a:ea typeface="Helvetica Neue"/>
                <a:cs typeface="Helvetica Neue"/>
                <a:sym typeface="Helvetica Neue"/>
              </a:defRPr>
            </a:pPr>
            <a:r>
              <a:t>(</a:t>
            </a:r>
            <a:r>
              <a:rPr u="sng">
                <a:hlinkClick r:id="rId4"/>
              </a:rPr>
              <a:t>adventist.org</a:t>
            </a:r>
            <a:r>
              <a:t> / official social media channels / etc)</a:t>
            </a:r>
          </a:p>
        </p:txBody>
      </p:sp>
      <p:sp>
        <p:nvSpPr>
          <p:cNvPr id="620" name="Line"/>
          <p:cNvSpPr/>
          <p:nvPr/>
        </p:nvSpPr>
        <p:spPr>
          <a:xfrm flipH="1">
            <a:off x="15420667" y="7633863"/>
            <a:ext cx="3628538" cy="2"/>
          </a:xfrm>
          <a:prstGeom prst="line">
            <a:avLst/>
          </a:prstGeom>
          <a:ln w="76200">
            <a:solidFill>
              <a:srgbClr val="367DA2"/>
            </a:solidFill>
            <a:miter lim="400000"/>
            <a:headEnd type="triangle"/>
            <a:tailEnd type="triangle"/>
          </a:ln>
        </p:spPr>
        <p:txBody>
          <a:bodyPr lIns="50794" tIns="50794" rIns="50794" bIns="50794" anchor="ctr"/>
          <a:lstStyle/>
          <a:p>
            <a:pPr defTabSz="457146">
              <a:lnSpc>
                <a:spcPct val="120000"/>
              </a:lnSpc>
              <a:spcBef>
                <a:spcPts val="900"/>
              </a:spcBef>
              <a:defRPr sz="1200">
                <a:solidFill>
                  <a:srgbClr val="000000"/>
                </a:solidFill>
                <a:latin typeface="Helvetica Neue"/>
                <a:ea typeface="Helvetica Neue"/>
                <a:cs typeface="Helvetica Neue"/>
                <a:sym typeface="Helvetica Neue"/>
              </a:defRPr>
            </a:pPr>
            <a:endParaRPr/>
          </a:p>
        </p:txBody>
      </p:sp>
      <p:sp>
        <p:nvSpPr>
          <p:cNvPr id="621" name="AWR360 CDE"/>
          <p:cNvSpPr txBox="1"/>
          <p:nvPr/>
        </p:nvSpPr>
        <p:spPr>
          <a:xfrm>
            <a:off x="19366583" y="6479641"/>
            <a:ext cx="2876133" cy="2308446"/>
          </a:xfrm>
          <a:prstGeom prst="rect">
            <a:avLst/>
          </a:prstGeom>
          <a:ln w="12700">
            <a:solidFill>
              <a:srgbClr val="367DA2"/>
            </a:solidFill>
            <a:miter lim="400000"/>
          </a:ln>
          <a:extLst>
            <a:ext uri="{C572A759-6A51-4108-AA02-DFA0A04FC94B}">
              <ma14:wrappingTextBoxFlag xmlns="" xmlns:ma14="http://schemas.microsoft.com/office/mac/drawingml/2011/main" val="1"/>
            </a:ext>
          </a:extLst>
        </p:spPr>
        <p:txBody>
          <a:bodyPr lIns="50794" tIns="50794" rIns="50794" bIns="50794" anchor="ctr"/>
          <a:lstStyle>
            <a:lvl1pPr defTabSz="457200">
              <a:lnSpc>
                <a:spcPct val="100000"/>
              </a:lnSpc>
              <a:spcBef>
                <a:spcPts val="900"/>
              </a:spcBef>
              <a:defRPr sz="3900" b="1">
                <a:solidFill>
                  <a:srgbClr val="000000"/>
                </a:solidFill>
                <a:latin typeface="Helvetica Neue"/>
                <a:ea typeface="Helvetica Neue"/>
                <a:cs typeface="Helvetica Neue"/>
                <a:sym typeface="Helvetica Neue"/>
              </a:defRPr>
            </a:lvl1pPr>
          </a:lstStyle>
          <a:p>
            <a:r>
              <a:rPr dirty="0"/>
              <a:t>AWR360 </a:t>
            </a:r>
            <a:r>
              <a:rPr dirty="0" smtClean="0"/>
              <a:t>CDE</a:t>
            </a:r>
            <a:endParaRPr lang="en-US" dirty="0" smtClean="0"/>
          </a:p>
          <a:p>
            <a:r>
              <a:rPr lang="en-US" smtClean="0">
                <a:solidFill>
                  <a:srgbClr val="FF0000"/>
                </a:solidFill>
              </a:rPr>
              <a:t>DES</a:t>
            </a:r>
            <a:endParaRPr dirty="0">
              <a:solidFill>
                <a:srgbClr val="FF0000"/>
              </a:solidFill>
            </a:endParaRPr>
          </a:p>
        </p:txBody>
      </p:sp>
      <p:sp>
        <p:nvSpPr>
          <p:cNvPr id="622" name="Line"/>
          <p:cNvSpPr/>
          <p:nvPr/>
        </p:nvSpPr>
        <p:spPr>
          <a:xfrm>
            <a:off x="8548417" y="7633863"/>
            <a:ext cx="2341068" cy="2"/>
          </a:xfrm>
          <a:prstGeom prst="line">
            <a:avLst/>
          </a:prstGeom>
          <a:ln w="76200">
            <a:solidFill>
              <a:srgbClr val="367DA2"/>
            </a:solidFill>
            <a:miter lim="400000"/>
            <a:tailEnd type="triangle"/>
          </a:ln>
        </p:spPr>
        <p:txBody>
          <a:bodyPr lIns="50794" tIns="50794" rIns="50794" bIns="50794" anchor="ctr"/>
          <a:lstStyle/>
          <a:p>
            <a:pPr defTabSz="457146">
              <a:lnSpc>
                <a:spcPct val="120000"/>
              </a:lnSpc>
              <a:spcBef>
                <a:spcPts val="900"/>
              </a:spcBef>
              <a:defRPr sz="1200">
                <a:solidFill>
                  <a:srgbClr val="000000"/>
                </a:solidFill>
                <a:latin typeface="Helvetica Neue"/>
                <a:ea typeface="Helvetica Neue"/>
                <a:cs typeface="Helvetica Neue"/>
                <a:sym typeface="Helvetica Neue"/>
              </a:defRPr>
            </a:pPr>
            <a:endParaRPr/>
          </a:p>
        </p:txBody>
      </p:sp>
      <p:sp>
        <p:nvSpPr>
          <p:cNvPr id="623" name="Bible Correspondence Schools"/>
          <p:cNvSpPr txBox="1"/>
          <p:nvPr/>
        </p:nvSpPr>
        <p:spPr>
          <a:xfrm>
            <a:off x="18865127" y="2703310"/>
            <a:ext cx="3879045" cy="2235104"/>
          </a:xfrm>
          <a:prstGeom prst="rect">
            <a:avLst/>
          </a:prstGeom>
          <a:ln w="12700">
            <a:solidFill>
              <a:srgbClr val="367DA2"/>
            </a:solidFill>
            <a:miter lim="400000"/>
          </a:ln>
          <a:extLst>
            <a:ext uri="{C572A759-6A51-4108-AA02-DFA0A04FC94B}">
              <ma14:wrappingTextBoxFlag xmlns="" xmlns:ma14="http://schemas.microsoft.com/office/mac/drawingml/2011/main" val="1"/>
            </a:ext>
          </a:extLst>
        </p:spPr>
        <p:txBody>
          <a:bodyPr lIns="50794" tIns="50794" rIns="50794" bIns="50794" anchor="ctr"/>
          <a:lstStyle>
            <a:lvl1pPr defTabSz="457200">
              <a:lnSpc>
                <a:spcPct val="120000"/>
              </a:lnSpc>
              <a:spcBef>
                <a:spcPts val="900"/>
              </a:spcBef>
              <a:defRPr sz="3900">
                <a:solidFill>
                  <a:srgbClr val="000000"/>
                </a:solidFill>
                <a:latin typeface="Helvetica Neue"/>
                <a:ea typeface="Helvetica Neue"/>
                <a:cs typeface="Helvetica Neue"/>
                <a:sym typeface="Helvetica Neue"/>
              </a:defRPr>
            </a:lvl1pPr>
          </a:lstStyle>
          <a:p>
            <a:r>
              <a:t>Bible Correspondence Schools</a:t>
            </a:r>
          </a:p>
        </p:txBody>
      </p:sp>
      <p:sp>
        <p:nvSpPr>
          <p:cNvPr id="624" name="Line"/>
          <p:cNvSpPr/>
          <p:nvPr/>
        </p:nvSpPr>
        <p:spPr>
          <a:xfrm>
            <a:off x="20804649" y="5127752"/>
            <a:ext cx="0" cy="1104560"/>
          </a:xfrm>
          <a:prstGeom prst="line">
            <a:avLst/>
          </a:prstGeom>
          <a:ln w="12700">
            <a:solidFill>
              <a:srgbClr val="85B9C9"/>
            </a:solidFill>
            <a:miter lim="400000"/>
            <a:headEnd type="triangle"/>
            <a:tailEnd type="triangle"/>
          </a:ln>
        </p:spPr>
        <p:txBody>
          <a:bodyPr lIns="50794" tIns="50794" rIns="50794" bIns="50794" anchor="ctr"/>
          <a:lstStyle/>
          <a:p>
            <a:pPr defTabSz="457146">
              <a:lnSpc>
                <a:spcPct val="120000"/>
              </a:lnSpc>
              <a:spcBef>
                <a:spcPts val="900"/>
              </a:spcBef>
              <a:defRPr sz="1200">
                <a:solidFill>
                  <a:srgbClr val="000000"/>
                </a:solidFill>
                <a:latin typeface="Helvetica Neue"/>
                <a:ea typeface="Helvetica Neue"/>
                <a:cs typeface="Helvetica Neue"/>
                <a:sym typeface="Helvetica Neue"/>
              </a:defRPr>
            </a:pPr>
            <a:endParaRPr/>
          </a:p>
        </p:txBody>
      </p:sp>
      <p:grpSp>
        <p:nvGrpSpPr>
          <p:cNvPr id="627" name="Group"/>
          <p:cNvGrpSpPr/>
          <p:nvPr/>
        </p:nvGrpSpPr>
        <p:grpSpPr>
          <a:xfrm>
            <a:off x="943391" y="6722053"/>
            <a:ext cx="8169028" cy="3578642"/>
            <a:chOff x="0" y="0"/>
            <a:chExt cx="8169027" cy="3578639"/>
          </a:xfrm>
        </p:grpSpPr>
        <p:pic>
          <p:nvPicPr>
            <p:cNvPr id="625" name="awr360-logo-web-color-224x722x-2.png" descr="awr360-logo-web-color-224x722x-2.png"/>
            <p:cNvPicPr>
              <a:picLocks noChangeAspect="1"/>
            </p:cNvPicPr>
            <p:nvPr/>
          </p:nvPicPr>
          <p:blipFill>
            <a:blip r:embed="rId5" cstate="print">
              <a:extLst/>
            </a:blip>
            <a:stretch>
              <a:fillRect/>
            </a:stretch>
          </p:blipFill>
          <p:spPr>
            <a:xfrm>
              <a:off x="774259" y="0"/>
              <a:ext cx="6620510" cy="2147988"/>
            </a:xfrm>
            <a:prstGeom prst="rect">
              <a:avLst/>
            </a:prstGeom>
            <a:ln w="12700" cap="flat">
              <a:noFill/>
              <a:miter lim="400000"/>
            </a:ln>
            <a:effectLst/>
          </p:spPr>
        </p:pic>
        <p:sp>
          <p:nvSpPr>
            <p:cNvPr id="626" name="All AWR360 content will point listeners to the digital channels of Adventist Church"/>
            <p:cNvSpPr txBox="1"/>
            <p:nvPr/>
          </p:nvSpPr>
          <p:spPr>
            <a:xfrm>
              <a:off x="0" y="2041362"/>
              <a:ext cx="8169028" cy="153727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defTabSz="457200">
                <a:lnSpc>
                  <a:spcPct val="120000"/>
                </a:lnSpc>
                <a:defRPr sz="3100" i="1">
                  <a:solidFill>
                    <a:srgbClr val="000000"/>
                  </a:solidFill>
                  <a:latin typeface="Helvetica Neue"/>
                  <a:ea typeface="Helvetica Neue"/>
                  <a:cs typeface="Helvetica Neue"/>
                  <a:sym typeface="Helvetica Neue"/>
                </a:defRPr>
              </a:lvl1pPr>
            </a:lstStyle>
            <a:p>
              <a:r>
                <a:t>All AWR360 content will point listeners to the digital channels of Adventist Church</a:t>
              </a:r>
            </a:p>
          </p:txBody>
        </p:sp>
      </p:grpSp>
      <p:grpSp>
        <p:nvGrpSpPr>
          <p:cNvPr id="635" name="Group"/>
          <p:cNvGrpSpPr/>
          <p:nvPr/>
        </p:nvGrpSpPr>
        <p:grpSpPr>
          <a:xfrm>
            <a:off x="7766040" y="1721281"/>
            <a:ext cx="10586545" cy="4511034"/>
            <a:chOff x="0" y="0"/>
            <a:chExt cx="10586542" cy="4511031"/>
          </a:xfrm>
        </p:grpSpPr>
        <p:sp>
          <p:nvSpPr>
            <p:cNvPr id="628" name="Relationships will be directed to and from Adventist content that helps them toward baptism"/>
            <p:cNvSpPr txBox="1"/>
            <p:nvPr/>
          </p:nvSpPr>
          <p:spPr>
            <a:xfrm>
              <a:off x="0" y="0"/>
              <a:ext cx="10586543" cy="15271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defTabSz="457200">
                <a:lnSpc>
                  <a:spcPct val="120000"/>
                </a:lnSpc>
                <a:defRPr sz="3100" i="1">
                  <a:solidFill>
                    <a:srgbClr val="000000"/>
                  </a:solidFill>
                  <a:latin typeface="Helvetica Neue"/>
                  <a:ea typeface="Helvetica Neue"/>
                  <a:cs typeface="Helvetica Neue"/>
                  <a:sym typeface="Helvetica Neue"/>
                </a:defRPr>
              </a:lvl1pPr>
            </a:lstStyle>
            <a:p>
              <a:r>
                <a:t>Relationships will be directed to and from Adventist content that helps them toward baptism</a:t>
              </a:r>
            </a:p>
          </p:txBody>
        </p:sp>
        <p:sp>
          <p:nvSpPr>
            <p:cNvPr id="629" name="Departments"/>
            <p:cNvSpPr txBox="1"/>
            <p:nvPr/>
          </p:nvSpPr>
          <p:spPr>
            <a:xfrm>
              <a:off x="18835" y="1533273"/>
              <a:ext cx="3953762" cy="1132613"/>
            </a:xfrm>
            <a:prstGeom prst="rect">
              <a:avLst/>
            </a:prstGeom>
            <a:noFill/>
            <a:ln w="25400" cap="flat">
              <a:solidFill>
                <a:srgbClr val="367DA2"/>
              </a:solidFill>
              <a:prstDash val="solid"/>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defTabSz="457200">
                <a:lnSpc>
                  <a:spcPct val="100000"/>
                </a:lnSpc>
                <a:spcBef>
                  <a:spcPts val="900"/>
                </a:spcBef>
                <a:defRPr sz="3900">
                  <a:solidFill>
                    <a:srgbClr val="000000"/>
                  </a:solidFill>
                  <a:latin typeface="Helvetica Neue Light"/>
                  <a:ea typeface="Helvetica Neue Light"/>
                  <a:cs typeface="Helvetica Neue Light"/>
                  <a:sym typeface="Helvetica Neue Light"/>
                </a:defRPr>
              </a:lvl1pPr>
            </a:lstStyle>
            <a:p>
              <a:r>
                <a:t>Departments </a:t>
              </a:r>
            </a:p>
          </p:txBody>
        </p:sp>
        <p:sp>
          <p:nvSpPr>
            <p:cNvPr id="630" name="Services"/>
            <p:cNvSpPr txBox="1"/>
            <p:nvPr/>
          </p:nvSpPr>
          <p:spPr>
            <a:xfrm>
              <a:off x="3972168" y="1533273"/>
              <a:ext cx="2642206" cy="1132613"/>
            </a:xfrm>
            <a:prstGeom prst="rect">
              <a:avLst/>
            </a:prstGeom>
            <a:noFill/>
            <a:ln w="25400" cap="flat">
              <a:solidFill>
                <a:srgbClr val="367DA2"/>
              </a:solidFill>
              <a:prstDash val="solid"/>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defTabSz="457200">
                <a:lnSpc>
                  <a:spcPct val="100000"/>
                </a:lnSpc>
                <a:spcBef>
                  <a:spcPts val="900"/>
                </a:spcBef>
                <a:defRPr sz="3900">
                  <a:solidFill>
                    <a:srgbClr val="000000"/>
                  </a:solidFill>
                  <a:latin typeface="Helvetica Neue Light"/>
                  <a:ea typeface="Helvetica Neue Light"/>
                  <a:cs typeface="Helvetica Neue Light"/>
                  <a:sym typeface="Helvetica Neue Light"/>
                </a:defRPr>
              </a:lvl1pPr>
            </a:lstStyle>
            <a:p>
              <a:r>
                <a:t>Services</a:t>
              </a:r>
            </a:p>
          </p:txBody>
        </p:sp>
        <p:sp>
          <p:nvSpPr>
            <p:cNvPr id="631" name="Institutions"/>
            <p:cNvSpPr txBox="1"/>
            <p:nvPr/>
          </p:nvSpPr>
          <p:spPr>
            <a:xfrm>
              <a:off x="6626645" y="1533273"/>
              <a:ext cx="3953763" cy="1132613"/>
            </a:xfrm>
            <a:prstGeom prst="rect">
              <a:avLst/>
            </a:prstGeom>
            <a:noFill/>
            <a:ln w="25400" cap="flat">
              <a:solidFill>
                <a:srgbClr val="367DA2"/>
              </a:solidFill>
              <a:prstDash val="solid"/>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defTabSz="457200">
                <a:lnSpc>
                  <a:spcPct val="100000"/>
                </a:lnSpc>
                <a:spcBef>
                  <a:spcPts val="900"/>
                </a:spcBef>
                <a:defRPr sz="3900">
                  <a:solidFill>
                    <a:srgbClr val="000000"/>
                  </a:solidFill>
                  <a:latin typeface="Helvetica Neue Light"/>
                  <a:ea typeface="Helvetica Neue Light"/>
                  <a:cs typeface="Helvetica Neue Light"/>
                  <a:sym typeface="Helvetica Neue Light"/>
                </a:defRPr>
              </a:lvl1pPr>
            </a:lstStyle>
            <a:p>
              <a:r>
                <a:t>Institutions </a:t>
              </a:r>
            </a:p>
          </p:txBody>
        </p:sp>
        <p:sp>
          <p:nvSpPr>
            <p:cNvPr id="632" name="Line"/>
            <p:cNvSpPr/>
            <p:nvPr/>
          </p:nvSpPr>
          <p:spPr>
            <a:xfrm>
              <a:off x="1983016" y="2907284"/>
              <a:ext cx="1603747" cy="1603748"/>
            </a:xfrm>
            <a:prstGeom prst="line">
              <a:avLst/>
            </a:prstGeom>
            <a:noFill/>
            <a:ln w="25400" cap="flat">
              <a:solidFill>
                <a:srgbClr val="85B9C9"/>
              </a:solidFill>
              <a:prstDash val="solid"/>
              <a:miter lim="400000"/>
              <a:headEnd type="triangle" w="med" len="med"/>
              <a:tailEnd type="triangle" w="med" len="med"/>
            </a:ln>
            <a:effectLst/>
          </p:spPr>
          <p:txBody>
            <a:bodyPr wrap="square" lIns="50800" tIns="50800" rIns="50800" bIns="50800" numCol="1" anchor="ctr">
              <a:noAutofit/>
            </a:bodyPr>
            <a:lstStyle/>
            <a:p>
              <a:pPr defTabSz="457146">
                <a:lnSpc>
                  <a:spcPct val="120000"/>
                </a:lnSpc>
                <a:spcBef>
                  <a:spcPts val="900"/>
                </a:spcBef>
                <a:defRPr sz="1200">
                  <a:solidFill>
                    <a:srgbClr val="000000"/>
                  </a:solidFill>
                  <a:latin typeface="Helvetica Neue"/>
                  <a:ea typeface="Helvetica Neue"/>
                  <a:cs typeface="Helvetica Neue"/>
                  <a:sym typeface="Helvetica Neue"/>
                </a:defRPr>
              </a:pPr>
              <a:endParaRPr/>
            </a:p>
          </p:txBody>
        </p:sp>
        <p:sp>
          <p:nvSpPr>
            <p:cNvPr id="633" name="Line"/>
            <p:cNvSpPr/>
            <p:nvPr/>
          </p:nvSpPr>
          <p:spPr>
            <a:xfrm>
              <a:off x="5293271" y="2805106"/>
              <a:ext cx="1" cy="1104560"/>
            </a:xfrm>
            <a:prstGeom prst="line">
              <a:avLst/>
            </a:prstGeom>
            <a:noFill/>
            <a:ln w="25400" cap="flat">
              <a:solidFill>
                <a:srgbClr val="85B9C9"/>
              </a:solidFill>
              <a:prstDash val="solid"/>
              <a:miter lim="400000"/>
              <a:headEnd type="triangle" w="med" len="med"/>
              <a:tailEnd type="triangle" w="med" len="med"/>
            </a:ln>
            <a:effectLst/>
          </p:spPr>
          <p:txBody>
            <a:bodyPr wrap="square" lIns="50800" tIns="50800" rIns="50800" bIns="50800" numCol="1" anchor="ctr">
              <a:noAutofit/>
            </a:bodyPr>
            <a:lstStyle/>
            <a:p>
              <a:pPr defTabSz="457146">
                <a:lnSpc>
                  <a:spcPct val="120000"/>
                </a:lnSpc>
                <a:spcBef>
                  <a:spcPts val="900"/>
                </a:spcBef>
                <a:defRPr sz="1200">
                  <a:solidFill>
                    <a:srgbClr val="000000"/>
                  </a:solidFill>
                  <a:latin typeface="Helvetica Neue"/>
                  <a:ea typeface="Helvetica Neue"/>
                  <a:cs typeface="Helvetica Neue"/>
                  <a:sym typeface="Helvetica Neue"/>
                </a:defRPr>
              </a:pPr>
              <a:endParaRPr/>
            </a:p>
          </p:txBody>
        </p:sp>
        <p:sp>
          <p:nvSpPr>
            <p:cNvPr id="634" name="Line"/>
            <p:cNvSpPr/>
            <p:nvPr/>
          </p:nvSpPr>
          <p:spPr>
            <a:xfrm flipH="1">
              <a:off x="6999780" y="2907284"/>
              <a:ext cx="1603747" cy="1603748"/>
            </a:xfrm>
            <a:prstGeom prst="line">
              <a:avLst/>
            </a:prstGeom>
            <a:noFill/>
            <a:ln w="25400" cap="flat">
              <a:solidFill>
                <a:srgbClr val="85B9C9"/>
              </a:solidFill>
              <a:prstDash val="solid"/>
              <a:miter lim="400000"/>
              <a:headEnd type="triangle" w="med" len="med"/>
              <a:tailEnd type="triangle" w="med" len="med"/>
            </a:ln>
            <a:effectLst/>
          </p:spPr>
          <p:txBody>
            <a:bodyPr wrap="square" lIns="50800" tIns="50800" rIns="50800" bIns="50800" numCol="1" anchor="ctr">
              <a:noAutofit/>
            </a:bodyPr>
            <a:lstStyle/>
            <a:p>
              <a:pPr defTabSz="457146">
                <a:lnSpc>
                  <a:spcPct val="120000"/>
                </a:lnSpc>
                <a:spcBef>
                  <a:spcPts val="900"/>
                </a:spcBef>
                <a:defRPr sz="1200">
                  <a:solidFill>
                    <a:srgbClr val="000000"/>
                  </a:solidFill>
                  <a:latin typeface="Helvetica Neue"/>
                  <a:ea typeface="Helvetica Neue"/>
                  <a:cs typeface="Helvetica Neue"/>
                  <a:sym typeface="Helvetica Neue"/>
                </a:defRPr>
              </a:pPr>
              <a:endParaRPr/>
            </a:p>
          </p:txBody>
        </p:sp>
      </p:grpSp>
    </p:spTree>
  </p:cSld>
  <p:clrMapOvr>
    <a:masterClrMapping/>
  </p:clrMapOvr>
  <p:transition spd="med"/>
</p:sld>
</file>

<file path=ppt/theme/theme1.xml><?xml version="1.0" encoding="utf-8"?>
<a:theme xmlns:a="http://schemas.openxmlformats.org/drawingml/2006/main" name="Default Theme">
  <a:themeElements>
    <a:clrScheme name="Default Theme">
      <a:dk1>
        <a:srgbClr val="7F7F7F"/>
      </a:dk1>
      <a:lt1>
        <a:srgbClr val="FFFFFF"/>
      </a:lt1>
      <a:dk2>
        <a:srgbClr val="A7A7A7"/>
      </a:dk2>
      <a:lt2>
        <a:srgbClr val="535353"/>
      </a:lt2>
      <a:accent1>
        <a:srgbClr val="707070"/>
      </a:accent1>
      <a:accent2>
        <a:srgbClr val="D6AE7E"/>
      </a:accent2>
      <a:accent3>
        <a:srgbClr val="545557"/>
      </a:accent3>
      <a:accent4>
        <a:srgbClr val="91969B"/>
      </a:accent4>
      <a:accent5>
        <a:srgbClr val="4B5050"/>
      </a:accent5>
      <a:accent6>
        <a:srgbClr val="515457"/>
      </a:accent6>
      <a:hlink>
        <a:srgbClr val="0000FF"/>
      </a:hlink>
      <a:folHlink>
        <a:srgbClr val="FF00FF"/>
      </a:folHlink>
    </a:clrScheme>
    <a:fontScheme name="Default Theme">
      <a:majorFont>
        <a:latin typeface="Noto Sans"/>
        <a:ea typeface="Noto Sans"/>
        <a:cs typeface="Noto Sans"/>
      </a:majorFont>
      <a:minorFont>
        <a:latin typeface="Calibri"/>
        <a:ea typeface="Calibri"/>
        <a:cs typeface="Calibri"/>
      </a:minorFont>
    </a:fontScheme>
    <a:fmtScheme name="Default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000000"/>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7F7F7F"/>
            </a:solidFill>
            <a:effectLst/>
            <a:uFillTx/>
            <a:latin typeface="+mj-lt"/>
            <a:ea typeface="+mj-ea"/>
            <a:cs typeface="+mj-cs"/>
            <a:sym typeface="Noto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ctr" defTabSz="1828433" rtl="0" fontAlgn="auto" latinLnBrk="0" hangingPunct="0">
          <a:lnSpc>
            <a:spcPts val="4100"/>
          </a:lnSpc>
          <a:spcBef>
            <a:spcPts val="0"/>
          </a:spcBef>
          <a:spcAft>
            <a:spcPts val="0"/>
          </a:spcAft>
          <a:buClrTx/>
          <a:buSzTx/>
          <a:buFontTx/>
          <a:buNone/>
          <a:tabLst/>
          <a:defRPr kumimoji="0" sz="3800" b="0" i="0" u="none" strike="noStrike" cap="none" spc="0" normalizeH="0" baseline="0">
            <a:ln>
              <a:noFill/>
            </a:ln>
            <a:solidFill>
              <a:srgbClr val="7F7F7F"/>
            </a:solidFill>
            <a:effectLst/>
            <a:uFillTx/>
            <a:latin typeface="+mj-lt"/>
            <a:ea typeface="+mj-ea"/>
            <a:cs typeface="+mj-cs"/>
            <a:sym typeface="Noto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Rounded MT Bold"/>
        <a:ea typeface="ＭＳ Ｐゴシック"/>
        <a:cs typeface=""/>
      </a:majorFont>
      <a:minorFont>
        <a:latin typeface="Arial Rounded MT Bold"/>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AWR360 Mindoro2" id="{13C6102B-96B1-B146-9299-BD1EBED4BE8A}" vid="{D00E6332-F1D3-D74F-B3DD-A3440B1BEFD5}"/>
    </a:ext>
  </a:extLst>
</a:theme>
</file>

<file path=ppt/theme/theme3.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Rounded MT Bold"/>
        <a:ea typeface="ＭＳ Ｐゴシック"/>
        <a:cs typeface=""/>
      </a:majorFont>
      <a:minorFont>
        <a:latin typeface="Arial Rounded MT Bold"/>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AWR360 Mindoro2" id="{13C6102B-96B1-B146-9299-BD1EBED4BE8A}" vid="{D00E6332-F1D3-D74F-B3DD-A3440B1BEFD5}"/>
    </a:ext>
  </a:extLst>
</a:theme>
</file>

<file path=ppt/theme/theme4.xml><?xml version="1.0" encoding="utf-8"?>
<a:theme xmlns:a="http://schemas.openxmlformats.org/drawingml/2006/main" name="Default Theme">
  <a:themeElements>
    <a:clrScheme name="Default Theme">
      <a:dk1>
        <a:srgbClr val="000000"/>
      </a:dk1>
      <a:lt1>
        <a:srgbClr val="FFFFFF"/>
      </a:lt1>
      <a:dk2>
        <a:srgbClr val="A7A7A7"/>
      </a:dk2>
      <a:lt2>
        <a:srgbClr val="535353"/>
      </a:lt2>
      <a:accent1>
        <a:srgbClr val="707070"/>
      </a:accent1>
      <a:accent2>
        <a:srgbClr val="D6AE7E"/>
      </a:accent2>
      <a:accent3>
        <a:srgbClr val="545557"/>
      </a:accent3>
      <a:accent4>
        <a:srgbClr val="91969B"/>
      </a:accent4>
      <a:accent5>
        <a:srgbClr val="4B5050"/>
      </a:accent5>
      <a:accent6>
        <a:srgbClr val="515457"/>
      </a:accent6>
      <a:hlink>
        <a:srgbClr val="0000FF"/>
      </a:hlink>
      <a:folHlink>
        <a:srgbClr val="FF00FF"/>
      </a:folHlink>
    </a:clrScheme>
    <a:fontScheme name="Default Theme">
      <a:majorFont>
        <a:latin typeface="Noto Sans"/>
        <a:ea typeface="Noto Sans"/>
        <a:cs typeface="Noto Sans"/>
      </a:majorFont>
      <a:minorFont>
        <a:latin typeface="Calibri"/>
        <a:ea typeface="Calibri"/>
        <a:cs typeface="Calibri"/>
      </a:minorFont>
    </a:fontScheme>
    <a:fmtScheme name="Default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000000"/>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7F7F7F"/>
            </a:solidFill>
            <a:effectLst/>
            <a:uFillTx/>
            <a:latin typeface="+mj-lt"/>
            <a:ea typeface="+mj-ea"/>
            <a:cs typeface="+mj-cs"/>
            <a:sym typeface="Noto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ctr" defTabSz="1828433" rtl="0" fontAlgn="auto" latinLnBrk="0" hangingPunct="0">
          <a:lnSpc>
            <a:spcPts val="4100"/>
          </a:lnSpc>
          <a:spcBef>
            <a:spcPts val="0"/>
          </a:spcBef>
          <a:spcAft>
            <a:spcPts val="0"/>
          </a:spcAft>
          <a:buClrTx/>
          <a:buSzTx/>
          <a:buFontTx/>
          <a:buNone/>
          <a:tabLst/>
          <a:defRPr kumimoji="0" sz="3800" b="0" i="0" u="none" strike="noStrike" cap="none" spc="0" normalizeH="0" baseline="0">
            <a:ln>
              <a:noFill/>
            </a:ln>
            <a:solidFill>
              <a:srgbClr val="7F7F7F"/>
            </a:solidFill>
            <a:effectLst/>
            <a:uFillTx/>
            <a:latin typeface="+mj-lt"/>
            <a:ea typeface="+mj-ea"/>
            <a:cs typeface="+mj-cs"/>
            <a:sym typeface="Noto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3218</TotalTime>
  <Words>349</Words>
  <Application>Microsoft Office PowerPoint</Application>
  <PresentationFormat>Custom</PresentationFormat>
  <Paragraphs>83</Paragraphs>
  <Slides>16</Slides>
  <Notes>16</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Default Theme</vt:lpstr>
      <vt:lpstr>Custom Design</vt:lpstr>
      <vt:lpstr>1_Custom Design</vt:lpstr>
      <vt:lpstr>Slide 1</vt:lpstr>
      <vt:lpstr>Digital era</vt:lpstr>
      <vt:lpstr>Objective</vt:lpstr>
      <vt:lpstr>AWR360 CENTER FOR  DIGITAL EVANGELISM  cde  SDE</vt:lpstr>
      <vt:lpstr>The Plan</vt:lpstr>
      <vt:lpstr>10 - AWR360 CENTER‘s FOR  DIGITAL evangelism</vt:lpstr>
      <vt:lpstr>AWR360 CENTER FOR DIGITAL EVANGELISM</vt:lpstr>
      <vt:lpstr>Integration</vt:lpstr>
      <vt:lpstr>Slide 9</vt:lpstr>
      <vt:lpstr>Slide 10</vt:lpstr>
      <vt:lpstr>Slide 11</vt:lpstr>
      <vt:lpstr>Slide 12</vt:lpstr>
      <vt:lpstr>Objective</vt:lpstr>
      <vt:lpstr>Slide 14</vt:lpstr>
      <vt:lpstr>Slide 15</vt:lpstr>
      <vt:lpst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AWR360 CENTER FOR DIGITAL DISCIPLESHIP</dc:title>
  <dc:creator>User</dc:creator>
  <cp:lastModifiedBy>Dell</cp:lastModifiedBy>
  <cp:revision>46</cp:revision>
  <dcterms:modified xsi:type="dcterms:W3CDTF">2019-05-01T01:15:05Z</dcterms:modified>
</cp:coreProperties>
</file>