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2"/>
  </p:notesMasterIdLst>
  <p:sldIdLst>
    <p:sldId id="270" r:id="rId2"/>
    <p:sldId id="256" r:id="rId3"/>
    <p:sldId id="257" r:id="rId4"/>
    <p:sldId id="259" r:id="rId5"/>
    <p:sldId id="258" r:id="rId6"/>
    <p:sldId id="261" r:id="rId7"/>
    <p:sldId id="262" r:id="rId8"/>
    <p:sldId id="266" r:id="rId9"/>
    <p:sldId id="263" r:id="rId10"/>
    <p:sldId id="264" r:id="rId11"/>
    <p:sldId id="265" r:id="rId12"/>
    <p:sldId id="267" r:id="rId13"/>
    <p:sldId id="268" r:id="rId14"/>
    <p:sldId id="269" r:id="rId15"/>
    <p:sldId id="273" r:id="rId16"/>
    <p:sldId id="275" r:id="rId17"/>
    <p:sldId id="286" r:id="rId18"/>
    <p:sldId id="274" r:id="rId19"/>
    <p:sldId id="272" r:id="rId20"/>
    <p:sldId id="271" r:id="rId21"/>
    <p:sldId id="285" r:id="rId22"/>
    <p:sldId id="284" r:id="rId23"/>
    <p:sldId id="276" r:id="rId24"/>
    <p:sldId id="277" r:id="rId25"/>
    <p:sldId id="287" r:id="rId26"/>
    <p:sldId id="283" r:id="rId27"/>
    <p:sldId id="282" r:id="rId28"/>
    <p:sldId id="278" r:id="rId29"/>
    <p:sldId id="279" r:id="rId30"/>
    <p:sldId id="280"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4" autoAdjust="0"/>
    <p:restoredTop sz="41429" autoAdjust="0"/>
  </p:normalViewPr>
  <p:slideViewPr>
    <p:cSldViewPr snapToGrid="0">
      <p:cViewPr varScale="1">
        <p:scale>
          <a:sx n="48" d="100"/>
          <a:sy n="48" d="100"/>
        </p:scale>
        <p:origin x="3616"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59B37A-6E7C-4B8B-8B4C-570BC4894F03}" type="datetimeFigureOut">
              <a:rPr lang="en-US" smtClean="0"/>
              <a:t>4/23/19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840D85-DD21-4DA7-A9AB-C49D9C7BBDDD}" type="slidenum">
              <a:rPr lang="en-US" smtClean="0"/>
              <a:t>‹#›</a:t>
            </a:fld>
            <a:endParaRPr lang="en-US"/>
          </a:p>
        </p:txBody>
      </p:sp>
    </p:spTree>
    <p:extLst>
      <p:ext uri="{BB962C8B-B14F-4D97-AF65-F5344CB8AC3E}">
        <p14:creationId xmlns:p14="http://schemas.microsoft.com/office/powerpoint/2010/main" val="8599896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840D85-DD21-4DA7-A9AB-C49D9C7BBDDD}" type="slidenum">
              <a:rPr lang="en-US" smtClean="0"/>
              <a:t>1</a:t>
            </a:fld>
            <a:endParaRPr lang="en-US"/>
          </a:p>
        </p:txBody>
      </p:sp>
    </p:spTree>
    <p:extLst>
      <p:ext uri="{BB962C8B-B14F-4D97-AF65-F5344CB8AC3E}">
        <p14:creationId xmlns:p14="http://schemas.microsoft.com/office/powerpoint/2010/main" val="6770396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840D85-DD21-4DA7-A9AB-C49D9C7BBDDD}" type="slidenum">
              <a:rPr lang="en-US" smtClean="0"/>
              <a:t>22</a:t>
            </a:fld>
            <a:endParaRPr lang="en-US"/>
          </a:p>
        </p:txBody>
      </p:sp>
    </p:spTree>
    <p:extLst>
      <p:ext uri="{BB962C8B-B14F-4D97-AF65-F5344CB8AC3E}">
        <p14:creationId xmlns:p14="http://schemas.microsoft.com/office/powerpoint/2010/main" val="14413709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840D85-DD21-4DA7-A9AB-C49D9C7BBDDD}" type="slidenum">
              <a:rPr lang="en-US" smtClean="0"/>
              <a:t>23</a:t>
            </a:fld>
            <a:endParaRPr lang="en-US"/>
          </a:p>
        </p:txBody>
      </p:sp>
    </p:spTree>
    <p:extLst>
      <p:ext uri="{BB962C8B-B14F-4D97-AF65-F5344CB8AC3E}">
        <p14:creationId xmlns:p14="http://schemas.microsoft.com/office/powerpoint/2010/main" val="13471985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840D85-DD21-4DA7-A9AB-C49D9C7BBDDD}" type="slidenum">
              <a:rPr lang="en-US" smtClean="0"/>
              <a:t>24</a:t>
            </a:fld>
            <a:endParaRPr lang="en-US"/>
          </a:p>
        </p:txBody>
      </p:sp>
    </p:spTree>
    <p:extLst>
      <p:ext uri="{BB962C8B-B14F-4D97-AF65-F5344CB8AC3E}">
        <p14:creationId xmlns:p14="http://schemas.microsoft.com/office/powerpoint/2010/main" val="27911082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840D85-DD21-4DA7-A9AB-C49D9C7BBDDD}" type="slidenum">
              <a:rPr lang="en-US" smtClean="0"/>
              <a:t>25</a:t>
            </a:fld>
            <a:endParaRPr lang="en-US"/>
          </a:p>
        </p:txBody>
      </p:sp>
    </p:spTree>
    <p:extLst>
      <p:ext uri="{BB962C8B-B14F-4D97-AF65-F5344CB8AC3E}">
        <p14:creationId xmlns:p14="http://schemas.microsoft.com/office/powerpoint/2010/main" val="750769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840D85-DD21-4DA7-A9AB-C49D9C7BBDDD}" type="slidenum">
              <a:rPr lang="en-US" smtClean="0"/>
              <a:t>26</a:t>
            </a:fld>
            <a:endParaRPr lang="en-US"/>
          </a:p>
        </p:txBody>
      </p:sp>
    </p:spTree>
    <p:extLst>
      <p:ext uri="{BB962C8B-B14F-4D97-AF65-F5344CB8AC3E}">
        <p14:creationId xmlns:p14="http://schemas.microsoft.com/office/powerpoint/2010/main" val="7375880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840D85-DD21-4DA7-A9AB-C49D9C7BBDDD}" type="slidenum">
              <a:rPr lang="en-US" smtClean="0"/>
              <a:t>27</a:t>
            </a:fld>
            <a:endParaRPr lang="en-US"/>
          </a:p>
        </p:txBody>
      </p:sp>
    </p:spTree>
    <p:extLst>
      <p:ext uri="{BB962C8B-B14F-4D97-AF65-F5344CB8AC3E}">
        <p14:creationId xmlns:p14="http://schemas.microsoft.com/office/powerpoint/2010/main" val="41378546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840D85-DD21-4DA7-A9AB-C49D9C7BBDDD}" type="slidenum">
              <a:rPr lang="en-US" smtClean="0"/>
              <a:t>28</a:t>
            </a:fld>
            <a:endParaRPr lang="en-US"/>
          </a:p>
        </p:txBody>
      </p:sp>
    </p:spTree>
    <p:extLst>
      <p:ext uri="{BB962C8B-B14F-4D97-AF65-F5344CB8AC3E}">
        <p14:creationId xmlns:p14="http://schemas.microsoft.com/office/powerpoint/2010/main" val="40749039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840D85-DD21-4DA7-A9AB-C49D9C7BBDDD}" type="slidenum">
              <a:rPr lang="en-US" smtClean="0"/>
              <a:t>29</a:t>
            </a:fld>
            <a:endParaRPr lang="en-US"/>
          </a:p>
        </p:txBody>
      </p:sp>
    </p:spTree>
    <p:extLst>
      <p:ext uri="{BB962C8B-B14F-4D97-AF65-F5344CB8AC3E}">
        <p14:creationId xmlns:p14="http://schemas.microsoft.com/office/powerpoint/2010/main" val="26881724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840D85-DD21-4DA7-A9AB-C49D9C7BBDDD}" type="slidenum">
              <a:rPr lang="en-US" smtClean="0"/>
              <a:t>30</a:t>
            </a:fld>
            <a:endParaRPr lang="en-US"/>
          </a:p>
        </p:txBody>
      </p:sp>
    </p:spTree>
    <p:extLst>
      <p:ext uri="{BB962C8B-B14F-4D97-AF65-F5344CB8AC3E}">
        <p14:creationId xmlns:p14="http://schemas.microsoft.com/office/powerpoint/2010/main" val="28667237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IN THIS CONVENTION… I WOULD LIKE TO APPRECIATE THE SSD (PASTOR GINGING AND THE THEMVE-GIDEON-SURACHET</a:t>
            </a:r>
            <a:r>
              <a:rPr lang="en-US" baseline="0" dirty="0"/>
              <a:t> AWR</a:t>
            </a:r>
            <a:r>
              <a:rPr lang="en-US" dirty="0"/>
              <a:t>) HAS DESINGED THIS</a:t>
            </a:r>
            <a:r>
              <a:rPr lang="en-US" baseline="0" dirty="0"/>
              <a:t> GREAT PROGRAM… AND THEY HAVE CHOSEN THE THEME.. CONNECT FOR CHANGE.. CONNECT FOR MISSION.  </a:t>
            </a:r>
          </a:p>
          <a:p>
            <a:endParaRPr lang="en-US" baseline="0" dirty="0"/>
          </a:p>
          <a:p>
            <a:r>
              <a:rPr lang="en-US" baseline="0" dirty="0"/>
              <a:t>THIS IS TO REMIND US, THE VERY CORE OF WHY THE COMMUNICAITON MINISTRIES EXIST?.  </a:t>
            </a:r>
            <a:endParaRPr lang="en-US" dirty="0"/>
          </a:p>
        </p:txBody>
      </p:sp>
      <p:sp>
        <p:nvSpPr>
          <p:cNvPr id="4" name="Slide Number Placeholder 3"/>
          <p:cNvSpPr>
            <a:spLocks noGrp="1"/>
          </p:cNvSpPr>
          <p:nvPr>
            <p:ph type="sldNum" sz="quarter" idx="10"/>
          </p:nvPr>
        </p:nvSpPr>
        <p:spPr/>
        <p:txBody>
          <a:bodyPr/>
          <a:lstStyle/>
          <a:p>
            <a:fld id="{98840D85-DD21-4DA7-A9AB-C49D9C7BBDDD}" type="slidenum">
              <a:rPr lang="en-US" smtClean="0"/>
              <a:t>2</a:t>
            </a:fld>
            <a:endParaRPr lang="en-US"/>
          </a:p>
        </p:txBody>
      </p:sp>
    </p:spTree>
    <p:extLst>
      <p:ext uri="{BB962C8B-B14F-4D97-AF65-F5344CB8AC3E}">
        <p14:creationId xmlns:p14="http://schemas.microsoft.com/office/powerpoint/2010/main" val="2668697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840D85-DD21-4DA7-A9AB-C49D9C7BBDDD}" type="slidenum">
              <a:rPr lang="en-US" smtClean="0"/>
              <a:t>15</a:t>
            </a:fld>
            <a:endParaRPr lang="en-US"/>
          </a:p>
        </p:txBody>
      </p:sp>
    </p:spTree>
    <p:extLst>
      <p:ext uri="{BB962C8B-B14F-4D97-AF65-F5344CB8AC3E}">
        <p14:creationId xmlns:p14="http://schemas.microsoft.com/office/powerpoint/2010/main" val="401818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840D85-DD21-4DA7-A9AB-C49D9C7BBDDD}" type="slidenum">
              <a:rPr lang="en-US" smtClean="0"/>
              <a:t>16</a:t>
            </a:fld>
            <a:endParaRPr lang="en-US"/>
          </a:p>
        </p:txBody>
      </p:sp>
    </p:spTree>
    <p:extLst>
      <p:ext uri="{BB962C8B-B14F-4D97-AF65-F5344CB8AC3E}">
        <p14:creationId xmlns:p14="http://schemas.microsoft.com/office/powerpoint/2010/main" val="7924719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840D85-DD21-4DA7-A9AB-C49D9C7BBDDD}" type="slidenum">
              <a:rPr lang="en-US" smtClean="0"/>
              <a:t>17</a:t>
            </a:fld>
            <a:endParaRPr lang="en-US"/>
          </a:p>
        </p:txBody>
      </p:sp>
    </p:spTree>
    <p:extLst>
      <p:ext uri="{BB962C8B-B14F-4D97-AF65-F5344CB8AC3E}">
        <p14:creationId xmlns:p14="http://schemas.microsoft.com/office/powerpoint/2010/main" val="3482216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98840D85-DD21-4DA7-A9AB-C49D9C7BBDDD}" type="slidenum">
              <a:rPr lang="en-US" smtClean="0"/>
              <a:t>18</a:t>
            </a:fld>
            <a:endParaRPr lang="en-US"/>
          </a:p>
        </p:txBody>
      </p:sp>
    </p:spTree>
    <p:extLst>
      <p:ext uri="{BB962C8B-B14F-4D97-AF65-F5344CB8AC3E}">
        <p14:creationId xmlns:p14="http://schemas.microsoft.com/office/powerpoint/2010/main" val="27115502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840D85-DD21-4DA7-A9AB-C49D9C7BBDDD}" type="slidenum">
              <a:rPr lang="en-US" smtClean="0"/>
              <a:t>19</a:t>
            </a:fld>
            <a:endParaRPr lang="en-US"/>
          </a:p>
        </p:txBody>
      </p:sp>
    </p:spTree>
    <p:extLst>
      <p:ext uri="{BB962C8B-B14F-4D97-AF65-F5344CB8AC3E}">
        <p14:creationId xmlns:p14="http://schemas.microsoft.com/office/powerpoint/2010/main" val="27161451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840D85-DD21-4DA7-A9AB-C49D9C7BBDDD}" type="slidenum">
              <a:rPr lang="en-US" smtClean="0"/>
              <a:t>20</a:t>
            </a:fld>
            <a:endParaRPr lang="en-US"/>
          </a:p>
        </p:txBody>
      </p:sp>
    </p:spTree>
    <p:extLst>
      <p:ext uri="{BB962C8B-B14F-4D97-AF65-F5344CB8AC3E}">
        <p14:creationId xmlns:p14="http://schemas.microsoft.com/office/powerpoint/2010/main" val="34284085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840D85-DD21-4DA7-A9AB-C49D9C7BBDDD}" type="slidenum">
              <a:rPr lang="en-US" smtClean="0"/>
              <a:t>21</a:t>
            </a:fld>
            <a:endParaRPr lang="en-US"/>
          </a:p>
        </p:txBody>
      </p:sp>
    </p:spTree>
    <p:extLst>
      <p:ext uri="{BB962C8B-B14F-4D97-AF65-F5344CB8AC3E}">
        <p14:creationId xmlns:p14="http://schemas.microsoft.com/office/powerpoint/2010/main" val="34280643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4/23/19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4/23/19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4/23/19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4/23/19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4/23/19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4/23/19</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4/23/19</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4/23/19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4/23/19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4/23/19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4/23/19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4/23/19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4/23/19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4/23/19</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4/23/19</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4/23/19</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4/23/19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4/23/19</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2697719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154955" y="2388704"/>
            <a:ext cx="8825658" cy="3329581"/>
          </a:xfrm>
        </p:spPr>
        <p:txBody>
          <a:bodyPr/>
          <a:lstStyle/>
          <a:p>
            <a:pPr lvl="0"/>
            <a:r>
              <a:rPr lang="en-US" dirty="0">
                <a:solidFill>
                  <a:schemeClr val="tx1"/>
                </a:solidFill>
              </a:rPr>
              <a:t>7</a:t>
            </a:r>
            <a:r>
              <a:rPr lang="is-IS" dirty="0">
                <a:solidFill>
                  <a:schemeClr val="tx1"/>
                </a:solidFill>
              </a:rPr>
              <a:t>.    </a:t>
            </a:r>
            <a:r>
              <a:rPr lang="en-US" dirty="0">
                <a:solidFill>
                  <a:schemeClr val="tx1"/>
                </a:solidFill>
              </a:rPr>
              <a:t>How develop and work to make the church look good online</a:t>
            </a:r>
          </a:p>
        </p:txBody>
      </p:sp>
    </p:spTree>
    <p:extLst>
      <p:ext uri="{BB962C8B-B14F-4D97-AF65-F5344CB8AC3E}">
        <p14:creationId xmlns:p14="http://schemas.microsoft.com/office/powerpoint/2010/main" val="3647575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154955" y="1156252"/>
            <a:ext cx="8825658" cy="3329581"/>
          </a:xfrm>
        </p:spPr>
        <p:txBody>
          <a:bodyPr/>
          <a:lstStyle/>
          <a:p>
            <a:r>
              <a:rPr lang="en-US" dirty="0">
                <a:solidFill>
                  <a:schemeClr val="tx1"/>
                </a:solidFill>
              </a:rPr>
              <a:t>8.    Legal Aspects of communication</a:t>
            </a: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32474228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154955" y="559904"/>
            <a:ext cx="8825658" cy="3329581"/>
          </a:xfrm>
        </p:spPr>
        <p:txBody>
          <a:bodyPr/>
          <a:lstStyle/>
          <a:p>
            <a:pPr lvl="0"/>
            <a:r>
              <a:rPr lang="en-US" dirty="0">
                <a:solidFill>
                  <a:schemeClr val="tx1"/>
                </a:solidFill>
              </a:rPr>
              <a:t>9.    Public relations</a:t>
            </a: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35088068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pPr lvl="0"/>
            <a:r>
              <a:rPr lang="en-US" dirty="0">
                <a:solidFill>
                  <a:schemeClr val="tx1"/>
                </a:solidFill>
              </a:rPr>
              <a:t>10.  Media relations</a:t>
            </a:r>
            <a:br>
              <a:rPr lang="en-US" dirty="0">
                <a:solidFill>
                  <a:schemeClr val="tx1"/>
                </a:solidFill>
              </a:rPr>
            </a:br>
            <a:endParaRPr lang="en-US" dirty="0">
              <a:solidFill>
                <a:schemeClr val="tx1"/>
              </a:solidFill>
            </a:endParaRP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25586246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168207" y="2136914"/>
            <a:ext cx="9897358" cy="3329581"/>
          </a:xfrm>
        </p:spPr>
        <p:txBody>
          <a:bodyPr/>
          <a:lstStyle/>
          <a:p>
            <a:pPr lvl="0"/>
            <a:r>
              <a:rPr lang="en-US" dirty="0">
                <a:solidFill>
                  <a:schemeClr val="tx1"/>
                </a:solidFill>
              </a:rPr>
              <a:t>11.    Crisis – how proceed when the unexpected happen.</a:t>
            </a:r>
          </a:p>
        </p:txBody>
      </p:sp>
    </p:spTree>
    <p:extLst>
      <p:ext uri="{BB962C8B-B14F-4D97-AF65-F5344CB8AC3E}">
        <p14:creationId xmlns:p14="http://schemas.microsoft.com/office/powerpoint/2010/main" val="11849811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060382" y="2175291"/>
            <a:ext cx="7072966" cy="3329581"/>
          </a:xfrm>
        </p:spPr>
        <p:txBody>
          <a:bodyPr/>
          <a:lstStyle/>
          <a:p>
            <a:r>
              <a:rPr lang="en-US" b="1" dirty="0"/>
              <a:t>TRIPLE M</a:t>
            </a:r>
            <a:br>
              <a:rPr lang="en-US" dirty="0"/>
            </a:br>
            <a:endParaRPr lang="en-US" dirty="0"/>
          </a:p>
        </p:txBody>
      </p:sp>
      <p:sp>
        <p:nvSpPr>
          <p:cNvPr id="6" name="Title 3"/>
          <p:cNvSpPr txBox="1">
            <a:spLocks/>
          </p:cNvSpPr>
          <p:nvPr/>
        </p:nvSpPr>
        <p:spPr>
          <a:xfrm>
            <a:off x="5415012" y="2175292"/>
            <a:ext cx="7072966" cy="3329581"/>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br>
              <a:rPr lang="en-US" dirty="0"/>
            </a:br>
            <a:r>
              <a:rPr lang="en-US" dirty="0"/>
              <a:t>MESSENGER</a:t>
            </a:r>
            <a:br>
              <a:rPr lang="en-US" dirty="0"/>
            </a:br>
            <a:r>
              <a:rPr lang="en-US" dirty="0"/>
              <a:t>MEDIA</a:t>
            </a:r>
            <a:br>
              <a:rPr lang="en-US" dirty="0"/>
            </a:br>
            <a:r>
              <a:rPr lang="en-US" dirty="0"/>
              <a:t>MESSAGE</a:t>
            </a:r>
          </a:p>
        </p:txBody>
      </p:sp>
    </p:spTree>
    <p:extLst>
      <p:ext uri="{BB962C8B-B14F-4D97-AF65-F5344CB8AC3E}">
        <p14:creationId xmlns:p14="http://schemas.microsoft.com/office/powerpoint/2010/main" val="740474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iterate type="wd">
                                    <p:tmPct val="10000"/>
                                  </p:iterate>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iterate type="wd">
                                    <p:tmPct val="10000"/>
                                  </p:iterate>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4800" dirty="0"/>
              <a:t>"Are you the one who was to come, or should we expect someone else?" (</a:t>
            </a:r>
            <a:r>
              <a:rPr lang="en-US" sz="4800" dirty="0" err="1"/>
              <a:t>Luk</a:t>
            </a:r>
            <a:r>
              <a:rPr lang="en-US" sz="4800" dirty="0"/>
              <a:t> 7:18 NIV)</a:t>
            </a:r>
          </a:p>
        </p:txBody>
      </p:sp>
    </p:spTree>
    <p:extLst>
      <p:ext uri="{BB962C8B-B14F-4D97-AF65-F5344CB8AC3E}">
        <p14:creationId xmlns:p14="http://schemas.microsoft.com/office/powerpoint/2010/main" val="1693650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060382" y="2175291"/>
            <a:ext cx="7072966" cy="3329581"/>
          </a:xfrm>
        </p:spPr>
        <p:txBody>
          <a:bodyPr/>
          <a:lstStyle/>
          <a:p>
            <a:r>
              <a:rPr lang="en-US" b="1" dirty="0"/>
              <a:t>TRIPLE M</a:t>
            </a:r>
            <a:br>
              <a:rPr lang="en-US" dirty="0"/>
            </a:br>
            <a:endParaRPr lang="en-US" dirty="0"/>
          </a:p>
        </p:txBody>
      </p:sp>
      <p:sp>
        <p:nvSpPr>
          <p:cNvPr id="6" name="Title 3"/>
          <p:cNvSpPr txBox="1">
            <a:spLocks/>
          </p:cNvSpPr>
          <p:nvPr/>
        </p:nvSpPr>
        <p:spPr>
          <a:xfrm>
            <a:off x="5541136" y="1891513"/>
            <a:ext cx="7072966" cy="3329581"/>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br>
              <a:rPr lang="en-US" dirty="0"/>
            </a:br>
            <a:r>
              <a:rPr lang="en-US" b="1" dirty="0"/>
              <a:t>MESSENGER</a:t>
            </a:r>
            <a:br>
              <a:rPr lang="en-US" dirty="0"/>
            </a:br>
            <a:r>
              <a:rPr lang="en-US" sz="6000" dirty="0">
                <a:solidFill>
                  <a:schemeClr val="bg2">
                    <a:lumMod val="20000"/>
                    <a:lumOff val="80000"/>
                  </a:schemeClr>
                </a:solidFill>
              </a:rPr>
              <a:t>MEDIA</a:t>
            </a:r>
            <a:br>
              <a:rPr lang="en-US" sz="6000" dirty="0">
                <a:solidFill>
                  <a:schemeClr val="bg2">
                    <a:lumMod val="20000"/>
                    <a:lumOff val="80000"/>
                  </a:schemeClr>
                </a:solidFill>
              </a:rPr>
            </a:br>
            <a:r>
              <a:rPr lang="en-US" sz="6000" dirty="0">
                <a:solidFill>
                  <a:schemeClr val="bg2">
                    <a:lumMod val="20000"/>
                    <a:lumOff val="80000"/>
                  </a:schemeClr>
                </a:solidFill>
              </a:rPr>
              <a:t>MESSAGE</a:t>
            </a:r>
          </a:p>
        </p:txBody>
      </p:sp>
    </p:spTree>
    <p:extLst>
      <p:ext uri="{BB962C8B-B14F-4D97-AF65-F5344CB8AC3E}">
        <p14:creationId xmlns:p14="http://schemas.microsoft.com/office/powerpoint/2010/main" val="3764800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iterate type="wd">
                                    <p:tmPct val="10000"/>
                                  </p:iterate>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iterate type="wd">
                                    <p:tmPct val="10000"/>
                                  </p:iterate>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6600" b="1" dirty="0">
                <a:solidFill>
                  <a:schemeClr val="bg2">
                    <a:lumMod val="20000"/>
                    <a:lumOff val="80000"/>
                  </a:schemeClr>
                </a:solidFill>
              </a:rPr>
              <a:t>1. MESSENGER</a:t>
            </a:r>
          </a:p>
        </p:txBody>
      </p:sp>
      <p:sp>
        <p:nvSpPr>
          <p:cNvPr id="3" name="Content Placeholder 2"/>
          <p:cNvSpPr>
            <a:spLocks noGrp="1"/>
          </p:cNvSpPr>
          <p:nvPr>
            <p:ph idx="1"/>
          </p:nvPr>
        </p:nvSpPr>
        <p:spPr>
          <a:xfrm>
            <a:off x="1103312" y="2052918"/>
            <a:ext cx="9912018" cy="4195481"/>
          </a:xfrm>
        </p:spPr>
        <p:txBody>
          <a:bodyPr>
            <a:noAutofit/>
          </a:bodyPr>
          <a:lstStyle/>
          <a:p>
            <a:pPr marL="0" indent="0">
              <a:buNone/>
            </a:pPr>
            <a:r>
              <a:rPr lang="en-US" sz="4000" dirty="0"/>
              <a:t>“But they questioned why, if this new teacher was the Messiah, He did nothing to effect John’s release. How could He permit His faithful herald to be deprived of liberty and perhaps of life? ”{DA 214.2}</a:t>
            </a:r>
          </a:p>
        </p:txBody>
      </p:sp>
    </p:spTree>
    <p:extLst>
      <p:ext uri="{BB962C8B-B14F-4D97-AF65-F5344CB8AC3E}">
        <p14:creationId xmlns:p14="http://schemas.microsoft.com/office/powerpoint/2010/main" val="1848510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8192" y="1245393"/>
            <a:ext cx="9404723" cy="972045"/>
          </a:xfrm>
        </p:spPr>
        <p:txBody>
          <a:bodyPr/>
          <a:lstStyle/>
          <a:p>
            <a:r>
              <a:rPr lang="en-US" sz="4000" b="1" dirty="0"/>
              <a:t>WHAT KIND OF MESSENGER ARE WE?</a:t>
            </a:r>
          </a:p>
        </p:txBody>
      </p:sp>
      <p:sp>
        <p:nvSpPr>
          <p:cNvPr id="3" name="Content Placeholder 2"/>
          <p:cNvSpPr>
            <a:spLocks noGrp="1"/>
          </p:cNvSpPr>
          <p:nvPr>
            <p:ph idx="1"/>
          </p:nvPr>
        </p:nvSpPr>
        <p:spPr>
          <a:xfrm>
            <a:off x="1008719" y="2841195"/>
            <a:ext cx="9680302" cy="3244296"/>
          </a:xfrm>
        </p:spPr>
        <p:txBody>
          <a:bodyPr>
            <a:normAutofit/>
          </a:bodyPr>
          <a:lstStyle/>
          <a:p>
            <a:r>
              <a:rPr lang="en-US" sz="3600" dirty="0"/>
              <a:t>THE CHALLENGE OF WORKLOAD</a:t>
            </a:r>
          </a:p>
          <a:p>
            <a:r>
              <a:rPr lang="en-US" sz="3600" dirty="0"/>
              <a:t>THE CHALLENGE OF TIME FRAME GIVEN</a:t>
            </a:r>
          </a:p>
          <a:p>
            <a:r>
              <a:rPr lang="en-US" sz="3600" dirty="0"/>
              <a:t>THE CHALLENGE OF THE SUFFERING</a:t>
            </a:r>
          </a:p>
          <a:p>
            <a:r>
              <a:rPr lang="en-US" sz="3600" dirty="0"/>
              <a:t>THE CHALLENG OF THE LIFE AT RISK</a:t>
            </a:r>
          </a:p>
          <a:p>
            <a:pPr marL="0" indent="0">
              <a:buNone/>
            </a:pPr>
            <a:endParaRPr lang="en-US" sz="3600" dirty="0"/>
          </a:p>
        </p:txBody>
      </p:sp>
    </p:spTree>
    <p:extLst>
      <p:ext uri="{BB962C8B-B14F-4D97-AF65-F5344CB8AC3E}">
        <p14:creationId xmlns:p14="http://schemas.microsoft.com/office/powerpoint/2010/main" val="38406257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Connect 4 change</a:t>
            </a:r>
            <a:br>
              <a:rPr lang="en-US" dirty="0"/>
            </a:br>
            <a:r>
              <a:rPr lang="en-US" dirty="0"/>
              <a:t>Connect 4 mission</a:t>
            </a:r>
          </a:p>
        </p:txBody>
      </p:sp>
    </p:spTree>
    <p:extLst>
      <p:ext uri="{BB962C8B-B14F-4D97-AF65-F5344CB8AC3E}">
        <p14:creationId xmlns:p14="http://schemas.microsoft.com/office/powerpoint/2010/main" val="20101691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John The Baptist </a:t>
            </a:r>
          </a:p>
        </p:txBody>
      </p:sp>
      <p:sp>
        <p:nvSpPr>
          <p:cNvPr id="3" name="Content Placeholder 2"/>
          <p:cNvSpPr>
            <a:spLocks noGrp="1"/>
          </p:cNvSpPr>
          <p:nvPr>
            <p:ph idx="1"/>
          </p:nvPr>
        </p:nvSpPr>
        <p:spPr/>
        <p:txBody>
          <a:bodyPr>
            <a:normAutofit/>
          </a:bodyPr>
          <a:lstStyle/>
          <a:p>
            <a:pPr marL="0" indent="0">
              <a:buNone/>
            </a:pPr>
            <a:r>
              <a:rPr lang="en-US" sz="3200" dirty="0"/>
              <a:t>“Like the </a:t>
            </a:r>
            <a:r>
              <a:rPr lang="en-US" sz="3200" dirty="0" err="1"/>
              <a:t>Saviour’s</a:t>
            </a:r>
            <a:r>
              <a:rPr lang="en-US" sz="3200" dirty="0"/>
              <a:t> disciples, John the Baptist did not understand the nature of Christ’s kingdom. He expected Jesus to take the throne of David; and as time passed, and the </a:t>
            </a:r>
            <a:r>
              <a:rPr lang="en-US" sz="3200" dirty="0" err="1"/>
              <a:t>Saviour</a:t>
            </a:r>
            <a:r>
              <a:rPr lang="en-US" sz="3200" dirty="0"/>
              <a:t> made no claim to kingly authority, John became perplexed and troubled. . {DA 215.2}</a:t>
            </a:r>
          </a:p>
        </p:txBody>
      </p:sp>
    </p:spTree>
    <p:extLst>
      <p:ext uri="{BB962C8B-B14F-4D97-AF65-F5344CB8AC3E}">
        <p14:creationId xmlns:p14="http://schemas.microsoft.com/office/powerpoint/2010/main" val="42379999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060382" y="2175291"/>
            <a:ext cx="7072966" cy="3329581"/>
          </a:xfrm>
        </p:spPr>
        <p:txBody>
          <a:bodyPr/>
          <a:lstStyle/>
          <a:p>
            <a:r>
              <a:rPr lang="en-US" b="1" dirty="0"/>
              <a:t>TRIPLE M</a:t>
            </a:r>
            <a:br>
              <a:rPr lang="en-US" dirty="0"/>
            </a:br>
            <a:endParaRPr lang="en-US" dirty="0"/>
          </a:p>
        </p:txBody>
      </p:sp>
      <p:sp>
        <p:nvSpPr>
          <p:cNvPr id="6" name="Title 3"/>
          <p:cNvSpPr txBox="1">
            <a:spLocks/>
          </p:cNvSpPr>
          <p:nvPr/>
        </p:nvSpPr>
        <p:spPr>
          <a:xfrm>
            <a:off x="5415012" y="1954224"/>
            <a:ext cx="7072966" cy="3329581"/>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br>
              <a:rPr lang="en-US" dirty="0"/>
            </a:br>
            <a:r>
              <a:rPr lang="en-US" sz="6000" dirty="0">
                <a:solidFill>
                  <a:schemeClr val="bg2">
                    <a:lumMod val="20000"/>
                    <a:lumOff val="80000"/>
                  </a:schemeClr>
                </a:solidFill>
              </a:rPr>
              <a:t>MESSENGER</a:t>
            </a:r>
            <a:br>
              <a:rPr lang="en-US" dirty="0"/>
            </a:br>
            <a:r>
              <a:rPr lang="en-US" b="1" dirty="0"/>
              <a:t>MEDIA</a:t>
            </a:r>
            <a:br>
              <a:rPr lang="en-US" dirty="0"/>
            </a:br>
            <a:r>
              <a:rPr lang="en-US" sz="6000" dirty="0">
                <a:solidFill>
                  <a:schemeClr val="bg2">
                    <a:lumMod val="20000"/>
                    <a:lumOff val="80000"/>
                  </a:schemeClr>
                </a:solidFill>
              </a:rPr>
              <a:t>MESSAGE</a:t>
            </a:r>
          </a:p>
        </p:txBody>
      </p:sp>
    </p:spTree>
    <p:extLst>
      <p:ext uri="{BB962C8B-B14F-4D97-AF65-F5344CB8AC3E}">
        <p14:creationId xmlns:p14="http://schemas.microsoft.com/office/powerpoint/2010/main" val="3017407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4800" dirty="0"/>
              <a:t>"Are you the one who was to come, or should we expect someone else?" (</a:t>
            </a:r>
            <a:r>
              <a:rPr lang="en-US" sz="4800" dirty="0" err="1"/>
              <a:t>Luk</a:t>
            </a:r>
            <a:r>
              <a:rPr lang="en-US" sz="4800" dirty="0"/>
              <a:t> 7:18 NIV)</a:t>
            </a:r>
          </a:p>
        </p:txBody>
      </p:sp>
    </p:spTree>
    <p:extLst>
      <p:ext uri="{BB962C8B-B14F-4D97-AF65-F5344CB8AC3E}">
        <p14:creationId xmlns:p14="http://schemas.microsoft.com/office/powerpoint/2010/main" val="22539634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4000" dirty="0"/>
              <a:t> </a:t>
            </a:r>
            <a:r>
              <a:rPr lang="en-US" sz="4000" baseline="30000" dirty="0"/>
              <a:t>21</a:t>
            </a:r>
            <a:r>
              <a:rPr lang="en-US" sz="4000" dirty="0"/>
              <a:t> At that very time Jesus cured many who had diseases, sicknesses and evil spirits, and gave sight to many who were blind. (</a:t>
            </a:r>
            <a:r>
              <a:rPr lang="en-US" sz="4000" dirty="0" err="1"/>
              <a:t>Luk</a:t>
            </a:r>
            <a:r>
              <a:rPr lang="en-US" sz="4000" dirty="0"/>
              <a:t> 7:21 NIV)</a:t>
            </a:r>
          </a:p>
        </p:txBody>
      </p:sp>
      <p:sp>
        <p:nvSpPr>
          <p:cNvPr id="4" name="Title 3"/>
          <p:cNvSpPr>
            <a:spLocks noGrp="1"/>
          </p:cNvSpPr>
          <p:nvPr>
            <p:ph type="title"/>
          </p:nvPr>
        </p:nvSpPr>
        <p:spPr/>
        <p:txBody>
          <a:bodyPr/>
          <a:lstStyle/>
          <a:p>
            <a:endParaRPr lang="en-US"/>
          </a:p>
        </p:txBody>
      </p:sp>
    </p:spTree>
    <p:extLst>
      <p:ext uri="{BB962C8B-B14F-4D97-AF65-F5344CB8AC3E}">
        <p14:creationId xmlns:p14="http://schemas.microsoft.com/office/powerpoint/2010/main" val="2678857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600" b="1" dirty="0"/>
              <a:t>2.  MEDIA</a:t>
            </a:r>
          </a:p>
        </p:txBody>
      </p:sp>
      <p:sp>
        <p:nvSpPr>
          <p:cNvPr id="3" name="Content Placeholder 2"/>
          <p:cNvSpPr>
            <a:spLocks noGrp="1"/>
          </p:cNvSpPr>
          <p:nvPr>
            <p:ph idx="1"/>
          </p:nvPr>
        </p:nvSpPr>
        <p:spPr/>
        <p:txBody>
          <a:bodyPr>
            <a:normAutofit/>
          </a:bodyPr>
          <a:lstStyle/>
          <a:p>
            <a:r>
              <a:rPr lang="en-US" sz="4000" dirty="0"/>
              <a:t> </a:t>
            </a:r>
            <a:r>
              <a:rPr lang="en-US" sz="4000" baseline="30000" dirty="0"/>
              <a:t>22</a:t>
            </a:r>
            <a:r>
              <a:rPr lang="en-US" sz="4000" dirty="0"/>
              <a:t> So he replied to the messengers, "Go back and report to John what you have </a:t>
            </a:r>
            <a:r>
              <a:rPr lang="en-US" sz="4800" b="1" dirty="0"/>
              <a:t>seen and heard</a:t>
            </a:r>
            <a:r>
              <a:rPr lang="en-US" sz="4000" dirty="0"/>
              <a:t>:  (</a:t>
            </a:r>
            <a:r>
              <a:rPr lang="en-US" sz="4000" dirty="0" err="1"/>
              <a:t>Luk</a:t>
            </a:r>
            <a:r>
              <a:rPr lang="en-US" sz="4000" dirty="0"/>
              <a:t> 7:22 NIV)</a:t>
            </a:r>
          </a:p>
        </p:txBody>
      </p:sp>
    </p:spTree>
    <p:extLst>
      <p:ext uri="{BB962C8B-B14F-4D97-AF65-F5344CB8AC3E}">
        <p14:creationId xmlns:p14="http://schemas.microsoft.com/office/powerpoint/2010/main" val="3456417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847322" y="2052638"/>
            <a:ext cx="7459132" cy="4195762"/>
          </a:xfrm>
        </p:spPr>
      </p:pic>
    </p:spTree>
    <p:extLst>
      <p:ext uri="{BB962C8B-B14F-4D97-AF65-F5344CB8AC3E}">
        <p14:creationId xmlns:p14="http://schemas.microsoft.com/office/powerpoint/2010/main" val="16930601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600" b="1" dirty="0"/>
              <a:t>2.  MEDIA</a:t>
            </a:r>
          </a:p>
        </p:txBody>
      </p:sp>
      <p:sp>
        <p:nvSpPr>
          <p:cNvPr id="3" name="Content Placeholder 2"/>
          <p:cNvSpPr>
            <a:spLocks noGrp="1"/>
          </p:cNvSpPr>
          <p:nvPr>
            <p:ph idx="1"/>
          </p:nvPr>
        </p:nvSpPr>
        <p:spPr/>
        <p:txBody>
          <a:bodyPr>
            <a:normAutofit/>
          </a:bodyPr>
          <a:lstStyle/>
          <a:p>
            <a:r>
              <a:rPr lang="en-US" sz="4000" dirty="0"/>
              <a:t> </a:t>
            </a:r>
            <a:r>
              <a:rPr lang="en-US" sz="4000" baseline="30000" dirty="0"/>
              <a:t>22</a:t>
            </a:r>
            <a:r>
              <a:rPr lang="en-US" sz="4000" dirty="0"/>
              <a:t> So he replied to the messengers, "Go back and report to John what you have </a:t>
            </a:r>
            <a:r>
              <a:rPr lang="en-US" sz="4800" b="1" dirty="0"/>
              <a:t>seen and heard</a:t>
            </a:r>
            <a:r>
              <a:rPr lang="en-US" sz="4000" dirty="0"/>
              <a:t>:  (</a:t>
            </a:r>
            <a:r>
              <a:rPr lang="en-US" sz="4000" dirty="0" err="1"/>
              <a:t>Luk</a:t>
            </a:r>
            <a:r>
              <a:rPr lang="en-US" sz="4000" dirty="0"/>
              <a:t> 7:22 NIV)</a:t>
            </a:r>
          </a:p>
        </p:txBody>
      </p:sp>
    </p:spTree>
    <p:extLst>
      <p:ext uri="{BB962C8B-B14F-4D97-AF65-F5344CB8AC3E}">
        <p14:creationId xmlns:p14="http://schemas.microsoft.com/office/powerpoint/2010/main" val="34488198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Connect 4 change</a:t>
            </a:r>
            <a:br>
              <a:rPr lang="en-US" dirty="0"/>
            </a:br>
            <a:r>
              <a:rPr lang="en-US" dirty="0"/>
              <a:t>Connect 4 mission</a:t>
            </a:r>
          </a:p>
        </p:txBody>
      </p:sp>
    </p:spTree>
    <p:extLst>
      <p:ext uri="{BB962C8B-B14F-4D97-AF65-F5344CB8AC3E}">
        <p14:creationId xmlns:p14="http://schemas.microsoft.com/office/powerpoint/2010/main" val="14678075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7200" b="1" dirty="0"/>
              <a:t>3.  MESSAGES</a:t>
            </a:r>
          </a:p>
        </p:txBody>
      </p:sp>
      <p:sp>
        <p:nvSpPr>
          <p:cNvPr id="3" name="Content Placeholder 2"/>
          <p:cNvSpPr>
            <a:spLocks noGrp="1"/>
          </p:cNvSpPr>
          <p:nvPr>
            <p:ph idx="1"/>
          </p:nvPr>
        </p:nvSpPr>
        <p:spPr/>
        <p:txBody>
          <a:bodyPr>
            <a:normAutofit/>
          </a:bodyPr>
          <a:lstStyle/>
          <a:p>
            <a:r>
              <a:rPr lang="en-US" sz="4000" dirty="0"/>
              <a:t> </a:t>
            </a:r>
            <a:r>
              <a:rPr lang="en-US" sz="4000" baseline="30000" dirty="0"/>
              <a:t>5</a:t>
            </a:r>
            <a:r>
              <a:rPr lang="en-US" sz="4000" dirty="0"/>
              <a:t> The blind receive sight, the lame walk, those who have leprosy are cured, the deaf hear, the dead are raised, and the good news is preached to the poor. (Mat 11:5 NIV)</a:t>
            </a:r>
          </a:p>
        </p:txBody>
      </p:sp>
    </p:spTree>
    <p:extLst>
      <p:ext uri="{BB962C8B-B14F-4D97-AF65-F5344CB8AC3E}">
        <p14:creationId xmlns:p14="http://schemas.microsoft.com/office/powerpoint/2010/main" val="30766148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MR. DOLAN</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159399" y="2052638"/>
            <a:ext cx="8834978" cy="4195762"/>
          </a:xfrm>
        </p:spPr>
      </p:pic>
    </p:spTree>
    <p:extLst>
      <p:ext uri="{BB962C8B-B14F-4D97-AF65-F5344CB8AC3E}">
        <p14:creationId xmlns:p14="http://schemas.microsoft.com/office/powerpoint/2010/main" val="14594083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a:lstStyle/>
          <a:p>
            <a:endParaRPr lang="en-US"/>
          </a:p>
        </p:txBody>
      </p:sp>
      <p:sp>
        <p:nvSpPr>
          <p:cNvPr id="6" name="Title 1"/>
          <p:cNvSpPr>
            <a:spLocks noGrp="1"/>
          </p:cNvSpPr>
          <p:nvPr>
            <p:ph type="ctrTitle"/>
          </p:nvPr>
        </p:nvSpPr>
        <p:spPr/>
        <p:txBody>
          <a:bodyPr>
            <a:noAutofit/>
          </a:bodyPr>
          <a:lstStyle/>
          <a:p>
            <a:pPr lvl="0"/>
            <a:r>
              <a:rPr lang="en-US" sz="5400" b="1" dirty="0"/>
              <a:t>GC Communication Strategic Plan – 2015-20</a:t>
            </a:r>
            <a:endParaRPr lang="en-US" sz="5400" dirty="0"/>
          </a:p>
        </p:txBody>
      </p:sp>
    </p:spTree>
    <p:extLst>
      <p:ext uri="{BB962C8B-B14F-4D97-AF65-F5344CB8AC3E}">
        <p14:creationId xmlns:p14="http://schemas.microsoft.com/office/powerpoint/2010/main" val="31283610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847322" y="2052638"/>
            <a:ext cx="7459132" cy="4195762"/>
          </a:xfrm>
        </p:spPr>
      </p:pic>
    </p:spTree>
    <p:extLst>
      <p:ext uri="{BB962C8B-B14F-4D97-AF65-F5344CB8AC3E}">
        <p14:creationId xmlns:p14="http://schemas.microsoft.com/office/powerpoint/2010/main" val="947689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088693" y="2229678"/>
            <a:ext cx="10612975" cy="3329581"/>
          </a:xfrm>
        </p:spPr>
        <p:txBody>
          <a:bodyPr/>
          <a:lstStyle/>
          <a:p>
            <a:pPr lvl="0"/>
            <a:r>
              <a:rPr lang="en-US" dirty="0">
                <a:solidFill>
                  <a:schemeClr val="tx1"/>
                </a:solidFill>
              </a:rPr>
              <a:t>1.    How to prepare a Church bulletin</a:t>
            </a:r>
            <a:br>
              <a:rPr lang="en-US" dirty="0">
                <a:solidFill>
                  <a:schemeClr val="tx1"/>
                </a:solidFill>
              </a:rPr>
            </a:br>
            <a:endParaRPr lang="en-US" dirty="0"/>
          </a:p>
        </p:txBody>
      </p:sp>
    </p:spTree>
    <p:extLst>
      <p:ext uri="{BB962C8B-B14F-4D97-AF65-F5344CB8AC3E}">
        <p14:creationId xmlns:p14="http://schemas.microsoft.com/office/powerpoint/2010/main" val="31366617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154955" y="2865782"/>
            <a:ext cx="8825658" cy="3329581"/>
          </a:xfrm>
        </p:spPr>
        <p:txBody>
          <a:bodyPr/>
          <a:lstStyle/>
          <a:p>
            <a:pPr lvl="0"/>
            <a:r>
              <a:rPr lang="en-US" dirty="0">
                <a:solidFill>
                  <a:schemeClr val="tx1"/>
                </a:solidFill>
              </a:rPr>
              <a:t>2.    How to share the news of the Church</a:t>
            </a:r>
            <a:br>
              <a:rPr lang="en-US" dirty="0">
                <a:solidFill>
                  <a:schemeClr val="tx1"/>
                </a:solidFill>
              </a:rPr>
            </a:br>
            <a:endParaRPr lang="en-US" dirty="0"/>
          </a:p>
        </p:txBody>
      </p:sp>
    </p:spTree>
    <p:extLst>
      <p:ext uri="{BB962C8B-B14F-4D97-AF65-F5344CB8AC3E}">
        <p14:creationId xmlns:p14="http://schemas.microsoft.com/office/powerpoint/2010/main" val="32292136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366988" y="2826026"/>
            <a:ext cx="10652733" cy="3329581"/>
          </a:xfrm>
        </p:spPr>
        <p:txBody>
          <a:bodyPr/>
          <a:lstStyle/>
          <a:p>
            <a:pPr lvl="0"/>
            <a:r>
              <a:rPr lang="en-US" dirty="0">
                <a:solidFill>
                  <a:schemeClr val="tx1"/>
                </a:solidFill>
              </a:rPr>
              <a:t>3.    How to become the spokesperson of the Church</a:t>
            </a:r>
            <a:br>
              <a:rPr lang="en-US" dirty="0">
                <a:solidFill>
                  <a:schemeClr val="tx1"/>
                </a:solidFill>
              </a:rPr>
            </a:br>
            <a:endParaRPr lang="en-US" dirty="0"/>
          </a:p>
        </p:txBody>
      </p:sp>
    </p:spTree>
    <p:extLst>
      <p:ext uri="{BB962C8B-B14F-4D97-AF65-F5344CB8AC3E}">
        <p14:creationId xmlns:p14="http://schemas.microsoft.com/office/powerpoint/2010/main" val="3027831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141702" y="2481470"/>
            <a:ext cx="9486541" cy="3329581"/>
          </a:xfrm>
        </p:spPr>
        <p:txBody>
          <a:bodyPr/>
          <a:lstStyle/>
          <a:p>
            <a:pPr lvl="0"/>
            <a:r>
              <a:rPr lang="en-US" dirty="0">
                <a:solidFill>
                  <a:schemeClr val="tx1"/>
                </a:solidFill>
              </a:rPr>
              <a:t>4.    How to prepare and maintain the church board</a:t>
            </a:r>
            <a:br>
              <a:rPr lang="en-US" dirty="0">
                <a:solidFill>
                  <a:schemeClr val="tx1"/>
                </a:solidFill>
              </a:rPr>
            </a:br>
            <a:endParaRPr lang="en-US" dirty="0"/>
          </a:p>
        </p:txBody>
      </p:sp>
    </p:spTree>
    <p:extLst>
      <p:ext uri="{BB962C8B-B14F-4D97-AF65-F5344CB8AC3E}">
        <p14:creationId xmlns:p14="http://schemas.microsoft.com/office/powerpoint/2010/main" val="2728080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pPr lvl="0"/>
            <a:r>
              <a:rPr lang="en-US" dirty="0">
                <a:solidFill>
                  <a:schemeClr val="tx1"/>
                </a:solidFill>
              </a:rPr>
              <a:t>5.    How to use the Social Media in the local Church</a:t>
            </a: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22379199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128450" y="2362200"/>
            <a:ext cx="8825658" cy="3329581"/>
          </a:xfrm>
        </p:spPr>
        <p:txBody>
          <a:bodyPr/>
          <a:lstStyle/>
          <a:p>
            <a:r>
              <a:rPr lang="en-US" dirty="0">
                <a:solidFill>
                  <a:schemeClr val="tx1"/>
                </a:solidFill>
              </a:rPr>
              <a:t>6.    How the photography team can capture the church life</a:t>
            </a:r>
          </a:p>
        </p:txBody>
      </p:sp>
    </p:spTree>
    <p:extLst>
      <p:ext uri="{BB962C8B-B14F-4D97-AF65-F5344CB8AC3E}">
        <p14:creationId xmlns:p14="http://schemas.microsoft.com/office/powerpoint/2010/main" val="27458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633</TotalTime>
  <Words>453</Words>
  <Application>Microsoft Macintosh PowerPoint</Application>
  <PresentationFormat>Widescreen</PresentationFormat>
  <Paragraphs>60</Paragraphs>
  <Slides>30</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Century Gothic</vt:lpstr>
      <vt:lpstr>Wingdings 3</vt:lpstr>
      <vt:lpstr>Ion</vt:lpstr>
      <vt:lpstr>PowerPoint Presentation</vt:lpstr>
      <vt:lpstr>Connect 4 change Connect 4 mission</vt:lpstr>
      <vt:lpstr>GC Communication Strategic Plan – 2015-20</vt:lpstr>
      <vt:lpstr>1.    How to prepare a Church bulletin </vt:lpstr>
      <vt:lpstr>2.    How to share the news of the Church </vt:lpstr>
      <vt:lpstr>3.    How to become the spokesperson of the Church </vt:lpstr>
      <vt:lpstr>4.    How to prepare and maintain the church board </vt:lpstr>
      <vt:lpstr>5.    How to use the Social Media in the local Church</vt:lpstr>
      <vt:lpstr>6.    How the photography team can capture the church life</vt:lpstr>
      <vt:lpstr>7.    How develop and work to make the church look good online</vt:lpstr>
      <vt:lpstr>8.    Legal Aspects of communication</vt:lpstr>
      <vt:lpstr>9.    Public relations</vt:lpstr>
      <vt:lpstr>10.  Media relations </vt:lpstr>
      <vt:lpstr>11.    Crisis – how proceed when the unexpected happen.</vt:lpstr>
      <vt:lpstr>TRIPLE M </vt:lpstr>
      <vt:lpstr>PowerPoint Presentation</vt:lpstr>
      <vt:lpstr>TRIPLE M </vt:lpstr>
      <vt:lpstr>1. MESSENGER</vt:lpstr>
      <vt:lpstr>WHAT KIND OF MESSENGER ARE WE?</vt:lpstr>
      <vt:lpstr>John The Baptist </vt:lpstr>
      <vt:lpstr>TRIPLE M </vt:lpstr>
      <vt:lpstr>PowerPoint Presentation</vt:lpstr>
      <vt:lpstr>PowerPoint Presentation</vt:lpstr>
      <vt:lpstr>2.  MEDIA</vt:lpstr>
      <vt:lpstr>PowerPoint Presentation</vt:lpstr>
      <vt:lpstr>2.  MEDIA</vt:lpstr>
      <vt:lpstr>Connect 4 change Connect 4 mission</vt:lpstr>
      <vt:lpstr>3.  MESSAGES</vt:lpstr>
      <vt:lpstr>MR. DOLAN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Connect 4 change Connect 4 mission</dc:title>
  <dc:creator>happyps2012@gmail.com</dc:creator>
  <cp:lastModifiedBy>Joshua Sagala</cp:lastModifiedBy>
  <cp:revision>32</cp:revision>
  <dcterms:created xsi:type="dcterms:W3CDTF">2019-04-22T12:58:47Z</dcterms:created>
  <dcterms:modified xsi:type="dcterms:W3CDTF">2019-04-23T01:54:09Z</dcterms:modified>
</cp:coreProperties>
</file>