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56" r:id="rId3"/>
    <p:sldId id="257" r:id="rId4"/>
    <p:sldId id="258" r:id="rId5"/>
    <p:sldId id="259" r:id="rId6"/>
    <p:sldId id="260" r:id="rId7"/>
    <p:sldId id="261" r:id="rId8"/>
    <p:sldId id="262" r:id="rId9"/>
    <p:sldId id="272" r:id="rId10"/>
    <p:sldId id="263"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9437FF"/>
    <a:srgbClr val="FF7E79"/>
    <a:srgbClr val="00FDFF"/>
    <a:srgbClr val="359002"/>
    <a:srgbClr val="FF2F92"/>
    <a:srgbClr val="0432FF"/>
    <a:srgbClr val="FE4D2A"/>
    <a:srgbClr val="4B350D"/>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3"/>
    <p:restoredTop sz="77148" autoAdjust="0"/>
  </p:normalViewPr>
  <p:slideViewPr>
    <p:cSldViewPr showGuides="1">
      <p:cViewPr varScale="1">
        <p:scale>
          <a:sx n="74" d="100"/>
          <a:sy n="74" d="100"/>
        </p:scale>
        <p:origin x="2488" y="184"/>
      </p:cViewPr>
      <p:guideLst>
        <p:guide orient="horz"/>
        <p:guide pos="5759"/>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8" d="100"/>
          <a:sy n="68" d="100"/>
        </p:scale>
        <p:origin x="-179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FE7B20-982D-4081-901C-95E2BE14978C}" type="datetimeFigureOut">
              <a:rPr lang="en-US" smtClean="0"/>
              <a:pPr/>
              <a:t>9/13/18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735017-1A0A-4F0D-A41C-E912A922E010}" type="slidenum">
              <a:rPr lang="en-US" smtClean="0"/>
              <a:pPr/>
              <a:t>‹#›</a:t>
            </a:fld>
            <a:endParaRPr lang="en-US" dirty="0"/>
          </a:p>
        </p:txBody>
      </p:sp>
    </p:spTree>
    <p:extLst>
      <p:ext uri="{BB962C8B-B14F-4D97-AF65-F5344CB8AC3E}">
        <p14:creationId xmlns:p14="http://schemas.microsoft.com/office/powerpoint/2010/main" val="159792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C0F9A-9BC7-4946-B251-B47E5496A362}" type="datetimeFigureOut">
              <a:rPr kumimoji="1" lang="ja-JP" altLang="en-US" smtClean="0"/>
              <a:pPr/>
              <a:t>2018/9/13</a:t>
            </a:fld>
            <a:endParaRPr kumimoji="1"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en-US"/>
              <a:t>Click to edit Master text styles</a:t>
            </a:r>
          </a:p>
          <a:p>
            <a:pPr lvl="1"/>
            <a:r>
              <a:rPr kumimoji="1" lang="en-US"/>
              <a:t>Second level</a:t>
            </a:r>
          </a:p>
          <a:p>
            <a:pPr lvl="2"/>
            <a:r>
              <a:rPr kumimoji="1" lang="en-US"/>
              <a:t>Third level</a:t>
            </a:r>
          </a:p>
          <a:p>
            <a:pPr lvl="3"/>
            <a:r>
              <a:rPr kumimoji="1" lang="en-US"/>
              <a:t>Fourth level</a:t>
            </a:r>
          </a:p>
          <a:p>
            <a:pPr lvl="4"/>
            <a:r>
              <a:rPr kumimoji="1"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17319-8BCD-4BD8-A304-F4E57144C0BF}" type="slidenum">
              <a:rPr kumimoji="1" lang="en-US" smtClean="0"/>
              <a:pPr/>
              <a:t>‹#›</a:t>
            </a:fld>
            <a:endParaRPr kumimoji="1" lang="en-US" dirty="0"/>
          </a:p>
        </p:txBody>
      </p:sp>
    </p:spTree>
    <p:extLst>
      <p:ext uri="{BB962C8B-B14F-4D97-AF65-F5344CB8AC3E}">
        <p14:creationId xmlns:p14="http://schemas.microsoft.com/office/powerpoint/2010/main" val="34951081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b="1" baseline="0" dirty="0"/>
              <a:t>SHARING THE GOSPEL WITH YOUR CHILDREN</a:t>
            </a:r>
          </a:p>
          <a:p>
            <a:endParaRPr kumimoji="1" lang="en-US" b="1" baseline="0" dirty="0"/>
          </a:p>
          <a:p>
            <a:r>
              <a:rPr kumimoji="1" lang="en-US" dirty="0"/>
              <a:t>Many Christian</a:t>
            </a:r>
            <a:r>
              <a:rPr kumimoji="1" lang="en-US" baseline="0" dirty="0"/>
              <a:t> parents face a paradox: How can some children hear the good news of the Bible and believe, while others hear the same message and remain unaffected? While the process of faith may be miraculous, it is not entirely mysterious. Jesus explained it in His parable of the sower (Matthew 13:1-23). Teaching received without understanding kills the yield. Faith with shallow roots withers and dies. Distractions, worries and desires for other things choke the word. But one who hears the Word and understands it bears fruit.</a:t>
            </a:r>
          </a:p>
          <a:p>
            <a:endParaRPr kumimoji="1" lang="en-US" baseline="0" dirty="0"/>
          </a:p>
          <a:p>
            <a:r>
              <a:rPr kumimoji="1" lang="en-US" baseline="0" dirty="0"/>
              <a:t>How can we help our children receive the Word and bear fruit? Jesus’ parable inspires several practical planting tips.</a:t>
            </a:r>
            <a:endParaRPr kumimoji="1" lang="en-US" dirty="0"/>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1</a:t>
            </a:fld>
            <a:endParaRPr kumimoji="1"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Reinforce Long-term Retention</a:t>
            </a:r>
          </a:p>
          <a:p>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alibri" panose="020F0502020204030204" pitchFamily="34" charset="0"/>
                <a:cs typeface="Calibri" panose="020F0502020204030204" pitchFamily="34" charset="0"/>
              </a:rPr>
              <a:t>If you want your kids to understand God as Creator, repeat the message frequently – when you drive through the mountains, when you witness a sunset, when you visit the zoo and when you marvel at the wonder of the human body.</a:t>
            </a:r>
          </a:p>
          <a:p>
            <a:endParaRPr lang="en-US" b="1" dirty="0"/>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10</a:t>
            </a:fld>
            <a:endParaRPr kumimoji="1" lang="en-US" dirty="0"/>
          </a:p>
        </p:txBody>
      </p:sp>
    </p:spTree>
    <p:extLst>
      <p:ext uri="{BB962C8B-B14F-4D97-AF65-F5344CB8AC3E}">
        <p14:creationId xmlns:p14="http://schemas.microsoft.com/office/powerpoint/2010/main" val="42455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Avoid Bribes</a:t>
            </a:r>
            <a:r>
              <a:rPr lang="en-US" sz="2800" b="1" dirty="0">
                <a:latin typeface="Comic Sans MS" pitchFamily="66" charset="0"/>
              </a:rPr>
              <a:t>     </a:t>
            </a:r>
          </a:p>
          <a:p>
            <a:pPr marL="457200" indent="-457200">
              <a:buFont typeface="Arial" panose="020B0604020202020204" pitchFamily="34" charset="0"/>
              <a:buChar char="•"/>
            </a:pPr>
            <a:r>
              <a:rPr lang="en-US" sz="2800" b="1" dirty="0">
                <a:latin typeface="Comic Sans MS" pitchFamily="66" charset="0"/>
              </a:rPr>
              <a:t> </a:t>
            </a:r>
            <a:r>
              <a:rPr lang="en-US" sz="2800" b="0" dirty="0">
                <a:latin typeface="Comic Sans MS" pitchFamily="66" charset="0"/>
              </a:rPr>
              <a:t>Many well-intentioned parents and teachers attempt to grow their kids’ faith through the enticement of rewards.  </a:t>
            </a:r>
            <a:r>
              <a:rPr lang="en-US" b="0" dirty="0">
                <a:latin typeface="Comic Sans MS" pitchFamily="66" charset="0"/>
              </a:rPr>
              <a:t>“Learn this verse and get a ribbon.” “Go to Sabbath school and get a cookie.”</a:t>
            </a:r>
          </a:p>
          <a:p>
            <a:pPr marL="457200" indent="-457200">
              <a:buFont typeface="Arial" panose="020B0604020202020204" pitchFamily="34" charset="0"/>
              <a:buChar char="•"/>
            </a:pPr>
            <a:r>
              <a:rPr lang="en-US" dirty="0"/>
              <a:t>It may seem harmless, but bribin</a:t>
            </a:r>
            <a:r>
              <a:rPr lang="en-US" baseline="0" dirty="0"/>
              <a:t>g kids actually sets up a distraction.</a:t>
            </a:r>
            <a:endParaRPr lang="en-US" dirty="0"/>
          </a:p>
          <a:p>
            <a:pPr lvl="1">
              <a:spcBef>
                <a:spcPts val="0"/>
              </a:spcBef>
            </a:pPr>
            <a:endParaRPr lang="en-US" b="0" dirty="0">
              <a:latin typeface="Comic Sans MS" pitchFamily="66" charset="0"/>
            </a:endParaRPr>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11</a:t>
            </a:fld>
            <a:endParaRPr kumimoji="1" lang="en-US" dirty="0"/>
          </a:p>
        </p:txBody>
      </p:sp>
    </p:spTree>
    <p:extLst>
      <p:ext uri="{BB962C8B-B14F-4D97-AF65-F5344CB8AC3E}">
        <p14:creationId xmlns:p14="http://schemas.microsoft.com/office/powerpoint/2010/main" val="757215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Avoid Bribes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alibri" panose="020F0502020204030204" pitchFamily="34" charset="0"/>
                <a:cs typeface="Calibri" panose="020F0502020204030204" pitchFamily="34" charset="0"/>
              </a:rPr>
              <a:t>The “do this and get that” approach causes kids to focus more on the “that” than the “this.” </a:t>
            </a:r>
          </a:p>
          <a:p>
            <a:endParaRPr lang="en-US" dirty="0"/>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12</a:t>
            </a:fld>
            <a:endParaRPr kumimoji="1" lang="en-US" dirty="0"/>
          </a:p>
        </p:txBody>
      </p:sp>
    </p:spTree>
    <p:extLst>
      <p:ext uri="{BB962C8B-B14F-4D97-AF65-F5344CB8AC3E}">
        <p14:creationId xmlns:p14="http://schemas.microsoft.com/office/powerpoint/2010/main" val="49218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Avoid Bribes</a:t>
            </a:r>
          </a:p>
          <a:p>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Comic Sans MS" pitchFamily="66" charset="0"/>
              </a:rPr>
              <a:t>Jesus never said, “If you do unto others what you want them to do to you, you get a lollipop,” or “If you feed My sheep, you get a Twinkie.”</a:t>
            </a:r>
          </a:p>
          <a:p>
            <a:endParaRPr lang="en-US" b="1" dirty="0"/>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13</a:t>
            </a:fld>
            <a:endParaRPr kumimoji="1" lang="en-US" dirty="0"/>
          </a:p>
        </p:txBody>
      </p:sp>
    </p:spTree>
    <p:extLst>
      <p:ext uri="{BB962C8B-B14F-4D97-AF65-F5344CB8AC3E}">
        <p14:creationId xmlns:p14="http://schemas.microsoft.com/office/powerpoint/2010/main" val="29236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6. Employ Delight</a:t>
            </a:r>
          </a:p>
          <a:p>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alibri" panose="020F0502020204030204" pitchFamily="34" charset="0"/>
                <a:cs typeface="Calibri" panose="020F0502020204030204" pitchFamily="34" charset="0"/>
              </a:rPr>
              <a:t>Your kids will learn more when they enjoy the process. Make learning about God fun!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200" b="0" i="0" u="none" strike="noStrike" kern="1200" dirty="0">
                <a:solidFill>
                  <a:schemeClr val="tx1"/>
                </a:solidFill>
                <a:effectLst/>
                <a:latin typeface="+mn-lt"/>
                <a:ea typeface="+mn-ea"/>
                <a:cs typeface="+mn-cs"/>
              </a:rPr>
              <a:t>Some parents and teachers wince at this suggestion. Few people gain a love for anything that is marinated in drudgery.</a:t>
            </a:r>
            <a:endParaRPr lang="en-US" sz="1200" b="0" dirty="0">
              <a:latin typeface="Calibri" panose="020F0502020204030204" pitchFamily="34" charset="0"/>
              <a:cs typeface="Calibri" panose="020F0502020204030204" pitchFamily="34" charset="0"/>
            </a:endParaRPr>
          </a:p>
          <a:p>
            <a:endParaRPr lang="en-US" b="1" dirty="0"/>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14</a:t>
            </a:fld>
            <a:endParaRPr kumimoji="1" lang="en-US" dirty="0"/>
          </a:p>
        </p:txBody>
      </p:sp>
    </p:spTree>
    <p:extLst>
      <p:ext uri="{BB962C8B-B14F-4D97-AF65-F5344CB8AC3E}">
        <p14:creationId xmlns:p14="http://schemas.microsoft.com/office/powerpoint/2010/main" val="3339355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Employ Delight</a:t>
            </a:r>
          </a:p>
          <a:p>
            <a:pPr marL="457200" indent="-457200">
              <a:spcBef>
                <a:spcPts val="0"/>
              </a:spcBef>
              <a:buFont typeface="Arial" panose="020B0604020202020204" pitchFamily="34" charset="0"/>
              <a:buChar char="•"/>
            </a:pPr>
            <a:endParaRPr lang="en-US" sz="1200" b="1" dirty="0">
              <a:latin typeface="+mn-lt"/>
              <a:cs typeface="+mn-cs"/>
            </a:endParaRPr>
          </a:p>
          <a:p>
            <a:pPr marL="0" indent="0">
              <a:spcBef>
                <a:spcPts val="0"/>
              </a:spcBef>
              <a:buFont typeface="Arial" panose="020B0604020202020204" pitchFamily="34" charset="0"/>
              <a:buNone/>
            </a:pPr>
            <a:r>
              <a:rPr lang="en-US" sz="1200" b="1" dirty="0">
                <a:latin typeface="+mn-lt"/>
                <a:cs typeface="+mn-cs"/>
              </a:rPr>
              <a:t>*  </a:t>
            </a:r>
            <a:r>
              <a:rPr lang="en-US" sz="2800" b="0" dirty="0">
                <a:latin typeface="Calibri" panose="020F0502020204030204" pitchFamily="34" charset="0"/>
                <a:cs typeface="Calibri" panose="020F0502020204030204" pitchFamily="34" charset="0"/>
              </a:rPr>
              <a:t>No one ever accused Jesus of being dull or boring</a:t>
            </a:r>
          </a:p>
          <a:p>
            <a:pPr marL="0" indent="0">
              <a:spcBef>
                <a:spcPts val="0"/>
              </a:spcBef>
              <a:buFont typeface="Arial" panose="020B0604020202020204" pitchFamily="34" charset="0"/>
              <a:buNone/>
            </a:pPr>
            <a:r>
              <a:rPr lang="en-US" sz="2800" b="0" dirty="0">
                <a:latin typeface="Calibri" panose="020F0502020204030204" pitchFamily="34" charset="0"/>
                <a:cs typeface="Calibri" panose="020F0502020204030204" pitchFamily="34" charset="0"/>
              </a:rPr>
              <a:t>-- </a:t>
            </a:r>
            <a:r>
              <a:rPr lang="en-US" b="0" dirty="0">
                <a:latin typeface="Calibri" panose="020F0502020204030204" pitchFamily="34" charset="0"/>
                <a:cs typeface="Calibri" panose="020F0502020204030204" pitchFamily="34" charset="0"/>
              </a:rPr>
              <a:t>He turned water into wine for the wedding in Cana</a:t>
            </a:r>
          </a:p>
          <a:p>
            <a:pPr marL="0" indent="0">
              <a:spcBef>
                <a:spcPts val="0"/>
              </a:spcBef>
              <a:buFont typeface="Arial" panose="020B0604020202020204" pitchFamily="34" charset="0"/>
              <a:buNone/>
            </a:pPr>
            <a:r>
              <a:rPr lang="en-US" b="0" dirty="0">
                <a:latin typeface="Calibri" panose="020F0502020204030204" pitchFamily="34" charset="0"/>
                <a:cs typeface="Calibri" panose="020F0502020204030204" pitchFamily="34" charset="0"/>
              </a:rPr>
              <a:t>-- He told Peter to find cash for the temple tax by catching a fish and pulling out a coin from its mouth.</a:t>
            </a:r>
          </a:p>
          <a:p>
            <a:r>
              <a:rPr kumimoji="1" lang="en-US" sz="1200" b="0" i="0" u="none" strike="noStrike" kern="1200" dirty="0">
                <a:solidFill>
                  <a:schemeClr val="tx1"/>
                </a:solidFill>
                <a:effectLst/>
                <a:latin typeface="+mn-lt"/>
                <a:ea typeface="+mn-ea"/>
                <a:cs typeface="+mn-cs"/>
              </a:rPr>
              <a:t>Delightful! So, make faith learning delightful. </a:t>
            </a:r>
          </a:p>
          <a:p>
            <a:br>
              <a:rPr lang="en-US" dirty="0"/>
            </a:br>
            <a:endParaRPr lang="en-US" b="0" dirty="0">
              <a:latin typeface="Calibri" panose="020F0502020204030204" pitchFamily="34" charset="0"/>
              <a:cs typeface="Calibri" panose="020F0502020204030204" pitchFamily="34" charset="0"/>
            </a:endParaRPr>
          </a:p>
          <a:p>
            <a:endParaRPr lang="en-US" b="1" dirty="0"/>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15</a:t>
            </a:fld>
            <a:endParaRPr kumimoji="1" lang="en-US" dirty="0"/>
          </a:p>
        </p:txBody>
      </p:sp>
    </p:spTree>
    <p:extLst>
      <p:ext uri="{BB962C8B-B14F-4D97-AF65-F5344CB8AC3E}">
        <p14:creationId xmlns:p14="http://schemas.microsoft.com/office/powerpoint/2010/main" val="170267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CTION" pitchFamily="2" charset="2"/>
              </a:rPr>
              <a:t>Make faith learning delightful!</a:t>
            </a:r>
          </a:p>
          <a:p>
            <a:endParaRPr lang="en-US" dirty="0"/>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16</a:t>
            </a:fld>
            <a:endParaRPr kumimoji="1" lang="en-US" dirty="0"/>
          </a:p>
        </p:txBody>
      </p:sp>
    </p:spTree>
    <p:extLst>
      <p:ext uri="{BB962C8B-B14F-4D97-AF65-F5344CB8AC3E}">
        <p14:creationId xmlns:p14="http://schemas.microsoft.com/office/powerpoint/2010/main" val="3894242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dirty="0">
                <a:solidFill>
                  <a:schemeClr val="tx1"/>
                </a:solidFill>
                <a:effectLst/>
                <a:latin typeface="+mn-lt"/>
                <a:ea typeface="+mn-ea"/>
                <a:cs typeface="+mn-cs"/>
              </a:rPr>
              <a:t>Jesus concludes His parable: "The one who received the seed that fell on good soil is the man who hears the word and understands it. He produces a crop, yielding a hundred, sixty or thirty times what was sown" (Matthew 13:23). </a:t>
            </a:r>
          </a:p>
          <a:p>
            <a:endParaRPr kumimoji="1" lang="en-US" sz="1200" b="0" i="0" u="none" strike="noStrike" kern="1200">
              <a:solidFill>
                <a:schemeClr val="tx1"/>
              </a:solidFill>
              <a:effectLst/>
              <a:latin typeface="+mn-lt"/>
              <a:ea typeface="+mn-ea"/>
              <a:cs typeface="+mn-cs"/>
            </a:endParaRPr>
          </a:p>
          <a:p>
            <a:r>
              <a:rPr kumimoji="1" lang="en-US" sz="1200" b="0" i="0" u="none" strike="noStrike" kern="1200">
                <a:solidFill>
                  <a:schemeClr val="tx1"/>
                </a:solidFill>
                <a:effectLst/>
                <a:latin typeface="+mn-lt"/>
                <a:ea typeface="+mn-ea"/>
                <a:cs typeface="+mn-cs"/>
              </a:rPr>
              <a:t>What crop are you plotting with your kids?</a:t>
            </a:r>
            <a:endParaRPr lang="en-US" dirty="0"/>
          </a:p>
          <a:p>
            <a:endParaRPr lang="en-US" dirty="0"/>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17</a:t>
            </a:fld>
            <a:endParaRPr kumimoji="1" lang="en-US" dirty="0"/>
          </a:p>
        </p:txBody>
      </p:sp>
    </p:spTree>
    <p:extLst>
      <p:ext uri="{BB962C8B-B14F-4D97-AF65-F5344CB8AC3E}">
        <p14:creationId xmlns:p14="http://schemas.microsoft.com/office/powerpoint/2010/main" val="342361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Focus on Understanding</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BalloonEFExtraBold" pitchFamily="2" charset="0"/>
              </a:rPr>
              <a:t>Concentrate on helping kids really understand God’s Word and its relevance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BalloonEFExtraBold" pitchFamily="2" charset="0"/>
              </a:rPr>
              <a:t>Help them learn how to apply it in their lives.</a:t>
            </a:r>
          </a:p>
          <a:p>
            <a:endParaRPr lang="en-US" dirty="0"/>
          </a:p>
          <a:p>
            <a:r>
              <a:rPr lang="en-US" dirty="0"/>
              <a:t>Many parents and teachers attempt to impart faith primarily through the transfer of Bible</a:t>
            </a:r>
            <a:r>
              <a:rPr lang="en-US" baseline="0" dirty="0"/>
              <a:t> facts. </a:t>
            </a:r>
          </a:p>
          <a:p>
            <a:r>
              <a:rPr lang="en-US" baseline="0" dirty="0"/>
              <a:t>Those seeds will not likely take root unless kids truly understand the meaning of the facts.</a:t>
            </a:r>
          </a:p>
          <a:p>
            <a:endParaRPr lang="en-US" baseline="0" dirty="0"/>
          </a:p>
          <a:p>
            <a:r>
              <a:rPr lang="en-US" baseline="0" dirty="0"/>
              <a:t>Sabbath school worksheets often use fill-in-the-blanks and word puzzles to drill children on their factual knowledge.</a:t>
            </a:r>
          </a:p>
          <a:p>
            <a:r>
              <a:rPr lang="en-US" baseline="0" dirty="0"/>
              <a:t>But unscrambling the word forgiveness in a puzzle is far less important than understanding the meaning of forgiveness.</a:t>
            </a:r>
          </a:p>
          <a:p>
            <a:r>
              <a:rPr lang="en-US" baseline="0" dirty="0"/>
              <a:t>Hearing is not enough. Reading is not enough. Memorizing is not enough – unless your goal is to produce a Bible “Jeopardy” champion.</a:t>
            </a:r>
          </a:p>
          <a:p>
            <a:endParaRPr lang="en-US" dirty="0"/>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2</a:t>
            </a:fld>
            <a:endParaRPr kumimoji="1" lang="en-US" dirty="0"/>
          </a:p>
        </p:txBody>
      </p:sp>
    </p:spTree>
    <p:extLst>
      <p:ext uri="{BB962C8B-B14F-4D97-AF65-F5344CB8AC3E}">
        <p14:creationId xmlns:p14="http://schemas.microsoft.com/office/powerpoint/2010/main" val="2310575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Let Them Experience the Message</a:t>
            </a:r>
          </a:p>
          <a:p>
            <a:endParaRPr lang="en-US" b="1" dirty="0"/>
          </a:p>
          <a:p>
            <a:pPr marL="171450" indent="-171450">
              <a:spcBef>
                <a:spcPts val="0"/>
              </a:spcBef>
              <a:buFont typeface="Arial" panose="020B0604020202020204" pitchFamily="34" charset="0"/>
              <a:buChar char="•"/>
            </a:pPr>
            <a:r>
              <a:rPr lang="en-US" sz="1200" b="0" dirty="0">
                <a:latin typeface="Arial Narrow" panose="020B0604020202020204" pitchFamily="34" charset="0"/>
                <a:cs typeface="Arial Narrow" panose="020B0604020202020204" pitchFamily="34" charset="0"/>
              </a:rPr>
              <a:t>Help them experience the concept of grace, involve your family in giving to others without expecting anything in return.</a:t>
            </a:r>
          </a:p>
          <a:p>
            <a:pPr marL="171450" indent="-171450">
              <a:spcBef>
                <a:spcPts val="0"/>
              </a:spcBef>
              <a:buFont typeface="Arial" panose="020B0604020202020204" pitchFamily="34" charset="0"/>
              <a:buChar char="•"/>
            </a:pPr>
            <a:r>
              <a:rPr lang="en-US" sz="1200" b="0" dirty="0">
                <a:latin typeface="Arial Narrow" panose="020B0604020202020204" pitchFamily="34" charset="0"/>
                <a:cs typeface="Arial Narrow" panose="020B0604020202020204" pitchFamily="34" charset="0"/>
              </a:rPr>
              <a:t>Encourage kind words as mentioned in Ephesians 4:29.  invite family members to write or draw kind notes to one another.</a:t>
            </a:r>
          </a:p>
          <a:p>
            <a:pPr marL="171450" indent="-171450">
              <a:spcBef>
                <a:spcPts val="0"/>
              </a:spcBef>
              <a:buFont typeface="Arial" panose="020B0604020202020204" pitchFamily="34" charset="0"/>
              <a:buChar char="•"/>
            </a:pPr>
            <a:endParaRPr lang="en-US" sz="1200" b="0" dirty="0">
              <a:latin typeface="Arial Narrow" panose="020B0604020202020204" pitchFamily="34" charset="0"/>
              <a:cs typeface="Arial Narrow" panose="020B0604020202020204" pitchFamily="34" charset="0"/>
            </a:endParaRPr>
          </a:p>
          <a:p>
            <a:pPr marL="0" indent="0">
              <a:spcBef>
                <a:spcPts val="0"/>
              </a:spcBef>
              <a:buFont typeface="Arial" panose="020B0604020202020204" pitchFamily="34" charset="0"/>
              <a:buNone/>
            </a:pPr>
            <a:endParaRPr lang="en-US" b="0" dirty="0"/>
          </a:p>
          <a:p>
            <a:r>
              <a:rPr lang="en-US" dirty="0"/>
              <a:t>People remember</a:t>
            </a:r>
            <a:r>
              <a:rPr lang="en-US" baseline="0" dirty="0"/>
              <a:t> and are affected by vivid experiences. When Jesus wanted His disciples to learn about servanthood, He got down on His knees and washed their feet. You can be sure those disciples never forgot that faith lesson! You can do the same with your children.</a:t>
            </a:r>
            <a:endParaRPr lang="en-US" dirty="0"/>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3</a:t>
            </a:fld>
            <a:endParaRPr kumimoji="1" lang="en-US" dirty="0"/>
          </a:p>
        </p:txBody>
      </p:sp>
    </p:spTree>
    <p:extLst>
      <p:ext uri="{BB962C8B-B14F-4D97-AF65-F5344CB8AC3E}">
        <p14:creationId xmlns:p14="http://schemas.microsoft.com/office/powerpoint/2010/main" val="202509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 Use Teachable Moments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kids are enveloped in emotion-packed situations, they are the most ready to grow.</a:t>
            </a:r>
          </a:p>
          <a:p>
            <a:endParaRPr lang="en-US" dirty="0"/>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4</a:t>
            </a:fld>
            <a:endParaRPr kumimoji="1" lang="en-US" dirty="0"/>
          </a:p>
        </p:txBody>
      </p:sp>
    </p:spTree>
    <p:extLst>
      <p:ext uri="{BB962C8B-B14F-4D97-AF65-F5344CB8AC3E}">
        <p14:creationId xmlns:p14="http://schemas.microsoft.com/office/powerpoint/2010/main" val="202142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Use Teachable Moments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Calibri" panose="020F0502020204030204" pitchFamily="34" charset="0"/>
                <a:cs typeface="Calibri" panose="020F0502020204030204" pitchFamily="34" charset="0"/>
              </a:rPr>
              <a:t>When circumstances provoke feelings of fear, sadness, anger, exhilaration, awe or wonder, be prepared to help them see how God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Calibri" panose="020F0502020204030204" pitchFamily="34" charset="0"/>
                <a:cs typeface="Calibri" panose="020F0502020204030204" pitchFamily="34" charset="0"/>
              </a:rPr>
              <a:t>When Johnny is scared may be the opportune time to teach about God’s presence.  </a:t>
            </a:r>
          </a:p>
          <a:p>
            <a:endParaRPr lang="en-US" dirty="0"/>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5</a:t>
            </a:fld>
            <a:endParaRPr kumimoji="1" lang="en-US" dirty="0"/>
          </a:p>
        </p:txBody>
      </p:sp>
    </p:spTree>
    <p:extLst>
      <p:ext uri="{BB962C8B-B14F-4D97-AF65-F5344CB8AC3E}">
        <p14:creationId xmlns:p14="http://schemas.microsoft.com/office/powerpoint/2010/main" val="3441864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Calibri" panose="020F0502020204030204" pitchFamily="34" charset="0"/>
                <a:cs typeface="Calibri" panose="020F0502020204030204" pitchFamily="34" charset="0"/>
              </a:rPr>
              <a:t>Use Teachable Moments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Calibri" panose="020F0502020204030204" pitchFamily="34" charset="0"/>
                <a:cs typeface="Calibri" panose="020F0502020204030204" pitchFamily="34" charset="0"/>
              </a:rPr>
              <a:t>Jesus took advantage of teachable moments often, such as during the storm on the lake and with those who threatened to stone the adulterous woman.</a:t>
            </a:r>
          </a:p>
          <a:p>
            <a:endParaRPr lang="en-US" dirty="0"/>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6</a:t>
            </a:fld>
            <a:endParaRPr kumimoji="1" lang="en-US" dirty="0"/>
          </a:p>
        </p:txBody>
      </p:sp>
    </p:spTree>
    <p:extLst>
      <p:ext uri="{BB962C8B-B14F-4D97-AF65-F5344CB8AC3E}">
        <p14:creationId xmlns:p14="http://schemas.microsoft.com/office/powerpoint/2010/main" val="213712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n w="19050" cmpd="sng">
                  <a:noFill/>
                  <a:prstDash val="solid"/>
                  <a:miter lim="800000"/>
                </a:ln>
                <a:solidFill>
                  <a:srgbClr val="359002"/>
                </a:solidFill>
              </a:rPr>
              <a:t>4. Reinforce Long-term Retention</a:t>
            </a:r>
          </a:p>
          <a:p>
            <a:endParaRPr lang="en-US" sz="1200" b="0" dirty="0">
              <a:ln w="19050" cmpd="sng">
                <a:noFill/>
                <a:prstDash val="solid"/>
                <a:miter lim="800000"/>
              </a:ln>
              <a:solidFill>
                <a:srgbClr val="35900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Comic Sans MS" pitchFamily="66" charset="0"/>
              </a:rPr>
              <a:t>We can help move more of God’s message into long-term memory through “interval reinforcement,” review or use of the message repeatedly over time.</a:t>
            </a:r>
          </a:p>
          <a:p>
            <a:endParaRPr lang="en-US" b="1" dirty="0"/>
          </a:p>
          <a:p>
            <a:endParaRPr lang="en-US" dirty="0"/>
          </a:p>
          <a:p>
            <a:r>
              <a:rPr lang="en-US" dirty="0"/>
              <a:t>Some information</a:t>
            </a:r>
            <a:r>
              <a:rPr lang="en-US" baseline="0" dirty="0"/>
              <a:t> we quickly forget. Other things we remember a lifetime.</a:t>
            </a:r>
          </a:p>
          <a:p>
            <a:r>
              <a:rPr lang="en-US" baseline="0" dirty="0"/>
              <a:t>If the brain registers information just once, less than 10 percent of the message is likely to be remembered after 30 days.</a:t>
            </a:r>
            <a:endParaRPr lang="en-US" dirty="0"/>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7</a:t>
            </a:fld>
            <a:endParaRPr kumimoji="1" lang="en-US" dirty="0"/>
          </a:p>
        </p:txBody>
      </p:sp>
    </p:spTree>
    <p:extLst>
      <p:ext uri="{BB962C8B-B14F-4D97-AF65-F5344CB8AC3E}">
        <p14:creationId xmlns:p14="http://schemas.microsoft.com/office/powerpoint/2010/main" val="2839783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n w="19050" cmpd="sng">
                  <a:noFill/>
                  <a:prstDash val="solid"/>
                  <a:miter lim="800000"/>
                </a:ln>
                <a:solidFill>
                  <a:srgbClr val="359002"/>
                </a:solidFill>
              </a:rPr>
              <a:t>Reinforce Long-term Retention</a:t>
            </a:r>
          </a:p>
          <a:p>
            <a:endParaRPr lang="en-US" sz="1200" b="0" dirty="0">
              <a:ln w="19050" cmpd="sng">
                <a:noFill/>
                <a:prstDash val="solid"/>
                <a:miter lim="800000"/>
              </a:ln>
              <a:solidFill>
                <a:srgbClr val="35900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the brain registers information just once, less than 10 percent of the message is likely to be remembered after 30 days.</a:t>
            </a:r>
            <a:endParaRPr lang="en-US" dirty="0"/>
          </a:p>
          <a:p>
            <a:endParaRPr lang="en-US" b="1" dirty="0"/>
          </a:p>
          <a:p>
            <a:endParaRPr lang="en-US" dirty="0"/>
          </a:p>
          <a:p>
            <a:r>
              <a:rPr lang="en-US" dirty="0"/>
              <a:t>Some information</a:t>
            </a:r>
            <a:r>
              <a:rPr lang="en-US" baseline="0" dirty="0"/>
              <a:t> we quickly forget. Other things we remember a lifetime.</a:t>
            </a:r>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8</a:t>
            </a:fld>
            <a:endParaRPr kumimoji="1" lang="en-US" dirty="0"/>
          </a:p>
        </p:txBody>
      </p:sp>
    </p:spTree>
    <p:extLst>
      <p:ext uri="{BB962C8B-B14F-4D97-AF65-F5344CB8AC3E}">
        <p14:creationId xmlns:p14="http://schemas.microsoft.com/office/powerpoint/2010/main" val="1306816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Reinforcement for Long-term Retention</a:t>
            </a:r>
          </a:p>
          <a:p>
            <a:pPr marL="171450" indent="-171450">
              <a:buFont typeface="Arial" panose="020B0604020202020204" pitchFamily="34" charset="0"/>
              <a:buChar cha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If there are six exposures to the information over 30 days, 90 percent of the message is likely to be retained.</a:t>
            </a:r>
          </a:p>
          <a:p>
            <a:endParaRPr lang="en-US" b="1" dirty="0"/>
          </a:p>
        </p:txBody>
      </p:sp>
      <p:sp>
        <p:nvSpPr>
          <p:cNvPr id="4" name="Slide Number Placeholder 3"/>
          <p:cNvSpPr>
            <a:spLocks noGrp="1"/>
          </p:cNvSpPr>
          <p:nvPr>
            <p:ph type="sldNum" sz="quarter" idx="10"/>
          </p:nvPr>
        </p:nvSpPr>
        <p:spPr/>
        <p:txBody>
          <a:bodyPr/>
          <a:lstStyle/>
          <a:p>
            <a:fld id="{1B417319-8BCD-4BD8-A304-F4E57144C0BF}" type="slidenum">
              <a:rPr kumimoji="1" lang="en-US" smtClean="0"/>
              <a:pPr/>
              <a:t>9</a:t>
            </a:fld>
            <a:endParaRPr kumimoji="1" lang="en-US" dirty="0"/>
          </a:p>
        </p:txBody>
      </p:sp>
    </p:spTree>
    <p:extLst>
      <p:ext uri="{BB962C8B-B14F-4D97-AF65-F5344CB8AC3E}">
        <p14:creationId xmlns:p14="http://schemas.microsoft.com/office/powerpoint/2010/main" val="2543058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cap="none" spc="100">
                <a:ln w="19050">
                  <a:solidFill>
                    <a:schemeClr val="bg1"/>
                  </a:solidFill>
                  <a:prstDash val="solid"/>
                </a:ln>
                <a:solidFill>
                  <a:srgbClr val="4B350D"/>
                </a:solidFill>
                <a:effectLst/>
              </a:defRPr>
            </a:lvl1pPr>
          </a:lstStyle>
          <a:p>
            <a:r>
              <a:rPr kumimoji="1"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cap="none" spc="0" baseline="0">
                <a:ln w="19050" cmpd="sng">
                  <a:solidFill>
                    <a:schemeClr val="bg1"/>
                  </a:solidFill>
                </a:ln>
                <a:solidFill>
                  <a:srgbClr val="4B350D"/>
                </a:solidFill>
                <a:effectLst/>
                <a:latin typeface="+mn-lt"/>
                <a:ea typeface="+mn-ea"/>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dirty="0"/>
              <a:t>Click to edit Master subtitle style</a:t>
            </a:r>
          </a:p>
        </p:txBody>
      </p:sp>
      <p:sp>
        <p:nvSpPr>
          <p:cNvPr id="4" name="Date Placeholder 3"/>
          <p:cNvSpPr>
            <a:spLocks noGrp="1"/>
          </p:cNvSpPr>
          <p:nvPr>
            <p:ph type="dt" sz="half" idx="10"/>
          </p:nvPr>
        </p:nvSpPr>
        <p:spPr/>
        <p:txBody>
          <a:bodyPr/>
          <a:lstStyle>
            <a:lvl1pPr>
              <a:defRPr>
                <a:solidFill>
                  <a:srgbClr val="4B350D"/>
                </a:solidFill>
              </a:defRPr>
            </a:lvl1pPr>
          </a:lstStyle>
          <a:p>
            <a:fld id="{C4B712F9-427F-495B-8EAF-3D7158842802}" type="datetimeFigureOut">
              <a:rPr lang="ja-JP" altLang="en-US" smtClean="0"/>
              <a:pPr/>
              <a:t>2018/9/13</a:t>
            </a:fld>
            <a:endParaRPr lang="en-US" dirty="0"/>
          </a:p>
        </p:txBody>
      </p:sp>
      <p:sp>
        <p:nvSpPr>
          <p:cNvPr id="5" name="Footer Placeholder 4"/>
          <p:cNvSpPr>
            <a:spLocks noGrp="1"/>
          </p:cNvSpPr>
          <p:nvPr>
            <p:ph type="ftr" sz="quarter" idx="11"/>
          </p:nvPr>
        </p:nvSpPr>
        <p:spPr/>
        <p:txBody>
          <a:bodyPr/>
          <a:lstStyle>
            <a:lvl1pPr>
              <a:defRPr>
                <a:solidFill>
                  <a:srgbClr val="4B350D"/>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4B350D"/>
                </a:solidFill>
              </a:defRPr>
            </a:lvl1pPr>
          </a:lstStyle>
          <a:p>
            <a:fld id="{8BA248B8-8A7E-40E4-AEA6-2B6164D6A3F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dirty="0"/>
              <a:t>Click to edit Master title style</a:t>
            </a:r>
          </a:p>
        </p:txBody>
      </p:sp>
      <p:sp>
        <p:nvSpPr>
          <p:cNvPr id="3" name="Vertical Text Placeholder 2"/>
          <p:cNvSpPr>
            <a:spLocks noGrp="1"/>
          </p:cNvSpPr>
          <p:nvPr>
            <p:ph type="body" orient="vert" idx="1"/>
          </p:nvPr>
        </p:nvSpPr>
        <p:spPr/>
        <p:txBody>
          <a:bodyPr vert="eaVert"/>
          <a:lstStyle/>
          <a:p>
            <a:pPr lvl="0"/>
            <a:r>
              <a:rPr kumimoji="1" lang="en-US" dirty="0"/>
              <a:t>Click to edit Master text styles</a:t>
            </a:r>
          </a:p>
          <a:p>
            <a:pPr lvl="1"/>
            <a:r>
              <a:rPr kumimoji="1" lang="en-US" dirty="0"/>
              <a:t>Second level</a:t>
            </a:r>
          </a:p>
          <a:p>
            <a:pPr lvl="2"/>
            <a:r>
              <a:rPr kumimoji="1" lang="en-US" dirty="0"/>
              <a:t>Third level</a:t>
            </a:r>
          </a:p>
          <a:p>
            <a:pPr lvl="3"/>
            <a:r>
              <a:rPr kumimoji="1" lang="en-US" dirty="0"/>
              <a:t>Fourth level</a:t>
            </a:r>
          </a:p>
          <a:p>
            <a:pPr lvl="4"/>
            <a:r>
              <a:rPr kumimoji="1" lang="en-US" dirty="0"/>
              <a:t>Fifth level</a:t>
            </a:r>
          </a:p>
        </p:txBody>
      </p:sp>
      <p:sp>
        <p:nvSpPr>
          <p:cNvPr id="4" name="Date Placeholder 3"/>
          <p:cNvSpPr>
            <a:spLocks noGrp="1"/>
          </p:cNvSpPr>
          <p:nvPr>
            <p:ph type="dt" sz="half" idx="10"/>
          </p:nvPr>
        </p:nvSpPr>
        <p:spPr/>
        <p:txBody>
          <a:bodyPr/>
          <a:lstStyle/>
          <a:p>
            <a:fld id="{C4B712F9-427F-495B-8EAF-3D7158842802}" type="datetimeFigureOut">
              <a:rPr kumimoji="1" lang="ja-JP" altLang="en-US" smtClean="0"/>
              <a:pPr/>
              <a:t>2018/9/13</a:t>
            </a:fld>
            <a:endParaRPr kumimoji="1" lang="en-US" dirty="0"/>
          </a:p>
        </p:txBody>
      </p:sp>
      <p:sp>
        <p:nvSpPr>
          <p:cNvPr id="5" name="Footer Placeholder 4"/>
          <p:cNvSpPr>
            <a:spLocks noGrp="1"/>
          </p:cNvSpPr>
          <p:nvPr>
            <p:ph type="ftr" sz="quarter" idx="11"/>
          </p:nvPr>
        </p:nvSpPr>
        <p:spPr/>
        <p:txBody>
          <a:bodyPr/>
          <a:lstStyle/>
          <a:p>
            <a:endParaRPr kumimoji="1" lang="en-US" dirty="0"/>
          </a:p>
        </p:txBody>
      </p:sp>
      <p:sp>
        <p:nvSpPr>
          <p:cNvPr id="6" name="Slide Number Placeholder 5"/>
          <p:cNvSpPr>
            <a:spLocks noGrp="1"/>
          </p:cNvSpPr>
          <p:nvPr>
            <p:ph type="sldNum" sz="quarter" idx="12"/>
          </p:nvPr>
        </p:nvSpPr>
        <p:spPr/>
        <p:txBody>
          <a:bodyPr/>
          <a:lstStyle/>
          <a:p>
            <a:fld id="{8BA248B8-8A7E-40E4-AEA6-2B6164D6A3FE}" type="slidenum">
              <a:rPr kumimoji="1" lang="en-US" smtClean="0"/>
              <a:pPr/>
              <a:t>‹#›</a:t>
            </a:fld>
            <a:endParaRPr kumimoji="1"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1"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kumimoji="1" lang="en-US" dirty="0"/>
              <a:t>Click to edit Master text styles</a:t>
            </a:r>
          </a:p>
          <a:p>
            <a:pPr lvl="1"/>
            <a:r>
              <a:rPr kumimoji="1" lang="en-US" dirty="0"/>
              <a:t>Second level</a:t>
            </a:r>
          </a:p>
          <a:p>
            <a:pPr lvl="2"/>
            <a:r>
              <a:rPr kumimoji="1" lang="en-US" dirty="0"/>
              <a:t>Third level</a:t>
            </a:r>
          </a:p>
          <a:p>
            <a:pPr lvl="3"/>
            <a:r>
              <a:rPr kumimoji="1" lang="en-US" dirty="0"/>
              <a:t>Fourth level</a:t>
            </a:r>
          </a:p>
          <a:p>
            <a:pPr lvl="4"/>
            <a:r>
              <a:rPr kumimoji="1" lang="en-US" dirty="0"/>
              <a:t>Fifth level</a:t>
            </a:r>
          </a:p>
        </p:txBody>
      </p:sp>
      <p:sp>
        <p:nvSpPr>
          <p:cNvPr id="4" name="Date Placeholder 3"/>
          <p:cNvSpPr>
            <a:spLocks noGrp="1"/>
          </p:cNvSpPr>
          <p:nvPr>
            <p:ph type="dt" sz="half" idx="10"/>
          </p:nvPr>
        </p:nvSpPr>
        <p:spPr/>
        <p:txBody>
          <a:bodyPr/>
          <a:lstStyle/>
          <a:p>
            <a:fld id="{C4B712F9-427F-495B-8EAF-3D7158842802}" type="datetimeFigureOut">
              <a:rPr kumimoji="1" lang="ja-JP" altLang="en-US" smtClean="0"/>
              <a:pPr/>
              <a:t>2018/9/13</a:t>
            </a:fld>
            <a:endParaRPr kumimoji="1" lang="en-US" dirty="0"/>
          </a:p>
        </p:txBody>
      </p:sp>
      <p:sp>
        <p:nvSpPr>
          <p:cNvPr id="5" name="Footer Placeholder 4"/>
          <p:cNvSpPr>
            <a:spLocks noGrp="1"/>
          </p:cNvSpPr>
          <p:nvPr>
            <p:ph type="ftr" sz="quarter" idx="11"/>
          </p:nvPr>
        </p:nvSpPr>
        <p:spPr/>
        <p:txBody>
          <a:bodyPr/>
          <a:lstStyle/>
          <a:p>
            <a:endParaRPr kumimoji="1" lang="en-US" dirty="0"/>
          </a:p>
        </p:txBody>
      </p:sp>
      <p:sp>
        <p:nvSpPr>
          <p:cNvPr id="6" name="Slide Number Placeholder 5"/>
          <p:cNvSpPr>
            <a:spLocks noGrp="1"/>
          </p:cNvSpPr>
          <p:nvPr>
            <p:ph type="sldNum" sz="quarter" idx="12"/>
          </p:nvPr>
        </p:nvSpPr>
        <p:spPr/>
        <p:txBody>
          <a:bodyPr/>
          <a:lstStyle/>
          <a:p>
            <a:fld id="{8BA248B8-8A7E-40E4-AEA6-2B6164D6A3FE}" type="slidenum">
              <a:rPr kumimoji="1" lang="en-US" smtClean="0"/>
              <a:pPr/>
              <a:t>‹#›</a:t>
            </a:fld>
            <a:endParaRPr kumimoji="1"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dirty="0"/>
              <a:t>Click to edit Master title style</a:t>
            </a:r>
          </a:p>
        </p:txBody>
      </p:sp>
      <p:sp>
        <p:nvSpPr>
          <p:cNvPr id="3" name="Content Placeholder 2"/>
          <p:cNvSpPr>
            <a:spLocks noGrp="1"/>
          </p:cNvSpPr>
          <p:nvPr>
            <p:ph idx="1"/>
          </p:nvPr>
        </p:nvSpPr>
        <p:spPr/>
        <p:txBody>
          <a:bodyPr/>
          <a:lstStyle>
            <a:lvl5pPr>
              <a:defRPr/>
            </a:lvl5pPr>
            <a:lvl6pPr>
              <a:buFontTx/>
              <a:buBlip>
                <a:blip r:embed="rId3"/>
              </a:buBlip>
              <a:defRPr/>
            </a:lvl6pPr>
          </a:lstStyle>
          <a:p>
            <a:pPr lvl="0"/>
            <a:r>
              <a:rPr kumimoji="1" lang="en-US" dirty="0"/>
              <a:t>Click to edit Master text styles</a:t>
            </a:r>
          </a:p>
          <a:p>
            <a:pPr lvl="1"/>
            <a:r>
              <a:rPr kumimoji="1" lang="en-US" dirty="0"/>
              <a:t>Second level</a:t>
            </a:r>
          </a:p>
          <a:p>
            <a:pPr lvl="2"/>
            <a:r>
              <a:rPr kumimoji="1" lang="en-US" dirty="0"/>
              <a:t>Third level</a:t>
            </a:r>
          </a:p>
          <a:p>
            <a:pPr lvl="3"/>
            <a:r>
              <a:rPr kumimoji="1" lang="en-US" dirty="0"/>
              <a:t>Fourth level</a:t>
            </a:r>
          </a:p>
          <a:p>
            <a:pPr lvl="4"/>
            <a:r>
              <a:rPr kumimoji="1" lang="en-US" dirty="0"/>
              <a:t>Fifth level</a:t>
            </a:r>
          </a:p>
        </p:txBody>
      </p:sp>
      <p:sp>
        <p:nvSpPr>
          <p:cNvPr id="4" name="Date Placeholder 3"/>
          <p:cNvSpPr>
            <a:spLocks noGrp="1"/>
          </p:cNvSpPr>
          <p:nvPr>
            <p:ph type="dt" sz="half" idx="10"/>
          </p:nvPr>
        </p:nvSpPr>
        <p:spPr/>
        <p:txBody>
          <a:bodyPr/>
          <a:lstStyle/>
          <a:p>
            <a:fld id="{C4B712F9-427F-495B-8EAF-3D7158842802}" type="datetimeFigureOut">
              <a:rPr kumimoji="1" lang="ja-JP" altLang="en-US" smtClean="0"/>
              <a:pPr/>
              <a:t>2018/9/13</a:t>
            </a:fld>
            <a:endParaRPr kumimoji="1" lang="en-US" dirty="0"/>
          </a:p>
        </p:txBody>
      </p:sp>
      <p:sp>
        <p:nvSpPr>
          <p:cNvPr id="5" name="Footer Placeholder 4"/>
          <p:cNvSpPr>
            <a:spLocks noGrp="1"/>
          </p:cNvSpPr>
          <p:nvPr>
            <p:ph type="ftr" sz="quarter" idx="11"/>
          </p:nvPr>
        </p:nvSpPr>
        <p:spPr/>
        <p:txBody>
          <a:bodyPr/>
          <a:lstStyle/>
          <a:p>
            <a:endParaRPr kumimoji="1" lang="en-US" dirty="0"/>
          </a:p>
        </p:txBody>
      </p:sp>
      <p:sp>
        <p:nvSpPr>
          <p:cNvPr id="6" name="Slide Number Placeholder 5"/>
          <p:cNvSpPr>
            <a:spLocks noGrp="1"/>
          </p:cNvSpPr>
          <p:nvPr>
            <p:ph type="sldNum" sz="quarter" idx="12"/>
          </p:nvPr>
        </p:nvSpPr>
        <p:spPr/>
        <p:txBody>
          <a:bodyPr/>
          <a:lstStyle/>
          <a:p>
            <a:fld id="{8BA248B8-8A7E-40E4-AEA6-2B6164D6A3FE}" type="slidenum">
              <a:rPr kumimoji="1" lang="en-US" smtClean="0"/>
              <a:pPr/>
              <a:t>‹#›</a:t>
            </a:fld>
            <a:endParaRPr kumimoji="1"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kumimoji="1"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66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dirty="0"/>
              <a:t>Click to edit Master text styles</a:t>
            </a:r>
          </a:p>
        </p:txBody>
      </p:sp>
      <p:sp>
        <p:nvSpPr>
          <p:cNvPr id="4" name="Date Placeholder 3"/>
          <p:cNvSpPr>
            <a:spLocks noGrp="1"/>
          </p:cNvSpPr>
          <p:nvPr>
            <p:ph type="dt" sz="half" idx="10"/>
          </p:nvPr>
        </p:nvSpPr>
        <p:spPr/>
        <p:txBody>
          <a:bodyPr/>
          <a:lstStyle/>
          <a:p>
            <a:fld id="{C4B712F9-427F-495B-8EAF-3D7158842802}" type="datetimeFigureOut">
              <a:rPr kumimoji="1" lang="ja-JP" altLang="en-US" smtClean="0"/>
              <a:pPr/>
              <a:t>2018/9/13</a:t>
            </a:fld>
            <a:endParaRPr kumimoji="1" lang="en-US" dirty="0"/>
          </a:p>
        </p:txBody>
      </p:sp>
      <p:sp>
        <p:nvSpPr>
          <p:cNvPr id="5" name="Footer Placeholder 4"/>
          <p:cNvSpPr>
            <a:spLocks noGrp="1"/>
          </p:cNvSpPr>
          <p:nvPr>
            <p:ph type="ftr" sz="quarter" idx="11"/>
          </p:nvPr>
        </p:nvSpPr>
        <p:spPr/>
        <p:txBody>
          <a:bodyPr/>
          <a:lstStyle/>
          <a:p>
            <a:endParaRPr kumimoji="1" lang="en-US" dirty="0"/>
          </a:p>
        </p:txBody>
      </p:sp>
      <p:sp>
        <p:nvSpPr>
          <p:cNvPr id="6" name="Slide Number Placeholder 5"/>
          <p:cNvSpPr>
            <a:spLocks noGrp="1"/>
          </p:cNvSpPr>
          <p:nvPr>
            <p:ph type="sldNum" sz="quarter" idx="12"/>
          </p:nvPr>
        </p:nvSpPr>
        <p:spPr/>
        <p:txBody>
          <a:bodyPr/>
          <a:lstStyle/>
          <a:p>
            <a:fld id="{8BA248B8-8A7E-40E4-AEA6-2B6164D6A3FE}" type="slidenum">
              <a:rPr kumimoji="1" lang="en-US" smtClean="0"/>
              <a:pPr/>
              <a:t>‹#›</a:t>
            </a:fld>
            <a:endParaRPr kumimoji="1"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FF660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dirty="0"/>
              <a:t>Click to edit Master text styles</a:t>
            </a:r>
          </a:p>
          <a:p>
            <a:pPr lvl="1"/>
            <a:r>
              <a:rPr kumimoji="1" lang="en-US" dirty="0"/>
              <a:t>Second level</a:t>
            </a:r>
          </a:p>
          <a:p>
            <a:pPr lvl="2"/>
            <a:r>
              <a:rPr kumimoji="1" lang="en-US" dirty="0"/>
              <a:t>Third level</a:t>
            </a:r>
          </a:p>
          <a:p>
            <a:pPr lvl="3"/>
            <a:r>
              <a:rPr kumimoji="1" lang="en-US" dirty="0"/>
              <a:t>Fourth level</a:t>
            </a:r>
          </a:p>
          <a:p>
            <a:pPr lvl="4"/>
            <a:r>
              <a:rPr kumimoji="1"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359002"/>
                </a:solidFill>
              </a:defRPr>
            </a:lvl1pPr>
            <a:lvl2pPr>
              <a:defRPr sz="2400">
                <a:solidFill>
                  <a:srgbClr val="4B350D"/>
                </a:solidFill>
              </a:defRPr>
            </a:lvl2pPr>
            <a:lvl3pPr>
              <a:defRPr sz="2000">
                <a:solidFill>
                  <a:srgbClr val="4B350D"/>
                </a:solidFill>
              </a:defRPr>
            </a:lvl3pPr>
            <a:lvl4pPr>
              <a:defRPr sz="1800">
                <a:solidFill>
                  <a:srgbClr val="4B350D"/>
                </a:solidFill>
              </a:defRPr>
            </a:lvl4pPr>
            <a:lvl5pPr>
              <a:defRPr sz="1800">
                <a:solidFill>
                  <a:srgbClr val="4B350D"/>
                </a:solidFill>
              </a:defRPr>
            </a:lvl5pPr>
            <a:lvl6pPr>
              <a:defRPr sz="1800"/>
            </a:lvl6pPr>
            <a:lvl7pPr>
              <a:defRPr sz="1800"/>
            </a:lvl7pPr>
            <a:lvl8pPr>
              <a:defRPr sz="1800"/>
            </a:lvl8pPr>
            <a:lvl9pPr>
              <a:defRPr sz="1800"/>
            </a:lvl9pPr>
          </a:lstStyle>
          <a:p>
            <a:pPr lvl="0"/>
            <a:r>
              <a:rPr kumimoji="1" lang="en-US" dirty="0"/>
              <a:t>Click to edit Master text styles</a:t>
            </a:r>
          </a:p>
          <a:p>
            <a:pPr lvl="1"/>
            <a:r>
              <a:rPr kumimoji="1" lang="en-US" dirty="0"/>
              <a:t>Second level</a:t>
            </a:r>
          </a:p>
          <a:p>
            <a:pPr lvl="2"/>
            <a:r>
              <a:rPr kumimoji="1" lang="en-US" dirty="0"/>
              <a:t>Third level</a:t>
            </a:r>
          </a:p>
          <a:p>
            <a:pPr lvl="3"/>
            <a:r>
              <a:rPr kumimoji="1" lang="en-US" dirty="0"/>
              <a:t>Fourth level</a:t>
            </a:r>
          </a:p>
          <a:p>
            <a:pPr lvl="4"/>
            <a:r>
              <a:rPr kumimoji="1" lang="en-US" dirty="0"/>
              <a:t>Fifth level</a:t>
            </a:r>
          </a:p>
        </p:txBody>
      </p:sp>
      <p:sp>
        <p:nvSpPr>
          <p:cNvPr id="5" name="Date Placeholder 4"/>
          <p:cNvSpPr>
            <a:spLocks noGrp="1"/>
          </p:cNvSpPr>
          <p:nvPr>
            <p:ph type="dt" sz="half" idx="10"/>
          </p:nvPr>
        </p:nvSpPr>
        <p:spPr/>
        <p:txBody>
          <a:bodyPr/>
          <a:lstStyle/>
          <a:p>
            <a:fld id="{C4B712F9-427F-495B-8EAF-3D7158842802}" type="datetimeFigureOut">
              <a:rPr kumimoji="1" lang="ja-JP" altLang="en-US" smtClean="0"/>
              <a:pPr/>
              <a:t>2018/9/13</a:t>
            </a:fld>
            <a:endParaRPr kumimoji="1" lang="en-US" dirty="0"/>
          </a:p>
        </p:txBody>
      </p:sp>
      <p:sp>
        <p:nvSpPr>
          <p:cNvPr id="6" name="Footer Placeholder 5"/>
          <p:cNvSpPr>
            <a:spLocks noGrp="1"/>
          </p:cNvSpPr>
          <p:nvPr>
            <p:ph type="ftr" sz="quarter" idx="11"/>
          </p:nvPr>
        </p:nvSpPr>
        <p:spPr/>
        <p:txBody>
          <a:bodyPr/>
          <a:lstStyle/>
          <a:p>
            <a:endParaRPr kumimoji="1" lang="en-US" dirty="0"/>
          </a:p>
        </p:txBody>
      </p:sp>
      <p:sp>
        <p:nvSpPr>
          <p:cNvPr id="7" name="Slide Number Placeholder 6"/>
          <p:cNvSpPr>
            <a:spLocks noGrp="1"/>
          </p:cNvSpPr>
          <p:nvPr>
            <p:ph type="sldNum" sz="quarter" idx="12"/>
          </p:nvPr>
        </p:nvSpPr>
        <p:spPr/>
        <p:txBody>
          <a:bodyPr/>
          <a:lstStyle/>
          <a:p>
            <a:fld id="{8BA248B8-8A7E-40E4-AEA6-2B6164D6A3FE}" type="slidenum">
              <a:rPr kumimoji="1" lang="en-US" smtClean="0"/>
              <a:pPr/>
              <a:t>‹#›</a:t>
            </a:fld>
            <a:endParaRPr kumimoji="1"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1"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cap="none" spc="0">
                <a:ln>
                  <a:solidFill>
                    <a:srgbClr val="FF6600"/>
                  </a:solidFill>
                </a:ln>
                <a:solidFill>
                  <a:srgbClr val="FF6600"/>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dirty="0"/>
              <a:t>Click to edit Master text styles</a:t>
            </a:r>
          </a:p>
          <a:p>
            <a:pPr lvl="1"/>
            <a:r>
              <a:rPr kumimoji="1" lang="en-US" dirty="0"/>
              <a:t>Second level</a:t>
            </a:r>
          </a:p>
          <a:p>
            <a:pPr lvl="2"/>
            <a:r>
              <a:rPr kumimoji="1" lang="en-US" dirty="0"/>
              <a:t>Third level</a:t>
            </a:r>
          </a:p>
          <a:p>
            <a:pPr lvl="3"/>
            <a:r>
              <a:rPr kumimoji="1" lang="en-US" dirty="0"/>
              <a:t>Fourth level</a:t>
            </a:r>
          </a:p>
          <a:p>
            <a:pPr lvl="4"/>
            <a:r>
              <a:rPr kumimoji="1"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n>
                  <a:solidFill>
                    <a:srgbClr val="359002"/>
                  </a:solidFill>
                </a:ln>
                <a:solidFill>
                  <a:srgbClr val="92D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4B350D"/>
                </a:solidFill>
              </a:defRPr>
            </a:lvl1pPr>
            <a:lvl2pPr>
              <a:defRPr sz="2000">
                <a:solidFill>
                  <a:srgbClr val="4B350D"/>
                </a:solidFill>
              </a:defRPr>
            </a:lvl2pPr>
            <a:lvl3pPr>
              <a:defRPr sz="1800">
                <a:solidFill>
                  <a:srgbClr val="4B350D"/>
                </a:solidFill>
              </a:defRPr>
            </a:lvl3pPr>
            <a:lvl4pPr>
              <a:defRPr sz="1600">
                <a:solidFill>
                  <a:srgbClr val="4B350D"/>
                </a:solidFill>
              </a:defRPr>
            </a:lvl4pPr>
            <a:lvl5pPr>
              <a:defRPr sz="1600">
                <a:solidFill>
                  <a:srgbClr val="4B350D"/>
                </a:solidFill>
              </a:defRPr>
            </a:lvl5pPr>
            <a:lvl6pPr>
              <a:defRPr sz="1600"/>
            </a:lvl6pPr>
            <a:lvl7pPr>
              <a:defRPr sz="1600"/>
            </a:lvl7pPr>
            <a:lvl8pPr>
              <a:defRPr sz="1600"/>
            </a:lvl8pPr>
            <a:lvl9pPr>
              <a:defRPr sz="1600"/>
            </a:lvl9pPr>
          </a:lstStyle>
          <a:p>
            <a:pPr lvl="0"/>
            <a:r>
              <a:rPr kumimoji="1" lang="en-US" dirty="0"/>
              <a:t>Click to edit Master text styles</a:t>
            </a:r>
          </a:p>
          <a:p>
            <a:pPr lvl="1"/>
            <a:r>
              <a:rPr kumimoji="1" lang="en-US" dirty="0"/>
              <a:t>Second level</a:t>
            </a:r>
          </a:p>
          <a:p>
            <a:pPr lvl="2"/>
            <a:r>
              <a:rPr kumimoji="1" lang="en-US" dirty="0"/>
              <a:t>Third level</a:t>
            </a:r>
          </a:p>
          <a:p>
            <a:pPr lvl="3"/>
            <a:r>
              <a:rPr kumimoji="1" lang="en-US" dirty="0"/>
              <a:t>Fourth level</a:t>
            </a:r>
          </a:p>
          <a:p>
            <a:pPr lvl="4"/>
            <a:r>
              <a:rPr kumimoji="1" lang="en-US" dirty="0"/>
              <a:t>Fifth level</a:t>
            </a:r>
          </a:p>
        </p:txBody>
      </p:sp>
      <p:sp>
        <p:nvSpPr>
          <p:cNvPr id="7" name="Date Placeholder 6"/>
          <p:cNvSpPr>
            <a:spLocks noGrp="1"/>
          </p:cNvSpPr>
          <p:nvPr>
            <p:ph type="dt" sz="half" idx="10"/>
          </p:nvPr>
        </p:nvSpPr>
        <p:spPr/>
        <p:txBody>
          <a:bodyPr/>
          <a:lstStyle/>
          <a:p>
            <a:fld id="{C4B712F9-427F-495B-8EAF-3D7158842802}" type="datetimeFigureOut">
              <a:rPr kumimoji="1" lang="ja-JP" altLang="en-US" smtClean="0"/>
              <a:pPr/>
              <a:t>2018/9/13</a:t>
            </a:fld>
            <a:endParaRPr kumimoji="1" lang="en-US" dirty="0"/>
          </a:p>
        </p:txBody>
      </p:sp>
      <p:sp>
        <p:nvSpPr>
          <p:cNvPr id="8" name="Footer Placeholder 7"/>
          <p:cNvSpPr>
            <a:spLocks noGrp="1"/>
          </p:cNvSpPr>
          <p:nvPr>
            <p:ph type="ftr" sz="quarter" idx="11"/>
          </p:nvPr>
        </p:nvSpPr>
        <p:spPr/>
        <p:txBody>
          <a:bodyPr/>
          <a:lstStyle/>
          <a:p>
            <a:endParaRPr kumimoji="1" lang="en-US" dirty="0"/>
          </a:p>
        </p:txBody>
      </p:sp>
      <p:sp>
        <p:nvSpPr>
          <p:cNvPr id="9" name="Slide Number Placeholder 8"/>
          <p:cNvSpPr>
            <a:spLocks noGrp="1"/>
          </p:cNvSpPr>
          <p:nvPr>
            <p:ph type="sldNum" sz="quarter" idx="12"/>
          </p:nvPr>
        </p:nvSpPr>
        <p:spPr/>
        <p:txBody>
          <a:bodyPr/>
          <a:lstStyle/>
          <a:p>
            <a:fld id="{8BA248B8-8A7E-40E4-AEA6-2B6164D6A3FE}" type="slidenum">
              <a:rPr kumimoji="1" lang="en-US" smtClean="0"/>
              <a:pPr/>
              <a:t>‹#›</a:t>
            </a:fld>
            <a:endParaRPr kumimoji="1"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dirty="0"/>
              <a:t>Click to edit Master title style</a:t>
            </a:r>
          </a:p>
        </p:txBody>
      </p:sp>
      <p:sp>
        <p:nvSpPr>
          <p:cNvPr id="3" name="Date Placeholder 2"/>
          <p:cNvSpPr>
            <a:spLocks noGrp="1"/>
          </p:cNvSpPr>
          <p:nvPr>
            <p:ph type="dt" sz="half" idx="10"/>
          </p:nvPr>
        </p:nvSpPr>
        <p:spPr/>
        <p:txBody>
          <a:bodyPr/>
          <a:lstStyle/>
          <a:p>
            <a:fld id="{C4B712F9-427F-495B-8EAF-3D7158842802}" type="datetimeFigureOut">
              <a:rPr kumimoji="1" lang="ja-JP" altLang="en-US" smtClean="0"/>
              <a:pPr/>
              <a:t>2018/9/13</a:t>
            </a:fld>
            <a:endParaRPr kumimoji="1" lang="en-US" dirty="0"/>
          </a:p>
        </p:txBody>
      </p:sp>
      <p:sp>
        <p:nvSpPr>
          <p:cNvPr id="4" name="Footer Placeholder 3"/>
          <p:cNvSpPr>
            <a:spLocks noGrp="1"/>
          </p:cNvSpPr>
          <p:nvPr>
            <p:ph type="ftr" sz="quarter" idx="11"/>
          </p:nvPr>
        </p:nvSpPr>
        <p:spPr/>
        <p:txBody>
          <a:bodyPr/>
          <a:lstStyle/>
          <a:p>
            <a:endParaRPr kumimoji="1" lang="en-US" dirty="0"/>
          </a:p>
        </p:txBody>
      </p:sp>
      <p:sp>
        <p:nvSpPr>
          <p:cNvPr id="5" name="Slide Number Placeholder 4"/>
          <p:cNvSpPr>
            <a:spLocks noGrp="1"/>
          </p:cNvSpPr>
          <p:nvPr>
            <p:ph type="sldNum" sz="quarter" idx="12"/>
          </p:nvPr>
        </p:nvSpPr>
        <p:spPr/>
        <p:txBody>
          <a:bodyPr/>
          <a:lstStyle/>
          <a:p>
            <a:fld id="{8BA248B8-8A7E-40E4-AEA6-2B6164D6A3FE}" type="slidenum">
              <a:rPr kumimoji="1" lang="en-US" smtClean="0"/>
              <a:pPr/>
              <a:t>‹#›</a:t>
            </a:fld>
            <a:endParaRPr kumimoji="1"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712F9-427F-495B-8EAF-3D7158842802}" type="datetimeFigureOut">
              <a:rPr kumimoji="1" lang="ja-JP" altLang="en-US" smtClean="0"/>
              <a:pPr/>
              <a:t>2018/9/13</a:t>
            </a:fld>
            <a:endParaRPr kumimoji="1" lang="en-US" dirty="0"/>
          </a:p>
        </p:txBody>
      </p:sp>
      <p:sp>
        <p:nvSpPr>
          <p:cNvPr id="3" name="Footer Placeholder 2"/>
          <p:cNvSpPr>
            <a:spLocks noGrp="1"/>
          </p:cNvSpPr>
          <p:nvPr>
            <p:ph type="ftr" sz="quarter" idx="11"/>
          </p:nvPr>
        </p:nvSpPr>
        <p:spPr/>
        <p:txBody>
          <a:bodyPr/>
          <a:lstStyle/>
          <a:p>
            <a:endParaRPr kumimoji="1" lang="en-US" dirty="0"/>
          </a:p>
        </p:txBody>
      </p:sp>
      <p:sp>
        <p:nvSpPr>
          <p:cNvPr id="4" name="Slide Number Placeholder 3"/>
          <p:cNvSpPr>
            <a:spLocks noGrp="1"/>
          </p:cNvSpPr>
          <p:nvPr>
            <p:ph type="sldNum" sz="quarter" idx="12"/>
          </p:nvPr>
        </p:nvSpPr>
        <p:spPr/>
        <p:txBody>
          <a:bodyPr/>
          <a:lstStyle/>
          <a:p>
            <a:fld id="{8BA248B8-8A7E-40E4-AEA6-2B6164D6A3FE}" type="slidenum">
              <a:rPr kumimoji="1" lang="en-US" smtClean="0"/>
              <a:pPr/>
              <a:t>‹#›</a:t>
            </a:fld>
            <a:endParaRPr kumimoji="1"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kumimoji="1"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t>Click to edit Master text styles</a:t>
            </a:r>
          </a:p>
          <a:p>
            <a:pPr lvl="1"/>
            <a:r>
              <a:rPr kumimoji="1" lang="en-US"/>
              <a:t>Second level</a:t>
            </a:r>
          </a:p>
          <a:p>
            <a:pPr lvl="2"/>
            <a:r>
              <a:rPr kumimoji="1" lang="en-US"/>
              <a:t>Third level</a:t>
            </a:r>
          </a:p>
          <a:p>
            <a:pPr lvl="3"/>
            <a:r>
              <a:rPr kumimoji="1" lang="en-US"/>
              <a:t>Fourth level</a:t>
            </a:r>
          </a:p>
          <a:p>
            <a:pPr lvl="4"/>
            <a:r>
              <a:rPr kumimoji="1"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dirty="0"/>
              <a:t>Click to edit Master text styles</a:t>
            </a:r>
          </a:p>
        </p:txBody>
      </p:sp>
      <p:sp>
        <p:nvSpPr>
          <p:cNvPr id="5" name="Date Placeholder 4"/>
          <p:cNvSpPr>
            <a:spLocks noGrp="1"/>
          </p:cNvSpPr>
          <p:nvPr>
            <p:ph type="dt" sz="half" idx="10"/>
          </p:nvPr>
        </p:nvSpPr>
        <p:spPr/>
        <p:txBody>
          <a:bodyPr/>
          <a:lstStyle/>
          <a:p>
            <a:fld id="{C4B712F9-427F-495B-8EAF-3D7158842802}" type="datetimeFigureOut">
              <a:rPr kumimoji="1" lang="ja-JP" altLang="en-US" smtClean="0"/>
              <a:pPr/>
              <a:t>2018/9/13</a:t>
            </a:fld>
            <a:endParaRPr kumimoji="1" lang="en-US" dirty="0"/>
          </a:p>
        </p:txBody>
      </p:sp>
      <p:sp>
        <p:nvSpPr>
          <p:cNvPr id="6" name="Footer Placeholder 5"/>
          <p:cNvSpPr>
            <a:spLocks noGrp="1"/>
          </p:cNvSpPr>
          <p:nvPr>
            <p:ph type="ftr" sz="quarter" idx="11"/>
          </p:nvPr>
        </p:nvSpPr>
        <p:spPr/>
        <p:txBody>
          <a:bodyPr/>
          <a:lstStyle/>
          <a:p>
            <a:endParaRPr kumimoji="1" lang="en-US" dirty="0"/>
          </a:p>
        </p:txBody>
      </p:sp>
      <p:sp>
        <p:nvSpPr>
          <p:cNvPr id="7" name="Slide Number Placeholder 6"/>
          <p:cNvSpPr>
            <a:spLocks noGrp="1"/>
          </p:cNvSpPr>
          <p:nvPr>
            <p:ph type="sldNum" sz="quarter" idx="12"/>
          </p:nvPr>
        </p:nvSpPr>
        <p:spPr/>
        <p:txBody>
          <a:bodyPr/>
          <a:lstStyle/>
          <a:p>
            <a:fld id="{8BA248B8-8A7E-40E4-AEA6-2B6164D6A3FE}" type="slidenum">
              <a:rPr kumimoji="1" lang="en-US" smtClean="0"/>
              <a:pPr/>
              <a:t>‹#›</a:t>
            </a:fld>
            <a:endParaRPr kumimoji="1"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kumimoji="1"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t>Click to edit Master text styles</a:t>
            </a:r>
          </a:p>
        </p:txBody>
      </p:sp>
      <p:sp>
        <p:nvSpPr>
          <p:cNvPr id="5" name="Date Placeholder 4"/>
          <p:cNvSpPr>
            <a:spLocks noGrp="1"/>
          </p:cNvSpPr>
          <p:nvPr>
            <p:ph type="dt" sz="half" idx="10"/>
          </p:nvPr>
        </p:nvSpPr>
        <p:spPr/>
        <p:txBody>
          <a:bodyPr/>
          <a:lstStyle/>
          <a:p>
            <a:fld id="{C4B712F9-427F-495B-8EAF-3D7158842802}" type="datetimeFigureOut">
              <a:rPr kumimoji="1" lang="ja-JP" altLang="en-US" smtClean="0"/>
              <a:pPr/>
              <a:t>2018/9/13</a:t>
            </a:fld>
            <a:endParaRPr kumimoji="1" lang="en-US" dirty="0"/>
          </a:p>
        </p:txBody>
      </p:sp>
      <p:sp>
        <p:nvSpPr>
          <p:cNvPr id="6" name="Footer Placeholder 5"/>
          <p:cNvSpPr>
            <a:spLocks noGrp="1"/>
          </p:cNvSpPr>
          <p:nvPr>
            <p:ph type="ftr" sz="quarter" idx="11"/>
          </p:nvPr>
        </p:nvSpPr>
        <p:spPr/>
        <p:txBody>
          <a:bodyPr/>
          <a:lstStyle/>
          <a:p>
            <a:endParaRPr kumimoji="1" lang="en-US" dirty="0"/>
          </a:p>
        </p:txBody>
      </p:sp>
      <p:sp>
        <p:nvSpPr>
          <p:cNvPr id="7" name="Slide Number Placeholder 6"/>
          <p:cNvSpPr>
            <a:spLocks noGrp="1"/>
          </p:cNvSpPr>
          <p:nvPr>
            <p:ph type="sldNum" sz="quarter" idx="12"/>
          </p:nvPr>
        </p:nvSpPr>
        <p:spPr/>
        <p:txBody>
          <a:bodyPr/>
          <a:lstStyle/>
          <a:p>
            <a:fld id="{8BA248B8-8A7E-40E4-AEA6-2B6164D6A3FE}" type="slidenum">
              <a:rPr kumimoji="1" lang="en-US" smtClean="0"/>
              <a:pPr/>
              <a:t>‹#›</a:t>
            </a:fld>
            <a:endParaRPr kumimoji="1"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en-US" dirty="0"/>
              <a:t>Click to edit Master text styles</a:t>
            </a:r>
          </a:p>
          <a:p>
            <a:pPr lvl="1"/>
            <a:r>
              <a:rPr kumimoji="1" lang="en-US" dirty="0"/>
              <a:t>Second level</a:t>
            </a:r>
          </a:p>
          <a:p>
            <a:pPr lvl="2"/>
            <a:r>
              <a:rPr kumimoji="1" lang="en-US" dirty="0"/>
              <a:t>Third level</a:t>
            </a:r>
          </a:p>
          <a:p>
            <a:pPr lvl="3"/>
            <a:r>
              <a:rPr kumimoji="1" lang="en-US" dirty="0"/>
              <a:t>Fourth level</a:t>
            </a:r>
          </a:p>
          <a:p>
            <a:pPr lvl="4"/>
            <a:r>
              <a:rPr kumimoji="1"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4B350D"/>
                </a:solidFill>
                <a:latin typeface="Arial" pitchFamily="34" charset="0"/>
                <a:cs typeface="Arial" pitchFamily="34" charset="0"/>
              </a:defRPr>
            </a:lvl1pPr>
          </a:lstStyle>
          <a:p>
            <a:fld id="{C4B712F9-427F-495B-8EAF-3D7158842802}" type="datetimeFigureOut">
              <a:rPr lang="ja-JP" altLang="en-US" smtClean="0"/>
              <a:pPr/>
              <a:t>2018/9/13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rgbClr val="4B350D"/>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4B350D"/>
                </a:solidFill>
                <a:latin typeface="Arial" pitchFamily="34" charset="0"/>
                <a:cs typeface="Arial" pitchFamily="34" charset="0"/>
              </a:defRPr>
            </a:lvl1pPr>
          </a:lstStyle>
          <a:p>
            <a:fld id="{8BA248B8-8A7E-40E4-AEA6-2B6164D6A3F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b="1" kern="1200" cap="none" spc="0">
          <a:ln w="19050" cmpd="sng">
            <a:solidFill>
              <a:schemeClr val="bg1"/>
            </a:solidFill>
            <a:prstDash val="solid"/>
            <a:miter lim="800000"/>
          </a:ln>
          <a:solidFill>
            <a:srgbClr val="4B350D"/>
          </a:solidFill>
          <a:effectLst/>
          <a:latin typeface="+mj-lt"/>
          <a:ea typeface="+mj-ea"/>
          <a:cs typeface="+mj-cs"/>
        </a:defRPr>
      </a:lvl1pPr>
    </p:titleStyle>
    <p:bodyStyle>
      <a:lvl1pPr marL="342900" indent="-342900" algn="l" defTabSz="914400" rtl="0" eaLnBrk="1" latinLnBrk="0" hangingPunct="1">
        <a:spcBef>
          <a:spcPct val="20000"/>
        </a:spcBef>
        <a:buFontTx/>
        <a:buBlip>
          <a:blip r:embed="rId14"/>
        </a:buBlip>
        <a:defRPr kumimoji="1" sz="3200" kern="1200" baseline="0">
          <a:solidFill>
            <a:srgbClr val="4B350D"/>
          </a:solidFill>
          <a:latin typeface="+mn-lt"/>
          <a:ea typeface="+mn-ea"/>
          <a:cs typeface="Microsoft Sans Serif" pitchFamily="34" charset="0"/>
        </a:defRPr>
      </a:lvl1pPr>
      <a:lvl2pPr marL="742950" indent="-285750" algn="l" defTabSz="914400" rtl="0" eaLnBrk="1" latinLnBrk="0" hangingPunct="1">
        <a:spcBef>
          <a:spcPct val="20000"/>
        </a:spcBef>
        <a:buFontTx/>
        <a:buBlip>
          <a:blip r:embed="rId15"/>
        </a:buBlip>
        <a:defRPr kumimoji="1" sz="2800" kern="1200" baseline="0">
          <a:solidFill>
            <a:srgbClr val="4B350D"/>
          </a:solidFill>
          <a:latin typeface="+mn-lt"/>
          <a:ea typeface="+mn-ea"/>
          <a:cs typeface="Microsoft Sans Serif" pitchFamily="34" charset="0"/>
        </a:defRPr>
      </a:lvl2pPr>
      <a:lvl3pPr marL="1143000" indent="-228600" algn="l" defTabSz="914400" rtl="0" eaLnBrk="1" latinLnBrk="0" hangingPunct="1">
        <a:spcBef>
          <a:spcPct val="20000"/>
        </a:spcBef>
        <a:buFontTx/>
        <a:buBlip>
          <a:blip r:embed="rId16"/>
        </a:buBlip>
        <a:defRPr kumimoji="1" sz="2400" kern="1200" baseline="0">
          <a:solidFill>
            <a:srgbClr val="4B350D"/>
          </a:solidFill>
          <a:latin typeface="+mn-lt"/>
          <a:ea typeface="+mn-ea"/>
          <a:cs typeface="Microsoft Sans Serif" pitchFamily="34" charset="0"/>
        </a:defRPr>
      </a:lvl3pPr>
      <a:lvl4pPr marL="1600200" indent="-228600" algn="l" defTabSz="914400" rtl="0" eaLnBrk="1" latinLnBrk="0" hangingPunct="1">
        <a:spcBef>
          <a:spcPct val="20000"/>
        </a:spcBef>
        <a:buFontTx/>
        <a:buBlip>
          <a:blip r:embed="rId17"/>
        </a:buBlip>
        <a:defRPr kumimoji="1" sz="2000" kern="1200" baseline="0">
          <a:solidFill>
            <a:srgbClr val="4B350D"/>
          </a:solidFill>
          <a:latin typeface="+mn-lt"/>
          <a:ea typeface="+mn-ea"/>
          <a:cs typeface="Microsoft Sans Serif" pitchFamily="34" charset="0"/>
        </a:defRPr>
      </a:lvl4pPr>
      <a:lvl5pPr marL="2057400" indent="-228600" algn="l" defTabSz="914400" rtl="0" eaLnBrk="1" latinLnBrk="0" hangingPunct="1">
        <a:spcBef>
          <a:spcPct val="20000"/>
        </a:spcBef>
        <a:buFontTx/>
        <a:buBlip>
          <a:blip r:embed="rId18"/>
        </a:buBlip>
        <a:defRPr kumimoji="1" sz="2000" kern="1200" baseline="0">
          <a:solidFill>
            <a:srgbClr val="4B350D"/>
          </a:solidFill>
          <a:latin typeface="+mn-lt"/>
          <a:ea typeface="+mn-ea"/>
          <a:cs typeface="Microsoft Sans Serif" pitchFamily="34" charset="0"/>
        </a:defRPr>
      </a:lvl5pPr>
      <a:lvl6pPr marL="2514600" indent="-228600" algn="l" defTabSz="914400" rtl="0" eaLnBrk="1" latinLnBrk="0" hangingPunct="1">
        <a:spcBef>
          <a:spcPct val="20000"/>
        </a:spcBef>
        <a:buFontTx/>
        <a:buBlip>
          <a:blip r:embed="rId14"/>
        </a:buBlip>
        <a:defRPr kumimoji="1" sz="1800" kern="1200">
          <a:solidFill>
            <a:srgbClr val="4B350D"/>
          </a:solidFill>
          <a:latin typeface="+mn-lt"/>
          <a:ea typeface="+mn-ea"/>
          <a:cs typeface="Microsoft Sans Serif" pitchFamily="34" charset="0"/>
        </a:defRPr>
      </a:lvl6pPr>
      <a:lvl7pPr marL="2971800" indent="-228600" algn="l" defTabSz="914400" rtl="0" eaLnBrk="1" latinLnBrk="0" hangingPunct="1">
        <a:spcBef>
          <a:spcPct val="20000"/>
        </a:spcBef>
        <a:buFontTx/>
        <a:buBlip>
          <a:blip r:embed="rId15"/>
        </a:buBlip>
        <a:defRPr kumimoji="1" sz="1800" kern="1200">
          <a:solidFill>
            <a:srgbClr val="4B350D"/>
          </a:solidFill>
          <a:latin typeface="+mn-lt"/>
          <a:ea typeface="+mn-ea"/>
          <a:cs typeface="Microsoft Sans Serif" pitchFamily="34" charset="0"/>
        </a:defRPr>
      </a:lvl7pPr>
      <a:lvl8pPr marL="3429000" indent="-228600" algn="l" defTabSz="914400" rtl="0" eaLnBrk="1" latinLnBrk="0" hangingPunct="1">
        <a:spcBef>
          <a:spcPct val="20000"/>
        </a:spcBef>
        <a:buFontTx/>
        <a:buBlip>
          <a:blip r:embed="rId16"/>
        </a:buBlip>
        <a:defRPr kumimoji="1" sz="1600" kern="1200">
          <a:solidFill>
            <a:srgbClr val="4B350D"/>
          </a:solidFill>
          <a:latin typeface="+mn-lt"/>
          <a:ea typeface="+mn-ea"/>
          <a:cs typeface="Microsoft Sans Serif" pitchFamily="34" charset="0"/>
        </a:defRPr>
      </a:lvl8pPr>
      <a:lvl9pPr marL="3886200" indent="-228600" algn="l" defTabSz="914400" rtl="0" eaLnBrk="1" latinLnBrk="0" hangingPunct="1">
        <a:spcBef>
          <a:spcPct val="20000"/>
        </a:spcBef>
        <a:buFontTx/>
        <a:buBlip>
          <a:blip r:embed="rId17"/>
        </a:buBlip>
        <a:defRPr kumimoji="1" sz="1600" kern="1200">
          <a:solidFill>
            <a:srgbClr val="4B350D"/>
          </a:solidFill>
          <a:latin typeface="+mn-lt"/>
          <a:ea typeface="+mn-ea"/>
          <a:cs typeface="Microsoft Sans Serif" pitchFamily="34"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717" y="1624881"/>
            <a:ext cx="7774632" cy="2234679"/>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en-US" sz="5400" spc="50" dirty="0">
                <a:ln w="11430"/>
                <a:solidFill>
                  <a:srgbClr val="9437FF"/>
                </a:solidFill>
                <a:effectLst>
                  <a:outerShdw blurRad="76200" dist="50800" dir="5400000" algn="tl" rotWithShape="0">
                    <a:srgbClr val="000000">
                      <a:alpha val="65000"/>
                    </a:srgbClr>
                  </a:outerShdw>
                </a:effectLst>
              </a:rPr>
              <a:t>Sharing The Gospel With Your Children</a:t>
            </a:r>
          </a:p>
        </p:txBody>
      </p:sp>
      <p:pic>
        <p:nvPicPr>
          <p:cNvPr id="1026" name="Picture 2" descr="C:\Users\mugandat\AppData\Local\Microsoft\Windows\Temporary Internet Files\Content.IE5\UF4VO9UH\MC9004382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275" y="332656"/>
            <a:ext cx="1939925" cy="1292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ugandat\AppData\Local\Microsoft\Windows\Temporary Internet Files\Content.IE5\EIHVF6UG\MP9002020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4293096"/>
            <a:ext cx="3116764" cy="20882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464418"/>
            <a:ext cx="1447800" cy="10287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a:spLocks/>
          </p:cNvSpPr>
          <p:nvPr/>
        </p:nvSpPr>
        <p:spPr bwMode="auto">
          <a:xfrm rot="20906996" flipH="1">
            <a:off x="3489476" y="978740"/>
            <a:ext cx="5816996" cy="6185915"/>
          </a:xfrm>
          <a:custGeom>
            <a:avLst/>
            <a:gdLst>
              <a:gd name="T0" fmla="*/ 72188 w 6188"/>
              <a:gd name="T1" fmla="*/ 542680 h 8622"/>
              <a:gd name="T2" fmla="*/ 82803 w 6188"/>
              <a:gd name="T3" fmla="*/ 672490 h 8622"/>
              <a:gd name="T4" fmla="*/ 150745 w 6188"/>
              <a:gd name="T5" fmla="*/ 899658 h 8622"/>
              <a:gd name="T6" fmla="*/ 192147 w 6188"/>
              <a:gd name="T7" fmla="*/ 1225987 h 8622"/>
              <a:gd name="T8" fmla="*/ 281320 w 6188"/>
              <a:gd name="T9" fmla="*/ 1525874 h 8622"/>
              <a:gd name="T10" fmla="*/ 376862 w 6188"/>
              <a:gd name="T11" fmla="*/ 1824558 h 8622"/>
              <a:gd name="T12" fmla="*/ 486205 w 6188"/>
              <a:gd name="T13" fmla="*/ 2163507 h 8622"/>
              <a:gd name="T14" fmla="*/ 549900 w 6188"/>
              <a:gd name="T15" fmla="*/ 2513875 h 8622"/>
              <a:gd name="T16" fmla="*/ 742047 w 6188"/>
              <a:gd name="T17" fmla="*/ 2964005 h 8622"/>
              <a:gd name="T18" fmla="*/ 840774 w 6188"/>
              <a:gd name="T19" fmla="*/ 3397908 h 8622"/>
              <a:gd name="T20" fmla="*/ 954363 w 6188"/>
              <a:gd name="T21" fmla="*/ 3786137 h 8622"/>
              <a:gd name="T22" fmla="*/ 1088123 w 6188"/>
              <a:gd name="T23" fmla="*/ 4022320 h 8622"/>
              <a:gd name="T24" fmla="*/ 1195343 w 6188"/>
              <a:gd name="T25" fmla="*/ 4292758 h 8622"/>
              <a:gd name="T26" fmla="*/ 1282392 w 6188"/>
              <a:gd name="T27" fmla="*/ 4595048 h 8622"/>
              <a:gd name="T28" fmla="*/ 1352457 w 6188"/>
              <a:gd name="T29" fmla="*/ 4900944 h 8622"/>
              <a:gd name="T30" fmla="*/ 1452246 w 6188"/>
              <a:gd name="T31" fmla="*/ 5165975 h 8622"/>
              <a:gd name="T32" fmla="*/ 1699594 w 6188"/>
              <a:gd name="T33" fmla="*/ 5170181 h 8622"/>
              <a:gd name="T34" fmla="*/ 1991530 w 6188"/>
              <a:gd name="T35" fmla="*/ 5117296 h 8622"/>
              <a:gd name="T36" fmla="*/ 2202785 w 6188"/>
              <a:gd name="T37" fmla="*/ 5116695 h 8622"/>
              <a:gd name="T38" fmla="*/ 2468181 w 6188"/>
              <a:gd name="T39" fmla="*/ 5065612 h 8622"/>
              <a:gd name="T40" fmla="*/ 2753747 w 6188"/>
              <a:gd name="T41" fmla="*/ 5021741 h 8622"/>
              <a:gd name="T42" fmla="*/ 3078591 w 6188"/>
              <a:gd name="T43" fmla="*/ 4985682 h 8622"/>
              <a:gd name="T44" fmla="*/ 3351418 w 6188"/>
              <a:gd name="T45" fmla="*/ 4967052 h 8622"/>
              <a:gd name="T46" fmla="*/ 3790913 w 6188"/>
              <a:gd name="T47" fmla="*/ 4905752 h 8622"/>
              <a:gd name="T48" fmla="*/ 4058432 w 6188"/>
              <a:gd name="T49" fmla="*/ 4857674 h 8622"/>
              <a:gd name="T50" fmla="*/ 4313212 w 6188"/>
              <a:gd name="T51" fmla="*/ 4810798 h 8622"/>
              <a:gd name="T52" fmla="*/ 4555254 w 6188"/>
              <a:gd name="T53" fmla="*/ 4799379 h 8622"/>
              <a:gd name="T54" fmla="*/ 4833388 w 6188"/>
              <a:gd name="T55" fmla="*/ 4780749 h 8622"/>
              <a:gd name="T56" fmla="*/ 5071183 w 6188"/>
              <a:gd name="T57" fmla="*/ 4759715 h 8622"/>
              <a:gd name="T58" fmla="*/ 5406643 w 6188"/>
              <a:gd name="T59" fmla="*/ 4696012 h 8622"/>
              <a:gd name="T60" fmla="*/ 5674162 w 6188"/>
              <a:gd name="T61" fmla="*/ 4660554 h 8622"/>
              <a:gd name="T62" fmla="*/ 6020238 w 6188"/>
              <a:gd name="T63" fmla="*/ 4650338 h 8622"/>
              <a:gd name="T64" fmla="*/ 6280325 w 6188"/>
              <a:gd name="T65" fmla="*/ 4629304 h 8622"/>
              <a:gd name="T66" fmla="*/ 6509627 w 6188"/>
              <a:gd name="T67" fmla="*/ 4587236 h 8622"/>
              <a:gd name="T68" fmla="*/ 6499012 w 6188"/>
              <a:gd name="T69" fmla="*/ 4438194 h 8622"/>
              <a:gd name="T70" fmla="*/ 6387545 w 6188"/>
              <a:gd name="T71" fmla="*/ 4060782 h 8622"/>
              <a:gd name="T72" fmla="*/ 6277141 w 6188"/>
              <a:gd name="T73" fmla="*/ 3761497 h 8622"/>
              <a:gd name="T74" fmla="*/ 6129581 w 6188"/>
              <a:gd name="T75" fmla="*/ 3414735 h 8622"/>
              <a:gd name="T76" fmla="*/ 6077563 w 6188"/>
              <a:gd name="T77" fmla="*/ 3048141 h 8622"/>
              <a:gd name="T78" fmla="*/ 5957604 w 6188"/>
              <a:gd name="T79" fmla="*/ 2656306 h 8622"/>
              <a:gd name="T80" fmla="*/ 5893909 w 6188"/>
              <a:gd name="T81" fmla="*/ 2357021 h 8622"/>
              <a:gd name="T82" fmla="*/ 5813229 w 6188"/>
              <a:gd name="T83" fmla="*/ 2127448 h 8622"/>
              <a:gd name="T84" fmla="*/ 5783505 w 6188"/>
              <a:gd name="T85" fmla="*/ 1917709 h 8622"/>
              <a:gd name="T86" fmla="*/ 5657176 w 6188"/>
              <a:gd name="T87" fmla="*/ 1477796 h 8622"/>
              <a:gd name="T88" fmla="*/ 5556326 w 6188"/>
              <a:gd name="T89" fmla="*/ 1038483 h 8622"/>
              <a:gd name="T90" fmla="*/ 5499001 w 6188"/>
              <a:gd name="T91" fmla="*/ 731987 h 8622"/>
              <a:gd name="T92" fmla="*/ 5336578 w 6188"/>
              <a:gd name="T93" fmla="*/ 494602 h 8622"/>
              <a:gd name="T94" fmla="*/ 5254837 w 6188"/>
              <a:gd name="T95" fmla="*/ 132815 h 8622"/>
              <a:gd name="T96" fmla="*/ 5071183 w 6188"/>
              <a:gd name="T97" fmla="*/ 7212 h 8622"/>
              <a:gd name="T98" fmla="*/ 4756954 w 6188"/>
              <a:gd name="T99" fmla="*/ 29448 h 8622"/>
              <a:gd name="T100" fmla="*/ 4421494 w 6188"/>
              <a:gd name="T101" fmla="*/ 63102 h 8622"/>
              <a:gd name="T102" fmla="*/ 4064801 w 6188"/>
              <a:gd name="T103" fmla="*/ 103969 h 8622"/>
              <a:gd name="T104" fmla="*/ 3694309 w 6188"/>
              <a:gd name="T105" fmla="*/ 138224 h 8622"/>
              <a:gd name="T106" fmla="*/ 3372649 w 6188"/>
              <a:gd name="T107" fmla="*/ 170677 h 8622"/>
              <a:gd name="T108" fmla="*/ 3070098 w 6188"/>
              <a:gd name="T109" fmla="*/ 216351 h 8622"/>
              <a:gd name="T110" fmla="*/ 2760116 w 6188"/>
              <a:gd name="T111" fmla="*/ 228370 h 8622"/>
              <a:gd name="T112" fmla="*/ 2445888 w 6188"/>
              <a:gd name="T113" fmla="*/ 265030 h 8622"/>
              <a:gd name="T114" fmla="*/ 2161383 w 6188"/>
              <a:gd name="T115" fmla="*/ 301088 h 8622"/>
              <a:gd name="T116" fmla="*/ 1873694 w 6188"/>
              <a:gd name="T117" fmla="*/ 346161 h 8622"/>
              <a:gd name="T118" fmla="*/ 1562650 w 6188"/>
              <a:gd name="T119" fmla="*/ 364791 h 8622"/>
              <a:gd name="T120" fmla="*/ 1239929 w 6188"/>
              <a:gd name="T121" fmla="*/ 400850 h 8622"/>
              <a:gd name="T122" fmla="*/ 846082 w 6188"/>
              <a:gd name="T123" fmla="*/ 447726 h 8622"/>
              <a:gd name="T124" fmla="*/ 470281 w 6188"/>
              <a:gd name="T125" fmla="*/ 472967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88"/>
              <a:gd name="T190" fmla="*/ 0 h 8622"/>
              <a:gd name="T191" fmla="*/ 6188 w 6188"/>
              <a:gd name="T192" fmla="*/ 8622 h 8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88" h="8622">
                <a:moveTo>
                  <a:pt x="228" y="871"/>
                </a:moveTo>
                <a:lnTo>
                  <a:pt x="218" y="871"/>
                </a:lnTo>
                <a:lnTo>
                  <a:pt x="207" y="870"/>
                </a:lnTo>
                <a:lnTo>
                  <a:pt x="195" y="870"/>
                </a:lnTo>
                <a:lnTo>
                  <a:pt x="183" y="870"/>
                </a:lnTo>
                <a:lnTo>
                  <a:pt x="170" y="871"/>
                </a:lnTo>
                <a:lnTo>
                  <a:pt x="159" y="874"/>
                </a:lnTo>
                <a:lnTo>
                  <a:pt x="150" y="876"/>
                </a:lnTo>
                <a:lnTo>
                  <a:pt x="142" y="880"/>
                </a:lnTo>
                <a:lnTo>
                  <a:pt x="135" y="883"/>
                </a:lnTo>
                <a:lnTo>
                  <a:pt x="128" y="885"/>
                </a:lnTo>
                <a:lnTo>
                  <a:pt x="121" y="886"/>
                </a:lnTo>
                <a:lnTo>
                  <a:pt x="114" y="886"/>
                </a:lnTo>
                <a:lnTo>
                  <a:pt x="105" y="887"/>
                </a:lnTo>
                <a:lnTo>
                  <a:pt x="98" y="887"/>
                </a:lnTo>
                <a:lnTo>
                  <a:pt x="91" y="890"/>
                </a:lnTo>
                <a:lnTo>
                  <a:pt x="85" y="895"/>
                </a:lnTo>
                <a:lnTo>
                  <a:pt x="78" y="899"/>
                </a:lnTo>
                <a:lnTo>
                  <a:pt x="68" y="903"/>
                </a:lnTo>
                <a:lnTo>
                  <a:pt x="55" y="907"/>
                </a:lnTo>
                <a:lnTo>
                  <a:pt x="41" y="910"/>
                </a:lnTo>
                <a:lnTo>
                  <a:pt x="28" y="915"/>
                </a:lnTo>
                <a:lnTo>
                  <a:pt x="16" y="921"/>
                </a:lnTo>
                <a:lnTo>
                  <a:pt x="5" y="929"/>
                </a:lnTo>
                <a:lnTo>
                  <a:pt x="0" y="940"/>
                </a:lnTo>
                <a:lnTo>
                  <a:pt x="5" y="955"/>
                </a:lnTo>
                <a:lnTo>
                  <a:pt x="13" y="974"/>
                </a:lnTo>
                <a:lnTo>
                  <a:pt x="20" y="997"/>
                </a:lnTo>
                <a:lnTo>
                  <a:pt x="28" y="1021"/>
                </a:lnTo>
                <a:lnTo>
                  <a:pt x="36" y="1044"/>
                </a:lnTo>
                <a:lnTo>
                  <a:pt x="42" y="1065"/>
                </a:lnTo>
                <a:lnTo>
                  <a:pt x="47" y="1082"/>
                </a:lnTo>
                <a:lnTo>
                  <a:pt x="48" y="1092"/>
                </a:lnTo>
                <a:lnTo>
                  <a:pt x="50" y="1098"/>
                </a:lnTo>
                <a:lnTo>
                  <a:pt x="55" y="1104"/>
                </a:lnTo>
                <a:lnTo>
                  <a:pt x="62" y="1109"/>
                </a:lnTo>
                <a:lnTo>
                  <a:pt x="70" y="1114"/>
                </a:lnTo>
                <a:lnTo>
                  <a:pt x="78" y="1119"/>
                </a:lnTo>
                <a:lnTo>
                  <a:pt x="87" y="1124"/>
                </a:lnTo>
                <a:lnTo>
                  <a:pt x="94" y="1129"/>
                </a:lnTo>
                <a:lnTo>
                  <a:pt x="98" y="1133"/>
                </a:lnTo>
                <a:lnTo>
                  <a:pt x="103" y="1141"/>
                </a:lnTo>
                <a:lnTo>
                  <a:pt x="109" y="1153"/>
                </a:lnTo>
                <a:lnTo>
                  <a:pt x="115" y="1168"/>
                </a:lnTo>
                <a:lnTo>
                  <a:pt x="121" y="1187"/>
                </a:lnTo>
                <a:lnTo>
                  <a:pt x="125" y="1209"/>
                </a:lnTo>
                <a:lnTo>
                  <a:pt x="128" y="1236"/>
                </a:lnTo>
                <a:lnTo>
                  <a:pt x="128" y="1266"/>
                </a:lnTo>
                <a:lnTo>
                  <a:pt x="123" y="1300"/>
                </a:lnTo>
                <a:lnTo>
                  <a:pt x="118" y="1334"/>
                </a:lnTo>
                <a:lnTo>
                  <a:pt x="115" y="1365"/>
                </a:lnTo>
                <a:lnTo>
                  <a:pt x="115" y="1392"/>
                </a:lnTo>
                <a:lnTo>
                  <a:pt x="116" y="1417"/>
                </a:lnTo>
                <a:lnTo>
                  <a:pt x="120" y="1440"/>
                </a:lnTo>
                <a:lnTo>
                  <a:pt x="124" y="1461"/>
                </a:lnTo>
                <a:lnTo>
                  <a:pt x="132" y="1479"/>
                </a:lnTo>
                <a:lnTo>
                  <a:pt x="142" y="1497"/>
                </a:lnTo>
                <a:lnTo>
                  <a:pt x="152" y="1517"/>
                </a:lnTo>
                <a:lnTo>
                  <a:pt x="162" y="1538"/>
                </a:lnTo>
                <a:lnTo>
                  <a:pt x="170" y="1561"/>
                </a:lnTo>
                <a:lnTo>
                  <a:pt x="176" y="1583"/>
                </a:lnTo>
                <a:lnTo>
                  <a:pt x="182" y="1605"/>
                </a:lnTo>
                <a:lnTo>
                  <a:pt x="184" y="1625"/>
                </a:lnTo>
                <a:lnTo>
                  <a:pt x="185" y="1641"/>
                </a:lnTo>
                <a:lnTo>
                  <a:pt x="184" y="1652"/>
                </a:lnTo>
                <a:lnTo>
                  <a:pt x="185" y="1676"/>
                </a:lnTo>
                <a:lnTo>
                  <a:pt x="191" y="1712"/>
                </a:lnTo>
                <a:lnTo>
                  <a:pt x="196" y="1752"/>
                </a:lnTo>
                <a:lnTo>
                  <a:pt x="194" y="1788"/>
                </a:lnTo>
                <a:lnTo>
                  <a:pt x="187" y="1825"/>
                </a:lnTo>
                <a:lnTo>
                  <a:pt x="182" y="1869"/>
                </a:lnTo>
                <a:lnTo>
                  <a:pt x="177" y="1910"/>
                </a:lnTo>
                <a:lnTo>
                  <a:pt x="174" y="1942"/>
                </a:lnTo>
                <a:lnTo>
                  <a:pt x="174" y="1970"/>
                </a:lnTo>
                <a:lnTo>
                  <a:pt x="176" y="2006"/>
                </a:lnTo>
                <a:lnTo>
                  <a:pt x="181" y="2040"/>
                </a:lnTo>
                <a:lnTo>
                  <a:pt x="182" y="2067"/>
                </a:lnTo>
                <a:lnTo>
                  <a:pt x="184" y="2099"/>
                </a:lnTo>
                <a:lnTo>
                  <a:pt x="191" y="2146"/>
                </a:lnTo>
                <a:lnTo>
                  <a:pt x="198" y="2192"/>
                </a:lnTo>
                <a:lnTo>
                  <a:pt x="205" y="2226"/>
                </a:lnTo>
                <a:lnTo>
                  <a:pt x="208" y="2240"/>
                </a:lnTo>
                <a:lnTo>
                  <a:pt x="212" y="2257"/>
                </a:lnTo>
                <a:lnTo>
                  <a:pt x="217" y="2277"/>
                </a:lnTo>
                <a:lnTo>
                  <a:pt x="223" y="2296"/>
                </a:lnTo>
                <a:lnTo>
                  <a:pt x="229" y="2316"/>
                </a:lnTo>
                <a:lnTo>
                  <a:pt x="235" y="2333"/>
                </a:lnTo>
                <a:lnTo>
                  <a:pt x="241" y="2349"/>
                </a:lnTo>
                <a:lnTo>
                  <a:pt x="245" y="2360"/>
                </a:lnTo>
                <a:lnTo>
                  <a:pt x="252" y="2385"/>
                </a:lnTo>
                <a:lnTo>
                  <a:pt x="257" y="2419"/>
                </a:lnTo>
                <a:lnTo>
                  <a:pt x="258" y="2452"/>
                </a:lnTo>
                <a:lnTo>
                  <a:pt x="258" y="2476"/>
                </a:lnTo>
                <a:lnTo>
                  <a:pt x="261" y="2502"/>
                </a:lnTo>
                <a:lnTo>
                  <a:pt x="265" y="2539"/>
                </a:lnTo>
                <a:lnTo>
                  <a:pt x="270" y="2577"/>
                </a:lnTo>
                <a:lnTo>
                  <a:pt x="272" y="2605"/>
                </a:lnTo>
                <a:lnTo>
                  <a:pt x="270" y="2641"/>
                </a:lnTo>
                <a:lnTo>
                  <a:pt x="268" y="2693"/>
                </a:lnTo>
                <a:lnTo>
                  <a:pt x="266" y="2747"/>
                </a:lnTo>
                <a:lnTo>
                  <a:pt x="272" y="2786"/>
                </a:lnTo>
                <a:lnTo>
                  <a:pt x="282" y="2815"/>
                </a:lnTo>
                <a:lnTo>
                  <a:pt x="290" y="2845"/>
                </a:lnTo>
                <a:lnTo>
                  <a:pt x="298" y="2873"/>
                </a:lnTo>
                <a:lnTo>
                  <a:pt x="306" y="2893"/>
                </a:lnTo>
                <a:lnTo>
                  <a:pt x="312" y="2900"/>
                </a:lnTo>
                <a:lnTo>
                  <a:pt x="318" y="2908"/>
                </a:lnTo>
                <a:lnTo>
                  <a:pt x="324" y="2918"/>
                </a:lnTo>
                <a:lnTo>
                  <a:pt x="330" y="2927"/>
                </a:lnTo>
                <a:lnTo>
                  <a:pt x="335" y="2940"/>
                </a:lnTo>
                <a:lnTo>
                  <a:pt x="341" y="2954"/>
                </a:lnTo>
                <a:lnTo>
                  <a:pt x="344" y="2972"/>
                </a:lnTo>
                <a:lnTo>
                  <a:pt x="348" y="2992"/>
                </a:lnTo>
                <a:lnTo>
                  <a:pt x="355" y="3036"/>
                </a:lnTo>
                <a:lnTo>
                  <a:pt x="362" y="3076"/>
                </a:lnTo>
                <a:lnTo>
                  <a:pt x="368" y="3109"/>
                </a:lnTo>
                <a:lnTo>
                  <a:pt x="370" y="3131"/>
                </a:lnTo>
                <a:lnTo>
                  <a:pt x="372" y="3160"/>
                </a:lnTo>
                <a:lnTo>
                  <a:pt x="378" y="3207"/>
                </a:lnTo>
                <a:lnTo>
                  <a:pt x="386" y="3253"/>
                </a:lnTo>
                <a:lnTo>
                  <a:pt x="397" y="3283"/>
                </a:lnTo>
                <a:lnTo>
                  <a:pt x="406" y="3306"/>
                </a:lnTo>
                <a:lnTo>
                  <a:pt x="413" y="3338"/>
                </a:lnTo>
                <a:lnTo>
                  <a:pt x="417" y="3373"/>
                </a:lnTo>
                <a:lnTo>
                  <a:pt x="418" y="3404"/>
                </a:lnTo>
                <a:lnTo>
                  <a:pt x="422" y="3414"/>
                </a:lnTo>
                <a:lnTo>
                  <a:pt x="429" y="3437"/>
                </a:lnTo>
                <a:lnTo>
                  <a:pt x="437" y="3467"/>
                </a:lnTo>
                <a:lnTo>
                  <a:pt x="443" y="3492"/>
                </a:lnTo>
                <a:lnTo>
                  <a:pt x="448" y="3519"/>
                </a:lnTo>
                <a:lnTo>
                  <a:pt x="452" y="3551"/>
                </a:lnTo>
                <a:lnTo>
                  <a:pt x="457" y="3579"/>
                </a:lnTo>
                <a:lnTo>
                  <a:pt x="458" y="3600"/>
                </a:lnTo>
                <a:lnTo>
                  <a:pt x="462" y="3625"/>
                </a:lnTo>
                <a:lnTo>
                  <a:pt x="469" y="3663"/>
                </a:lnTo>
                <a:lnTo>
                  <a:pt x="473" y="3699"/>
                </a:lnTo>
                <a:lnTo>
                  <a:pt x="475" y="3725"/>
                </a:lnTo>
                <a:lnTo>
                  <a:pt x="483" y="3737"/>
                </a:lnTo>
                <a:lnTo>
                  <a:pt x="491" y="3752"/>
                </a:lnTo>
                <a:lnTo>
                  <a:pt x="498" y="3772"/>
                </a:lnTo>
                <a:lnTo>
                  <a:pt x="504" y="3791"/>
                </a:lnTo>
                <a:lnTo>
                  <a:pt x="510" y="3812"/>
                </a:lnTo>
                <a:lnTo>
                  <a:pt x="513" y="3833"/>
                </a:lnTo>
                <a:lnTo>
                  <a:pt x="516" y="3850"/>
                </a:lnTo>
                <a:lnTo>
                  <a:pt x="516" y="3865"/>
                </a:lnTo>
                <a:lnTo>
                  <a:pt x="515" y="3900"/>
                </a:lnTo>
                <a:lnTo>
                  <a:pt x="513" y="3949"/>
                </a:lnTo>
                <a:lnTo>
                  <a:pt x="511" y="4000"/>
                </a:lnTo>
                <a:lnTo>
                  <a:pt x="507" y="4038"/>
                </a:lnTo>
                <a:lnTo>
                  <a:pt x="505" y="4073"/>
                </a:lnTo>
                <a:lnTo>
                  <a:pt x="509" y="4123"/>
                </a:lnTo>
                <a:lnTo>
                  <a:pt x="518" y="4183"/>
                </a:lnTo>
                <a:lnTo>
                  <a:pt x="536" y="4247"/>
                </a:lnTo>
                <a:lnTo>
                  <a:pt x="546" y="4280"/>
                </a:lnTo>
                <a:lnTo>
                  <a:pt x="557" y="4313"/>
                </a:lnTo>
                <a:lnTo>
                  <a:pt x="569" y="4346"/>
                </a:lnTo>
                <a:lnTo>
                  <a:pt x="579" y="4378"/>
                </a:lnTo>
                <a:lnTo>
                  <a:pt x="591" y="4411"/>
                </a:lnTo>
                <a:lnTo>
                  <a:pt x="602" y="4443"/>
                </a:lnTo>
                <a:lnTo>
                  <a:pt x="612" y="4474"/>
                </a:lnTo>
                <a:lnTo>
                  <a:pt x="622" y="4503"/>
                </a:lnTo>
                <a:lnTo>
                  <a:pt x="637" y="4557"/>
                </a:lnTo>
                <a:lnTo>
                  <a:pt x="645" y="4605"/>
                </a:lnTo>
                <a:lnTo>
                  <a:pt x="650" y="4649"/>
                </a:lnTo>
                <a:lnTo>
                  <a:pt x="651" y="4694"/>
                </a:lnTo>
                <a:lnTo>
                  <a:pt x="654" y="4737"/>
                </a:lnTo>
                <a:lnTo>
                  <a:pt x="663" y="4774"/>
                </a:lnTo>
                <a:lnTo>
                  <a:pt x="671" y="4806"/>
                </a:lnTo>
                <a:lnTo>
                  <a:pt x="680" y="4832"/>
                </a:lnTo>
                <a:lnTo>
                  <a:pt x="690" y="4871"/>
                </a:lnTo>
                <a:lnTo>
                  <a:pt x="699" y="4932"/>
                </a:lnTo>
                <a:lnTo>
                  <a:pt x="706" y="4995"/>
                </a:lnTo>
                <a:lnTo>
                  <a:pt x="711" y="5040"/>
                </a:lnTo>
                <a:lnTo>
                  <a:pt x="714" y="5080"/>
                </a:lnTo>
                <a:lnTo>
                  <a:pt x="721" y="5136"/>
                </a:lnTo>
                <a:lnTo>
                  <a:pt x="731" y="5193"/>
                </a:lnTo>
                <a:lnTo>
                  <a:pt x="741" y="5240"/>
                </a:lnTo>
                <a:lnTo>
                  <a:pt x="747" y="5278"/>
                </a:lnTo>
                <a:lnTo>
                  <a:pt x="748" y="5311"/>
                </a:lnTo>
                <a:lnTo>
                  <a:pt x="745" y="5339"/>
                </a:lnTo>
                <a:lnTo>
                  <a:pt x="741" y="5357"/>
                </a:lnTo>
                <a:lnTo>
                  <a:pt x="757" y="5454"/>
                </a:lnTo>
                <a:lnTo>
                  <a:pt x="756" y="5474"/>
                </a:lnTo>
                <a:lnTo>
                  <a:pt x="758" y="5496"/>
                </a:lnTo>
                <a:lnTo>
                  <a:pt x="761" y="5522"/>
                </a:lnTo>
                <a:lnTo>
                  <a:pt x="767" y="5548"/>
                </a:lnTo>
                <a:lnTo>
                  <a:pt x="774" y="5577"/>
                </a:lnTo>
                <a:lnTo>
                  <a:pt x="781" y="5604"/>
                </a:lnTo>
                <a:lnTo>
                  <a:pt x="787" y="5629"/>
                </a:lnTo>
                <a:lnTo>
                  <a:pt x="792" y="5654"/>
                </a:lnTo>
                <a:lnTo>
                  <a:pt x="797" y="5682"/>
                </a:lnTo>
                <a:lnTo>
                  <a:pt x="801" y="5720"/>
                </a:lnTo>
                <a:lnTo>
                  <a:pt x="807" y="5762"/>
                </a:lnTo>
                <a:lnTo>
                  <a:pt x="813" y="5807"/>
                </a:lnTo>
                <a:lnTo>
                  <a:pt x="819" y="5850"/>
                </a:lnTo>
                <a:lnTo>
                  <a:pt x="825" y="5888"/>
                </a:lnTo>
                <a:lnTo>
                  <a:pt x="831" y="5917"/>
                </a:lnTo>
                <a:lnTo>
                  <a:pt x="835" y="5936"/>
                </a:lnTo>
                <a:lnTo>
                  <a:pt x="843" y="5972"/>
                </a:lnTo>
                <a:lnTo>
                  <a:pt x="847" y="6028"/>
                </a:lnTo>
                <a:lnTo>
                  <a:pt x="850" y="6085"/>
                </a:lnTo>
                <a:lnTo>
                  <a:pt x="850" y="6127"/>
                </a:lnTo>
                <a:lnTo>
                  <a:pt x="852" y="6145"/>
                </a:lnTo>
                <a:lnTo>
                  <a:pt x="857" y="6169"/>
                </a:lnTo>
                <a:lnTo>
                  <a:pt x="864" y="6194"/>
                </a:lnTo>
                <a:lnTo>
                  <a:pt x="872" y="6222"/>
                </a:lnTo>
                <a:lnTo>
                  <a:pt x="881" y="6251"/>
                </a:lnTo>
                <a:lnTo>
                  <a:pt x="891" y="6276"/>
                </a:lnTo>
                <a:lnTo>
                  <a:pt x="899" y="6300"/>
                </a:lnTo>
                <a:lnTo>
                  <a:pt x="905" y="6317"/>
                </a:lnTo>
                <a:lnTo>
                  <a:pt x="911" y="6334"/>
                </a:lnTo>
                <a:lnTo>
                  <a:pt x="918" y="6355"/>
                </a:lnTo>
                <a:lnTo>
                  <a:pt x="925" y="6377"/>
                </a:lnTo>
                <a:lnTo>
                  <a:pt x="932" y="6400"/>
                </a:lnTo>
                <a:lnTo>
                  <a:pt x="939" y="6423"/>
                </a:lnTo>
                <a:lnTo>
                  <a:pt x="945" y="6443"/>
                </a:lnTo>
                <a:lnTo>
                  <a:pt x="948" y="6460"/>
                </a:lnTo>
                <a:lnTo>
                  <a:pt x="951" y="6471"/>
                </a:lnTo>
                <a:lnTo>
                  <a:pt x="955" y="6497"/>
                </a:lnTo>
                <a:lnTo>
                  <a:pt x="964" y="6534"/>
                </a:lnTo>
                <a:lnTo>
                  <a:pt x="973" y="6567"/>
                </a:lnTo>
                <a:lnTo>
                  <a:pt x="984" y="6586"/>
                </a:lnTo>
                <a:lnTo>
                  <a:pt x="988" y="6595"/>
                </a:lnTo>
                <a:lnTo>
                  <a:pt x="995" y="6610"/>
                </a:lnTo>
                <a:lnTo>
                  <a:pt x="1001" y="6629"/>
                </a:lnTo>
                <a:lnTo>
                  <a:pt x="1008" y="6650"/>
                </a:lnTo>
                <a:lnTo>
                  <a:pt x="1017" y="6672"/>
                </a:lnTo>
                <a:lnTo>
                  <a:pt x="1025" y="6693"/>
                </a:lnTo>
                <a:lnTo>
                  <a:pt x="1034" y="6709"/>
                </a:lnTo>
                <a:lnTo>
                  <a:pt x="1044" y="6719"/>
                </a:lnTo>
                <a:lnTo>
                  <a:pt x="1048" y="6747"/>
                </a:lnTo>
                <a:lnTo>
                  <a:pt x="1057" y="6792"/>
                </a:lnTo>
                <a:lnTo>
                  <a:pt x="1065" y="6839"/>
                </a:lnTo>
                <a:lnTo>
                  <a:pt x="1071" y="6874"/>
                </a:lnTo>
                <a:lnTo>
                  <a:pt x="1073" y="6889"/>
                </a:lnTo>
                <a:lnTo>
                  <a:pt x="1076" y="6909"/>
                </a:lnTo>
                <a:lnTo>
                  <a:pt x="1081" y="6931"/>
                </a:lnTo>
                <a:lnTo>
                  <a:pt x="1087" y="6954"/>
                </a:lnTo>
                <a:lnTo>
                  <a:pt x="1093" y="6977"/>
                </a:lnTo>
                <a:lnTo>
                  <a:pt x="1098" y="6998"/>
                </a:lnTo>
                <a:lnTo>
                  <a:pt x="1104" y="7015"/>
                </a:lnTo>
                <a:lnTo>
                  <a:pt x="1107" y="7026"/>
                </a:lnTo>
                <a:lnTo>
                  <a:pt x="1112" y="7048"/>
                </a:lnTo>
                <a:lnTo>
                  <a:pt x="1113" y="7074"/>
                </a:lnTo>
                <a:lnTo>
                  <a:pt x="1113" y="7100"/>
                </a:lnTo>
                <a:lnTo>
                  <a:pt x="1118" y="7119"/>
                </a:lnTo>
                <a:lnTo>
                  <a:pt x="1126" y="7143"/>
                </a:lnTo>
                <a:lnTo>
                  <a:pt x="1135" y="7179"/>
                </a:lnTo>
                <a:lnTo>
                  <a:pt x="1142" y="7217"/>
                </a:lnTo>
                <a:lnTo>
                  <a:pt x="1147" y="7246"/>
                </a:lnTo>
                <a:lnTo>
                  <a:pt x="1146" y="7274"/>
                </a:lnTo>
                <a:lnTo>
                  <a:pt x="1142" y="7309"/>
                </a:lnTo>
                <a:lnTo>
                  <a:pt x="1136" y="7345"/>
                </a:lnTo>
                <a:lnTo>
                  <a:pt x="1134" y="7369"/>
                </a:lnTo>
                <a:lnTo>
                  <a:pt x="1144" y="7395"/>
                </a:lnTo>
                <a:lnTo>
                  <a:pt x="1154" y="7429"/>
                </a:lnTo>
                <a:lnTo>
                  <a:pt x="1161" y="7469"/>
                </a:lnTo>
                <a:lnTo>
                  <a:pt x="1166" y="7509"/>
                </a:lnTo>
                <a:lnTo>
                  <a:pt x="1168" y="7529"/>
                </a:lnTo>
                <a:lnTo>
                  <a:pt x="1174" y="7548"/>
                </a:lnTo>
                <a:lnTo>
                  <a:pt x="1181" y="7567"/>
                </a:lnTo>
                <a:lnTo>
                  <a:pt x="1189" y="7585"/>
                </a:lnTo>
                <a:lnTo>
                  <a:pt x="1196" y="7602"/>
                </a:lnTo>
                <a:lnTo>
                  <a:pt x="1203" y="7618"/>
                </a:lnTo>
                <a:lnTo>
                  <a:pt x="1207" y="7633"/>
                </a:lnTo>
                <a:lnTo>
                  <a:pt x="1208" y="7646"/>
                </a:lnTo>
                <a:lnTo>
                  <a:pt x="1207" y="7667"/>
                </a:lnTo>
                <a:lnTo>
                  <a:pt x="1209" y="7683"/>
                </a:lnTo>
                <a:lnTo>
                  <a:pt x="1212" y="7698"/>
                </a:lnTo>
                <a:lnTo>
                  <a:pt x="1212" y="7710"/>
                </a:lnTo>
                <a:lnTo>
                  <a:pt x="1209" y="7736"/>
                </a:lnTo>
                <a:lnTo>
                  <a:pt x="1209" y="7779"/>
                </a:lnTo>
                <a:lnTo>
                  <a:pt x="1208" y="7822"/>
                </a:lnTo>
                <a:lnTo>
                  <a:pt x="1206" y="7851"/>
                </a:lnTo>
                <a:lnTo>
                  <a:pt x="1207" y="7864"/>
                </a:lnTo>
                <a:lnTo>
                  <a:pt x="1209" y="7888"/>
                </a:lnTo>
                <a:lnTo>
                  <a:pt x="1215" y="7916"/>
                </a:lnTo>
                <a:lnTo>
                  <a:pt x="1222" y="7948"/>
                </a:lnTo>
                <a:lnTo>
                  <a:pt x="1231" y="7981"/>
                </a:lnTo>
                <a:lnTo>
                  <a:pt x="1240" y="8011"/>
                </a:lnTo>
                <a:lnTo>
                  <a:pt x="1248" y="8040"/>
                </a:lnTo>
                <a:lnTo>
                  <a:pt x="1256" y="8060"/>
                </a:lnTo>
                <a:lnTo>
                  <a:pt x="1268" y="8095"/>
                </a:lnTo>
                <a:lnTo>
                  <a:pt x="1273" y="8128"/>
                </a:lnTo>
                <a:lnTo>
                  <a:pt x="1274" y="8155"/>
                </a:lnTo>
                <a:lnTo>
                  <a:pt x="1274" y="8173"/>
                </a:lnTo>
                <a:lnTo>
                  <a:pt x="1276" y="8190"/>
                </a:lnTo>
                <a:lnTo>
                  <a:pt x="1283" y="8215"/>
                </a:lnTo>
                <a:lnTo>
                  <a:pt x="1289" y="8247"/>
                </a:lnTo>
                <a:lnTo>
                  <a:pt x="1290" y="8285"/>
                </a:lnTo>
                <a:lnTo>
                  <a:pt x="1290" y="8307"/>
                </a:lnTo>
                <a:lnTo>
                  <a:pt x="1294" y="8330"/>
                </a:lnTo>
                <a:lnTo>
                  <a:pt x="1300" y="8356"/>
                </a:lnTo>
                <a:lnTo>
                  <a:pt x="1308" y="8382"/>
                </a:lnTo>
                <a:lnTo>
                  <a:pt x="1315" y="8407"/>
                </a:lnTo>
                <a:lnTo>
                  <a:pt x="1322" y="8432"/>
                </a:lnTo>
                <a:lnTo>
                  <a:pt x="1328" y="8455"/>
                </a:lnTo>
                <a:lnTo>
                  <a:pt x="1332" y="8476"/>
                </a:lnTo>
                <a:lnTo>
                  <a:pt x="1335" y="8495"/>
                </a:lnTo>
                <a:lnTo>
                  <a:pt x="1340" y="8518"/>
                </a:lnTo>
                <a:lnTo>
                  <a:pt x="1346" y="8538"/>
                </a:lnTo>
                <a:lnTo>
                  <a:pt x="1353" y="8559"/>
                </a:lnTo>
                <a:lnTo>
                  <a:pt x="1360" y="8579"/>
                </a:lnTo>
                <a:lnTo>
                  <a:pt x="1368" y="8596"/>
                </a:lnTo>
                <a:lnTo>
                  <a:pt x="1375" y="8611"/>
                </a:lnTo>
                <a:lnTo>
                  <a:pt x="1382" y="8622"/>
                </a:lnTo>
                <a:lnTo>
                  <a:pt x="1403" y="8619"/>
                </a:lnTo>
                <a:lnTo>
                  <a:pt x="1423" y="8618"/>
                </a:lnTo>
                <a:lnTo>
                  <a:pt x="1442" y="8616"/>
                </a:lnTo>
                <a:lnTo>
                  <a:pt x="1459" y="8614"/>
                </a:lnTo>
                <a:lnTo>
                  <a:pt x="1474" y="8612"/>
                </a:lnTo>
                <a:lnTo>
                  <a:pt x="1487" y="8611"/>
                </a:lnTo>
                <a:lnTo>
                  <a:pt x="1500" y="8611"/>
                </a:lnTo>
                <a:lnTo>
                  <a:pt x="1511" y="8611"/>
                </a:lnTo>
                <a:lnTo>
                  <a:pt x="1522" y="8611"/>
                </a:lnTo>
                <a:lnTo>
                  <a:pt x="1533" y="8611"/>
                </a:lnTo>
                <a:lnTo>
                  <a:pt x="1542" y="8611"/>
                </a:lnTo>
                <a:lnTo>
                  <a:pt x="1553" y="8611"/>
                </a:lnTo>
                <a:lnTo>
                  <a:pt x="1562" y="8609"/>
                </a:lnTo>
                <a:lnTo>
                  <a:pt x="1571" y="8608"/>
                </a:lnTo>
                <a:lnTo>
                  <a:pt x="1580" y="8607"/>
                </a:lnTo>
                <a:lnTo>
                  <a:pt x="1589" y="8606"/>
                </a:lnTo>
                <a:lnTo>
                  <a:pt x="1601" y="8603"/>
                </a:lnTo>
                <a:lnTo>
                  <a:pt x="1618" y="8600"/>
                </a:lnTo>
                <a:lnTo>
                  <a:pt x="1638" y="8594"/>
                </a:lnTo>
                <a:lnTo>
                  <a:pt x="1661" y="8587"/>
                </a:lnTo>
                <a:lnTo>
                  <a:pt x="1683" y="8580"/>
                </a:lnTo>
                <a:lnTo>
                  <a:pt x="1703" y="8574"/>
                </a:lnTo>
                <a:lnTo>
                  <a:pt x="1720" y="8568"/>
                </a:lnTo>
                <a:lnTo>
                  <a:pt x="1731" y="8562"/>
                </a:lnTo>
                <a:lnTo>
                  <a:pt x="1742" y="8557"/>
                </a:lnTo>
                <a:lnTo>
                  <a:pt x="1754" y="8551"/>
                </a:lnTo>
                <a:lnTo>
                  <a:pt x="1769" y="8546"/>
                </a:lnTo>
                <a:lnTo>
                  <a:pt x="1784" y="8541"/>
                </a:lnTo>
                <a:lnTo>
                  <a:pt x="1798" y="8536"/>
                </a:lnTo>
                <a:lnTo>
                  <a:pt x="1812" y="8532"/>
                </a:lnTo>
                <a:lnTo>
                  <a:pt x="1824" y="8529"/>
                </a:lnTo>
                <a:lnTo>
                  <a:pt x="1832" y="8526"/>
                </a:lnTo>
                <a:lnTo>
                  <a:pt x="1841" y="8524"/>
                </a:lnTo>
                <a:lnTo>
                  <a:pt x="1851" y="8521"/>
                </a:lnTo>
                <a:lnTo>
                  <a:pt x="1863" y="8518"/>
                </a:lnTo>
                <a:lnTo>
                  <a:pt x="1876" y="8515"/>
                </a:lnTo>
                <a:lnTo>
                  <a:pt x="1889" y="8513"/>
                </a:lnTo>
                <a:lnTo>
                  <a:pt x="1902" y="8510"/>
                </a:lnTo>
                <a:lnTo>
                  <a:pt x="1915" y="8510"/>
                </a:lnTo>
                <a:lnTo>
                  <a:pt x="1925" y="8510"/>
                </a:lnTo>
                <a:lnTo>
                  <a:pt x="1936" y="8511"/>
                </a:lnTo>
                <a:lnTo>
                  <a:pt x="1949" y="8511"/>
                </a:lnTo>
                <a:lnTo>
                  <a:pt x="1962" y="8513"/>
                </a:lnTo>
                <a:lnTo>
                  <a:pt x="1976" y="8513"/>
                </a:lnTo>
                <a:lnTo>
                  <a:pt x="1989" y="8514"/>
                </a:lnTo>
                <a:lnTo>
                  <a:pt x="2001" y="8514"/>
                </a:lnTo>
                <a:lnTo>
                  <a:pt x="2010" y="8515"/>
                </a:lnTo>
                <a:lnTo>
                  <a:pt x="2017" y="8516"/>
                </a:lnTo>
                <a:lnTo>
                  <a:pt x="2023" y="8518"/>
                </a:lnTo>
                <a:lnTo>
                  <a:pt x="2031" y="8518"/>
                </a:lnTo>
                <a:lnTo>
                  <a:pt x="2039" y="8518"/>
                </a:lnTo>
                <a:lnTo>
                  <a:pt x="2049" y="8518"/>
                </a:lnTo>
                <a:lnTo>
                  <a:pt x="2058" y="8516"/>
                </a:lnTo>
                <a:lnTo>
                  <a:pt x="2068" y="8515"/>
                </a:lnTo>
                <a:lnTo>
                  <a:pt x="2075" y="8514"/>
                </a:lnTo>
                <a:lnTo>
                  <a:pt x="2081" y="8513"/>
                </a:lnTo>
                <a:lnTo>
                  <a:pt x="2088" y="8510"/>
                </a:lnTo>
                <a:lnTo>
                  <a:pt x="2099" y="8504"/>
                </a:lnTo>
                <a:lnTo>
                  <a:pt x="2116" y="8497"/>
                </a:lnTo>
                <a:lnTo>
                  <a:pt x="2133" y="8488"/>
                </a:lnTo>
                <a:lnTo>
                  <a:pt x="2152" y="8481"/>
                </a:lnTo>
                <a:lnTo>
                  <a:pt x="2170" y="8473"/>
                </a:lnTo>
                <a:lnTo>
                  <a:pt x="2186" y="8467"/>
                </a:lnTo>
                <a:lnTo>
                  <a:pt x="2199" y="8464"/>
                </a:lnTo>
                <a:lnTo>
                  <a:pt x="2211" y="8461"/>
                </a:lnTo>
                <a:lnTo>
                  <a:pt x="2225" y="8459"/>
                </a:lnTo>
                <a:lnTo>
                  <a:pt x="2239" y="8455"/>
                </a:lnTo>
                <a:lnTo>
                  <a:pt x="2255" y="8451"/>
                </a:lnTo>
                <a:lnTo>
                  <a:pt x="2269" y="8448"/>
                </a:lnTo>
                <a:lnTo>
                  <a:pt x="2282" y="8443"/>
                </a:lnTo>
                <a:lnTo>
                  <a:pt x="2293" y="8440"/>
                </a:lnTo>
                <a:lnTo>
                  <a:pt x="2302" y="8437"/>
                </a:lnTo>
                <a:lnTo>
                  <a:pt x="2311" y="8434"/>
                </a:lnTo>
                <a:lnTo>
                  <a:pt x="2325" y="8429"/>
                </a:lnTo>
                <a:lnTo>
                  <a:pt x="2343" y="8426"/>
                </a:lnTo>
                <a:lnTo>
                  <a:pt x="2361" y="8421"/>
                </a:lnTo>
                <a:lnTo>
                  <a:pt x="2380" y="8416"/>
                </a:lnTo>
                <a:lnTo>
                  <a:pt x="2398" y="8411"/>
                </a:lnTo>
                <a:lnTo>
                  <a:pt x="2414" y="8408"/>
                </a:lnTo>
                <a:lnTo>
                  <a:pt x="2427" y="8406"/>
                </a:lnTo>
                <a:lnTo>
                  <a:pt x="2433" y="8405"/>
                </a:lnTo>
                <a:lnTo>
                  <a:pt x="2443" y="8404"/>
                </a:lnTo>
                <a:lnTo>
                  <a:pt x="2453" y="8400"/>
                </a:lnTo>
                <a:lnTo>
                  <a:pt x="2465" y="8397"/>
                </a:lnTo>
                <a:lnTo>
                  <a:pt x="2478" y="8393"/>
                </a:lnTo>
                <a:lnTo>
                  <a:pt x="2492" y="8389"/>
                </a:lnTo>
                <a:lnTo>
                  <a:pt x="2507" y="8384"/>
                </a:lnTo>
                <a:lnTo>
                  <a:pt x="2523" y="8379"/>
                </a:lnTo>
                <a:lnTo>
                  <a:pt x="2538" y="8374"/>
                </a:lnTo>
                <a:lnTo>
                  <a:pt x="2553" y="8369"/>
                </a:lnTo>
                <a:lnTo>
                  <a:pt x="2568" y="8364"/>
                </a:lnTo>
                <a:lnTo>
                  <a:pt x="2581" y="8359"/>
                </a:lnTo>
                <a:lnTo>
                  <a:pt x="2594" y="8356"/>
                </a:lnTo>
                <a:lnTo>
                  <a:pt x="2605" y="8352"/>
                </a:lnTo>
                <a:lnTo>
                  <a:pt x="2613" y="8350"/>
                </a:lnTo>
                <a:lnTo>
                  <a:pt x="2620" y="8347"/>
                </a:lnTo>
                <a:lnTo>
                  <a:pt x="2634" y="8344"/>
                </a:lnTo>
                <a:lnTo>
                  <a:pt x="2653" y="8337"/>
                </a:lnTo>
                <a:lnTo>
                  <a:pt x="2675" y="8330"/>
                </a:lnTo>
                <a:lnTo>
                  <a:pt x="2700" y="8324"/>
                </a:lnTo>
                <a:lnTo>
                  <a:pt x="2726" y="8317"/>
                </a:lnTo>
                <a:lnTo>
                  <a:pt x="2751" y="8310"/>
                </a:lnTo>
                <a:lnTo>
                  <a:pt x="2772" y="8307"/>
                </a:lnTo>
                <a:lnTo>
                  <a:pt x="2789" y="8304"/>
                </a:lnTo>
                <a:lnTo>
                  <a:pt x="2798" y="8303"/>
                </a:lnTo>
                <a:lnTo>
                  <a:pt x="2809" y="8303"/>
                </a:lnTo>
                <a:lnTo>
                  <a:pt x="2821" y="8302"/>
                </a:lnTo>
                <a:lnTo>
                  <a:pt x="2835" y="8301"/>
                </a:lnTo>
                <a:lnTo>
                  <a:pt x="2851" y="8299"/>
                </a:lnTo>
                <a:lnTo>
                  <a:pt x="2867" y="8298"/>
                </a:lnTo>
                <a:lnTo>
                  <a:pt x="2882" y="8297"/>
                </a:lnTo>
                <a:lnTo>
                  <a:pt x="2900" y="8296"/>
                </a:lnTo>
                <a:lnTo>
                  <a:pt x="2915" y="8293"/>
                </a:lnTo>
                <a:lnTo>
                  <a:pt x="2932" y="8292"/>
                </a:lnTo>
                <a:lnTo>
                  <a:pt x="2946" y="8291"/>
                </a:lnTo>
                <a:lnTo>
                  <a:pt x="2960" y="8290"/>
                </a:lnTo>
                <a:lnTo>
                  <a:pt x="2972" y="8288"/>
                </a:lnTo>
                <a:lnTo>
                  <a:pt x="2982" y="8286"/>
                </a:lnTo>
                <a:lnTo>
                  <a:pt x="2989" y="8285"/>
                </a:lnTo>
                <a:lnTo>
                  <a:pt x="2995" y="8284"/>
                </a:lnTo>
                <a:lnTo>
                  <a:pt x="3005" y="8282"/>
                </a:lnTo>
                <a:lnTo>
                  <a:pt x="3015" y="8281"/>
                </a:lnTo>
                <a:lnTo>
                  <a:pt x="3028" y="8281"/>
                </a:lnTo>
                <a:lnTo>
                  <a:pt x="3041" y="8280"/>
                </a:lnTo>
                <a:lnTo>
                  <a:pt x="3055" y="8280"/>
                </a:lnTo>
                <a:lnTo>
                  <a:pt x="3069" y="8280"/>
                </a:lnTo>
                <a:lnTo>
                  <a:pt x="3083" y="8279"/>
                </a:lnTo>
                <a:lnTo>
                  <a:pt x="3097" y="8277"/>
                </a:lnTo>
                <a:lnTo>
                  <a:pt x="3113" y="8274"/>
                </a:lnTo>
                <a:lnTo>
                  <a:pt x="3134" y="8270"/>
                </a:lnTo>
                <a:lnTo>
                  <a:pt x="3157" y="8265"/>
                </a:lnTo>
                <a:lnTo>
                  <a:pt x="3183" y="8260"/>
                </a:lnTo>
                <a:lnTo>
                  <a:pt x="3208" y="8255"/>
                </a:lnTo>
                <a:lnTo>
                  <a:pt x="3233" y="8252"/>
                </a:lnTo>
                <a:lnTo>
                  <a:pt x="3253" y="8248"/>
                </a:lnTo>
                <a:lnTo>
                  <a:pt x="3268" y="8247"/>
                </a:lnTo>
                <a:lnTo>
                  <a:pt x="3284" y="8246"/>
                </a:lnTo>
                <a:lnTo>
                  <a:pt x="3307" y="8242"/>
                </a:lnTo>
                <a:lnTo>
                  <a:pt x="3334" y="8238"/>
                </a:lnTo>
                <a:lnTo>
                  <a:pt x="3363" y="8233"/>
                </a:lnTo>
                <a:lnTo>
                  <a:pt x="3391" y="8228"/>
                </a:lnTo>
                <a:lnTo>
                  <a:pt x="3417" y="8222"/>
                </a:lnTo>
                <a:lnTo>
                  <a:pt x="3438" y="8217"/>
                </a:lnTo>
                <a:lnTo>
                  <a:pt x="3451" y="8212"/>
                </a:lnTo>
                <a:lnTo>
                  <a:pt x="3463" y="8206"/>
                </a:lnTo>
                <a:lnTo>
                  <a:pt x="3481" y="8199"/>
                </a:lnTo>
                <a:lnTo>
                  <a:pt x="3502" y="8190"/>
                </a:lnTo>
                <a:lnTo>
                  <a:pt x="3525" y="8181"/>
                </a:lnTo>
                <a:lnTo>
                  <a:pt x="3549" y="8172"/>
                </a:lnTo>
                <a:lnTo>
                  <a:pt x="3571" y="8163"/>
                </a:lnTo>
                <a:lnTo>
                  <a:pt x="3590" y="8156"/>
                </a:lnTo>
                <a:lnTo>
                  <a:pt x="3604" y="8151"/>
                </a:lnTo>
                <a:lnTo>
                  <a:pt x="3616" y="8147"/>
                </a:lnTo>
                <a:lnTo>
                  <a:pt x="3630" y="8144"/>
                </a:lnTo>
                <a:lnTo>
                  <a:pt x="3645" y="8141"/>
                </a:lnTo>
                <a:lnTo>
                  <a:pt x="3661" y="8139"/>
                </a:lnTo>
                <a:lnTo>
                  <a:pt x="3676" y="8136"/>
                </a:lnTo>
                <a:lnTo>
                  <a:pt x="3691" y="8134"/>
                </a:lnTo>
                <a:lnTo>
                  <a:pt x="3704" y="8130"/>
                </a:lnTo>
                <a:lnTo>
                  <a:pt x="3716" y="8127"/>
                </a:lnTo>
                <a:lnTo>
                  <a:pt x="3722" y="8124"/>
                </a:lnTo>
                <a:lnTo>
                  <a:pt x="3730" y="8121"/>
                </a:lnTo>
                <a:lnTo>
                  <a:pt x="3741" y="8116"/>
                </a:lnTo>
                <a:lnTo>
                  <a:pt x="3751" y="8112"/>
                </a:lnTo>
                <a:lnTo>
                  <a:pt x="3764" y="8106"/>
                </a:lnTo>
                <a:lnTo>
                  <a:pt x="3778" y="8101"/>
                </a:lnTo>
                <a:lnTo>
                  <a:pt x="3792" y="8095"/>
                </a:lnTo>
                <a:lnTo>
                  <a:pt x="3808" y="8089"/>
                </a:lnTo>
                <a:lnTo>
                  <a:pt x="3823" y="8083"/>
                </a:lnTo>
                <a:lnTo>
                  <a:pt x="3838" y="8076"/>
                </a:lnTo>
                <a:lnTo>
                  <a:pt x="3852" y="8072"/>
                </a:lnTo>
                <a:lnTo>
                  <a:pt x="3866" y="8065"/>
                </a:lnTo>
                <a:lnTo>
                  <a:pt x="3879" y="8060"/>
                </a:lnTo>
                <a:lnTo>
                  <a:pt x="3892" y="8056"/>
                </a:lnTo>
                <a:lnTo>
                  <a:pt x="3903" y="8052"/>
                </a:lnTo>
                <a:lnTo>
                  <a:pt x="3912" y="8048"/>
                </a:lnTo>
                <a:lnTo>
                  <a:pt x="3922" y="8045"/>
                </a:lnTo>
                <a:lnTo>
                  <a:pt x="3932" y="8041"/>
                </a:lnTo>
                <a:lnTo>
                  <a:pt x="3944" y="8037"/>
                </a:lnTo>
                <a:lnTo>
                  <a:pt x="3956" y="8034"/>
                </a:lnTo>
                <a:lnTo>
                  <a:pt x="3969" y="8030"/>
                </a:lnTo>
                <a:lnTo>
                  <a:pt x="3983" y="8026"/>
                </a:lnTo>
                <a:lnTo>
                  <a:pt x="3996" y="8022"/>
                </a:lnTo>
                <a:lnTo>
                  <a:pt x="4010" y="8019"/>
                </a:lnTo>
                <a:lnTo>
                  <a:pt x="4024" y="8015"/>
                </a:lnTo>
                <a:lnTo>
                  <a:pt x="4038" y="8011"/>
                </a:lnTo>
                <a:lnTo>
                  <a:pt x="4051" y="8008"/>
                </a:lnTo>
                <a:lnTo>
                  <a:pt x="4063" y="8005"/>
                </a:lnTo>
                <a:lnTo>
                  <a:pt x="4074" y="8003"/>
                </a:lnTo>
                <a:lnTo>
                  <a:pt x="4085" y="8000"/>
                </a:lnTo>
                <a:lnTo>
                  <a:pt x="4094" y="7999"/>
                </a:lnTo>
                <a:lnTo>
                  <a:pt x="4103" y="7998"/>
                </a:lnTo>
                <a:lnTo>
                  <a:pt x="4111" y="7997"/>
                </a:lnTo>
                <a:lnTo>
                  <a:pt x="4120" y="7996"/>
                </a:lnTo>
                <a:lnTo>
                  <a:pt x="4132" y="7996"/>
                </a:lnTo>
                <a:lnTo>
                  <a:pt x="4145" y="7994"/>
                </a:lnTo>
                <a:lnTo>
                  <a:pt x="4159" y="7993"/>
                </a:lnTo>
                <a:lnTo>
                  <a:pt x="4173" y="7992"/>
                </a:lnTo>
                <a:lnTo>
                  <a:pt x="4188" y="7991"/>
                </a:lnTo>
                <a:lnTo>
                  <a:pt x="4204" y="7989"/>
                </a:lnTo>
                <a:lnTo>
                  <a:pt x="4219" y="7989"/>
                </a:lnTo>
                <a:lnTo>
                  <a:pt x="4233" y="7988"/>
                </a:lnTo>
                <a:lnTo>
                  <a:pt x="4247" y="7988"/>
                </a:lnTo>
                <a:lnTo>
                  <a:pt x="4260" y="7987"/>
                </a:lnTo>
                <a:lnTo>
                  <a:pt x="4272" y="7987"/>
                </a:lnTo>
                <a:lnTo>
                  <a:pt x="4283" y="7986"/>
                </a:lnTo>
                <a:lnTo>
                  <a:pt x="4291" y="7986"/>
                </a:lnTo>
                <a:lnTo>
                  <a:pt x="4297" y="7986"/>
                </a:lnTo>
                <a:lnTo>
                  <a:pt x="4310" y="7986"/>
                </a:lnTo>
                <a:lnTo>
                  <a:pt x="4325" y="7986"/>
                </a:lnTo>
                <a:lnTo>
                  <a:pt x="4344" y="7987"/>
                </a:lnTo>
                <a:lnTo>
                  <a:pt x="4362" y="7987"/>
                </a:lnTo>
                <a:lnTo>
                  <a:pt x="4381" y="7988"/>
                </a:lnTo>
                <a:lnTo>
                  <a:pt x="4399" y="7989"/>
                </a:lnTo>
                <a:lnTo>
                  <a:pt x="4414" y="7992"/>
                </a:lnTo>
                <a:lnTo>
                  <a:pt x="4425" y="7996"/>
                </a:lnTo>
                <a:lnTo>
                  <a:pt x="4439" y="7988"/>
                </a:lnTo>
                <a:lnTo>
                  <a:pt x="4457" y="7981"/>
                </a:lnTo>
                <a:lnTo>
                  <a:pt x="4475" y="7975"/>
                </a:lnTo>
                <a:lnTo>
                  <a:pt x="4494" y="7967"/>
                </a:lnTo>
                <a:lnTo>
                  <a:pt x="4512" y="7962"/>
                </a:lnTo>
                <a:lnTo>
                  <a:pt x="4526" y="7959"/>
                </a:lnTo>
                <a:lnTo>
                  <a:pt x="4536" y="7956"/>
                </a:lnTo>
                <a:lnTo>
                  <a:pt x="4540" y="7955"/>
                </a:lnTo>
                <a:lnTo>
                  <a:pt x="4544" y="7955"/>
                </a:lnTo>
                <a:lnTo>
                  <a:pt x="4553" y="7955"/>
                </a:lnTo>
                <a:lnTo>
                  <a:pt x="4567" y="7955"/>
                </a:lnTo>
                <a:lnTo>
                  <a:pt x="4583" y="7955"/>
                </a:lnTo>
                <a:lnTo>
                  <a:pt x="4602" y="7954"/>
                </a:lnTo>
                <a:lnTo>
                  <a:pt x="4622" y="7953"/>
                </a:lnTo>
                <a:lnTo>
                  <a:pt x="4640" y="7951"/>
                </a:lnTo>
                <a:lnTo>
                  <a:pt x="4655" y="7948"/>
                </a:lnTo>
                <a:lnTo>
                  <a:pt x="4667" y="7944"/>
                </a:lnTo>
                <a:lnTo>
                  <a:pt x="4676" y="7942"/>
                </a:lnTo>
                <a:lnTo>
                  <a:pt x="4685" y="7939"/>
                </a:lnTo>
                <a:lnTo>
                  <a:pt x="4692" y="7937"/>
                </a:lnTo>
                <a:lnTo>
                  <a:pt x="4699" y="7934"/>
                </a:lnTo>
                <a:lnTo>
                  <a:pt x="4706" y="7932"/>
                </a:lnTo>
                <a:lnTo>
                  <a:pt x="4715" y="7931"/>
                </a:lnTo>
                <a:lnTo>
                  <a:pt x="4726" y="7929"/>
                </a:lnTo>
                <a:lnTo>
                  <a:pt x="4733" y="7928"/>
                </a:lnTo>
                <a:lnTo>
                  <a:pt x="4741" y="7927"/>
                </a:lnTo>
                <a:lnTo>
                  <a:pt x="4752" y="7926"/>
                </a:lnTo>
                <a:lnTo>
                  <a:pt x="4763" y="7923"/>
                </a:lnTo>
                <a:lnTo>
                  <a:pt x="4777" y="7920"/>
                </a:lnTo>
                <a:lnTo>
                  <a:pt x="4792" y="7917"/>
                </a:lnTo>
                <a:lnTo>
                  <a:pt x="4807" y="7912"/>
                </a:lnTo>
                <a:lnTo>
                  <a:pt x="4823" y="7909"/>
                </a:lnTo>
                <a:lnTo>
                  <a:pt x="4840" y="7904"/>
                </a:lnTo>
                <a:lnTo>
                  <a:pt x="4857" y="7899"/>
                </a:lnTo>
                <a:lnTo>
                  <a:pt x="4875" y="7893"/>
                </a:lnTo>
                <a:lnTo>
                  <a:pt x="4893" y="7886"/>
                </a:lnTo>
                <a:lnTo>
                  <a:pt x="4910" y="7880"/>
                </a:lnTo>
                <a:lnTo>
                  <a:pt x="4928" y="7873"/>
                </a:lnTo>
                <a:lnTo>
                  <a:pt x="4946" y="7866"/>
                </a:lnTo>
                <a:lnTo>
                  <a:pt x="4962" y="7858"/>
                </a:lnTo>
                <a:lnTo>
                  <a:pt x="4979" y="7851"/>
                </a:lnTo>
                <a:lnTo>
                  <a:pt x="4995" y="7844"/>
                </a:lnTo>
                <a:lnTo>
                  <a:pt x="5011" y="7837"/>
                </a:lnTo>
                <a:lnTo>
                  <a:pt x="5028" y="7833"/>
                </a:lnTo>
                <a:lnTo>
                  <a:pt x="5044" y="7826"/>
                </a:lnTo>
                <a:lnTo>
                  <a:pt x="5061" y="7823"/>
                </a:lnTo>
                <a:lnTo>
                  <a:pt x="5077" y="7818"/>
                </a:lnTo>
                <a:lnTo>
                  <a:pt x="5093" y="7814"/>
                </a:lnTo>
                <a:lnTo>
                  <a:pt x="5108" y="7812"/>
                </a:lnTo>
                <a:lnTo>
                  <a:pt x="5121" y="7808"/>
                </a:lnTo>
                <a:lnTo>
                  <a:pt x="5134" y="7806"/>
                </a:lnTo>
                <a:lnTo>
                  <a:pt x="5147" y="7804"/>
                </a:lnTo>
                <a:lnTo>
                  <a:pt x="5157" y="7802"/>
                </a:lnTo>
                <a:lnTo>
                  <a:pt x="5167" y="7801"/>
                </a:lnTo>
                <a:lnTo>
                  <a:pt x="5175" y="7799"/>
                </a:lnTo>
                <a:lnTo>
                  <a:pt x="5181" y="7798"/>
                </a:lnTo>
                <a:lnTo>
                  <a:pt x="5192" y="7796"/>
                </a:lnTo>
                <a:lnTo>
                  <a:pt x="5205" y="7793"/>
                </a:lnTo>
                <a:lnTo>
                  <a:pt x="5220" y="7791"/>
                </a:lnTo>
                <a:lnTo>
                  <a:pt x="5235" y="7787"/>
                </a:lnTo>
                <a:lnTo>
                  <a:pt x="5250" y="7784"/>
                </a:lnTo>
                <a:lnTo>
                  <a:pt x="5263" y="7777"/>
                </a:lnTo>
                <a:lnTo>
                  <a:pt x="5276" y="7773"/>
                </a:lnTo>
                <a:lnTo>
                  <a:pt x="5287" y="7765"/>
                </a:lnTo>
                <a:lnTo>
                  <a:pt x="5301" y="7759"/>
                </a:lnTo>
                <a:lnTo>
                  <a:pt x="5321" y="7757"/>
                </a:lnTo>
                <a:lnTo>
                  <a:pt x="5345" y="7755"/>
                </a:lnTo>
                <a:lnTo>
                  <a:pt x="5372" y="7755"/>
                </a:lnTo>
                <a:lnTo>
                  <a:pt x="5399" y="7758"/>
                </a:lnTo>
                <a:lnTo>
                  <a:pt x="5425" y="7759"/>
                </a:lnTo>
                <a:lnTo>
                  <a:pt x="5446" y="7761"/>
                </a:lnTo>
                <a:lnTo>
                  <a:pt x="5461" y="7763"/>
                </a:lnTo>
                <a:lnTo>
                  <a:pt x="5473" y="7763"/>
                </a:lnTo>
                <a:lnTo>
                  <a:pt x="5490" y="7761"/>
                </a:lnTo>
                <a:lnTo>
                  <a:pt x="5509" y="7760"/>
                </a:lnTo>
                <a:lnTo>
                  <a:pt x="5530" y="7757"/>
                </a:lnTo>
                <a:lnTo>
                  <a:pt x="5551" y="7754"/>
                </a:lnTo>
                <a:lnTo>
                  <a:pt x="5572" y="7752"/>
                </a:lnTo>
                <a:lnTo>
                  <a:pt x="5591" y="7749"/>
                </a:lnTo>
                <a:lnTo>
                  <a:pt x="5607" y="7749"/>
                </a:lnTo>
                <a:lnTo>
                  <a:pt x="5616" y="7749"/>
                </a:lnTo>
                <a:lnTo>
                  <a:pt x="5624" y="7748"/>
                </a:lnTo>
                <a:lnTo>
                  <a:pt x="5635" y="7746"/>
                </a:lnTo>
                <a:lnTo>
                  <a:pt x="5646" y="7743"/>
                </a:lnTo>
                <a:lnTo>
                  <a:pt x="5658" y="7741"/>
                </a:lnTo>
                <a:lnTo>
                  <a:pt x="5671" y="7738"/>
                </a:lnTo>
                <a:lnTo>
                  <a:pt x="5684" y="7735"/>
                </a:lnTo>
                <a:lnTo>
                  <a:pt x="5698" y="7731"/>
                </a:lnTo>
                <a:lnTo>
                  <a:pt x="5712" y="7728"/>
                </a:lnTo>
                <a:lnTo>
                  <a:pt x="5725" y="7725"/>
                </a:lnTo>
                <a:lnTo>
                  <a:pt x="5739" y="7722"/>
                </a:lnTo>
                <a:lnTo>
                  <a:pt x="5752" y="7720"/>
                </a:lnTo>
                <a:lnTo>
                  <a:pt x="5764" y="7717"/>
                </a:lnTo>
                <a:lnTo>
                  <a:pt x="5776" y="7716"/>
                </a:lnTo>
                <a:lnTo>
                  <a:pt x="5786" y="7715"/>
                </a:lnTo>
                <a:lnTo>
                  <a:pt x="5796" y="7715"/>
                </a:lnTo>
                <a:lnTo>
                  <a:pt x="5805" y="7715"/>
                </a:lnTo>
                <a:lnTo>
                  <a:pt x="5816" y="7715"/>
                </a:lnTo>
                <a:lnTo>
                  <a:pt x="5829" y="7715"/>
                </a:lnTo>
                <a:lnTo>
                  <a:pt x="5841" y="7714"/>
                </a:lnTo>
                <a:lnTo>
                  <a:pt x="5856" y="7712"/>
                </a:lnTo>
                <a:lnTo>
                  <a:pt x="5870" y="7710"/>
                </a:lnTo>
                <a:lnTo>
                  <a:pt x="5885" y="7709"/>
                </a:lnTo>
                <a:lnTo>
                  <a:pt x="5900" y="7705"/>
                </a:lnTo>
                <a:lnTo>
                  <a:pt x="5916" y="7703"/>
                </a:lnTo>
                <a:lnTo>
                  <a:pt x="5931" y="7699"/>
                </a:lnTo>
                <a:lnTo>
                  <a:pt x="5946" y="7694"/>
                </a:lnTo>
                <a:lnTo>
                  <a:pt x="5961" y="7689"/>
                </a:lnTo>
                <a:lnTo>
                  <a:pt x="5975" y="7683"/>
                </a:lnTo>
                <a:lnTo>
                  <a:pt x="5990" y="7676"/>
                </a:lnTo>
                <a:lnTo>
                  <a:pt x="6003" y="7668"/>
                </a:lnTo>
                <a:lnTo>
                  <a:pt x="6014" y="7660"/>
                </a:lnTo>
                <a:lnTo>
                  <a:pt x="6044" y="7661"/>
                </a:lnTo>
                <a:lnTo>
                  <a:pt x="6064" y="7649"/>
                </a:lnTo>
                <a:lnTo>
                  <a:pt x="6080" y="7650"/>
                </a:lnTo>
                <a:lnTo>
                  <a:pt x="6081" y="7649"/>
                </a:lnTo>
                <a:lnTo>
                  <a:pt x="6085" y="7646"/>
                </a:lnTo>
                <a:lnTo>
                  <a:pt x="6090" y="7643"/>
                </a:lnTo>
                <a:lnTo>
                  <a:pt x="6097" y="7639"/>
                </a:lnTo>
                <a:lnTo>
                  <a:pt x="6104" y="7635"/>
                </a:lnTo>
                <a:lnTo>
                  <a:pt x="6111" y="7633"/>
                </a:lnTo>
                <a:lnTo>
                  <a:pt x="6118" y="7632"/>
                </a:lnTo>
                <a:lnTo>
                  <a:pt x="6125" y="7632"/>
                </a:lnTo>
                <a:lnTo>
                  <a:pt x="6132" y="7633"/>
                </a:lnTo>
                <a:lnTo>
                  <a:pt x="6139" y="7632"/>
                </a:lnTo>
                <a:lnTo>
                  <a:pt x="6148" y="7630"/>
                </a:lnTo>
                <a:lnTo>
                  <a:pt x="6157" y="7629"/>
                </a:lnTo>
                <a:lnTo>
                  <a:pt x="6165" y="7628"/>
                </a:lnTo>
                <a:lnTo>
                  <a:pt x="6174" y="7627"/>
                </a:lnTo>
                <a:lnTo>
                  <a:pt x="6181" y="7627"/>
                </a:lnTo>
                <a:lnTo>
                  <a:pt x="6188" y="7628"/>
                </a:lnTo>
                <a:lnTo>
                  <a:pt x="6187" y="7594"/>
                </a:lnTo>
                <a:lnTo>
                  <a:pt x="6187" y="7564"/>
                </a:lnTo>
                <a:lnTo>
                  <a:pt x="6184" y="7538"/>
                </a:lnTo>
                <a:lnTo>
                  <a:pt x="6172" y="7514"/>
                </a:lnTo>
                <a:lnTo>
                  <a:pt x="6164" y="7503"/>
                </a:lnTo>
                <a:lnTo>
                  <a:pt x="6157" y="7494"/>
                </a:lnTo>
                <a:lnTo>
                  <a:pt x="6149" y="7486"/>
                </a:lnTo>
                <a:lnTo>
                  <a:pt x="6144" y="7475"/>
                </a:lnTo>
                <a:lnTo>
                  <a:pt x="6138" y="7463"/>
                </a:lnTo>
                <a:lnTo>
                  <a:pt x="6133" y="7444"/>
                </a:lnTo>
                <a:lnTo>
                  <a:pt x="6127" y="7418"/>
                </a:lnTo>
                <a:lnTo>
                  <a:pt x="6122" y="7385"/>
                </a:lnTo>
                <a:lnTo>
                  <a:pt x="6117" y="7322"/>
                </a:lnTo>
                <a:lnTo>
                  <a:pt x="6113" y="7280"/>
                </a:lnTo>
                <a:lnTo>
                  <a:pt x="6111" y="7253"/>
                </a:lnTo>
                <a:lnTo>
                  <a:pt x="6106" y="7233"/>
                </a:lnTo>
                <a:lnTo>
                  <a:pt x="6101" y="7210"/>
                </a:lnTo>
                <a:lnTo>
                  <a:pt x="6097" y="7177"/>
                </a:lnTo>
                <a:lnTo>
                  <a:pt x="6090" y="7140"/>
                </a:lnTo>
                <a:lnTo>
                  <a:pt x="6077" y="7106"/>
                </a:lnTo>
                <a:lnTo>
                  <a:pt x="6065" y="7070"/>
                </a:lnTo>
                <a:lnTo>
                  <a:pt x="6058" y="7032"/>
                </a:lnTo>
                <a:lnTo>
                  <a:pt x="6055" y="6993"/>
                </a:lnTo>
                <a:lnTo>
                  <a:pt x="6055" y="6956"/>
                </a:lnTo>
                <a:lnTo>
                  <a:pt x="6055" y="6917"/>
                </a:lnTo>
                <a:lnTo>
                  <a:pt x="6053" y="6873"/>
                </a:lnTo>
                <a:lnTo>
                  <a:pt x="6046" y="6830"/>
                </a:lnTo>
                <a:lnTo>
                  <a:pt x="6034" y="6796"/>
                </a:lnTo>
                <a:lnTo>
                  <a:pt x="6027" y="6782"/>
                </a:lnTo>
                <a:lnTo>
                  <a:pt x="6023" y="6770"/>
                </a:lnTo>
                <a:lnTo>
                  <a:pt x="6017" y="6757"/>
                </a:lnTo>
                <a:lnTo>
                  <a:pt x="6012" y="6741"/>
                </a:lnTo>
                <a:lnTo>
                  <a:pt x="6006" y="6721"/>
                </a:lnTo>
                <a:lnTo>
                  <a:pt x="5998" y="6695"/>
                </a:lnTo>
                <a:lnTo>
                  <a:pt x="5990" y="6665"/>
                </a:lnTo>
                <a:lnTo>
                  <a:pt x="5979" y="6624"/>
                </a:lnTo>
                <a:lnTo>
                  <a:pt x="5967" y="6583"/>
                </a:lnTo>
                <a:lnTo>
                  <a:pt x="5955" y="6546"/>
                </a:lnTo>
                <a:lnTo>
                  <a:pt x="5944" y="6514"/>
                </a:lnTo>
                <a:lnTo>
                  <a:pt x="5934" y="6486"/>
                </a:lnTo>
                <a:lnTo>
                  <a:pt x="5926" y="6460"/>
                </a:lnTo>
                <a:lnTo>
                  <a:pt x="5919" y="6436"/>
                </a:lnTo>
                <a:lnTo>
                  <a:pt x="5914" y="6414"/>
                </a:lnTo>
                <a:lnTo>
                  <a:pt x="5912" y="6392"/>
                </a:lnTo>
                <a:lnTo>
                  <a:pt x="5912" y="6356"/>
                </a:lnTo>
                <a:lnTo>
                  <a:pt x="5916" y="6334"/>
                </a:lnTo>
                <a:lnTo>
                  <a:pt x="5920" y="6317"/>
                </a:lnTo>
                <a:lnTo>
                  <a:pt x="5924" y="6297"/>
                </a:lnTo>
                <a:lnTo>
                  <a:pt x="5919" y="6279"/>
                </a:lnTo>
                <a:lnTo>
                  <a:pt x="5913" y="6259"/>
                </a:lnTo>
                <a:lnTo>
                  <a:pt x="5907" y="6238"/>
                </a:lnTo>
                <a:lnTo>
                  <a:pt x="5899" y="6215"/>
                </a:lnTo>
                <a:lnTo>
                  <a:pt x="5892" y="6193"/>
                </a:lnTo>
                <a:lnTo>
                  <a:pt x="5884" y="6171"/>
                </a:lnTo>
                <a:lnTo>
                  <a:pt x="5876" y="6150"/>
                </a:lnTo>
                <a:lnTo>
                  <a:pt x="5867" y="6131"/>
                </a:lnTo>
                <a:lnTo>
                  <a:pt x="5853" y="6097"/>
                </a:lnTo>
                <a:lnTo>
                  <a:pt x="5844" y="6068"/>
                </a:lnTo>
                <a:lnTo>
                  <a:pt x="5838" y="6036"/>
                </a:lnTo>
                <a:lnTo>
                  <a:pt x="5834" y="5995"/>
                </a:lnTo>
                <a:lnTo>
                  <a:pt x="5832" y="5968"/>
                </a:lnTo>
                <a:lnTo>
                  <a:pt x="5829" y="5937"/>
                </a:lnTo>
                <a:lnTo>
                  <a:pt x="5823" y="5903"/>
                </a:lnTo>
                <a:lnTo>
                  <a:pt x="5817" y="5868"/>
                </a:lnTo>
                <a:lnTo>
                  <a:pt x="5810" y="5833"/>
                </a:lnTo>
                <a:lnTo>
                  <a:pt x="5803" y="5798"/>
                </a:lnTo>
                <a:lnTo>
                  <a:pt x="5794" y="5765"/>
                </a:lnTo>
                <a:lnTo>
                  <a:pt x="5786" y="5736"/>
                </a:lnTo>
                <a:lnTo>
                  <a:pt x="5774" y="5682"/>
                </a:lnTo>
                <a:lnTo>
                  <a:pt x="5769" y="5631"/>
                </a:lnTo>
                <a:lnTo>
                  <a:pt x="5769" y="5583"/>
                </a:lnTo>
                <a:lnTo>
                  <a:pt x="5772" y="5539"/>
                </a:lnTo>
                <a:lnTo>
                  <a:pt x="5777" y="5498"/>
                </a:lnTo>
                <a:lnTo>
                  <a:pt x="5781" y="5463"/>
                </a:lnTo>
                <a:lnTo>
                  <a:pt x="5785" y="5435"/>
                </a:lnTo>
                <a:lnTo>
                  <a:pt x="5789" y="5414"/>
                </a:lnTo>
                <a:lnTo>
                  <a:pt x="5783" y="5399"/>
                </a:lnTo>
                <a:lnTo>
                  <a:pt x="5776" y="5383"/>
                </a:lnTo>
                <a:lnTo>
                  <a:pt x="5770" y="5366"/>
                </a:lnTo>
                <a:lnTo>
                  <a:pt x="5763" y="5349"/>
                </a:lnTo>
                <a:lnTo>
                  <a:pt x="5756" y="5330"/>
                </a:lnTo>
                <a:lnTo>
                  <a:pt x="5749" y="5312"/>
                </a:lnTo>
                <a:lnTo>
                  <a:pt x="5742" y="5292"/>
                </a:lnTo>
                <a:lnTo>
                  <a:pt x="5733" y="5273"/>
                </a:lnTo>
                <a:lnTo>
                  <a:pt x="5723" y="5226"/>
                </a:lnTo>
                <a:lnTo>
                  <a:pt x="5722" y="5172"/>
                </a:lnTo>
                <a:lnTo>
                  <a:pt x="5724" y="5118"/>
                </a:lnTo>
                <a:lnTo>
                  <a:pt x="5725" y="5072"/>
                </a:lnTo>
                <a:lnTo>
                  <a:pt x="5726" y="5020"/>
                </a:lnTo>
                <a:lnTo>
                  <a:pt x="5731" y="4954"/>
                </a:lnTo>
                <a:lnTo>
                  <a:pt x="5732" y="4893"/>
                </a:lnTo>
                <a:lnTo>
                  <a:pt x="5726" y="4851"/>
                </a:lnTo>
                <a:lnTo>
                  <a:pt x="5719" y="4835"/>
                </a:lnTo>
                <a:lnTo>
                  <a:pt x="5711" y="4814"/>
                </a:lnTo>
                <a:lnTo>
                  <a:pt x="5702" y="4789"/>
                </a:lnTo>
                <a:lnTo>
                  <a:pt x="5691" y="4761"/>
                </a:lnTo>
                <a:lnTo>
                  <a:pt x="5682" y="4732"/>
                </a:lnTo>
                <a:lnTo>
                  <a:pt x="5672" y="4705"/>
                </a:lnTo>
                <a:lnTo>
                  <a:pt x="5666" y="4681"/>
                </a:lnTo>
                <a:lnTo>
                  <a:pt x="5663" y="4660"/>
                </a:lnTo>
                <a:lnTo>
                  <a:pt x="5662" y="4615"/>
                </a:lnTo>
                <a:lnTo>
                  <a:pt x="5663" y="4560"/>
                </a:lnTo>
                <a:lnTo>
                  <a:pt x="5659" y="4506"/>
                </a:lnTo>
                <a:lnTo>
                  <a:pt x="5645" y="4466"/>
                </a:lnTo>
                <a:lnTo>
                  <a:pt x="5635" y="4452"/>
                </a:lnTo>
                <a:lnTo>
                  <a:pt x="5623" y="4437"/>
                </a:lnTo>
                <a:lnTo>
                  <a:pt x="5612" y="4420"/>
                </a:lnTo>
                <a:lnTo>
                  <a:pt x="5603" y="4402"/>
                </a:lnTo>
                <a:lnTo>
                  <a:pt x="5592" y="4382"/>
                </a:lnTo>
                <a:lnTo>
                  <a:pt x="5585" y="4360"/>
                </a:lnTo>
                <a:lnTo>
                  <a:pt x="5578" y="4337"/>
                </a:lnTo>
                <a:lnTo>
                  <a:pt x="5573" y="4311"/>
                </a:lnTo>
                <a:lnTo>
                  <a:pt x="5572" y="4253"/>
                </a:lnTo>
                <a:lnTo>
                  <a:pt x="5578" y="4197"/>
                </a:lnTo>
                <a:lnTo>
                  <a:pt x="5588" y="4149"/>
                </a:lnTo>
                <a:lnTo>
                  <a:pt x="5593" y="4118"/>
                </a:lnTo>
                <a:lnTo>
                  <a:pt x="5583" y="4098"/>
                </a:lnTo>
                <a:lnTo>
                  <a:pt x="5573" y="4073"/>
                </a:lnTo>
                <a:lnTo>
                  <a:pt x="5565" y="4049"/>
                </a:lnTo>
                <a:lnTo>
                  <a:pt x="5559" y="4024"/>
                </a:lnTo>
                <a:lnTo>
                  <a:pt x="5553" y="4002"/>
                </a:lnTo>
                <a:lnTo>
                  <a:pt x="5549" y="3984"/>
                </a:lnTo>
                <a:lnTo>
                  <a:pt x="5546" y="3973"/>
                </a:lnTo>
                <a:lnTo>
                  <a:pt x="5545" y="3968"/>
                </a:lnTo>
                <a:lnTo>
                  <a:pt x="5548" y="3955"/>
                </a:lnTo>
                <a:lnTo>
                  <a:pt x="5552" y="3922"/>
                </a:lnTo>
                <a:lnTo>
                  <a:pt x="5551" y="3878"/>
                </a:lnTo>
                <a:lnTo>
                  <a:pt x="5538" y="3832"/>
                </a:lnTo>
                <a:lnTo>
                  <a:pt x="5531" y="3812"/>
                </a:lnTo>
                <a:lnTo>
                  <a:pt x="5530" y="3796"/>
                </a:lnTo>
                <a:lnTo>
                  <a:pt x="5532" y="3784"/>
                </a:lnTo>
                <a:lnTo>
                  <a:pt x="5536" y="3773"/>
                </a:lnTo>
                <a:lnTo>
                  <a:pt x="5539" y="3763"/>
                </a:lnTo>
                <a:lnTo>
                  <a:pt x="5540" y="3751"/>
                </a:lnTo>
                <a:lnTo>
                  <a:pt x="5538" y="3736"/>
                </a:lnTo>
                <a:lnTo>
                  <a:pt x="5529" y="3718"/>
                </a:lnTo>
                <a:lnTo>
                  <a:pt x="5516" y="3697"/>
                </a:lnTo>
                <a:lnTo>
                  <a:pt x="5504" y="3675"/>
                </a:lnTo>
                <a:lnTo>
                  <a:pt x="5492" y="3653"/>
                </a:lnTo>
                <a:lnTo>
                  <a:pt x="5483" y="3632"/>
                </a:lnTo>
                <a:lnTo>
                  <a:pt x="5475" y="3611"/>
                </a:lnTo>
                <a:lnTo>
                  <a:pt x="5470" y="3592"/>
                </a:lnTo>
                <a:lnTo>
                  <a:pt x="5469" y="3573"/>
                </a:lnTo>
                <a:lnTo>
                  <a:pt x="5471" y="3556"/>
                </a:lnTo>
                <a:lnTo>
                  <a:pt x="5476" y="3540"/>
                </a:lnTo>
                <a:lnTo>
                  <a:pt x="5479" y="3525"/>
                </a:lnTo>
                <a:lnTo>
                  <a:pt x="5483" y="3511"/>
                </a:lnTo>
                <a:lnTo>
                  <a:pt x="5485" y="3496"/>
                </a:lnTo>
                <a:lnTo>
                  <a:pt x="5484" y="3483"/>
                </a:lnTo>
                <a:lnTo>
                  <a:pt x="5481" y="3469"/>
                </a:lnTo>
                <a:lnTo>
                  <a:pt x="5473" y="3457"/>
                </a:lnTo>
                <a:lnTo>
                  <a:pt x="5463" y="3445"/>
                </a:lnTo>
                <a:lnTo>
                  <a:pt x="5452" y="3432"/>
                </a:lnTo>
                <a:lnTo>
                  <a:pt x="5445" y="3416"/>
                </a:lnTo>
                <a:lnTo>
                  <a:pt x="5443" y="3399"/>
                </a:lnTo>
                <a:lnTo>
                  <a:pt x="5443" y="3382"/>
                </a:lnTo>
                <a:lnTo>
                  <a:pt x="5445" y="3364"/>
                </a:lnTo>
                <a:lnTo>
                  <a:pt x="5448" y="3344"/>
                </a:lnTo>
                <a:lnTo>
                  <a:pt x="5451" y="3327"/>
                </a:lnTo>
                <a:lnTo>
                  <a:pt x="5455" y="3310"/>
                </a:lnTo>
                <a:lnTo>
                  <a:pt x="5456" y="3290"/>
                </a:lnTo>
                <a:lnTo>
                  <a:pt x="5456" y="3262"/>
                </a:lnTo>
                <a:lnTo>
                  <a:pt x="5452" y="3229"/>
                </a:lnTo>
                <a:lnTo>
                  <a:pt x="5448" y="3191"/>
                </a:lnTo>
                <a:lnTo>
                  <a:pt x="5441" y="3152"/>
                </a:lnTo>
                <a:lnTo>
                  <a:pt x="5432" y="3112"/>
                </a:lnTo>
                <a:lnTo>
                  <a:pt x="5423" y="3074"/>
                </a:lnTo>
                <a:lnTo>
                  <a:pt x="5412" y="3040"/>
                </a:lnTo>
                <a:lnTo>
                  <a:pt x="5401" y="3007"/>
                </a:lnTo>
                <a:lnTo>
                  <a:pt x="5389" y="2974"/>
                </a:lnTo>
                <a:lnTo>
                  <a:pt x="5376" y="2938"/>
                </a:lnTo>
                <a:lnTo>
                  <a:pt x="5364" y="2903"/>
                </a:lnTo>
                <a:lnTo>
                  <a:pt x="5351" y="2867"/>
                </a:lnTo>
                <a:lnTo>
                  <a:pt x="5339" y="2832"/>
                </a:lnTo>
                <a:lnTo>
                  <a:pt x="5328" y="2799"/>
                </a:lnTo>
                <a:lnTo>
                  <a:pt x="5318" y="2766"/>
                </a:lnTo>
                <a:lnTo>
                  <a:pt x="5323" y="2718"/>
                </a:lnTo>
                <a:lnTo>
                  <a:pt x="5330" y="2649"/>
                </a:lnTo>
                <a:lnTo>
                  <a:pt x="5336" y="2579"/>
                </a:lnTo>
                <a:lnTo>
                  <a:pt x="5337" y="2528"/>
                </a:lnTo>
                <a:lnTo>
                  <a:pt x="5335" y="2508"/>
                </a:lnTo>
                <a:lnTo>
                  <a:pt x="5332" y="2485"/>
                </a:lnTo>
                <a:lnTo>
                  <a:pt x="5329" y="2459"/>
                </a:lnTo>
                <a:lnTo>
                  <a:pt x="5324" y="2434"/>
                </a:lnTo>
                <a:lnTo>
                  <a:pt x="5318" y="2408"/>
                </a:lnTo>
                <a:lnTo>
                  <a:pt x="5311" y="2382"/>
                </a:lnTo>
                <a:lnTo>
                  <a:pt x="5304" y="2358"/>
                </a:lnTo>
                <a:lnTo>
                  <a:pt x="5295" y="2337"/>
                </a:lnTo>
                <a:lnTo>
                  <a:pt x="5281" y="2299"/>
                </a:lnTo>
                <a:lnTo>
                  <a:pt x="5274" y="2258"/>
                </a:lnTo>
                <a:lnTo>
                  <a:pt x="5271" y="2218"/>
                </a:lnTo>
                <a:lnTo>
                  <a:pt x="5274" y="2173"/>
                </a:lnTo>
                <a:lnTo>
                  <a:pt x="5275" y="2100"/>
                </a:lnTo>
                <a:lnTo>
                  <a:pt x="5271" y="2000"/>
                </a:lnTo>
                <a:lnTo>
                  <a:pt x="5262" y="1899"/>
                </a:lnTo>
                <a:lnTo>
                  <a:pt x="5245" y="1829"/>
                </a:lnTo>
                <a:lnTo>
                  <a:pt x="5257" y="1780"/>
                </a:lnTo>
                <a:lnTo>
                  <a:pt x="5256" y="1778"/>
                </a:lnTo>
                <a:lnTo>
                  <a:pt x="5251" y="1769"/>
                </a:lnTo>
                <a:lnTo>
                  <a:pt x="5247" y="1757"/>
                </a:lnTo>
                <a:lnTo>
                  <a:pt x="5241" y="1744"/>
                </a:lnTo>
                <a:lnTo>
                  <a:pt x="5234" y="1728"/>
                </a:lnTo>
                <a:lnTo>
                  <a:pt x="5229" y="1712"/>
                </a:lnTo>
                <a:lnTo>
                  <a:pt x="5227" y="1697"/>
                </a:lnTo>
                <a:lnTo>
                  <a:pt x="5227" y="1685"/>
                </a:lnTo>
                <a:lnTo>
                  <a:pt x="5229" y="1674"/>
                </a:lnTo>
                <a:lnTo>
                  <a:pt x="5232" y="1664"/>
                </a:lnTo>
                <a:lnTo>
                  <a:pt x="5235" y="1653"/>
                </a:lnTo>
                <a:lnTo>
                  <a:pt x="5237" y="1641"/>
                </a:lnTo>
                <a:lnTo>
                  <a:pt x="5236" y="1627"/>
                </a:lnTo>
                <a:lnTo>
                  <a:pt x="5232" y="1611"/>
                </a:lnTo>
                <a:lnTo>
                  <a:pt x="5224" y="1592"/>
                </a:lnTo>
                <a:lnTo>
                  <a:pt x="5211" y="1568"/>
                </a:lnTo>
                <a:lnTo>
                  <a:pt x="5216" y="1510"/>
                </a:lnTo>
                <a:lnTo>
                  <a:pt x="5217" y="1434"/>
                </a:lnTo>
                <a:lnTo>
                  <a:pt x="5216" y="1359"/>
                </a:lnTo>
                <a:lnTo>
                  <a:pt x="5212" y="1304"/>
                </a:lnTo>
                <a:lnTo>
                  <a:pt x="5209" y="1283"/>
                </a:lnTo>
                <a:lnTo>
                  <a:pt x="5201" y="1261"/>
                </a:lnTo>
                <a:lnTo>
                  <a:pt x="5191" y="1239"/>
                </a:lnTo>
                <a:lnTo>
                  <a:pt x="5180" y="1218"/>
                </a:lnTo>
                <a:lnTo>
                  <a:pt x="5165" y="1197"/>
                </a:lnTo>
                <a:lnTo>
                  <a:pt x="5150" y="1178"/>
                </a:lnTo>
                <a:lnTo>
                  <a:pt x="5135" y="1160"/>
                </a:lnTo>
                <a:lnTo>
                  <a:pt x="5120" y="1147"/>
                </a:lnTo>
                <a:lnTo>
                  <a:pt x="5105" y="1130"/>
                </a:lnTo>
                <a:lnTo>
                  <a:pt x="5095" y="1107"/>
                </a:lnTo>
                <a:lnTo>
                  <a:pt x="5087" y="1078"/>
                </a:lnTo>
                <a:lnTo>
                  <a:pt x="5080" y="1046"/>
                </a:lnTo>
                <a:lnTo>
                  <a:pt x="5075" y="1016"/>
                </a:lnTo>
                <a:lnTo>
                  <a:pt x="5070" y="985"/>
                </a:lnTo>
                <a:lnTo>
                  <a:pt x="5067" y="961"/>
                </a:lnTo>
                <a:lnTo>
                  <a:pt x="5063" y="941"/>
                </a:lnTo>
                <a:lnTo>
                  <a:pt x="5058" y="926"/>
                </a:lnTo>
                <a:lnTo>
                  <a:pt x="5051" y="912"/>
                </a:lnTo>
                <a:lnTo>
                  <a:pt x="5044" y="896"/>
                </a:lnTo>
                <a:lnTo>
                  <a:pt x="5038" y="879"/>
                </a:lnTo>
                <a:lnTo>
                  <a:pt x="5033" y="861"/>
                </a:lnTo>
                <a:lnTo>
                  <a:pt x="5028" y="843"/>
                </a:lnTo>
                <a:lnTo>
                  <a:pt x="5027" y="823"/>
                </a:lnTo>
                <a:lnTo>
                  <a:pt x="5028" y="803"/>
                </a:lnTo>
                <a:lnTo>
                  <a:pt x="5036" y="757"/>
                </a:lnTo>
                <a:lnTo>
                  <a:pt x="5046" y="713"/>
                </a:lnTo>
                <a:lnTo>
                  <a:pt x="5053" y="673"/>
                </a:lnTo>
                <a:lnTo>
                  <a:pt x="5053" y="638"/>
                </a:lnTo>
                <a:lnTo>
                  <a:pt x="5048" y="620"/>
                </a:lnTo>
                <a:lnTo>
                  <a:pt x="5041" y="597"/>
                </a:lnTo>
                <a:lnTo>
                  <a:pt x="5031" y="569"/>
                </a:lnTo>
                <a:lnTo>
                  <a:pt x="5020" y="539"/>
                </a:lnTo>
                <a:lnTo>
                  <a:pt x="5008" y="510"/>
                </a:lnTo>
                <a:lnTo>
                  <a:pt x="4994" y="482"/>
                </a:lnTo>
                <a:lnTo>
                  <a:pt x="4981" y="457"/>
                </a:lnTo>
                <a:lnTo>
                  <a:pt x="4968" y="437"/>
                </a:lnTo>
                <a:lnTo>
                  <a:pt x="4971" y="404"/>
                </a:lnTo>
                <a:lnTo>
                  <a:pt x="4973" y="365"/>
                </a:lnTo>
                <a:lnTo>
                  <a:pt x="4968" y="325"/>
                </a:lnTo>
                <a:lnTo>
                  <a:pt x="4953" y="288"/>
                </a:lnTo>
                <a:lnTo>
                  <a:pt x="4954" y="254"/>
                </a:lnTo>
                <a:lnTo>
                  <a:pt x="4950" y="221"/>
                </a:lnTo>
                <a:lnTo>
                  <a:pt x="4941" y="186"/>
                </a:lnTo>
                <a:lnTo>
                  <a:pt x="4926" y="152"/>
                </a:lnTo>
                <a:lnTo>
                  <a:pt x="4917" y="136"/>
                </a:lnTo>
                <a:lnTo>
                  <a:pt x="4910" y="124"/>
                </a:lnTo>
                <a:lnTo>
                  <a:pt x="4906" y="113"/>
                </a:lnTo>
                <a:lnTo>
                  <a:pt x="4902" y="103"/>
                </a:lnTo>
                <a:lnTo>
                  <a:pt x="4899" y="93"/>
                </a:lnTo>
                <a:lnTo>
                  <a:pt x="4895" y="82"/>
                </a:lnTo>
                <a:lnTo>
                  <a:pt x="4892" y="70"/>
                </a:lnTo>
                <a:lnTo>
                  <a:pt x="4886" y="55"/>
                </a:lnTo>
                <a:lnTo>
                  <a:pt x="4879" y="39"/>
                </a:lnTo>
                <a:lnTo>
                  <a:pt x="4872" y="26"/>
                </a:lnTo>
                <a:lnTo>
                  <a:pt x="4862" y="15"/>
                </a:lnTo>
                <a:lnTo>
                  <a:pt x="4852" y="6"/>
                </a:lnTo>
                <a:lnTo>
                  <a:pt x="4839" y="1"/>
                </a:lnTo>
                <a:lnTo>
                  <a:pt x="4826" y="0"/>
                </a:lnTo>
                <a:lnTo>
                  <a:pt x="4810" y="1"/>
                </a:lnTo>
                <a:lnTo>
                  <a:pt x="4795" y="6"/>
                </a:lnTo>
                <a:lnTo>
                  <a:pt x="4777" y="12"/>
                </a:lnTo>
                <a:lnTo>
                  <a:pt x="4759" y="16"/>
                </a:lnTo>
                <a:lnTo>
                  <a:pt x="4738" y="17"/>
                </a:lnTo>
                <a:lnTo>
                  <a:pt x="4715" y="18"/>
                </a:lnTo>
                <a:lnTo>
                  <a:pt x="4694" y="18"/>
                </a:lnTo>
                <a:lnTo>
                  <a:pt x="4672" y="18"/>
                </a:lnTo>
                <a:lnTo>
                  <a:pt x="4652" y="18"/>
                </a:lnTo>
                <a:lnTo>
                  <a:pt x="4632" y="20"/>
                </a:lnTo>
                <a:lnTo>
                  <a:pt x="4622" y="20"/>
                </a:lnTo>
                <a:lnTo>
                  <a:pt x="4612" y="21"/>
                </a:lnTo>
                <a:lnTo>
                  <a:pt x="4600" y="22"/>
                </a:lnTo>
                <a:lnTo>
                  <a:pt x="4588" y="23"/>
                </a:lnTo>
                <a:lnTo>
                  <a:pt x="4575" y="26"/>
                </a:lnTo>
                <a:lnTo>
                  <a:pt x="4562" y="28"/>
                </a:lnTo>
                <a:lnTo>
                  <a:pt x="4549" y="31"/>
                </a:lnTo>
                <a:lnTo>
                  <a:pt x="4535" y="33"/>
                </a:lnTo>
                <a:lnTo>
                  <a:pt x="4522" y="37"/>
                </a:lnTo>
                <a:lnTo>
                  <a:pt x="4508" y="40"/>
                </a:lnTo>
                <a:lnTo>
                  <a:pt x="4494" y="44"/>
                </a:lnTo>
                <a:lnTo>
                  <a:pt x="4481" y="49"/>
                </a:lnTo>
                <a:lnTo>
                  <a:pt x="4467" y="55"/>
                </a:lnTo>
                <a:lnTo>
                  <a:pt x="4455" y="60"/>
                </a:lnTo>
                <a:lnTo>
                  <a:pt x="4442" y="66"/>
                </a:lnTo>
                <a:lnTo>
                  <a:pt x="4431" y="74"/>
                </a:lnTo>
                <a:lnTo>
                  <a:pt x="4409" y="86"/>
                </a:lnTo>
                <a:lnTo>
                  <a:pt x="4391" y="96"/>
                </a:lnTo>
                <a:lnTo>
                  <a:pt x="4374" y="103"/>
                </a:lnTo>
                <a:lnTo>
                  <a:pt x="4357" y="107"/>
                </a:lnTo>
                <a:lnTo>
                  <a:pt x="4340" y="110"/>
                </a:lnTo>
                <a:lnTo>
                  <a:pt x="4321" y="110"/>
                </a:lnTo>
                <a:lnTo>
                  <a:pt x="4300" y="110"/>
                </a:lnTo>
                <a:lnTo>
                  <a:pt x="4275" y="108"/>
                </a:lnTo>
                <a:lnTo>
                  <a:pt x="4261" y="107"/>
                </a:lnTo>
                <a:lnTo>
                  <a:pt x="4247" y="107"/>
                </a:lnTo>
                <a:lnTo>
                  <a:pt x="4232" y="105"/>
                </a:lnTo>
                <a:lnTo>
                  <a:pt x="4216" y="105"/>
                </a:lnTo>
                <a:lnTo>
                  <a:pt x="4199" y="105"/>
                </a:lnTo>
                <a:lnTo>
                  <a:pt x="4183" y="105"/>
                </a:lnTo>
                <a:lnTo>
                  <a:pt x="4165" y="105"/>
                </a:lnTo>
                <a:lnTo>
                  <a:pt x="4147" y="107"/>
                </a:lnTo>
                <a:lnTo>
                  <a:pt x="4130" y="108"/>
                </a:lnTo>
                <a:lnTo>
                  <a:pt x="4112" y="109"/>
                </a:lnTo>
                <a:lnTo>
                  <a:pt x="4096" y="112"/>
                </a:lnTo>
                <a:lnTo>
                  <a:pt x="4078" y="114"/>
                </a:lnTo>
                <a:lnTo>
                  <a:pt x="4062" y="116"/>
                </a:lnTo>
                <a:lnTo>
                  <a:pt x="4045" y="120"/>
                </a:lnTo>
                <a:lnTo>
                  <a:pt x="4029" y="124"/>
                </a:lnTo>
                <a:lnTo>
                  <a:pt x="4013" y="129"/>
                </a:lnTo>
                <a:lnTo>
                  <a:pt x="3998" y="134"/>
                </a:lnTo>
                <a:lnTo>
                  <a:pt x="3982" y="138"/>
                </a:lnTo>
                <a:lnTo>
                  <a:pt x="3964" y="143"/>
                </a:lnTo>
                <a:lnTo>
                  <a:pt x="3946" y="147"/>
                </a:lnTo>
                <a:lnTo>
                  <a:pt x="3927" y="152"/>
                </a:lnTo>
                <a:lnTo>
                  <a:pt x="3907" y="157"/>
                </a:lnTo>
                <a:lnTo>
                  <a:pt x="3889" y="162"/>
                </a:lnTo>
                <a:lnTo>
                  <a:pt x="3869" y="165"/>
                </a:lnTo>
                <a:lnTo>
                  <a:pt x="3849" y="169"/>
                </a:lnTo>
                <a:lnTo>
                  <a:pt x="3829" y="173"/>
                </a:lnTo>
                <a:lnTo>
                  <a:pt x="3809" y="176"/>
                </a:lnTo>
                <a:lnTo>
                  <a:pt x="3790" y="180"/>
                </a:lnTo>
                <a:lnTo>
                  <a:pt x="3771" y="183"/>
                </a:lnTo>
                <a:lnTo>
                  <a:pt x="3752" y="185"/>
                </a:lnTo>
                <a:lnTo>
                  <a:pt x="3735" y="186"/>
                </a:lnTo>
                <a:lnTo>
                  <a:pt x="3718" y="187"/>
                </a:lnTo>
                <a:lnTo>
                  <a:pt x="3702" y="189"/>
                </a:lnTo>
                <a:lnTo>
                  <a:pt x="3684" y="190"/>
                </a:lnTo>
                <a:lnTo>
                  <a:pt x="3665" y="192"/>
                </a:lnTo>
                <a:lnTo>
                  <a:pt x="3645" y="195"/>
                </a:lnTo>
                <a:lnTo>
                  <a:pt x="3627" y="199"/>
                </a:lnTo>
                <a:lnTo>
                  <a:pt x="3607" y="202"/>
                </a:lnTo>
                <a:lnTo>
                  <a:pt x="3587" y="206"/>
                </a:lnTo>
                <a:lnTo>
                  <a:pt x="3567" y="210"/>
                </a:lnTo>
                <a:lnTo>
                  <a:pt x="3548" y="214"/>
                </a:lnTo>
                <a:lnTo>
                  <a:pt x="3529" y="218"/>
                </a:lnTo>
                <a:lnTo>
                  <a:pt x="3511" y="222"/>
                </a:lnTo>
                <a:lnTo>
                  <a:pt x="3495" y="227"/>
                </a:lnTo>
                <a:lnTo>
                  <a:pt x="3480" y="230"/>
                </a:lnTo>
                <a:lnTo>
                  <a:pt x="3467" y="233"/>
                </a:lnTo>
                <a:lnTo>
                  <a:pt x="3454" y="236"/>
                </a:lnTo>
                <a:lnTo>
                  <a:pt x="3444" y="239"/>
                </a:lnTo>
                <a:lnTo>
                  <a:pt x="3435" y="241"/>
                </a:lnTo>
                <a:lnTo>
                  <a:pt x="3424" y="241"/>
                </a:lnTo>
                <a:lnTo>
                  <a:pt x="3413" y="243"/>
                </a:lnTo>
                <a:lnTo>
                  <a:pt x="3400" y="243"/>
                </a:lnTo>
                <a:lnTo>
                  <a:pt x="3385" y="241"/>
                </a:lnTo>
                <a:lnTo>
                  <a:pt x="3370" y="241"/>
                </a:lnTo>
                <a:lnTo>
                  <a:pt x="3355" y="241"/>
                </a:lnTo>
                <a:lnTo>
                  <a:pt x="3337" y="241"/>
                </a:lnTo>
                <a:lnTo>
                  <a:pt x="3320" y="241"/>
                </a:lnTo>
                <a:lnTo>
                  <a:pt x="3302" y="244"/>
                </a:lnTo>
                <a:lnTo>
                  <a:pt x="3282" y="246"/>
                </a:lnTo>
                <a:lnTo>
                  <a:pt x="3262" y="250"/>
                </a:lnTo>
                <a:lnTo>
                  <a:pt x="3242" y="256"/>
                </a:lnTo>
                <a:lnTo>
                  <a:pt x="3221" y="263"/>
                </a:lnTo>
                <a:lnTo>
                  <a:pt x="3200" y="272"/>
                </a:lnTo>
                <a:lnTo>
                  <a:pt x="3177" y="284"/>
                </a:lnTo>
                <a:lnTo>
                  <a:pt x="3156" y="295"/>
                </a:lnTo>
                <a:lnTo>
                  <a:pt x="3137" y="304"/>
                </a:lnTo>
                <a:lnTo>
                  <a:pt x="3121" y="311"/>
                </a:lnTo>
                <a:lnTo>
                  <a:pt x="3106" y="315"/>
                </a:lnTo>
                <a:lnTo>
                  <a:pt x="3093" y="319"/>
                </a:lnTo>
                <a:lnTo>
                  <a:pt x="3080" y="321"/>
                </a:lnTo>
                <a:lnTo>
                  <a:pt x="3068" y="321"/>
                </a:lnTo>
                <a:lnTo>
                  <a:pt x="3057" y="322"/>
                </a:lnTo>
                <a:lnTo>
                  <a:pt x="3047" y="322"/>
                </a:lnTo>
                <a:lnTo>
                  <a:pt x="3036" y="322"/>
                </a:lnTo>
                <a:lnTo>
                  <a:pt x="3025" y="322"/>
                </a:lnTo>
                <a:lnTo>
                  <a:pt x="3013" y="324"/>
                </a:lnTo>
                <a:lnTo>
                  <a:pt x="3000" y="326"/>
                </a:lnTo>
                <a:lnTo>
                  <a:pt x="2986" y="330"/>
                </a:lnTo>
                <a:lnTo>
                  <a:pt x="2969" y="335"/>
                </a:lnTo>
                <a:lnTo>
                  <a:pt x="2952" y="342"/>
                </a:lnTo>
                <a:lnTo>
                  <a:pt x="2933" y="349"/>
                </a:lnTo>
                <a:lnTo>
                  <a:pt x="2912" y="355"/>
                </a:lnTo>
                <a:lnTo>
                  <a:pt x="2892" y="360"/>
                </a:lnTo>
                <a:lnTo>
                  <a:pt x="2871" y="364"/>
                </a:lnTo>
                <a:lnTo>
                  <a:pt x="2849" y="366"/>
                </a:lnTo>
                <a:lnTo>
                  <a:pt x="2828" y="368"/>
                </a:lnTo>
                <a:lnTo>
                  <a:pt x="2808" y="369"/>
                </a:lnTo>
                <a:lnTo>
                  <a:pt x="2787" y="369"/>
                </a:lnTo>
                <a:lnTo>
                  <a:pt x="2767" y="368"/>
                </a:lnTo>
                <a:lnTo>
                  <a:pt x="2748" y="368"/>
                </a:lnTo>
                <a:lnTo>
                  <a:pt x="2729" y="366"/>
                </a:lnTo>
                <a:lnTo>
                  <a:pt x="2712" y="365"/>
                </a:lnTo>
                <a:lnTo>
                  <a:pt x="2697" y="364"/>
                </a:lnTo>
                <a:lnTo>
                  <a:pt x="2681" y="363"/>
                </a:lnTo>
                <a:lnTo>
                  <a:pt x="2668" y="361"/>
                </a:lnTo>
                <a:lnTo>
                  <a:pt x="2657" y="361"/>
                </a:lnTo>
                <a:lnTo>
                  <a:pt x="2652" y="364"/>
                </a:lnTo>
                <a:lnTo>
                  <a:pt x="2645" y="366"/>
                </a:lnTo>
                <a:lnTo>
                  <a:pt x="2635" y="369"/>
                </a:lnTo>
                <a:lnTo>
                  <a:pt x="2625" y="373"/>
                </a:lnTo>
                <a:lnTo>
                  <a:pt x="2613" y="376"/>
                </a:lnTo>
                <a:lnTo>
                  <a:pt x="2600" y="380"/>
                </a:lnTo>
                <a:lnTo>
                  <a:pt x="2585" y="384"/>
                </a:lnTo>
                <a:lnTo>
                  <a:pt x="2571" y="387"/>
                </a:lnTo>
                <a:lnTo>
                  <a:pt x="2555" y="391"/>
                </a:lnTo>
                <a:lnTo>
                  <a:pt x="2540" y="396"/>
                </a:lnTo>
                <a:lnTo>
                  <a:pt x="2525" y="399"/>
                </a:lnTo>
                <a:lnTo>
                  <a:pt x="2510" y="403"/>
                </a:lnTo>
                <a:lnTo>
                  <a:pt x="2497" y="407"/>
                </a:lnTo>
                <a:lnTo>
                  <a:pt x="2484" y="411"/>
                </a:lnTo>
                <a:lnTo>
                  <a:pt x="2472" y="414"/>
                </a:lnTo>
                <a:lnTo>
                  <a:pt x="2461" y="417"/>
                </a:lnTo>
                <a:lnTo>
                  <a:pt x="2451" y="417"/>
                </a:lnTo>
                <a:lnTo>
                  <a:pt x="2439" y="418"/>
                </a:lnTo>
                <a:lnTo>
                  <a:pt x="2424" y="418"/>
                </a:lnTo>
                <a:lnTo>
                  <a:pt x="2406" y="418"/>
                </a:lnTo>
                <a:lnTo>
                  <a:pt x="2386" y="420"/>
                </a:lnTo>
                <a:lnTo>
                  <a:pt x="2365" y="423"/>
                </a:lnTo>
                <a:lnTo>
                  <a:pt x="2342" y="429"/>
                </a:lnTo>
                <a:lnTo>
                  <a:pt x="2317" y="436"/>
                </a:lnTo>
                <a:lnTo>
                  <a:pt x="2304" y="441"/>
                </a:lnTo>
                <a:lnTo>
                  <a:pt x="2289" y="447"/>
                </a:lnTo>
                <a:lnTo>
                  <a:pt x="2274" y="452"/>
                </a:lnTo>
                <a:lnTo>
                  <a:pt x="2258" y="458"/>
                </a:lnTo>
                <a:lnTo>
                  <a:pt x="2242" y="464"/>
                </a:lnTo>
                <a:lnTo>
                  <a:pt x="2225" y="469"/>
                </a:lnTo>
                <a:lnTo>
                  <a:pt x="2209" y="475"/>
                </a:lnTo>
                <a:lnTo>
                  <a:pt x="2192" y="482"/>
                </a:lnTo>
                <a:lnTo>
                  <a:pt x="2177" y="486"/>
                </a:lnTo>
                <a:lnTo>
                  <a:pt x="2160" y="491"/>
                </a:lnTo>
                <a:lnTo>
                  <a:pt x="2146" y="495"/>
                </a:lnTo>
                <a:lnTo>
                  <a:pt x="2132" y="499"/>
                </a:lnTo>
                <a:lnTo>
                  <a:pt x="2119" y="501"/>
                </a:lnTo>
                <a:lnTo>
                  <a:pt x="2108" y="504"/>
                </a:lnTo>
                <a:lnTo>
                  <a:pt x="2097" y="505"/>
                </a:lnTo>
                <a:lnTo>
                  <a:pt x="2089" y="505"/>
                </a:lnTo>
                <a:lnTo>
                  <a:pt x="2073" y="504"/>
                </a:lnTo>
                <a:lnTo>
                  <a:pt x="2061" y="504"/>
                </a:lnTo>
                <a:lnTo>
                  <a:pt x="2046" y="502"/>
                </a:lnTo>
                <a:lnTo>
                  <a:pt x="2036" y="501"/>
                </a:lnTo>
                <a:lnTo>
                  <a:pt x="2026" y="501"/>
                </a:lnTo>
                <a:lnTo>
                  <a:pt x="2018" y="500"/>
                </a:lnTo>
                <a:lnTo>
                  <a:pt x="2014" y="500"/>
                </a:lnTo>
                <a:lnTo>
                  <a:pt x="2012" y="500"/>
                </a:lnTo>
                <a:lnTo>
                  <a:pt x="2004" y="502"/>
                </a:lnTo>
                <a:lnTo>
                  <a:pt x="1992" y="507"/>
                </a:lnTo>
                <a:lnTo>
                  <a:pt x="1977" y="512"/>
                </a:lnTo>
                <a:lnTo>
                  <a:pt x="1959" y="517"/>
                </a:lnTo>
                <a:lnTo>
                  <a:pt x="1939" y="523"/>
                </a:lnTo>
                <a:lnTo>
                  <a:pt x="1918" y="529"/>
                </a:lnTo>
                <a:lnTo>
                  <a:pt x="1897" y="537"/>
                </a:lnTo>
                <a:lnTo>
                  <a:pt x="1875" y="543"/>
                </a:lnTo>
                <a:lnTo>
                  <a:pt x="1854" y="550"/>
                </a:lnTo>
                <a:lnTo>
                  <a:pt x="1832" y="556"/>
                </a:lnTo>
                <a:lnTo>
                  <a:pt x="1814" y="561"/>
                </a:lnTo>
                <a:lnTo>
                  <a:pt x="1797" y="567"/>
                </a:lnTo>
                <a:lnTo>
                  <a:pt x="1783" y="571"/>
                </a:lnTo>
                <a:lnTo>
                  <a:pt x="1772" y="575"/>
                </a:lnTo>
                <a:lnTo>
                  <a:pt x="1765" y="576"/>
                </a:lnTo>
                <a:lnTo>
                  <a:pt x="1763" y="577"/>
                </a:lnTo>
                <a:lnTo>
                  <a:pt x="1751" y="578"/>
                </a:lnTo>
                <a:lnTo>
                  <a:pt x="1736" y="577"/>
                </a:lnTo>
                <a:lnTo>
                  <a:pt x="1720" y="576"/>
                </a:lnTo>
                <a:lnTo>
                  <a:pt x="1702" y="573"/>
                </a:lnTo>
                <a:lnTo>
                  <a:pt x="1684" y="572"/>
                </a:lnTo>
                <a:lnTo>
                  <a:pt x="1666" y="571"/>
                </a:lnTo>
                <a:lnTo>
                  <a:pt x="1649" y="570"/>
                </a:lnTo>
                <a:lnTo>
                  <a:pt x="1633" y="571"/>
                </a:lnTo>
                <a:lnTo>
                  <a:pt x="1616" y="572"/>
                </a:lnTo>
                <a:lnTo>
                  <a:pt x="1598" y="573"/>
                </a:lnTo>
                <a:lnTo>
                  <a:pt x="1580" y="575"/>
                </a:lnTo>
                <a:lnTo>
                  <a:pt x="1561" y="577"/>
                </a:lnTo>
                <a:lnTo>
                  <a:pt x="1542" y="580"/>
                </a:lnTo>
                <a:lnTo>
                  <a:pt x="1524" y="583"/>
                </a:lnTo>
                <a:lnTo>
                  <a:pt x="1509" y="588"/>
                </a:lnTo>
                <a:lnTo>
                  <a:pt x="1496" y="594"/>
                </a:lnTo>
                <a:lnTo>
                  <a:pt x="1484" y="600"/>
                </a:lnTo>
                <a:lnTo>
                  <a:pt x="1472" y="607"/>
                </a:lnTo>
                <a:lnTo>
                  <a:pt x="1457" y="611"/>
                </a:lnTo>
                <a:lnTo>
                  <a:pt x="1443" y="616"/>
                </a:lnTo>
                <a:lnTo>
                  <a:pt x="1428" y="620"/>
                </a:lnTo>
                <a:lnTo>
                  <a:pt x="1412" y="624"/>
                </a:lnTo>
                <a:lnTo>
                  <a:pt x="1395" y="625"/>
                </a:lnTo>
                <a:lnTo>
                  <a:pt x="1377" y="626"/>
                </a:lnTo>
                <a:lnTo>
                  <a:pt x="1359" y="626"/>
                </a:lnTo>
                <a:lnTo>
                  <a:pt x="1340" y="629"/>
                </a:lnTo>
                <a:lnTo>
                  <a:pt x="1321" y="631"/>
                </a:lnTo>
                <a:lnTo>
                  <a:pt x="1303" y="634"/>
                </a:lnTo>
                <a:lnTo>
                  <a:pt x="1287" y="637"/>
                </a:lnTo>
                <a:lnTo>
                  <a:pt x="1272" y="642"/>
                </a:lnTo>
                <a:lnTo>
                  <a:pt x="1259" y="646"/>
                </a:lnTo>
                <a:lnTo>
                  <a:pt x="1247" y="651"/>
                </a:lnTo>
                <a:lnTo>
                  <a:pt x="1235" y="654"/>
                </a:lnTo>
                <a:lnTo>
                  <a:pt x="1221" y="658"/>
                </a:lnTo>
                <a:lnTo>
                  <a:pt x="1205" y="660"/>
                </a:lnTo>
                <a:lnTo>
                  <a:pt x="1187" y="663"/>
                </a:lnTo>
                <a:lnTo>
                  <a:pt x="1168" y="667"/>
                </a:lnTo>
                <a:lnTo>
                  <a:pt x="1149" y="672"/>
                </a:lnTo>
                <a:lnTo>
                  <a:pt x="1131" y="676"/>
                </a:lnTo>
                <a:lnTo>
                  <a:pt x="1113" y="684"/>
                </a:lnTo>
                <a:lnTo>
                  <a:pt x="1012" y="678"/>
                </a:lnTo>
                <a:lnTo>
                  <a:pt x="1008" y="678"/>
                </a:lnTo>
                <a:lnTo>
                  <a:pt x="1000" y="678"/>
                </a:lnTo>
                <a:lnTo>
                  <a:pt x="987" y="678"/>
                </a:lnTo>
                <a:lnTo>
                  <a:pt x="973" y="679"/>
                </a:lnTo>
                <a:lnTo>
                  <a:pt x="958" y="680"/>
                </a:lnTo>
                <a:lnTo>
                  <a:pt x="942" y="683"/>
                </a:lnTo>
                <a:lnTo>
                  <a:pt x="930" y="685"/>
                </a:lnTo>
                <a:lnTo>
                  <a:pt x="921" y="689"/>
                </a:lnTo>
                <a:lnTo>
                  <a:pt x="913" y="694"/>
                </a:lnTo>
                <a:lnTo>
                  <a:pt x="900" y="700"/>
                </a:lnTo>
                <a:lnTo>
                  <a:pt x="883" y="708"/>
                </a:lnTo>
                <a:lnTo>
                  <a:pt x="864" y="717"/>
                </a:lnTo>
                <a:lnTo>
                  <a:pt x="843" y="727"/>
                </a:lnTo>
                <a:lnTo>
                  <a:pt x="820" y="736"/>
                </a:lnTo>
                <a:lnTo>
                  <a:pt x="797" y="745"/>
                </a:lnTo>
                <a:lnTo>
                  <a:pt x="774" y="754"/>
                </a:lnTo>
                <a:lnTo>
                  <a:pt x="763" y="757"/>
                </a:lnTo>
                <a:lnTo>
                  <a:pt x="750" y="760"/>
                </a:lnTo>
                <a:lnTo>
                  <a:pt x="734" y="762"/>
                </a:lnTo>
                <a:lnTo>
                  <a:pt x="719" y="765"/>
                </a:lnTo>
                <a:lnTo>
                  <a:pt x="703" y="767"/>
                </a:lnTo>
                <a:lnTo>
                  <a:pt x="685" y="770"/>
                </a:lnTo>
                <a:lnTo>
                  <a:pt x="666" y="772"/>
                </a:lnTo>
                <a:lnTo>
                  <a:pt x="647" y="773"/>
                </a:lnTo>
                <a:lnTo>
                  <a:pt x="627" y="774"/>
                </a:lnTo>
                <a:lnTo>
                  <a:pt x="606" y="776"/>
                </a:lnTo>
                <a:lnTo>
                  <a:pt x="585" y="777"/>
                </a:lnTo>
                <a:lnTo>
                  <a:pt x="564" y="778"/>
                </a:lnTo>
                <a:lnTo>
                  <a:pt x="543" y="779"/>
                </a:lnTo>
                <a:lnTo>
                  <a:pt x="520" y="781"/>
                </a:lnTo>
                <a:lnTo>
                  <a:pt x="498" y="781"/>
                </a:lnTo>
                <a:lnTo>
                  <a:pt x="476" y="782"/>
                </a:lnTo>
                <a:lnTo>
                  <a:pt x="457" y="783"/>
                </a:lnTo>
                <a:lnTo>
                  <a:pt x="443" y="787"/>
                </a:lnTo>
                <a:lnTo>
                  <a:pt x="431" y="790"/>
                </a:lnTo>
                <a:lnTo>
                  <a:pt x="422" y="794"/>
                </a:lnTo>
                <a:lnTo>
                  <a:pt x="413" y="800"/>
                </a:lnTo>
                <a:lnTo>
                  <a:pt x="404" y="805"/>
                </a:lnTo>
                <a:lnTo>
                  <a:pt x="393" y="810"/>
                </a:lnTo>
                <a:lnTo>
                  <a:pt x="381" y="815"/>
                </a:lnTo>
                <a:lnTo>
                  <a:pt x="365" y="821"/>
                </a:lnTo>
                <a:lnTo>
                  <a:pt x="349" y="827"/>
                </a:lnTo>
                <a:lnTo>
                  <a:pt x="331" y="834"/>
                </a:lnTo>
                <a:lnTo>
                  <a:pt x="313" y="843"/>
                </a:lnTo>
                <a:lnTo>
                  <a:pt x="294" y="850"/>
                </a:lnTo>
                <a:lnTo>
                  <a:pt x="274" y="858"/>
                </a:lnTo>
                <a:lnTo>
                  <a:pt x="251" y="865"/>
                </a:lnTo>
                <a:lnTo>
                  <a:pt x="228" y="8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p:cNvSpPr>
          <p:nvPr/>
        </p:nvSpPr>
        <p:spPr bwMode="auto">
          <a:xfrm rot="865713">
            <a:off x="3735287" y="1426062"/>
            <a:ext cx="5129949" cy="5490758"/>
          </a:xfrm>
          <a:custGeom>
            <a:avLst/>
            <a:gdLst>
              <a:gd name="T0" fmla="*/ 5881846 w 6397"/>
              <a:gd name="T1" fmla="*/ 4599570 h 8943"/>
              <a:gd name="T2" fmla="*/ 5844731 w 6397"/>
              <a:gd name="T3" fmla="*/ 4467777 h 8943"/>
              <a:gd name="T4" fmla="*/ 5774212 w 6397"/>
              <a:gd name="T5" fmla="*/ 4209921 h 8943"/>
              <a:gd name="T6" fmla="*/ 5750087 w 6397"/>
              <a:gd name="T7" fmla="*/ 3834599 h 8943"/>
              <a:gd name="T8" fmla="*/ 5686991 w 6397"/>
              <a:gd name="T9" fmla="*/ 3502824 h 8943"/>
              <a:gd name="T10" fmla="*/ 5592347 w 6397"/>
              <a:gd name="T11" fmla="*/ 3287372 h 8943"/>
              <a:gd name="T12" fmla="*/ 5492135 w 6397"/>
              <a:gd name="T13" fmla="*/ 2934969 h 8943"/>
              <a:gd name="T14" fmla="*/ 5403987 w 6397"/>
              <a:gd name="T15" fmla="*/ 2550478 h 8943"/>
              <a:gd name="T16" fmla="*/ 5250886 w 6397"/>
              <a:gd name="T17" fmla="*/ 2044508 h 8943"/>
              <a:gd name="T18" fmla="*/ 5164593 w 6397"/>
              <a:gd name="T19" fmla="*/ 1630220 h 8943"/>
              <a:gd name="T20" fmla="*/ 5051391 w 6397"/>
              <a:gd name="T21" fmla="*/ 1299019 h 8943"/>
              <a:gd name="T22" fmla="*/ 4927055 w 6397"/>
              <a:gd name="T23" fmla="*/ 1021681 h 8943"/>
              <a:gd name="T24" fmla="*/ 4855608 w 6397"/>
              <a:gd name="T25" fmla="*/ 710535 h 8943"/>
              <a:gd name="T26" fmla="*/ 4803647 w 6397"/>
              <a:gd name="T27" fmla="*/ 438354 h 8943"/>
              <a:gd name="T28" fmla="*/ 4696013 w 6397"/>
              <a:gd name="T29" fmla="*/ 112883 h 8943"/>
              <a:gd name="T30" fmla="*/ 4495590 w 6397"/>
              <a:gd name="T31" fmla="*/ 6303 h 8943"/>
              <a:gd name="T32" fmla="*/ 4225576 w 6397"/>
              <a:gd name="T33" fmla="*/ 52144 h 8943"/>
              <a:gd name="T34" fmla="*/ 4014947 w 6397"/>
              <a:gd name="T35" fmla="*/ 59593 h 8943"/>
              <a:gd name="T36" fmla="*/ 3770913 w 6397"/>
              <a:gd name="T37" fmla="*/ 103142 h 8943"/>
              <a:gd name="T38" fmla="*/ 3509251 w 6397"/>
              <a:gd name="T39" fmla="*/ 146691 h 8943"/>
              <a:gd name="T40" fmla="*/ 3207689 w 6397"/>
              <a:gd name="T41" fmla="*/ 187375 h 8943"/>
              <a:gd name="T42" fmla="*/ 2950666 w 6397"/>
              <a:gd name="T43" fmla="*/ 203419 h 8943"/>
              <a:gd name="T44" fmla="*/ 2656527 w 6397"/>
              <a:gd name="T45" fmla="*/ 233789 h 8943"/>
              <a:gd name="T46" fmla="*/ 2372595 w 6397"/>
              <a:gd name="T47" fmla="*/ 290517 h 8943"/>
              <a:gd name="T48" fmla="*/ 2129490 w 6397"/>
              <a:gd name="T49" fmla="*/ 346099 h 8943"/>
              <a:gd name="T50" fmla="*/ 1887312 w 6397"/>
              <a:gd name="T51" fmla="*/ 367874 h 8943"/>
              <a:gd name="T52" fmla="*/ 1603381 w 6397"/>
              <a:gd name="T53" fmla="*/ 383918 h 8943"/>
              <a:gd name="T54" fmla="*/ 1397391 w 6397"/>
              <a:gd name="T55" fmla="*/ 402828 h 8943"/>
              <a:gd name="T56" fmla="*/ 1087478 w 6397"/>
              <a:gd name="T57" fmla="*/ 464140 h 8943"/>
              <a:gd name="T58" fmla="*/ 836950 w 6397"/>
              <a:gd name="T59" fmla="*/ 502532 h 8943"/>
              <a:gd name="T60" fmla="*/ 499201 w 6397"/>
              <a:gd name="T61" fmla="*/ 511700 h 8943"/>
              <a:gd name="T62" fmla="*/ 247745 w 6397"/>
              <a:gd name="T63" fmla="*/ 534620 h 8943"/>
              <a:gd name="T64" fmla="*/ 38043 w 6397"/>
              <a:gd name="T65" fmla="*/ 574158 h 8943"/>
              <a:gd name="T66" fmla="*/ 73303 w 6397"/>
              <a:gd name="T67" fmla="*/ 799925 h 8943"/>
              <a:gd name="T68" fmla="*/ 186504 w 6397"/>
              <a:gd name="T69" fmla="*/ 1150036 h 8943"/>
              <a:gd name="T70" fmla="*/ 293211 w 6397"/>
              <a:gd name="T71" fmla="*/ 1457170 h 8943"/>
              <a:gd name="T72" fmla="*/ 377648 w 6397"/>
              <a:gd name="T73" fmla="*/ 1884065 h 8943"/>
              <a:gd name="T74" fmla="*/ 456518 w 6397"/>
              <a:gd name="T75" fmla="*/ 2268556 h 8943"/>
              <a:gd name="T76" fmla="*/ 563225 w 6397"/>
              <a:gd name="T77" fmla="*/ 2650182 h 8943"/>
              <a:gd name="T78" fmla="*/ 607763 w 6397"/>
              <a:gd name="T79" fmla="*/ 2895432 h 8943"/>
              <a:gd name="T80" fmla="*/ 696840 w 6397"/>
              <a:gd name="T81" fmla="*/ 3097132 h 8943"/>
              <a:gd name="T82" fmla="*/ 805402 w 6397"/>
              <a:gd name="T83" fmla="*/ 3455264 h 8943"/>
              <a:gd name="T84" fmla="*/ 863858 w 6397"/>
              <a:gd name="T85" fmla="*/ 3991031 h 8943"/>
              <a:gd name="T86" fmla="*/ 905613 w 6397"/>
              <a:gd name="T87" fmla="*/ 4268942 h 8943"/>
              <a:gd name="T88" fmla="*/ 1062425 w 6397"/>
              <a:gd name="T89" fmla="*/ 4580087 h 8943"/>
              <a:gd name="T90" fmla="*/ 1134800 w 6397"/>
              <a:gd name="T91" fmla="*/ 4906132 h 8943"/>
              <a:gd name="T92" fmla="*/ 1275838 w 6397"/>
              <a:gd name="T93" fmla="*/ 5124450 h 8943"/>
              <a:gd name="T94" fmla="*/ 1582039 w 6397"/>
              <a:gd name="T95" fmla="*/ 5100957 h 8943"/>
              <a:gd name="T96" fmla="*/ 1897519 w 6397"/>
              <a:gd name="T97" fmla="*/ 5063138 h 8943"/>
              <a:gd name="T98" fmla="*/ 2238980 w 6397"/>
              <a:gd name="T99" fmla="*/ 5024746 h 8943"/>
              <a:gd name="T100" fmla="*/ 2587864 w 6397"/>
              <a:gd name="T101" fmla="*/ 4989219 h 8943"/>
              <a:gd name="T102" fmla="*/ 2906127 w 6397"/>
              <a:gd name="T103" fmla="*/ 4948535 h 8943"/>
              <a:gd name="T104" fmla="*/ 3203050 w 6397"/>
              <a:gd name="T105" fmla="*/ 4911289 h 8943"/>
              <a:gd name="T106" fmla="*/ 3482342 w 6397"/>
              <a:gd name="T107" fmla="*/ 4896391 h 8943"/>
              <a:gd name="T108" fmla="*/ 3786687 w 6397"/>
              <a:gd name="T109" fmla="*/ 4852842 h 8943"/>
              <a:gd name="T110" fmla="*/ 4011236 w 6397"/>
              <a:gd name="T111" fmla="*/ 4831641 h 8943"/>
              <a:gd name="T112" fmla="*/ 4326716 w 6397"/>
              <a:gd name="T113" fmla="*/ 4794395 h 8943"/>
              <a:gd name="T114" fmla="*/ 4642195 w 6397"/>
              <a:gd name="T115" fmla="*/ 4761160 h 8943"/>
              <a:gd name="T116" fmla="*/ 5010565 w 6397"/>
              <a:gd name="T117" fmla="*/ 4731937 h 8943"/>
              <a:gd name="T118" fmla="*/ 5328828 w 6397"/>
              <a:gd name="T119" fmla="*/ 4676353 h 8943"/>
              <a:gd name="T120" fmla="*/ 5650803 w 6397"/>
              <a:gd name="T121" fmla="*/ 4632804 h 89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7"/>
              <a:gd name="T184" fmla="*/ 0 h 8943"/>
              <a:gd name="T185" fmla="*/ 6397 w 6397"/>
              <a:gd name="T186" fmla="*/ 8943 h 89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7" h="8943">
                <a:moveTo>
                  <a:pt x="6160" y="8063"/>
                </a:moveTo>
                <a:lnTo>
                  <a:pt x="6170" y="8063"/>
                </a:lnTo>
                <a:lnTo>
                  <a:pt x="6181" y="8064"/>
                </a:lnTo>
                <a:lnTo>
                  <a:pt x="6194" y="8064"/>
                </a:lnTo>
                <a:lnTo>
                  <a:pt x="6207" y="8064"/>
                </a:lnTo>
                <a:lnTo>
                  <a:pt x="6218" y="8063"/>
                </a:lnTo>
                <a:lnTo>
                  <a:pt x="6230" y="8062"/>
                </a:lnTo>
                <a:lnTo>
                  <a:pt x="6241" y="8058"/>
                </a:lnTo>
                <a:lnTo>
                  <a:pt x="6249" y="8054"/>
                </a:lnTo>
                <a:lnTo>
                  <a:pt x="6256" y="8051"/>
                </a:lnTo>
                <a:lnTo>
                  <a:pt x="6263" y="8049"/>
                </a:lnTo>
                <a:lnTo>
                  <a:pt x="6271" y="8048"/>
                </a:lnTo>
                <a:lnTo>
                  <a:pt x="6278" y="8048"/>
                </a:lnTo>
                <a:lnTo>
                  <a:pt x="6286" y="8048"/>
                </a:lnTo>
                <a:lnTo>
                  <a:pt x="6294" y="8047"/>
                </a:lnTo>
                <a:lnTo>
                  <a:pt x="6301" y="8045"/>
                </a:lnTo>
                <a:lnTo>
                  <a:pt x="6306" y="8040"/>
                </a:lnTo>
                <a:lnTo>
                  <a:pt x="6315" y="8035"/>
                </a:lnTo>
                <a:lnTo>
                  <a:pt x="6325" y="8031"/>
                </a:lnTo>
                <a:lnTo>
                  <a:pt x="6339" y="8027"/>
                </a:lnTo>
                <a:lnTo>
                  <a:pt x="6354" y="8024"/>
                </a:lnTo>
                <a:lnTo>
                  <a:pt x="6366" y="8019"/>
                </a:lnTo>
                <a:lnTo>
                  <a:pt x="6379" y="8013"/>
                </a:lnTo>
                <a:lnTo>
                  <a:pt x="6390" y="8005"/>
                </a:lnTo>
                <a:lnTo>
                  <a:pt x="6397" y="7994"/>
                </a:lnTo>
                <a:lnTo>
                  <a:pt x="6391" y="7978"/>
                </a:lnTo>
                <a:lnTo>
                  <a:pt x="6384" y="7958"/>
                </a:lnTo>
                <a:lnTo>
                  <a:pt x="6376" y="7934"/>
                </a:lnTo>
                <a:lnTo>
                  <a:pt x="6368" y="7909"/>
                </a:lnTo>
                <a:lnTo>
                  <a:pt x="6359" y="7884"/>
                </a:lnTo>
                <a:lnTo>
                  <a:pt x="6354" y="7863"/>
                </a:lnTo>
                <a:lnTo>
                  <a:pt x="6349" y="7846"/>
                </a:lnTo>
                <a:lnTo>
                  <a:pt x="6348" y="7835"/>
                </a:lnTo>
                <a:lnTo>
                  <a:pt x="6345" y="7829"/>
                </a:lnTo>
                <a:lnTo>
                  <a:pt x="6341" y="7823"/>
                </a:lnTo>
                <a:lnTo>
                  <a:pt x="6334" y="7818"/>
                </a:lnTo>
                <a:lnTo>
                  <a:pt x="6325" y="7813"/>
                </a:lnTo>
                <a:lnTo>
                  <a:pt x="6316" y="7807"/>
                </a:lnTo>
                <a:lnTo>
                  <a:pt x="6308" y="7802"/>
                </a:lnTo>
                <a:lnTo>
                  <a:pt x="6299" y="7797"/>
                </a:lnTo>
                <a:lnTo>
                  <a:pt x="6295" y="7791"/>
                </a:lnTo>
                <a:lnTo>
                  <a:pt x="6290" y="7784"/>
                </a:lnTo>
                <a:lnTo>
                  <a:pt x="6284" y="7771"/>
                </a:lnTo>
                <a:lnTo>
                  <a:pt x="6278" y="7755"/>
                </a:lnTo>
                <a:lnTo>
                  <a:pt x="6272" y="7736"/>
                </a:lnTo>
                <a:lnTo>
                  <a:pt x="6268" y="7712"/>
                </a:lnTo>
                <a:lnTo>
                  <a:pt x="6264" y="7686"/>
                </a:lnTo>
                <a:lnTo>
                  <a:pt x="6265" y="7654"/>
                </a:lnTo>
                <a:lnTo>
                  <a:pt x="6270" y="7618"/>
                </a:lnTo>
                <a:lnTo>
                  <a:pt x="6276" y="7583"/>
                </a:lnTo>
                <a:lnTo>
                  <a:pt x="6279" y="7551"/>
                </a:lnTo>
                <a:lnTo>
                  <a:pt x="6281" y="7523"/>
                </a:lnTo>
                <a:lnTo>
                  <a:pt x="6279" y="7497"/>
                </a:lnTo>
                <a:lnTo>
                  <a:pt x="6276" y="7474"/>
                </a:lnTo>
                <a:lnTo>
                  <a:pt x="6270" y="7453"/>
                </a:lnTo>
                <a:lnTo>
                  <a:pt x="6262" y="7432"/>
                </a:lnTo>
                <a:lnTo>
                  <a:pt x="6252" y="7413"/>
                </a:lnTo>
                <a:lnTo>
                  <a:pt x="6242" y="7394"/>
                </a:lnTo>
                <a:lnTo>
                  <a:pt x="6231" y="7371"/>
                </a:lnTo>
                <a:lnTo>
                  <a:pt x="6223" y="7347"/>
                </a:lnTo>
                <a:lnTo>
                  <a:pt x="6217" y="7323"/>
                </a:lnTo>
                <a:lnTo>
                  <a:pt x="6211" y="7301"/>
                </a:lnTo>
                <a:lnTo>
                  <a:pt x="6209" y="7280"/>
                </a:lnTo>
                <a:lnTo>
                  <a:pt x="6208" y="7264"/>
                </a:lnTo>
                <a:lnTo>
                  <a:pt x="6209" y="7253"/>
                </a:lnTo>
                <a:lnTo>
                  <a:pt x="6209" y="7227"/>
                </a:lnTo>
                <a:lnTo>
                  <a:pt x="6202" y="7189"/>
                </a:lnTo>
                <a:lnTo>
                  <a:pt x="6196" y="7148"/>
                </a:lnTo>
                <a:lnTo>
                  <a:pt x="6199" y="7111"/>
                </a:lnTo>
                <a:lnTo>
                  <a:pt x="6208" y="7073"/>
                </a:lnTo>
                <a:lnTo>
                  <a:pt x="6214" y="7026"/>
                </a:lnTo>
                <a:lnTo>
                  <a:pt x="6218" y="6983"/>
                </a:lnTo>
                <a:lnTo>
                  <a:pt x="6222" y="6950"/>
                </a:lnTo>
                <a:lnTo>
                  <a:pt x="6222" y="6921"/>
                </a:lnTo>
                <a:lnTo>
                  <a:pt x="6219" y="6884"/>
                </a:lnTo>
                <a:lnTo>
                  <a:pt x="6215" y="6849"/>
                </a:lnTo>
                <a:lnTo>
                  <a:pt x="6214" y="6820"/>
                </a:lnTo>
                <a:lnTo>
                  <a:pt x="6211" y="6787"/>
                </a:lnTo>
                <a:lnTo>
                  <a:pt x="6205" y="6740"/>
                </a:lnTo>
                <a:lnTo>
                  <a:pt x="6197" y="6692"/>
                </a:lnTo>
                <a:lnTo>
                  <a:pt x="6190" y="6655"/>
                </a:lnTo>
                <a:lnTo>
                  <a:pt x="6187" y="6640"/>
                </a:lnTo>
                <a:lnTo>
                  <a:pt x="6183" y="6623"/>
                </a:lnTo>
                <a:lnTo>
                  <a:pt x="6177" y="6604"/>
                </a:lnTo>
                <a:lnTo>
                  <a:pt x="6171" y="6583"/>
                </a:lnTo>
                <a:lnTo>
                  <a:pt x="6165" y="6563"/>
                </a:lnTo>
                <a:lnTo>
                  <a:pt x="6160" y="6545"/>
                </a:lnTo>
                <a:lnTo>
                  <a:pt x="6154" y="6529"/>
                </a:lnTo>
                <a:lnTo>
                  <a:pt x="6149" y="6517"/>
                </a:lnTo>
                <a:lnTo>
                  <a:pt x="6142" y="6490"/>
                </a:lnTo>
                <a:lnTo>
                  <a:pt x="6137" y="6455"/>
                </a:lnTo>
                <a:lnTo>
                  <a:pt x="6136" y="6420"/>
                </a:lnTo>
                <a:lnTo>
                  <a:pt x="6136" y="6394"/>
                </a:lnTo>
                <a:lnTo>
                  <a:pt x="6135" y="6367"/>
                </a:lnTo>
                <a:lnTo>
                  <a:pt x="6129" y="6329"/>
                </a:lnTo>
                <a:lnTo>
                  <a:pt x="6124" y="6290"/>
                </a:lnTo>
                <a:lnTo>
                  <a:pt x="6122" y="6260"/>
                </a:lnTo>
                <a:lnTo>
                  <a:pt x="6124" y="6224"/>
                </a:lnTo>
                <a:lnTo>
                  <a:pt x="6128" y="6169"/>
                </a:lnTo>
                <a:lnTo>
                  <a:pt x="6129" y="6113"/>
                </a:lnTo>
                <a:lnTo>
                  <a:pt x="6123" y="6073"/>
                </a:lnTo>
                <a:lnTo>
                  <a:pt x="6118" y="6058"/>
                </a:lnTo>
                <a:lnTo>
                  <a:pt x="6114" y="6044"/>
                </a:lnTo>
                <a:lnTo>
                  <a:pt x="6109" y="6028"/>
                </a:lnTo>
                <a:lnTo>
                  <a:pt x="6105" y="6012"/>
                </a:lnTo>
                <a:lnTo>
                  <a:pt x="6102" y="5996"/>
                </a:lnTo>
                <a:lnTo>
                  <a:pt x="6097" y="5982"/>
                </a:lnTo>
                <a:lnTo>
                  <a:pt x="6093" y="5970"/>
                </a:lnTo>
                <a:lnTo>
                  <a:pt x="6088" y="5961"/>
                </a:lnTo>
                <a:lnTo>
                  <a:pt x="6083" y="5954"/>
                </a:lnTo>
                <a:lnTo>
                  <a:pt x="6077" y="5945"/>
                </a:lnTo>
                <a:lnTo>
                  <a:pt x="6070" y="5936"/>
                </a:lnTo>
                <a:lnTo>
                  <a:pt x="6064" y="5925"/>
                </a:lnTo>
                <a:lnTo>
                  <a:pt x="6058" y="5912"/>
                </a:lnTo>
                <a:lnTo>
                  <a:pt x="6054" y="5898"/>
                </a:lnTo>
                <a:lnTo>
                  <a:pt x="6049" y="5879"/>
                </a:lnTo>
                <a:lnTo>
                  <a:pt x="6045" y="5858"/>
                </a:lnTo>
                <a:lnTo>
                  <a:pt x="6040" y="5813"/>
                </a:lnTo>
                <a:lnTo>
                  <a:pt x="6033" y="5771"/>
                </a:lnTo>
                <a:lnTo>
                  <a:pt x="6027" y="5737"/>
                </a:lnTo>
                <a:lnTo>
                  <a:pt x="6023" y="5714"/>
                </a:lnTo>
                <a:lnTo>
                  <a:pt x="6021" y="5683"/>
                </a:lnTo>
                <a:lnTo>
                  <a:pt x="6015" y="5634"/>
                </a:lnTo>
                <a:lnTo>
                  <a:pt x="6007" y="5586"/>
                </a:lnTo>
                <a:lnTo>
                  <a:pt x="5997" y="5556"/>
                </a:lnTo>
                <a:lnTo>
                  <a:pt x="5988" y="5533"/>
                </a:lnTo>
                <a:lnTo>
                  <a:pt x="5981" y="5498"/>
                </a:lnTo>
                <a:lnTo>
                  <a:pt x="5976" y="5463"/>
                </a:lnTo>
                <a:lnTo>
                  <a:pt x="5975" y="5430"/>
                </a:lnTo>
                <a:lnTo>
                  <a:pt x="5971" y="5420"/>
                </a:lnTo>
                <a:lnTo>
                  <a:pt x="5964" y="5395"/>
                </a:lnTo>
                <a:lnTo>
                  <a:pt x="5956" y="5365"/>
                </a:lnTo>
                <a:lnTo>
                  <a:pt x="5950" y="5338"/>
                </a:lnTo>
                <a:lnTo>
                  <a:pt x="5946" y="5310"/>
                </a:lnTo>
                <a:lnTo>
                  <a:pt x="5941" y="5276"/>
                </a:lnTo>
                <a:lnTo>
                  <a:pt x="5936" y="5246"/>
                </a:lnTo>
                <a:lnTo>
                  <a:pt x="5934" y="5225"/>
                </a:lnTo>
                <a:lnTo>
                  <a:pt x="5931" y="5199"/>
                </a:lnTo>
                <a:lnTo>
                  <a:pt x="5924" y="5161"/>
                </a:lnTo>
                <a:lnTo>
                  <a:pt x="5919" y="5122"/>
                </a:lnTo>
                <a:lnTo>
                  <a:pt x="5917" y="5095"/>
                </a:lnTo>
                <a:lnTo>
                  <a:pt x="5909" y="5083"/>
                </a:lnTo>
                <a:lnTo>
                  <a:pt x="5901" y="5067"/>
                </a:lnTo>
                <a:lnTo>
                  <a:pt x="5894" y="5047"/>
                </a:lnTo>
                <a:lnTo>
                  <a:pt x="5888" y="5026"/>
                </a:lnTo>
                <a:lnTo>
                  <a:pt x="5882" y="5004"/>
                </a:lnTo>
                <a:lnTo>
                  <a:pt x="5879" y="4984"/>
                </a:lnTo>
                <a:lnTo>
                  <a:pt x="5876" y="4965"/>
                </a:lnTo>
                <a:lnTo>
                  <a:pt x="5876" y="4950"/>
                </a:lnTo>
                <a:lnTo>
                  <a:pt x="5877" y="4914"/>
                </a:lnTo>
                <a:lnTo>
                  <a:pt x="5879" y="4862"/>
                </a:lnTo>
                <a:lnTo>
                  <a:pt x="5881" y="4810"/>
                </a:lnTo>
                <a:lnTo>
                  <a:pt x="5886" y="4770"/>
                </a:lnTo>
                <a:lnTo>
                  <a:pt x="5888" y="4734"/>
                </a:lnTo>
                <a:lnTo>
                  <a:pt x="5884" y="4682"/>
                </a:lnTo>
                <a:lnTo>
                  <a:pt x="5875" y="4620"/>
                </a:lnTo>
                <a:lnTo>
                  <a:pt x="5857" y="4553"/>
                </a:lnTo>
                <a:lnTo>
                  <a:pt x="5847" y="4519"/>
                </a:lnTo>
                <a:lnTo>
                  <a:pt x="5835" y="4485"/>
                </a:lnTo>
                <a:lnTo>
                  <a:pt x="5824" y="4451"/>
                </a:lnTo>
                <a:lnTo>
                  <a:pt x="5813" y="4416"/>
                </a:lnTo>
                <a:lnTo>
                  <a:pt x="5802" y="4382"/>
                </a:lnTo>
                <a:lnTo>
                  <a:pt x="5790" y="4349"/>
                </a:lnTo>
                <a:lnTo>
                  <a:pt x="5780" y="4316"/>
                </a:lnTo>
                <a:lnTo>
                  <a:pt x="5769" y="4285"/>
                </a:lnTo>
                <a:lnTo>
                  <a:pt x="5754" y="4230"/>
                </a:lnTo>
                <a:lnTo>
                  <a:pt x="5746" y="4180"/>
                </a:lnTo>
                <a:lnTo>
                  <a:pt x="5741" y="4133"/>
                </a:lnTo>
                <a:lnTo>
                  <a:pt x="5740" y="4087"/>
                </a:lnTo>
                <a:lnTo>
                  <a:pt x="5736" y="4042"/>
                </a:lnTo>
                <a:lnTo>
                  <a:pt x="5729" y="4003"/>
                </a:lnTo>
                <a:lnTo>
                  <a:pt x="5720" y="3970"/>
                </a:lnTo>
                <a:lnTo>
                  <a:pt x="5710" y="3943"/>
                </a:lnTo>
                <a:lnTo>
                  <a:pt x="5701" y="3903"/>
                </a:lnTo>
                <a:lnTo>
                  <a:pt x="5692" y="3839"/>
                </a:lnTo>
                <a:lnTo>
                  <a:pt x="5685" y="3774"/>
                </a:lnTo>
                <a:lnTo>
                  <a:pt x="5680" y="3728"/>
                </a:lnTo>
                <a:lnTo>
                  <a:pt x="5676" y="3685"/>
                </a:lnTo>
                <a:lnTo>
                  <a:pt x="5669" y="3627"/>
                </a:lnTo>
                <a:lnTo>
                  <a:pt x="5659" y="3568"/>
                </a:lnTo>
                <a:lnTo>
                  <a:pt x="5648" y="3519"/>
                </a:lnTo>
                <a:lnTo>
                  <a:pt x="5642" y="3480"/>
                </a:lnTo>
                <a:lnTo>
                  <a:pt x="5642" y="3445"/>
                </a:lnTo>
                <a:lnTo>
                  <a:pt x="5646" y="3416"/>
                </a:lnTo>
                <a:lnTo>
                  <a:pt x="5649" y="3397"/>
                </a:lnTo>
                <a:lnTo>
                  <a:pt x="5634" y="3296"/>
                </a:lnTo>
                <a:lnTo>
                  <a:pt x="5635" y="3277"/>
                </a:lnTo>
                <a:lnTo>
                  <a:pt x="5634" y="3252"/>
                </a:lnTo>
                <a:lnTo>
                  <a:pt x="5629" y="3226"/>
                </a:lnTo>
                <a:lnTo>
                  <a:pt x="5623" y="3198"/>
                </a:lnTo>
                <a:lnTo>
                  <a:pt x="5616" y="3169"/>
                </a:lnTo>
                <a:lnTo>
                  <a:pt x="5609" y="3141"/>
                </a:lnTo>
                <a:lnTo>
                  <a:pt x="5603" y="3114"/>
                </a:lnTo>
                <a:lnTo>
                  <a:pt x="5599" y="3088"/>
                </a:lnTo>
                <a:lnTo>
                  <a:pt x="5594" y="3059"/>
                </a:lnTo>
                <a:lnTo>
                  <a:pt x="5589" y="3021"/>
                </a:lnTo>
                <a:lnTo>
                  <a:pt x="5583" y="2976"/>
                </a:lnTo>
                <a:lnTo>
                  <a:pt x="5578" y="2930"/>
                </a:lnTo>
                <a:lnTo>
                  <a:pt x="5572" y="2886"/>
                </a:lnTo>
                <a:lnTo>
                  <a:pt x="5566" y="2845"/>
                </a:lnTo>
                <a:lnTo>
                  <a:pt x="5560" y="2815"/>
                </a:lnTo>
                <a:lnTo>
                  <a:pt x="5555" y="2795"/>
                </a:lnTo>
                <a:lnTo>
                  <a:pt x="5548" y="2757"/>
                </a:lnTo>
                <a:lnTo>
                  <a:pt x="5543" y="2699"/>
                </a:lnTo>
                <a:lnTo>
                  <a:pt x="5541" y="2641"/>
                </a:lnTo>
                <a:lnTo>
                  <a:pt x="5541" y="2597"/>
                </a:lnTo>
                <a:lnTo>
                  <a:pt x="5540" y="2578"/>
                </a:lnTo>
                <a:lnTo>
                  <a:pt x="5535" y="2554"/>
                </a:lnTo>
                <a:lnTo>
                  <a:pt x="5528" y="2527"/>
                </a:lnTo>
                <a:lnTo>
                  <a:pt x="5519" y="2497"/>
                </a:lnTo>
                <a:lnTo>
                  <a:pt x="5509" y="2468"/>
                </a:lnTo>
                <a:lnTo>
                  <a:pt x="5501" y="2441"/>
                </a:lnTo>
                <a:lnTo>
                  <a:pt x="5493" y="2416"/>
                </a:lnTo>
                <a:lnTo>
                  <a:pt x="5486" y="2398"/>
                </a:lnTo>
                <a:lnTo>
                  <a:pt x="5480" y="2381"/>
                </a:lnTo>
                <a:lnTo>
                  <a:pt x="5472" y="2359"/>
                </a:lnTo>
                <a:lnTo>
                  <a:pt x="5465" y="2336"/>
                </a:lnTo>
                <a:lnTo>
                  <a:pt x="5456" y="2312"/>
                </a:lnTo>
                <a:lnTo>
                  <a:pt x="5449" y="2289"/>
                </a:lnTo>
                <a:lnTo>
                  <a:pt x="5444" y="2267"/>
                </a:lnTo>
                <a:lnTo>
                  <a:pt x="5440" y="2250"/>
                </a:lnTo>
                <a:lnTo>
                  <a:pt x="5438" y="2238"/>
                </a:lnTo>
                <a:lnTo>
                  <a:pt x="5433" y="2211"/>
                </a:lnTo>
                <a:lnTo>
                  <a:pt x="5425" y="2174"/>
                </a:lnTo>
                <a:lnTo>
                  <a:pt x="5415" y="2138"/>
                </a:lnTo>
                <a:lnTo>
                  <a:pt x="5405" y="2119"/>
                </a:lnTo>
                <a:lnTo>
                  <a:pt x="5399" y="2110"/>
                </a:lnTo>
                <a:lnTo>
                  <a:pt x="5393" y="2094"/>
                </a:lnTo>
                <a:lnTo>
                  <a:pt x="5386" y="2075"/>
                </a:lnTo>
                <a:lnTo>
                  <a:pt x="5379" y="2051"/>
                </a:lnTo>
                <a:lnTo>
                  <a:pt x="5371" y="2028"/>
                </a:lnTo>
                <a:lnTo>
                  <a:pt x="5361" y="2007"/>
                </a:lnTo>
                <a:lnTo>
                  <a:pt x="5352" y="1990"/>
                </a:lnTo>
                <a:lnTo>
                  <a:pt x="5342" y="1980"/>
                </a:lnTo>
                <a:lnTo>
                  <a:pt x="5338" y="1951"/>
                </a:lnTo>
                <a:lnTo>
                  <a:pt x="5330" y="1904"/>
                </a:lnTo>
                <a:lnTo>
                  <a:pt x="5321" y="1855"/>
                </a:lnTo>
                <a:lnTo>
                  <a:pt x="5317" y="1818"/>
                </a:lnTo>
                <a:lnTo>
                  <a:pt x="5314" y="1803"/>
                </a:lnTo>
                <a:lnTo>
                  <a:pt x="5310" y="1783"/>
                </a:lnTo>
                <a:lnTo>
                  <a:pt x="5305" y="1760"/>
                </a:lnTo>
                <a:lnTo>
                  <a:pt x="5299" y="1735"/>
                </a:lnTo>
                <a:lnTo>
                  <a:pt x="5293" y="1712"/>
                </a:lnTo>
                <a:lnTo>
                  <a:pt x="5287" y="1690"/>
                </a:lnTo>
                <a:lnTo>
                  <a:pt x="5282" y="1673"/>
                </a:lnTo>
                <a:lnTo>
                  <a:pt x="5278" y="1660"/>
                </a:lnTo>
                <a:lnTo>
                  <a:pt x="5274" y="1638"/>
                </a:lnTo>
                <a:lnTo>
                  <a:pt x="5273" y="1610"/>
                </a:lnTo>
                <a:lnTo>
                  <a:pt x="5273" y="1583"/>
                </a:lnTo>
                <a:lnTo>
                  <a:pt x="5268" y="1564"/>
                </a:lnTo>
                <a:lnTo>
                  <a:pt x="5260" y="1539"/>
                </a:lnTo>
                <a:lnTo>
                  <a:pt x="5251" y="1501"/>
                </a:lnTo>
                <a:lnTo>
                  <a:pt x="5243" y="1462"/>
                </a:lnTo>
                <a:lnTo>
                  <a:pt x="5239" y="1432"/>
                </a:lnTo>
                <a:lnTo>
                  <a:pt x="5240" y="1403"/>
                </a:lnTo>
                <a:lnTo>
                  <a:pt x="5245" y="1365"/>
                </a:lnTo>
                <a:lnTo>
                  <a:pt x="5250" y="1328"/>
                </a:lnTo>
                <a:lnTo>
                  <a:pt x="5253" y="1304"/>
                </a:lnTo>
                <a:lnTo>
                  <a:pt x="5243" y="1277"/>
                </a:lnTo>
                <a:lnTo>
                  <a:pt x="5233" y="1240"/>
                </a:lnTo>
                <a:lnTo>
                  <a:pt x="5225" y="1200"/>
                </a:lnTo>
                <a:lnTo>
                  <a:pt x="5220" y="1158"/>
                </a:lnTo>
                <a:lnTo>
                  <a:pt x="5218" y="1137"/>
                </a:lnTo>
                <a:lnTo>
                  <a:pt x="5212" y="1118"/>
                </a:lnTo>
                <a:lnTo>
                  <a:pt x="5205" y="1098"/>
                </a:lnTo>
                <a:lnTo>
                  <a:pt x="5197" y="1078"/>
                </a:lnTo>
                <a:lnTo>
                  <a:pt x="5190" y="1061"/>
                </a:lnTo>
                <a:lnTo>
                  <a:pt x="5183" y="1044"/>
                </a:lnTo>
                <a:lnTo>
                  <a:pt x="5179" y="1029"/>
                </a:lnTo>
                <a:lnTo>
                  <a:pt x="5178" y="1016"/>
                </a:lnTo>
                <a:lnTo>
                  <a:pt x="5178" y="994"/>
                </a:lnTo>
                <a:lnTo>
                  <a:pt x="5175" y="975"/>
                </a:lnTo>
                <a:lnTo>
                  <a:pt x="5173" y="962"/>
                </a:lnTo>
                <a:lnTo>
                  <a:pt x="5174" y="948"/>
                </a:lnTo>
                <a:lnTo>
                  <a:pt x="5177" y="921"/>
                </a:lnTo>
                <a:lnTo>
                  <a:pt x="5178" y="877"/>
                </a:lnTo>
                <a:lnTo>
                  <a:pt x="5178" y="832"/>
                </a:lnTo>
                <a:lnTo>
                  <a:pt x="5180" y="803"/>
                </a:lnTo>
                <a:lnTo>
                  <a:pt x="5179" y="788"/>
                </a:lnTo>
                <a:lnTo>
                  <a:pt x="5177" y="765"/>
                </a:lnTo>
                <a:lnTo>
                  <a:pt x="5171" y="735"/>
                </a:lnTo>
                <a:lnTo>
                  <a:pt x="5164" y="702"/>
                </a:lnTo>
                <a:lnTo>
                  <a:pt x="5156" y="668"/>
                </a:lnTo>
                <a:lnTo>
                  <a:pt x="5146" y="635"/>
                </a:lnTo>
                <a:lnTo>
                  <a:pt x="5138" y="607"/>
                </a:lnTo>
                <a:lnTo>
                  <a:pt x="5130" y="585"/>
                </a:lnTo>
                <a:lnTo>
                  <a:pt x="5118" y="549"/>
                </a:lnTo>
                <a:lnTo>
                  <a:pt x="5112" y="515"/>
                </a:lnTo>
                <a:lnTo>
                  <a:pt x="5111" y="486"/>
                </a:lnTo>
                <a:lnTo>
                  <a:pt x="5111" y="467"/>
                </a:lnTo>
                <a:lnTo>
                  <a:pt x="5108" y="448"/>
                </a:lnTo>
                <a:lnTo>
                  <a:pt x="5103" y="423"/>
                </a:lnTo>
                <a:lnTo>
                  <a:pt x="5097" y="391"/>
                </a:lnTo>
                <a:lnTo>
                  <a:pt x="5096" y="350"/>
                </a:lnTo>
                <a:lnTo>
                  <a:pt x="5094" y="327"/>
                </a:lnTo>
                <a:lnTo>
                  <a:pt x="5091" y="303"/>
                </a:lnTo>
                <a:lnTo>
                  <a:pt x="5085" y="277"/>
                </a:lnTo>
                <a:lnTo>
                  <a:pt x="5078" y="250"/>
                </a:lnTo>
                <a:lnTo>
                  <a:pt x="5070" y="223"/>
                </a:lnTo>
                <a:lnTo>
                  <a:pt x="5061" y="197"/>
                </a:lnTo>
                <a:lnTo>
                  <a:pt x="5056" y="174"/>
                </a:lnTo>
                <a:lnTo>
                  <a:pt x="5052" y="152"/>
                </a:lnTo>
                <a:lnTo>
                  <a:pt x="5050" y="131"/>
                </a:lnTo>
                <a:lnTo>
                  <a:pt x="5045" y="109"/>
                </a:lnTo>
                <a:lnTo>
                  <a:pt x="5039" y="87"/>
                </a:lnTo>
                <a:lnTo>
                  <a:pt x="5032" y="65"/>
                </a:lnTo>
                <a:lnTo>
                  <a:pt x="5024" y="45"/>
                </a:lnTo>
                <a:lnTo>
                  <a:pt x="5016" y="27"/>
                </a:lnTo>
                <a:lnTo>
                  <a:pt x="5009" y="11"/>
                </a:lnTo>
                <a:lnTo>
                  <a:pt x="5001" y="0"/>
                </a:lnTo>
                <a:lnTo>
                  <a:pt x="4979" y="2"/>
                </a:lnTo>
                <a:lnTo>
                  <a:pt x="4958" y="4"/>
                </a:lnTo>
                <a:lnTo>
                  <a:pt x="4939" y="6"/>
                </a:lnTo>
                <a:lnTo>
                  <a:pt x="4923" y="7"/>
                </a:lnTo>
                <a:lnTo>
                  <a:pt x="4907" y="10"/>
                </a:lnTo>
                <a:lnTo>
                  <a:pt x="4892" y="11"/>
                </a:lnTo>
                <a:lnTo>
                  <a:pt x="4879" y="11"/>
                </a:lnTo>
                <a:lnTo>
                  <a:pt x="4867" y="11"/>
                </a:lnTo>
                <a:lnTo>
                  <a:pt x="4856" y="11"/>
                </a:lnTo>
                <a:lnTo>
                  <a:pt x="4845" y="11"/>
                </a:lnTo>
                <a:lnTo>
                  <a:pt x="4835" y="11"/>
                </a:lnTo>
                <a:lnTo>
                  <a:pt x="4825" y="11"/>
                </a:lnTo>
                <a:lnTo>
                  <a:pt x="4815" y="11"/>
                </a:lnTo>
                <a:lnTo>
                  <a:pt x="4805" y="12"/>
                </a:lnTo>
                <a:lnTo>
                  <a:pt x="4796" y="13"/>
                </a:lnTo>
                <a:lnTo>
                  <a:pt x="4786" y="15"/>
                </a:lnTo>
                <a:lnTo>
                  <a:pt x="4773" y="17"/>
                </a:lnTo>
                <a:lnTo>
                  <a:pt x="4756" y="22"/>
                </a:lnTo>
                <a:lnTo>
                  <a:pt x="4735" y="28"/>
                </a:lnTo>
                <a:lnTo>
                  <a:pt x="4711" y="34"/>
                </a:lnTo>
                <a:lnTo>
                  <a:pt x="4688" y="42"/>
                </a:lnTo>
                <a:lnTo>
                  <a:pt x="4666" y="48"/>
                </a:lnTo>
                <a:lnTo>
                  <a:pt x="4649" y="54"/>
                </a:lnTo>
                <a:lnTo>
                  <a:pt x="4637" y="60"/>
                </a:lnTo>
                <a:lnTo>
                  <a:pt x="4626" y="66"/>
                </a:lnTo>
                <a:lnTo>
                  <a:pt x="4614" y="71"/>
                </a:lnTo>
                <a:lnTo>
                  <a:pt x="4599" y="77"/>
                </a:lnTo>
                <a:lnTo>
                  <a:pt x="4583" y="82"/>
                </a:lnTo>
                <a:lnTo>
                  <a:pt x="4568" y="87"/>
                </a:lnTo>
                <a:lnTo>
                  <a:pt x="4554" y="91"/>
                </a:lnTo>
                <a:lnTo>
                  <a:pt x="4542" y="94"/>
                </a:lnTo>
                <a:lnTo>
                  <a:pt x="4532" y="97"/>
                </a:lnTo>
                <a:lnTo>
                  <a:pt x="4524" y="99"/>
                </a:lnTo>
                <a:lnTo>
                  <a:pt x="4514" y="102"/>
                </a:lnTo>
                <a:lnTo>
                  <a:pt x="4501" y="105"/>
                </a:lnTo>
                <a:lnTo>
                  <a:pt x="4488" y="108"/>
                </a:lnTo>
                <a:lnTo>
                  <a:pt x="4474" y="110"/>
                </a:lnTo>
                <a:lnTo>
                  <a:pt x="4461" y="113"/>
                </a:lnTo>
                <a:lnTo>
                  <a:pt x="4448" y="113"/>
                </a:lnTo>
                <a:lnTo>
                  <a:pt x="4436" y="113"/>
                </a:lnTo>
                <a:lnTo>
                  <a:pt x="4424" y="112"/>
                </a:lnTo>
                <a:lnTo>
                  <a:pt x="4411" y="112"/>
                </a:lnTo>
                <a:lnTo>
                  <a:pt x="4397" y="110"/>
                </a:lnTo>
                <a:lnTo>
                  <a:pt x="4383" y="109"/>
                </a:lnTo>
                <a:lnTo>
                  <a:pt x="4370" y="109"/>
                </a:lnTo>
                <a:lnTo>
                  <a:pt x="4358" y="108"/>
                </a:lnTo>
                <a:lnTo>
                  <a:pt x="4348" y="107"/>
                </a:lnTo>
                <a:lnTo>
                  <a:pt x="4341" y="105"/>
                </a:lnTo>
                <a:lnTo>
                  <a:pt x="4335" y="104"/>
                </a:lnTo>
                <a:lnTo>
                  <a:pt x="4327" y="104"/>
                </a:lnTo>
                <a:lnTo>
                  <a:pt x="4317" y="104"/>
                </a:lnTo>
                <a:lnTo>
                  <a:pt x="4308" y="104"/>
                </a:lnTo>
                <a:lnTo>
                  <a:pt x="4297" y="105"/>
                </a:lnTo>
                <a:lnTo>
                  <a:pt x="4289" y="107"/>
                </a:lnTo>
                <a:lnTo>
                  <a:pt x="4281" y="108"/>
                </a:lnTo>
                <a:lnTo>
                  <a:pt x="4275" y="109"/>
                </a:lnTo>
                <a:lnTo>
                  <a:pt x="4267" y="113"/>
                </a:lnTo>
                <a:lnTo>
                  <a:pt x="4255" y="119"/>
                </a:lnTo>
                <a:lnTo>
                  <a:pt x="4238" y="126"/>
                </a:lnTo>
                <a:lnTo>
                  <a:pt x="4220" y="135"/>
                </a:lnTo>
                <a:lnTo>
                  <a:pt x="4201" y="143"/>
                </a:lnTo>
                <a:lnTo>
                  <a:pt x="4182" y="151"/>
                </a:lnTo>
                <a:lnTo>
                  <a:pt x="4166" y="157"/>
                </a:lnTo>
                <a:lnTo>
                  <a:pt x="4151" y="161"/>
                </a:lnTo>
                <a:lnTo>
                  <a:pt x="4139" y="163"/>
                </a:lnTo>
                <a:lnTo>
                  <a:pt x="4124" y="165"/>
                </a:lnTo>
                <a:lnTo>
                  <a:pt x="4109" y="169"/>
                </a:lnTo>
                <a:lnTo>
                  <a:pt x="4094" y="173"/>
                </a:lnTo>
                <a:lnTo>
                  <a:pt x="4079" y="176"/>
                </a:lnTo>
                <a:lnTo>
                  <a:pt x="4064" y="180"/>
                </a:lnTo>
                <a:lnTo>
                  <a:pt x="4053" y="184"/>
                </a:lnTo>
                <a:lnTo>
                  <a:pt x="4045" y="186"/>
                </a:lnTo>
                <a:lnTo>
                  <a:pt x="4035" y="189"/>
                </a:lnTo>
                <a:lnTo>
                  <a:pt x="4020" y="194"/>
                </a:lnTo>
                <a:lnTo>
                  <a:pt x="4002" y="199"/>
                </a:lnTo>
                <a:lnTo>
                  <a:pt x="3983" y="203"/>
                </a:lnTo>
                <a:lnTo>
                  <a:pt x="3962" y="208"/>
                </a:lnTo>
                <a:lnTo>
                  <a:pt x="3943" y="212"/>
                </a:lnTo>
                <a:lnTo>
                  <a:pt x="3927" y="216"/>
                </a:lnTo>
                <a:lnTo>
                  <a:pt x="3914" y="218"/>
                </a:lnTo>
                <a:lnTo>
                  <a:pt x="3907" y="219"/>
                </a:lnTo>
                <a:lnTo>
                  <a:pt x="3899" y="221"/>
                </a:lnTo>
                <a:lnTo>
                  <a:pt x="3888" y="224"/>
                </a:lnTo>
                <a:lnTo>
                  <a:pt x="3875" y="228"/>
                </a:lnTo>
                <a:lnTo>
                  <a:pt x="3861" y="232"/>
                </a:lnTo>
                <a:lnTo>
                  <a:pt x="3846" y="236"/>
                </a:lnTo>
                <a:lnTo>
                  <a:pt x="3831" y="240"/>
                </a:lnTo>
                <a:lnTo>
                  <a:pt x="3814" y="246"/>
                </a:lnTo>
                <a:lnTo>
                  <a:pt x="3799" y="251"/>
                </a:lnTo>
                <a:lnTo>
                  <a:pt x="3782" y="256"/>
                </a:lnTo>
                <a:lnTo>
                  <a:pt x="3767" y="261"/>
                </a:lnTo>
                <a:lnTo>
                  <a:pt x="3753" y="266"/>
                </a:lnTo>
                <a:lnTo>
                  <a:pt x="3740" y="270"/>
                </a:lnTo>
                <a:lnTo>
                  <a:pt x="3729" y="273"/>
                </a:lnTo>
                <a:lnTo>
                  <a:pt x="3720" y="276"/>
                </a:lnTo>
                <a:lnTo>
                  <a:pt x="3713" y="278"/>
                </a:lnTo>
                <a:lnTo>
                  <a:pt x="3699" y="282"/>
                </a:lnTo>
                <a:lnTo>
                  <a:pt x="3679" y="288"/>
                </a:lnTo>
                <a:lnTo>
                  <a:pt x="3655" y="295"/>
                </a:lnTo>
                <a:lnTo>
                  <a:pt x="3629" y="301"/>
                </a:lnTo>
                <a:lnTo>
                  <a:pt x="3602" y="309"/>
                </a:lnTo>
                <a:lnTo>
                  <a:pt x="3578" y="315"/>
                </a:lnTo>
                <a:lnTo>
                  <a:pt x="3554" y="320"/>
                </a:lnTo>
                <a:lnTo>
                  <a:pt x="3537" y="322"/>
                </a:lnTo>
                <a:lnTo>
                  <a:pt x="3527" y="322"/>
                </a:lnTo>
                <a:lnTo>
                  <a:pt x="3517" y="323"/>
                </a:lnTo>
                <a:lnTo>
                  <a:pt x="3503" y="325"/>
                </a:lnTo>
                <a:lnTo>
                  <a:pt x="3488" y="325"/>
                </a:lnTo>
                <a:lnTo>
                  <a:pt x="3473" y="326"/>
                </a:lnTo>
                <a:lnTo>
                  <a:pt x="3457" y="327"/>
                </a:lnTo>
                <a:lnTo>
                  <a:pt x="3439" y="328"/>
                </a:lnTo>
                <a:lnTo>
                  <a:pt x="3423" y="330"/>
                </a:lnTo>
                <a:lnTo>
                  <a:pt x="3405" y="332"/>
                </a:lnTo>
                <a:lnTo>
                  <a:pt x="3388" y="333"/>
                </a:lnTo>
                <a:lnTo>
                  <a:pt x="3373" y="335"/>
                </a:lnTo>
                <a:lnTo>
                  <a:pt x="3359" y="336"/>
                </a:lnTo>
                <a:lnTo>
                  <a:pt x="3347" y="337"/>
                </a:lnTo>
                <a:lnTo>
                  <a:pt x="3337" y="339"/>
                </a:lnTo>
                <a:lnTo>
                  <a:pt x="3329" y="341"/>
                </a:lnTo>
                <a:lnTo>
                  <a:pt x="3323" y="342"/>
                </a:lnTo>
                <a:lnTo>
                  <a:pt x="3313" y="343"/>
                </a:lnTo>
                <a:lnTo>
                  <a:pt x="3301" y="344"/>
                </a:lnTo>
                <a:lnTo>
                  <a:pt x="3289" y="344"/>
                </a:lnTo>
                <a:lnTo>
                  <a:pt x="3276" y="344"/>
                </a:lnTo>
                <a:lnTo>
                  <a:pt x="3260" y="346"/>
                </a:lnTo>
                <a:lnTo>
                  <a:pt x="3246" y="346"/>
                </a:lnTo>
                <a:lnTo>
                  <a:pt x="3232" y="347"/>
                </a:lnTo>
                <a:lnTo>
                  <a:pt x="3218" y="348"/>
                </a:lnTo>
                <a:lnTo>
                  <a:pt x="3202" y="352"/>
                </a:lnTo>
                <a:lnTo>
                  <a:pt x="3180" y="355"/>
                </a:lnTo>
                <a:lnTo>
                  <a:pt x="3155" y="360"/>
                </a:lnTo>
                <a:lnTo>
                  <a:pt x="3129" y="365"/>
                </a:lnTo>
                <a:lnTo>
                  <a:pt x="3102" y="370"/>
                </a:lnTo>
                <a:lnTo>
                  <a:pt x="3077" y="374"/>
                </a:lnTo>
                <a:lnTo>
                  <a:pt x="3056" y="377"/>
                </a:lnTo>
                <a:lnTo>
                  <a:pt x="3039" y="379"/>
                </a:lnTo>
                <a:lnTo>
                  <a:pt x="3032" y="380"/>
                </a:lnTo>
                <a:lnTo>
                  <a:pt x="3023" y="380"/>
                </a:lnTo>
                <a:lnTo>
                  <a:pt x="3011" y="381"/>
                </a:lnTo>
                <a:lnTo>
                  <a:pt x="2998" y="384"/>
                </a:lnTo>
                <a:lnTo>
                  <a:pt x="2985" y="385"/>
                </a:lnTo>
                <a:lnTo>
                  <a:pt x="2970" y="387"/>
                </a:lnTo>
                <a:lnTo>
                  <a:pt x="2956" y="390"/>
                </a:lnTo>
                <a:lnTo>
                  <a:pt x="2941" y="392"/>
                </a:lnTo>
                <a:lnTo>
                  <a:pt x="2925" y="395"/>
                </a:lnTo>
                <a:lnTo>
                  <a:pt x="2910" y="397"/>
                </a:lnTo>
                <a:lnTo>
                  <a:pt x="2897" y="399"/>
                </a:lnTo>
                <a:lnTo>
                  <a:pt x="2884" y="403"/>
                </a:lnTo>
                <a:lnTo>
                  <a:pt x="2872" y="406"/>
                </a:lnTo>
                <a:lnTo>
                  <a:pt x="2863" y="408"/>
                </a:lnTo>
                <a:lnTo>
                  <a:pt x="2855" y="410"/>
                </a:lnTo>
                <a:lnTo>
                  <a:pt x="2849" y="413"/>
                </a:lnTo>
                <a:lnTo>
                  <a:pt x="2836" y="419"/>
                </a:lnTo>
                <a:lnTo>
                  <a:pt x="2818" y="426"/>
                </a:lnTo>
                <a:lnTo>
                  <a:pt x="2796" y="435"/>
                </a:lnTo>
                <a:lnTo>
                  <a:pt x="2771" y="445"/>
                </a:lnTo>
                <a:lnTo>
                  <a:pt x="2747" y="455"/>
                </a:lnTo>
                <a:lnTo>
                  <a:pt x="2723" y="463"/>
                </a:lnTo>
                <a:lnTo>
                  <a:pt x="2703" y="472"/>
                </a:lnTo>
                <a:lnTo>
                  <a:pt x="2689" y="477"/>
                </a:lnTo>
                <a:lnTo>
                  <a:pt x="2677" y="480"/>
                </a:lnTo>
                <a:lnTo>
                  <a:pt x="2662" y="484"/>
                </a:lnTo>
                <a:lnTo>
                  <a:pt x="2647" y="486"/>
                </a:lnTo>
                <a:lnTo>
                  <a:pt x="2630" y="489"/>
                </a:lnTo>
                <a:lnTo>
                  <a:pt x="2614" y="491"/>
                </a:lnTo>
                <a:lnTo>
                  <a:pt x="2598" y="494"/>
                </a:lnTo>
                <a:lnTo>
                  <a:pt x="2584" y="498"/>
                </a:lnTo>
                <a:lnTo>
                  <a:pt x="2573" y="501"/>
                </a:lnTo>
                <a:lnTo>
                  <a:pt x="2567" y="504"/>
                </a:lnTo>
                <a:lnTo>
                  <a:pt x="2557" y="507"/>
                </a:lnTo>
                <a:lnTo>
                  <a:pt x="2547" y="512"/>
                </a:lnTo>
                <a:lnTo>
                  <a:pt x="2535" y="517"/>
                </a:lnTo>
                <a:lnTo>
                  <a:pt x="2522" y="522"/>
                </a:lnTo>
                <a:lnTo>
                  <a:pt x="2508" y="528"/>
                </a:lnTo>
                <a:lnTo>
                  <a:pt x="2493" y="533"/>
                </a:lnTo>
                <a:lnTo>
                  <a:pt x="2477" y="539"/>
                </a:lnTo>
                <a:lnTo>
                  <a:pt x="2462" y="547"/>
                </a:lnTo>
                <a:lnTo>
                  <a:pt x="2446" y="553"/>
                </a:lnTo>
                <a:lnTo>
                  <a:pt x="2430" y="559"/>
                </a:lnTo>
                <a:lnTo>
                  <a:pt x="2416" y="564"/>
                </a:lnTo>
                <a:lnTo>
                  <a:pt x="2402" y="570"/>
                </a:lnTo>
                <a:lnTo>
                  <a:pt x="2389" y="575"/>
                </a:lnTo>
                <a:lnTo>
                  <a:pt x="2377" y="578"/>
                </a:lnTo>
                <a:lnTo>
                  <a:pt x="2368" y="582"/>
                </a:lnTo>
                <a:lnTo>
                  <a:pt x="2359" y="586"/>
                </a:lnTo>
                <a:lnTo>
                  <a:pt x="2348" y="589"/>
                </a:lnTo>
                <a:lnTo>
                  <a:pt x="2335" y="593"/>
                </a:lnTo>
                <a:lnTo>
                  <a:pt x="2323" y="597"/>
                </a:lnTo>
                <a:lnTo>
                  <a:pt x="2309" y="600"/>
                </a:lnTo>
                <a:lnTo>
                  <a:pt x="2295" y="604"/>
                </a:lnTo>
                <a:lnTo>
                  <a:pt x="2281" y="608"/>
                </a:lnTo>
                <a:lnTo>
                  <a:pt x="2266" y="611"/>
                </a:lnTo>
                <a:lnTo>
                  <a:pt x="2252" y="615"/>
                </a:lnTo>
                <a:lnTo>
                  <a:pt x="2238" y="619"/>
                </a:lnTo>
                <a:lnTo>
                  <a:pt x="2225" y="622"/>
                </a:lnTo>
                <a:lnTo>
                  <a:pt x="2212" y="625"/>
                </a:lnTo>
                <a:lnTo>
                  <a:pt x="2199" y="627"/>
                </a:lnTo>
                <a:lnTo>
                  <a:pt x="2188" y="630"/>
                </a:lnTo>
                <a:lnTo>
                  <a:pt x="2179" y="631"/>
                </a:lnTo>
                <a:lnTo>
                  <a:pt x="2170" y="632"/>
                </a:lnTo>
                <a:lnTo>
                  <a:pt x="2162" y="634"/>
                </a:lnTo>
                <a:lnTo>
                  <a:pt x="2152" y="635"/>
                </a:lnTo>
                <a:lnTo>
                  <a:pt x="2140" y="635"/>
                </a:lnTo>
                <a:lnTo>
                  <a:pt x="2126" y="636"/>
                </a:lnTo>
                <a:lnTo>
                  <a:pt x="2112" y="637"/>
                </a:lnTo>
                <a:lnTo>
                  <a:pt x="2096" y="638"/>
                </a:lnTo>
                <a:lnTo>
                  <a:pt x="2081" y="640"/>
                </a:lnTo>
                <a:lnTo>
                  <a:pt x="2065" y="640"/>
                </a:lnTo>
                <a:lnTo>
                  <a:pt x="2049" y="641"/>
                </a:lnTo>
                <a:lnTo>
                  <a:pt x="2034" y="642"/>
                </a:lnTo>
                <a:lnTo>
                  <a:pt x="2020" y="642"/>
                </a:lnTo>
                <a:lnTo>
                  <a:pt x="2006" y="643"/>
                </a:lnTo>
                <a:lnTo>
                  <a:pt x="1994" y="643"/>
                </a:lnTo>
                <a:lnTo>
                  <a:pt x="1984" y="643"/>
                </a:lnTo>
                <a:lnTo>
                  <a:pt x="1975" y="643"/>
                </a:lnTo>
                <a:lnTo>
                  <a:pt x="1968" y="643"/>
                </a:lnTo>
                <a:lnTo>
                  <a:pt x="1955" y="643"/>
                </a:lnTo>
                <a:lnTo>
                  <a:pt x="1939" y="643"/>
                </a:lnTo>
                <a:lnTo>
                  <a:pt x="1920" y="642"/>
                </a:lnTo>
                <a:lnTo>
                  <a:pt x="1900" y="642"/>
                </a:lnTo>
                <a:lnTo>
                  <a:pt x="1880" y="641"/>
                </a:lnTo>
                <a:lnTo>
                  <a:pt x="1862" y="640"/>
                </a:lnTo>
                <a:lnTo>
                  <a:pt x="1847" y="637"/>
                </a:lnTo>
                <a:lnTo>
                  <a:pt x="1835" y="634"/>
                </a:lnTo>
                <a:lnTo>
                  <a:pt x="1820" y="641"/>
                </a:lnTo>
                <a:lnTo>
                  <a:pt x="1803" y="648"/>
                </a:lnTo>
                <a:lnTo>
                  <a:pt x="1783" y="656"/>
                </a:lnTo>
                <a:lnTo>
                  <a:pt x="1763" y="662"/>
                </a:lnTo>
                <a:lnTo>
                  <a:pt x="1744" y="667"/>
                </a:lnTo>
                <a:lnTo>
                  <a:pt x="1728" y="670"/>
                </a:lnTo>
                <a:lnTo>
                  <a:pt x="1718" y="673"/>
                </a:lnTo>
                <a:lnTo>
                  <a:pt x="1714" y="674"/>
                </a:lnTo>
                <a:lnTo>
                  <a:pt x="1711" y="674"/>
                </a:lnTo>
                <a:lnTo>
                  <a:pt x="1701" y="674"/>
                </a:lnTo>
                <a:lnTo>
                  <a:pt x="1686" y="674"/>
                </a:lnTo>
                <a:lnTo>
                  <a:pt x="1670" y="674"/>
                </a:lnTo>
                <a:lnTo>
                  <a:pt x="1650" y="675"/>
                </a:lnTo>
                <a:lnTo>
                  <a:pt x="1630" y="676"/>
                </a:lnTo>
                <a:lnTo>
                  <a:pt x="1612" y="678"/>
                </a:lnTo>
                <a:lnTo>
                  <a:pt x="1596" y="681"/>
                </a:lnTo>
                <a:lnTo>
                  <a:pt x="1583" y="685"/>
                </a:lnTo>
                <a:lnTo>
                  <a:pt x="1573" y="687"/>
                </a:lnTo>
                <a:lnTo>
                  <a:pt x="1565" y="690"/>
                </a:lnTo>
                <a:lnTo>
                  <a:pt x="1558" y="692"/>
                </a:lnTo>
                <a:lnTo>
                  <a:pt x="1551" y="695"/>
                </a:lnTo>
                <a:lnTo>
                  <a:pt x="1543" y="697"/>
                </a:lnTo>
                <a:lnTo>
                  <a:pt x="1534" y="700"/>
                </a:lnTo>
                <a:lnTo>
                  <a:pt x="1523" y="701"/>
                </a:lnTo>
                <a:lnTo>
                  <a:pt x="1516" y="702"/>
                </a:lnTo>
                <a:lnTo>
                  <a:pt x="1506" y="703"/>
                </a:lnTo>
                <a:lnTo>
                  <a:pt x="1494" y="705"/>
                </a:lnTo>
                <a:lnTo>
                  <a:pt x="1483" y="707"/>
                </a:lnTo>
                <a:lnTo>
                  <a:pt x="1469" y="709"/>
                </a:lnTo>
                <a:lnTo>
                  <a:pt x="1453" y="713"/>
                </a:lnTo>
                <a:lnTo>
                  <a:pt x="1437" y="717"/>
                </a:lnTo>
                <a:lnTo>
                  <a:pt x="1420" y="721"/>
                </a:lnTo>
                <a:lnTo>
                  <a:pt x="1403" y="725"/>
                </a:lnTo>
                <a:lnTo>
                  <a:pt x="1385" y="730"/>
                </a:lnTo>
                <a:lnTo>
                  <a:pt x="1366" y="736"/>
                </a:lnTo>
                <a:lnTo>
                  <a:pt x="1348" y="743"/>
                </a:lnTo>
                <a:lnTo>
                  <a:pt x="1329" y="749"/>
                </a:lnTo>
                <a:lnTo>
                  <a:pt x="1311" y="756"/>
                </a:lnTo>
                <a:lnTo>
                  <a:pt x="1293" y="763"/>
                </a:lnTo>
                <a:lnTo>
                  <a:pt x="1276" y="772"/>
                </a:lnTo>
                <a:lnTo>
                  <a:pt x="1259" y="779"/>
                </a:lnTo>
                <a:lnTo>
                  <a:pt x="1242" y="787"/>
                </a:lnTo>
                <a:lnTo>
                  <a:pt x="1224" y="794"/>
                </a:lnTo>
                <a:lnTo>
                  <a:pt x="1206" y="799"/>
                </a:lnTo>
                <a:lnTo>
                  <a:pt x="1190" y="805"/>
                </a:lnTo>
                <a:lnTo>
                  <a:pt x="1172" y="810"/>
                </a:lnTo>
                <a:lnTo>
                  <a:pt x="1156" y="814"/>
                </a:lnTo>
                <a:lnTo>
                  <a:pt x="1139" y="817"/>
                </a:lnTo>
                <a:lnTo>
                  <a:pt x="1124" y="821"/>
                </a:lnTo>
                <a:lnTo>
                  <a:pt x="1110" y="823"/>
                </a:lnTo>
                <a:lnTo>
                  <a:pt x="1097" y="826"/>
                </a:lnTo>
                <a:lnTo>
                  <a:pt x="1084" y="828"/>
                </a:lnTo>
                <a:lnTo>
                  <a:pt x="1074" y="830"/>
                </a:lnTo>
                <a:lnTo>
                  <a:pt x="1063" y="831"/>
                </a:lnTo>
                <a:lnTo>
                  <a:pt x="1055" y="832"/>
                </a:lnTo>
                <a:lnTo>
                  <a:pt x="1049" y="833"/>
                </a:lnTo>
                <a:lnTo>
                  <a:pt x="1036" y="836"/>
                </a:lnTo>
                <a:lnTo>
                  <a:pt x="1022" y="838"/>
                </a:lnTo>
                <a:lnTo>
                  <a:pt x="1007" y="841"/>
                </a:lnTo>
                <a:lnTo>
                  <a:pt x="991" y="844"/>
                </a:lnTo>
                <a:lnTo>
                  <a:pt x="976" y="849"/>
                </a:lnTo>
                <a:lnTo>
                  <a:pt x="961" y="854"/>
                </a:lnTo>
                <a:lnTo>
                  <a:pt x="948" y="860"/>
                </a:lnTo>
                <a:lnTo>
                  <a:pt x="937" y="868"/>
                </a:lnTo>
                <a:lnTo>
                  <a:pt x="923" y="874"/>
                </a:lnTo>
                <a:lnTo>
                  <a:pt x="902" y="877"/>
                </a:lnTo>
                <a:lnTo>
                  <a:pt x="877" y="879"/>
                </a:lnTo>
                <a:lnTo>
                  <a:pt x="849" y="877"/>
                </a:lnTo>
                <a:lnTo>
                  <a:pt x="821" y="875"/>
                </a:lnTo>
                <a:lnTo>
                  <a:pt x="794" y="872"/>
                </a:lnTo>
                <a:lnTo>
                  <a:pt x="773" y="871"/>
                </a:lnTo>
                <a:lnTo>
                  <a:pt x="757" y="869"/>
                </a:lnTo>
                <a:lnTo>
                  <a:pt x="744" y="869"/>
                </a:lnTo>
                <a:lnTo>
                  <a:pt x="727" y="870"/>
                </a:lnTo>
                <a:lnTo>
                  <a:pt x="707" y="871"/>
                </a:lnTo>
                <a:lnTo>
                  <a:pt x="686" y="875"/>
                </a:lnTo>
                <a:lnTo>
                  <a:pt x="663" y="877"/>
                </a:lnTo>
                <a:lnTo>
                  <a:pt x="641" y="880"/>
                </a:lnTo>
                <a:lnTo>
                  <a:pt x="621" y="882"/>
                </a:lnTo>
                <a:lnTo>
                  <a:pt x="605" y="882"/>
                </a:lnTo>
                <a:lnTo>
                  <a:pt x="596" y="882"/>
                </a:lnTo>
                <a:lnTo>
                  <a:pt x="587" y="883"/>
                </a:lnTo>
                <a:lnTo>
                  <a:pt x="576" y="885"/>
                </a:lnTo>
                <a:lnTo>
                  <a:pt x="563" y="887"/>
                </a:lnTo>
                <a:lnTo>
                  <a:pt x="552" y="891"/>
                </a:lnTo>
                <a:lnTo>
                  <a:pt x="538" y="893"/>
                </a:lnTo>
                <a:lnTo>
                  <a:pt x="525" y="897"/>
                </a:lnTo>
                <a:lnTo>
                  <a:pt x="510" y="901"/>
                </a:lnTo>
                <a:lnTo>
                  <a:pt x="495" y="904"/>
                </a:lnTo>
                <a:lnTo>
                  <a:pt x="481" y="907"/>
                </a:lnTo>
                <a:lnTo>
                  <a:pt x="467" y="910"/>
                </a:lnTo>
                <a:lnTo>
                  <a:pt x="454" y="913"/>
                </a:lnTo>
                <a:lnTo>
                  <a:pt x="441" y="915"/>
                </a:lnTo>
                <a:lnTo>
                  <a:pt x="429" y="917"/>
                </a:lnTo>
                <a:lnTo>
                  <a:pt x="418" y="918"/>
                </a:lnTo>
                <a:lnTo>
                  <a:pt x="408" y="918"/>
                </a:lnTo>
                <a:lnTo>
                  <a:pt x="398" y="918"/>
                </a:lnTo>
                <a:lnTo>
                  <a:pt x="387" y="917"/>
                </a:lnTo>
                <a:lnTo>
                  <a:pt x="374" y="918"/>
                </a:lnTo>
                <a:lnTo>
                  <a:pt x="361" y="918"/>
                </a:lnTo>
                <a:lnTo>
                  <a:pt x="346" y="919"/>
                </a:lnTo>
                <a:lnTo>
                  <a:pt x="331" y="920"/>
                </a:lnTo>
                <a:lnTo>
                  <a:pt x="315" y="923"/>
                </a:lnTo>
                <a:lnTo>
                  <a:pt x="300" y="925"/>
                </a:lnTo>
                <a:lnTo>
                  <a:pt x="284" y="929"/>
                </a:lnTo>
                <a:lnTo>
                  <a:pt x="267" y="933"/>
                </a:lnTo>
                <a:lnTo>
                  <a:pt x="252" y="937"/>
                </a:lnTo>
                <a:lnTo>
                  <a:pt x="237" y="944"/>
                </a:lnTo>
                <a:lnTo>
                  <a:pt x="221" y="950"/>
                </a:lnTo>
                <a:lnTo>
                  <a:pt x="207" y="956"/>
                </a:lnTo>
                <a:lnTo>
                  <a:pt x="193" y="964"/>
                </a:lnTo>
                <a:lnTo>
                  <a:pt x="181" y="973"/>
                </a:lnTo>
                <a:lnTo>
                  <a:pt x="151" y="972"/>
                </a:lnTo>
                <a:lnTo>
                  <a:pt x="130" y="984"/>
                </a:lnTo>
                <a:lnTo>
                  <a:pt x="113" y="983"/>
                </a:lnTo>
                <a:lnTo>
                  <a:pt x="112" y="984"/>
                </a:lnTo>
                <a:lnTo>
                  <a:pt x="108" y="986"/>
                </a:lnTo>
                <a:lnTo>
                  <a:pt x="103" y="990"/>
                </a:lnTo>
                <a:lnTo>
                  <a:pt x="97" y="994"/>
                </a:lnTo>
                <a:lnTo>
                  <a:pt x="88" y="997"/>
                </a:lnTo>
                <a:lnTo>
                  <a:pt x="81" y="1000"/>
                </a:lnTo>
                <a:lnTo>
                  <a:pt x="73" y="1001"/>
                </a:lnTo>
                <a:lnTo>
                  <a:pt x="66" y="1001"/>
                </a:lnTo>
                <a:lnTo>
                  <a:pt x="59" y="1000"/>
                </a:lnTo>
                <a:lnTo>
                  <a:pt x="51" y="1001"/>
                </a:lnTo>
                <a:lnTo>
                  <a:pt x="41" y="1002"/>
                </a:lnTo>
                <a:lnTo>
                  <a:pt x="33" y="1004"/>
                </a:lnTo>
                <a:lnTo>
                  <a:pt x="24" y="1005"/>
                </a:lnTo>
                <a:lnTo>
                  <a:pt x="16" y="1006"/>
                </a:lnTo>
                <a:lnTo>
                  <a:pt x="7" y="1006"/>
                </a:lnTo>
                <a:lnTo>
                  <a:pt x="0" y="1005"/>
                </a:lnTo>
                <a:lnTo>
                  <a:pt x="0" y="1042"/>
                </a:lnTo>
                <a:lnTo>
                  <a:pt x="0" y="1071"/>
                </a:lnTo>
                <a:lnTo>
                  <a:pt x="4" y="1097"/>
                </a:lnTo>
                <a:lnTo>
                  <a:pt x="16" y="1122"/>
                </a:lnTo>
                <a:lnTo>
                  <a:pt x="24" y="1135"/>
                </a:lnTo>
                <a:lnTo>
                  <a:pt x="32" y="1143"/>
                </a:lnTo>
                <a:lnTo>
                  <a:pt x="39" y="1153"/>
                </a:lnTo>
                <a:lnTo>
                  <a:pt x="45" y="1164"/>
                </a:lnTo>
                <a:lnTo>
                  <a:pt x="51" y="1178"/>
                </a:lnTo>
                <a:lnTo>
                  <a:pt x="57" y="1197"/>
                </a:lnTo>
                <a:lnTo>
                  <a:pt x="61" y="1223"/>
                </a:lnTo>
                <a:lnTo>
                  <a:pt x="66" y="1257"/>
                </a:lnTo>
                <a:lnTo>
                  <a:pt x="73" y="1323"/>
                </a:lnTo>
                <a:lnTo>
                  <a:pt x="77" y="1368"/>
                </a:lnTo>
                <a:lnTo>
                  <a:pt x="79" y="1396"/>
                </a:lnTo>
                <a:lnTo>
                  <a:pt x="84" y="1415"/>
                </a:lnTo>
                <a:lnTo>
                  <a:pt x="88" y="1440"/>
                </a:lnTo>
                <a:lnTo>
                  <a:pt x="93" y="1474"/>
                </a:lnTo>
                <a:lnTo>
                  <a:pt x="100" y="1512"/>
                </a:lnTo>
                <a:lnTo>
                  <a:pt x="113" y="1549"/>
                </a:lnTo>
                <a:lnTo>
                  <a:pt x="126" y="1586"/>
                </a:lnTo>
                <a:lnTo>
                  <a:pt x="133" y="1625"/>
                </a:lnTo>
                <a:lnTo>
                  <a:pt x="134" y="1667"/>
                </a:lnTo>
                <a:lnTo>
                  <a:pt x="134" y="1704"/>
                </a:lnTo>
                <a:lnTo>
                  <a:pt x="134" y="1745"/>
                </a:lnTo>
                <a:lnTo>
                  <a:pt x="137" y="1790"/>
                </a:lnTo>
                <a:lnTo>
                  <a:pt x="144" y="1836"/>
                </a:lnTo>
                <a:lnTo>
                  <a:pt x="155" y="1871"/>
                </a:lnTo>
                <a:lnTo>
                  <a:pt x="162" y="1885"/>
                </a:lnTo>
                <a:lnTo>
                  <a:pt x="168" y="1898"/>
                </a:lnTo>
                <a:lnTo>
                  <a:pt x="173" y="1913"/>
                </a:lnTo>
                <a:lnTo>
                  <a:pt x="179" y="1929"/>
                </a:lnTo>
                <a:lnTo>
                  <a:pt x="185" y="1950"/>
                </a:lnTo>
                <a:lnTo>
                  <a:pt x="193" y="1975"/>
                </a:lnTo>
                <a:lnTo>
                  <a:pt x="201" y="2007"/>
                </a:lnTo>
                <a:lnTo>
                  <a:pt x="213" y="2049"/>
                </a:lnTo>
                <a:lnTo>
                  <a:pt x="225" y="2092"/>
                </a:lnTo>
                <a:lnTo>
                  <a:pt x="237" y="2131"/>
                </a:lnTo>
                <a:lnTo>
                  <a:pt x="248" y="2164"/>
                </a:lnTo>
                <a:lnTo>
                  <a:pt x="258" y="2195"/>
                </a:lnTo>
                <a:lnTo>
                  <a:pt x="267" y="2222"/>
                </a:lnTo>
                <a:lnTo>
                  <a:pt x="274" y="2246"/>
                </a:lnTo>
                <a:lnTo>
                  <a:pt x="279" y="2269"/>
                </a:lnTo>
                <a:lnTo>
                  <a:pt x="281" y="2293"/>
                </a:lnTo>
                <a:lnTo>
                  <a:pt x="281" y="2328"/>
                </a:lnTo>
                <a:lnTo>
                  <a:pt x="277" y="2351"/>
                </a:lnTo>
                <a:lnTo>
                  <a:pt x="272" y="2370"/>
                </a:lnTo>
                <a:lnTo>
                  <a:pt x="268" y="2389"/>
                </a:lnTo>
                <a:lnTo>
                  <a:pt x="273" y="2408"/>
                </a:lnTo>
                <a:lnTo>
                  <a:pt x="279" y="2429"/>
                </a:lnTo>
                <a:lnTo>
                  <a:pt x="285" y="2451"/>
                </a:lnTo>
                <a:lnTo>
                  <a:pt x="293" y="2474"/>
                </a:lnTo>
                <a:lnTo>
                  <a:pt x="300" y="2497"/>
                </a:lnTo>
                <a:lnTo>
                  <a:pt x="308" y="2521"/>
                </a:lnTo>
                <a:lnTo>
                  <a:pt x="316" y="2543"/>
                </a:lnTo>
                <a:lnTo>
                  <a:pt x="325" y="2563"/>
                </a:lnTo>
                <a:lnTo>
                  <a:pt x="339" y="2598"/>
                </a:lnTo>
                <a:lnTo>
                  <a:pt x="349" y="2628"/>
                </a:lnTo>
                <a:lnTo>
                  <a:pt x="355" y="2660"/>
                </a:lnTo>
                <a:lnTo>
                  <a:pt x="359" y="2704"/>
                </a:lnTo>
                <a:lnTo>
                  <a:pt x="361" y="2733"/>
                </a:lnTo>
                <a:lnTo>
                  <a:pt x="365" y="2764"/>
                </a:lnTo>
                <a:lnTo>
                  <a:pt x="371" y="2800"/>
                </a:lnTo>
                <a:lnTo>
                  <a:pt x="376" y="2836"/>
                </a:lnTo>
                <a:lnTo>
                  <a:pt x="383" y="2872"/>
                </a:lnTo>
                <a:lnTo>
                  <a:pt x="391" y="2909"/>
                </a:lnTo>
                <a:lnTo>
                  <a:pt x="399" y="2943"/>
                </a:lnTo>
                <a:lnTo>
                  <a:pt x="407" y="2974"/>
                </a:lnTo>
                <a:lnTo>
                  <a:pt x="419" y="3030"/>
                </a:lnTo>
                <a:lnTo>
                  <a:pt x="425" y="3083"/>
                </a:lnTo>
                <a:lnTo>
                  <a:pt x="426" y="3133"/>
                </a:lnTo>
                <a:lnTo>
                  <a:pt x="421" y="3179"/>
                </a:lnTo>
                <a:lnTo>
                  <a:pt x="415" y="3220"/>
                </a:lnTo>
                <a:lnTo>
                  <a:pt x="411" y="3257"/>
                </a:lnTo>
                <a:lnTo>
                  <a:pt x="407" y="3288"/>
                </a:lnTo>
                <a:lnTo>
                  <a:pt x="403" y="3310"/>
                </a:lnTo>
                <a:lnTo>
                  <a:pt x="409" y="3324"/>
                </a:lnTo>
                <a:lnTo>
                  <a:pt x="416" y="3340"/>
                </a:lnTo>
                <a:lnTo>
                  <a:pt x="423" y="3359"/>
                </a:lnTo>
                <a:lnTo>
                  <a:pt x="431" y="3377"/>
                </a:lnTo>
                <a:lnTo>
                  <a:pt x="438" y="3395"/>
                </a:lnTo>
                <a:lnTo>
                  <a:pt x="445" y="3415"/>
                </a:lnTo>
                <a:lnTo>
                  <a:pt x="452" y="3436"/>
                </a:lnTo>
                <a:lnTo>
                  <a:pt x="460" y="3456"/>
                </a:lnTo>
                <a:lnTo>
                  <a:pt x="470" y="3503"/>
                </a:lnTo>
                <a:lnTo>
                  <a:pt x="472" y="3560"/>
                </a:lnTo>
                <a:lnTo>
                  <a:pt x="468" y="3617"/>
                </a:lnTo>
                <a:lnTo>
                  <a:pt x="467" y="3665"/>
                </a:lnTo>
                <a:lnTo>
                  <a:pt x="466" y="3719"/>
                </a:lnTo>
                <a:lnTo>
                  <a:pt x="461" y="3786"/>
                </a:lnTo>
                <a:lnTo>
                  <a:pt x="460" y="3851"/>
                </a:lnTo>
                <a:lnTo>
                  <a:pt x="466" y="3894"/>
                </a:lnTo>
                <a:lnTo>
                  <a:pt x="473" y="3910"/>
                </a:lnTo>
                <a:lnTo>
                  <a:pt x="481" y="3933"/>
                </a:lnTo>
                <a:lnTo>
                  <a:pt x="492" y="3959"/>
                </a:lnTo>
                <a:lnTo>
                  <a:pt x="502" y="3989"/>
                </a:lnTo>
                <a:lnTo>
                  <a:pt x="512" y="4018"/>
                </a:lnTo>
                <a:lnTo>
                  <a:pt x="520" y="4046"/>
                </a:lnTo>
                <a:lnTo>
                  <a:pt x="527" y="4072"/>
                </a:lnTo>
                <a:lnTo>
                  <a:pt x="530" y="4094"/>
                </a:lnTo>
                <a:lnTo>
                  <a:pt x="530" y="4141"/>
                </a:lnTo>
                <a:lnTo>
                  <a:pt x="529" y="4198"/>
                </a:lnTo>
                <a:lnTo>
                  <a:pt x="533" y="4253"/>
                </a:lnTo>
                <a:lnTo>
                  <a:pt x="547" y="4294"/>
                </a:lnTo>
                <a:lnTo>
                  <a:pt x="559" y="4308"/>
                </a:lnTo>
                <a:lnTo>
                  <a:pt x="569" y="4326"/>
                </a:lnTo>
                <a:lnTo>
                  <a:pt x="581" y="4343"/>
                </a:lnTo>
                <a:lnTo>
                  <a:pt x="592" y="4362"/>
                </a:lnTo>
                <a:lnTo>
                  <a:pt x="601" y="4383"/>
                </a:lnTo>
                <a:lnTo>
                  <a:pt x="609" y="4406"/>
                </a:lnTo>
                <a:lnTo>
                  <a:pt x="616" y="4431"/>
                </a:lnTo>
                <a:lnTo>
                  <a:pt x="621" y="4458"/>
                </a:lnTo>
                <a:lnTo>
                  <a:pt x="622" y="4517"/>
                </a:lnTo>
                <a:lnTo>
                  <a:pt x="616" y="4576"/>
                </a:lnTo>
                <a:lnTo>
                  <a:pt x="607" y="4625"/>
                </a:lnTo>
                <a:lnTo>
                  <a:pt x="600" y="4656"/>
                </a:lnTo>
                <a:lnTo>
                  <a:pt x="610" y="4678"/>
                </a:lnTo>
                <a:lnTo>
                  <a:pt x="620" y="4703"/>
                </a:lnTo>
                <a:lnTo>
                  <a:pt x="628" y="4729"/>
                </a:lnTo>
                <a:lnTo>
                  <a:pt x="635" y="4754"/>
                </a:lnTo>
                <a:lnTo>
                  <a:pt x="641" y="4778"/>
                </a:lnTo>
                <a:lnTo>
                  <a:pt x="644" y="4796"/>
                </a:lnTo>
                <a:lnTo>
                  <a:pt x="647" y="4808"/>
                </a:lnTo>
                <a:lnTo>
                  <a:pt x="648" y="4813"/>
                </a:lnTo>
                <a:lnTo>
                  <a:pt x="646" y="4827"/>
                </a:lnTo>
                <a:lnTo>
                  <a:pt x="641" y="4861"/>
                </a:lnTo>
                <a:lnTo>
                  <a:pt x="642" y="4906"/>
                </a:lnTo>
                <a:lnTo>
                  <a:pt x="655" y="4955"/>
                </a:lnTo>
                <a:lnTo>
                  <a:pt x="662" y="4976"/>
                </a:lnTo>
                <a:lnTo>
                  <a:pt x="663" y="4992"/>
                </a:lnTo>
                <a:lnTo>
                  <a:pt x="661" y="5004"/>
                </a:lnTo>
                <a:lnTo>
                  <a:pt x="657" y="5015"/>
                </a:lnTo>
                <a:lnTo>
                  <a:pt x="654" y="5026"/>
                </a:lnTo>
                <a:lnTo>
                  <a:pt x="652" y="5039"/>
                </a:lnTo>
                <a:lnTo>
                  <a:pt x="655" y="5053"/>
                </a:lnTo>
                <a:lnTo>
                  <a:pt x="664" y="5073"/>
                </a:lnTo>
                <a:lnTo>
                  <a:pt x="677" y="5095"/>
                </a:lnTo>
                <a:lnTo>
                  <a:pt x="690" y="5118"/>
                </a:lnTo>
                <a:lnTo>
                  <a:pt x="702" y="5140"/>
                </a:lnTo>
                <a:lnTo>
                  <a:pt x="712" y="5162"/>
                </a:lnTo>
                <a:lnTo>
                  <a:pt x="719" y="5185"/>
                </a:lnTo>
                <a:lnTo>
                  <a:pt x="724" y="5205"/>
                </a:lnTo>
                <a:lnTo>
                  <a:pt x="726" y="5225"/>
                </a:lnTo>
                <a:lnTo>
                  <a:pt x="723" y="5242"/>
                </a:lnTo>
                <a:lnTo>
                  <a:pt x="719" y="5258"/>
                </a:lnTo>
                <a:lnTo>
                  <a:pt x="715" y="5274"/>
                </a:lnTo>
                <a:lnTo>
                  <a:pt x="712" y="5289"/>
                </a:lnTo>
                <a:lnTo>
                  <a:pt x="709" y="5303"/>
                </a:lnTo>
                <a:lnTo>
                  <a:pt x="710" y="5318"/>
                </a:lnTo>
                <a:lnTo>
                  <a:pt x="713" y="5332"/>
                </a:lnTo>
                <a:lnTo>
                  <a:pt x="720" y="5345"/>
                </a:lnTo>
                <a:lnTo>
                  <a:pt x="731" y="5357"/>
                </a:lnTo>
                <a:lnTo>
                  <a:pt x="742" y="5371"/>
                </a:lnTo>
                <a:lnTo>
                  <a:pt x="749" y="5387"/>
                </a:lnTo>
                <a:lnTo>
                  <a:pt x="751" y="5405"/>
                </a:lnTo>
                <a:lnTo>
                  <a:pt x="751" y="5423"/>
                </a:lnTo>
                <a:lnTo>
                  <a:pt x="749" y="5443"/>
                </a:lnTo>
                <a:lnTo>
                  <a:pt x="746" y="5463"/>
                </a:lnTo>
                <a:lnTo>
                  <a:pt x="742" y="5481"/>
                </a:lnTo>
                <a:lnTo>
                  <a:pt x="739" y="5498"/>
                </a:lnTo>
                <a:lnTo>
                  <a:pt x="737" y="5519"/>
                </a:lnTo>
                <a:lnTo>
                  <a:pt x="737" y="5547"/>
                </a:lnTo>
                <a:lnTo>
                  <a:pt x="741" y="5583"/>
                </a:lnTo>
                <a:lnTo>
                  <a:pt x="746" y="5622"/>
                </a:lnTo>
                <a:lnTo>
                  <a:pt x="753" y="5662"/>
                </a:lnTo>
                <a:lnTo>
                  <a:pt x="761" y="5704"/>
                </a:lnTo>
                <a:lnTo>
                  <a:pt x="771" y="5743"/>
                </a:lnTo>
                <a:lnTo>
                  <a:pt x="782" y="5779"/>
                </a:lnTo>
                <a:lnTo>
                  <a:pt x="794" y="5813"/>
                </a:lnTo>
                <a:lnTo>
                  <a:pt x="807" y="5849"/>
                </a:lnTo>
                <a:lnTo>
                  <a:pt x="820" y="5884"/>
                </a:lnTo>
                <a:lnTo>
                  <a:pt x="831" y="5921"/>
                </a:lnTo>
                <a:lnTo>
                  <a:pt x="844" y="5959"/>
                </a:lnTo>
                <a:lnTo>
                  <a:pt x="856" y="5995"/>
                </a:lnTo>
                <a:lnTo>
                  <a:pt x="868" y="6030"/>
                </a:lnTo>
                <a:lnTo>
                  <a:pt x="877" y="6064"/>
                </a:lnTo>
                <a:lnTo>
                  <a:pt x="873" y="6115"/>
                </a:lnTo>
                <a:lnTo>
                  <a:pt x="866" y="6186"/>
                </a:lnTo>
                <a:lnTo>
                  <a:pt x="858" y="6258"/>
                </a:lnTo>
                <a:lnTo>
                  <a:pt x="857" y="6312"/>
                </a:lnTo>
                <a:lnTo>
                  <a:pt x="858" y="6333"/>
                </a:lnTo>
                <a:lnTo>
                  <a:pt x="861" y="6357"/>
                </a:lnTo>
                <a:lnTo>
                  <a:pt x="864" y="6383"/>
                </a:lnTo>
                <a:lnTo>
                  <a:pt x="870" y="6410"/>
                </a:lnTo>
                <a:lnTo>
                  <a:pt x="875" y="6437"/>
                </a:lnTo>
                <a:lnTo>
                  <a:pt x="882" y="6464"/>
                </a:lnTo>
                <a:lnTo>
                  <a:pt x="890" y="6488"/>
                </a:lnTo>
                <a:lnTo>
                  <a:pt x="900" y="6510"/>
                </a:lnTo>
                <a:lnTo>
                  <a:pt x="915" y="6551"/>
                </a:lnTo>
                <a:lnTo>
                  <a:pt x="922" y="6591"/>
                </a:lnTo>
                <a:lnTo>
                  <a:pt x="923" y="6634"/>
                </a:lnTo>
                <a:lnTo>
                  <a:pt x="921" y="6681"/>
                </a:lnTo>
                <a:lnTo>
                  <a:pt x="918" y="6755"/>
                </a:lnTo>
                <a:lnTo>
                  <a:pt x="922" y="6861"/>
                </a:lnTo>
                <a:lnTo>
                  <a:pt x="931" y="6965"/>
                </a:lnTo>
                <a:lnTo>
                  <a:pt x="948" y="7037"/>
                </a:lnTo>
                <a:lnTo>
                  <a:pt x="936" y="7089"/>
                </a:lnTo>
                <a:lnTo>
                  <a:pt x="937" y="7091"/>
                </a:lnTo>
                <a:lnTo>
                  <a:pt x="942" y="7100"/>
                </a:lnTo>
                <a:lnTo>
                  <a:pt x="948" y="7112"/>
                </a:lnTo>
                <a:lnTo>
                  <a:pt x="954" y="7128"/>
                </a:lnTo>
                <a:lnTo>
                  <a:pt x="960" y="7144"/>
                </a:lnTo>
                <a:lnTo>
                  <a:pt x="964" y="7161"/>
                </a:lnTo>
                <a:lnTo>
                  <a:pt x="967" y="7176"/>
                </a:lnTo>
                <a:lnTo>
                  <a:pt x="967" y="7189"/>
                </a:lnTo>
                <a:lnTo>
                  <a:pt x="964" y="7200"/>
                </a:lnTo>
                <a:lnTo>
                  <a:pt x="961" y="7210"/>
                </a:lnTo>
                <a:lnTo>
                  <a:pt x="958" y="7222"/>
                </a:lnTo>
                <a:lnTo>
                  <a:pt x="956" y="7235"/>
                </a:lnTo>
                <a:lnTo>
                  <a:pt x="957" y="7248"/>
                </a:lnTo>
                <a:lnTo>
                  <a:pt x="961" y="7265"/>
                </a:lnTo>
                <a:lnTo>
                  <a:pt x="969" y="7285"/>
                </a:lnTo>
                <a:lnTo>
                  <a:pt x="983" y="7309"/>
                </a:lnTo>
                <a:lnTo>
                  <a:pt x="978" y="7371"/>
                </a:lnTo>
                <a:lnTo>
                  <a:pt x="976" y="7450"/>
                </a:lnTo>
                <a:lnTo>
                  <a:pt x="977" y="7527"/>
                </a:lnTo>
                <a:lnTo>
                  <a:pt x="981" y="7585"/>
                </a:lnTo>
                <a:lnTo>
                  <a:pt x="984" y="7606"/>
                </a:lnTo>
                <a:lnTo>
                  <a:pt x="991" y="7629"/>
                </a:lnTo>
                <a:lnTo>
                  <a:pt x="1002" y="7651"/>
                </a:lnTo>
                <a:lnTo>
                  <a:pt x="1014" y="7674"/>
                </a:lnTo>
                <a:lnTo>
                  <a:pt x="1028" y="7695"/>
                </a:lnTo>
                <a:lnTo>
                  <a:pt x="1043" y="7716"/>
                </a:lnTo>
                <a:lnTo>
                  <a:pt x="1058" y="7733"/>
                </a:lnTo>
                <a:lnTo>
                  <a:pt x="1075" y="7748"/>
                </a:lnTo>
                <a:lnTo>
                  <a:pt x="1089" y="7765"/>
                </a:lnTo>
                <a:lnTo>
                  <a:pt x="1101" y="7790"/>
                </a:lnTo>
                <a:lnTo>
                  <a:pt x="1109" y="7820"/>
                </a:lnTo>
                <a:lnTo>
                  <a:pt x="1116" y="7852"/>
                </a:lnTo>
                <a:lnTo>
                  <a:pt x="1122" y="7885"/>
                </a:lnTo>
                <a:lnTo>
                  <a:pt x="1125" y="7916"/>
                </a:lnTo>
                <a:lnTo>
                  <a:pt x="1130" y="7943"/>
                </a:lnTo>
                <a:lnTo>
                  <a:pt x="1134" y="7962"/>
                </a:lnTo>
                <a:lnTo>
                  <a:pt x="1138" y="7977"/>
                </a:lnTo>
                <a:lnTo>
                  <a:pt x="1145" y="7993"/>
                </a:lnTo>
                <a:lnTo>
                  <a:pt x="1152" y="8010"/>
                </a:lnTo>
                <a:lnTo>
                  <a:pt x="1159" y="8027"/>
                </a:lnTo>
                <a:lnTo>
                  <a:pt x="1165" y="8045"/>
                </a:lnTo>
                <a:lnTo>
                  <a:pt x="1169" y="8064"/>
                </a:lnTo>
                <a:lnTo>
                  <a:pt x="1171" y="8085"/>
                </a:lnTo>
                <a:lnTo>
                  <a:pt x="1169" y="8107"/>
                </a:lnTo>
                <a:lnTo>
                  <a:pt x="1159" y="8154"/>
                </a:lnTo>
                <a:lnTo>
                  <a:pt x="1150" y="8199"/>
                </a:lnTo>
                <a:lnTo>
                  <a:pt x="1143" y="8242"/>
                </a:lnTo>
                <a:lnTo>
                  <a:pt x="1143" y="8277"/>
                </a:lnTo>
                <a:lnTo>
                  <a:pt x="1148" y="8297"/>
                </a:lnTo>
                <a:lnTo>
                  <a:pt x="1155" y="8321"/>
                </a:lnTo>
                <a:lnTo>
                  <a:pt x="1164" y="8350"/>
                </a:lnTo>
                <a:lnTo>
                  <a:pt x="1176" y="8380"/>
                </a:lnTo>
                <a:lnTo>
                  <a:pt x="1189" y="8411"/>
                </a:lnTo>
                <a:lnTo>
                  <a:pt x="1203" y="8440"/>
                </a:lnTo>
                <a:lnTo>
                  <a:pt x="1216" y="8466"/>
                </a:lnTo>
                <a:lnTo>
                  <a:pt x="1229" y="8487"/>
                </a:lnTo>
                <a:lnTo>
                  <a:pt x="1224" y="8520"/>
                </a:lnTo>
                <a:lnTo>
                  <a:pt x="1223" y="8562"/>
                </a:lnTo>
                <a:lnTo>
                  <a:pt x="1229" y="8605"/>
                </a:lnTo>
                <a:lnTo>
                  <a:pt x="1244" y="8643"/>
                </a:lnTo>
                <a:lnTo>
                  <a:pt x="1243" y="8677"/>
                </a:lnTo>
                <a:lnTo>
                  <a:pt x="1246" y="8712"/>
                </a:lnTo>
                <a:lnTo>
                  <a:pt x="1256" y="8747"/>
                </a:lnTo>
                <a:lnTo>
                  <a:pt x="1272" y="8783"/>
                </a:lnTo>
                <a:lnTo>
                  <a:pt x="1281" y="8799"/>
                </a:lnTo>
                <a:lnTo>
                  <a:pt x="1288" y="8813"/>
                </a:lnTo>
                <a:lnTo>
                  <a:pt x="1292" y="8825"/>
                </a:lnTo>
                <a:lnTo>
                  <a:pt x="1296" y="8835"/>
                </a:lnTo>
                <a:lnTo>
                  <a:pt x="1299" y="8845"/>
                </a:lnTo>
                <a:lnTo>
                  <a:pt x="1303" y="8856"/>
                </a:lnTo>
                <a:lnTo>
                  <a:pt x="1308" y="8869"/>
                </a:lnTo>
                <a:lnTo>
                  <a:pt x="1312" y="8885"/>
                </a:lnTo>
                <a:lnTo>
                  <a:pt x="1319" y="8901"/>
                </a:lnTo>
                <a:lnTo>
                  <a:pt x="1328" y="8916"/>
                </a:lnTo>
                <a:lnTo>
                  <a:pt x="1337" y="8927"/>
                </a:lnTo>
                <a:lnTo>
                  <a:pt x="1349" y="8935"/>
                </a:lnTo>
                <a:lnTo>
                  <a:pt x="1362" y="8940"/>
                </a:lnTo>
                <a:lnTo>
                  <a:pt x="1375" y="8943"/>
                </a:lnTo>
                <a:lnTo>
                  <a:pt x="1390" y="8940"/>
                </a:lnTo>
                <a:lnTo>
                  <a:pt x="1406" y="8935"/>
                </a:lnTo>
                <a:lnTo>
                  <a:pt x="1425" y="8929"/>
                </a:lnTo>
                <a:lnTo>
                  <a:pt x="1445" y="8927"/>
                </a:lnTo>
                <a:lnTo>
                  <a:pt x="1467" y="8924"/>
                </a:lnTo>
                <a:lnTo>
                  <a:pt x="1490" y="8923"/>
                </a:lnTo>
                <a:lnTo>
                  <a:pt x="1513" y="8924"/>
                </a:lnTo>
                <a:lnTo>
                  <a:pt x="1536" y="8924"/>
                </a:lnTo>
                <a:lnTo>
                  <a:pt x="1557" y="8924"/>
                </a:lnTo>
                <a:lnTo>
                  <a:pt x="1577" y="8923"/>
                </a:lnTo>
                <a:lnTo>
                  <a:pt x="1586" y="8922"/>
                </a:lnTo>
                <a:lnTo>
                  <a:pt x="1598" y="8922"/>
                </a:lnTo>
                <a:lnTo>
                  <a:pt x="1610" y="8919"/>
                </a:lnTo>
                <a:lnTo>
                  <a:pt x="1621" y="8918"/>
                </a:lnTo>
                <a:lnTo>
                  <a:pt x="1634" y="8917"/>
                </a:lnTo>
                <a:lnTo>
                  <a:pt x="1649" y="8915"/>
                </a:lnTo>
                <a:lnTo>
                  <a:pt x="1663" y="8912"/>
                </a:lnTo>
                <a:lnTo>
                  <a:pt x="1677" y="8908"/>
                </a:lnTo>
                <a:lnTo>
                  <a:pt x="1691" y="8906"/>
                </a:lnTo>
                <a:lnTo>
                  <a:pt x="1705" y="8902"/>
                </a:lnTo>
                <a:lnTo>
                  <a:pt x="1719" y="8897"/>
                </a:lnTo>
                <a:lnTo>
                  <a:pt x="1733" y="8893"/>
                </a:lnTo>
                <a:lnTo>
                  <a:pt x="1747" y="8888"/>
                </a:lnTo>
                <a:lnTo>
                  <a:pt x="1761" y="8881"/>
                </a:lnTo>
                <a:lnTo>
                  <a:pt x="1774" y="8875"/>
                </a:lnTo>
                <a:lnTo>
                  <a:pt x="1786" y="8868"/>
                </a:lnTo>
                <a:lnTo>
                  <a:pt x="1808" y="8855"/>
                </a:lnTo>
                <a:lnTo>
                  <a:pt x="1827" y="8845"/>
                </a:lnTo>
                <a:lnTo>
                  <a:pt x="1846" y="8837"/>
                </a:lnTo>
                <a:lnTo>
                  <a:pt x="1864" y="8834"/>
                </a:lnTo>
                <a:lnTo>
                  <a:pt x="1881" y="8831"/>
                </a:lnTo>
                <a:lnTo>
                  <a:pt x="1900" y="8830"/>
                </a:lnTo>
                <a:lnTo>
                  <a:pt x="1922" y="8830"/>
                </a:lnTo>
                <a:lnTo>
                  <a:pt x="1947" y="8832"/>
                </a:lnTo>
                <a:lnTo>
                  <a:pt x="1961" y="8834"/>
                </a:lnTo>
                <a:lnTo>
                  <a:pt x="1977" y="8835"/>
                </a:lnTo>
                <a:lnTo>
                  <a:pt x="1993" y="8835"/>
                </a:lnTo>
                <a:lnTo>
                  <a:pt x="2009" y="8836"/>
                </a:lnTo>
                <a:lnTo>
                  <a:pt x="2027" y="8836"/>
                </a:lnTo>
                <a:lnTo>
                  <a:pt x="2045" y="8836"/>
                </a:lnTo>
                <a:lnTo>
                  <a:pt x="2062" y="8836"/>
                </a:lnTo>
                <a:lnTo>
                  <a:pt x="2080" y="8835"/>
                </a:lnTo>
                <a:lnTo>
                  <a:pt x="2099" y="8834"/>
                </a:lnTo>
                <a:lnTo>
                  <a:pt x="2116" y="8832"/>
                </a:lnTo>
                <a:lnTo>
                  <a:pt x="2135" y="8831"/>
                </a:lnTo>
                <a:lnTo>
                  <a:pt x="2153" y="8829"/>
                </a:lnTo>
                <a:lnTo>
                  <a:pt x="2170" y="8826"/>
                </a:lnTo>
                <a:lnTo>
                  <a:pt x="2188" y="8823"/>
                </a:lnTo>
                <a:lnTo>
                  <a:pt x="2205" y="8819"/>
                </a:lnTo>
                <a:lnTo>
                  <a:pt x="2220" y="8814"/>
                </a:lnTo>
                <a:lnTo>
                  <a:pt x="2236" y="8809"/>
                </a:lnTo>
                <a:lnTo>
                  <a:pt x="2253" y="8804"/>
                </a:lnTo>
                <a:lnTo>
                  <a:pt x="2272" y="8799"/>
                </a:lnTo>
                <a:lnTo>
                  <a:pt x="2290" y="8794"/>
                </a:lnTo>
                <a:lnTo>
                  <a:pt x="2309" y="8790"/>
                </a:lnTo>
                <a:lnTo>
                  <a:pt x="2330" y="8785"/>
                </a:lnTo>
                <a:lnTo>
                  <a:pt x="2350" y="8781"/>
                </a:lnTo>
                <a:lnTo>
                  <a:pt x="2372" y="8776"/>
                </a:lnTo>
                <a:lnTo>
                  <a:pt x="2392" y="8772"/>
                </a:lnTo>
                <a:lnTo>
                  <a:pt x="2413" y="8769"/>
                </a:lnTo>
                <a:lnTo>
                  <a:pt x="2433" y="8765"/>
                </a:lnTo>
                <a:lnTo>
                  <a:pt x="2453" y="8761"/>
                </a:lnTo>
                <a:lnTo>
                  <a:pt x="2473" y="8759"/>
                </a:lnTo>
                <a:lnTo>
                  <a:pt x="2491" y="8756"/>
                </a:lnTo>
                <a:lnTo>
                  <a:pt x="2509" y="8755"/>
                </a:lnTo>
                <a:lnTo>
                  <a:pt x="2527" y="8754"/>
                </a:lnTo>
                <a:lnTo>
                  <a:pt x="2544" y="8753"/>
                </a:lnTo>
                <a:lnTo>
                  <a:pt x="2563" y="8752"/>
                </a:lnTo>
                <a:lnTo>
                  <a:pt x="2582" y="8749"/>
                </a:lnTo>
                <a:lnTo>
                  <a:pt x="2602" y="8747"/>
                </a:lnTo>
                <a:lnTo>
                  <a:pt x="2623" y="8743"/>
                </a:lnTo>
                <a:lnTo>
                  <a:pt x="2643" y="8739"/>
                </a:lnTo>
                <a:lnTo>
                  <a:pt x="2664" y="8736"/>
                </a:lnTo>
                <a:lnTo>
                  <a:pt x="2684" y="8731"/>
                </a:lnTo>
                <a:lnTo>
                  <a:pt x="2704" y="8727"/>
                </a:lnTo>
                <a:lnTo>
                  <a:pt x="2723" y="8723"/>
                </a:lnTo>
                <a:lnTo>
                  <a:pt x="2742" y="8719"/>
                </a:lnTo>
                <a:lnTo>
                  <a:pt x="2760" y="8715"/>
                </a:lnTo>
                <a:lnTo>
                  <a:pt x="2775" y="8711"/>
                </a:lnTo>
                <a:lnTo>
                  <a:pt x="2789" y="8707"/>
                </a:lnTo>
                <a:lnTo>
                  <a:pt x="2801" y="8704"/>
                </a:lnTo>
                <a:lnTo>
                  <a:pt x="2811" y="8701"/>
                </a:lnTo>
                <a:lnTo>
                  <a:pt x="2821" y="8699"/>
                </a:lnTo>
                <a:lnTo>
                  <a:pt x="2832" y="8699"/>
                </a:lnTo>
                <a:lnTo>
                  <a:pt x="2844" y="8698"/>
                </a:lnTo>
                <a:lnTo>
                  <a:pt x="2858" y="8699"/>
                </a:lnTo>
                <a:lnTo>
                  <a:pt x="2872" y="8699"/>
                </a:lnTo>
                <a:lnTo>
                  <a:pt x="2889" y="8700"/>
                </a:lnTo>
                <a:lnTo>
                  <a:pt x="2905" y="8700"/>
                </a:lnTo>
                <a:lnTo>
                  <a:pt x="2923" y="8700"/>
                </a:lnTo>
                <a:lnTo>
                  <a:pt x="2941" y="8700"/>
                </a:lnTo>
                <a:lnTo>
                  <a:pt x="2961" y="8699"/>
                </a:lnTo>
                <a:lnTo>
                  <a:pt x="2981" y="8695"/>
                </a:lnTo>
                <a:lnTo>
                  <a:pt x="3002" y="8692"/>
                </a:lnTo>
                <a:lnTo>
                  <a:pt x="3023" y="8687"/>
                </a:lnTo>
                <a:lnTo>
                  <a:pt x="3045" y="8678"/>
                </a:lnTo>
                <a:lnTo>
                  <a:pt x="3068" y="8669"/>
                </a:lnTo>
                <a:lnTo>
                  <a:pt x="3091" y="8657"/>
                </a:lnTo>
                <a:lnTo>
                  <a:pt x="3113" y="8645"/>
                </a:lnTo>
                <a:lnTo>
                  <a:pt x="3132" y="8636"/>
                </a:lnTo>
                <a:lnTo>
                  <a:pt x="3150" y="8629"/>
                </a:lnTo>
                <a:lnTo>
                  <a:pt x="3165" y="8624"/>
                </a:lnTo>
                <a:lnTo>
                  <a:pt x="3179" y="8622"/>
                </a:lnTo>
                <a:lnTo>
                  <a:pt x="3192" y="8619"/>
                </a:lnTo>
                <a:lnTo>
                  <a:pt x="3205" y="8618"/>
                </a:lnTo>
                <a:lnTo>
                  <a:pt x="3216" y="8618"/>
                </a:lnTo>
                <a:lnTo>
                  <a:pt x="3227" y="8618"/>
                </a:lnTo>
                <a:lnTo>
                  <a:pt x="3238" y="8618"/>
                </a:lnTo>
                <a:lnTo>
                  <a:pt x="3250" y="8618"/>
                </a:lnTo>
                <a:lnTo>
                  <a:pt x="3263" y="8617"/>
                </a:lnTo>
                <a:lnTo>
                  <a:pt x="3276" y="8614"/>
                </a:lnTo>
                <a:lnTo>
                  <a:pt x="3291" y="8611"/>
                </a:lnTo>
                <a:lnTo>
                  <a:pt x="3306" y="8605"/>
                </a:lnTo>
                <a:lnTo>
                  <a:pt x="3325" y="8597"/>
                </a:lnTo>
                <a:lnTo>
                  <a:pt x="3345" y="8590"/>
                </a:lnTo>
                <a:lnTo>
                  <a:pt x="3366" y="8582"/>
                </a:lnTo>
                <a:lnTo>
                  <a:pt x="3387" y="8579"/>
                </a:lnTo>
                <a:lnTo>
                  <a:pt x="3408" y="8575"/>
                </a:lnTo>
                <a:lnTo>
                  <a:pt x="3431" y="8573"/>
                </a:lnTo>
                <a:lnTo>
                  <a:pt x="3452" y="8571"/>
                </a:lnTo>
                <a:lnTo>
                  <a:pt x="3474" y="8570"/>
                </a:lnTo>
                <a:lnTo>
                  <a:pt x="3495" y="8570"/>
                </a:lnTo>
                <a:lnTo>
                  <a:pt x="3517" y="8571"/>
                </a:lnTo>
                <a:lnTo>
                  <a:pt x="3537" y="8573"/>
                </a:lnTo>
                <a:lnTo>
                  <a:pt x="3555" y="8574"/>
                </a:lnTo>
                <a:lnTo>
                  <a:pt x="3573" y="8575"/>
                </a:lnTo>
                <a:lnTo>
                  <a:pt x="3590" y="8576"/>
                </a:lnTo>
                <a:lnTo>
                  <a:pt x="3605" y="8578"/>
                </a:lnTo>
                <a:lnTo>
                  <a:pt x="3619" y="8579"/>
                </a:lnTo>
                <a:lnTo>
                  <a:pt x="3631" y="8579"/>
                </a:lnTo>
                <a:lnTo>
                  <a:pt x="3635" y="8576"/>
                </a:lnTo>
                <a:lnTo>
                  <a:pt x="3644" y="8574"/>
                </a:lnTo>
                <a:lnTo>
                  <a:pt x="3653" y="8571"/>
                </a:lnTo>
                <a:lnTo>
                  <a:pt x="3665" y="8568"/>
                </a:lnTo>
                <a:lnTo>
                  <a:pt x="3677" y="8564"/>
                </a:lnTo>
                <a:lnTo>
                  <a:pt x="3691" y="8560"/>
                </a:lnTo>
                <a:lnTo>
                  <a:pt x="3706" y="8557"/>
                </a:lnTo>
                <a:lnTo>
                  <a:pt x="3721" y="8553"/>
                </a:lnTo>
                <a:lnTo>
                  <a:pt x="3738" y="8549"/>
                </a:lnTo>
                <a:lnTo>
                  <a:pt x="3753" y="8545"/>
                </a:lnTo>
                <a:lnTo>
                  <a:pt x="3768" y="8541"/>
                </a:lnTo>
                <a:lnTo>
                  <a:pt x="3784" y="8537"/>
                </a:lnTo>
                <a:lnTo>
                  <a:pt x="3799" y="8532"/>
                </a:lnTo>
                <a:lnTo>
                  <a:pt x="3812" y="8529"/>
                </a:lnTo>
                <a:lnTo>
                  <a:pt x="3823" y="8526"/>
                </a:lnTo>
                <a:lnTo>
                  <a:pt x="3834" y="8522"/>
                </a:lnTo>
                <a:lnTo>
                  <a:pt x="3845" y="8522"/>
                </a:lnTo>
                <a:lnTo>
                  <a:pt x="3858" y="8522"/>
                </a:lnTo>
                <a:lnTo>
                  <a:pt x="3874" y="8522"/>
                </a:lnTo>
                <a:lnTo>
                  <a:pt x="3893" y="8521"/>
                </a:lnTo>
                <a:lnTo>
                  <a:pt x="3913" y="8520"/>
                </a:lnTo>
                <a:lnTo>
                  <a:pt x="3935" y="8516"/>
                </a:lnTo>
                <a:lnTo>
                  <a:pt x="3960" y="8511"/>
                </a:lnTo>
                <a:lnTo>
                  <a:pt x="3986" y="8503"/>
                </a:lnTo>
                <a:lnTo>
                  <a:pt x="4000" y="8498"/>
                </a:lnTo>
                <a:lnTo>
                  <a:pt x="4014" y="8492"/>
                </a:lnTo>
                <a:lnTo>
                  <a:pt x="4030" y="8487"/>
                </a:lnTo>
                <a:lnTo>
                  <a:pt x="4047" y="8481"/>
                </a:lnTo>
                <a:lnTo>
                  <a:pt x="4063" y="8475"/>
                </a:lnTo>
                <a:lnTo>
                  <a:pt x="4081" y="8469"/>
                </a:lnTo>
                <a:lnTo>
                  <a:pt x="4097" y="8464"/>
                </a:lnTo>
                <a:lnTo>
                  <a:pt x="4115" y="8458"/>
                </a:lnTo>
                <a:lnTo>
                  <a:pt x="4132" y="8453"/>
                </a:lnTo>
                <a:lnTo>
                  <a:pt x="4148" y="8448"/>
                </a:lnTo>
                <a:lnTo>
                  <a:pt x="4163" y="8443"/>
                </a:lnTo>
                <a:lnTo>
                  <a:pt x="4177" y="8440"/>
                </a:lnTo>
                <a:lnTo>
                  <a:pt x="4191" y="8437"/>
                </a:lnTo>
                <a:lnTo>
                  <a:pt x="4203" y="8435"/>
                </a:lnTo>
                <a:lnTo>
                  <a:pt x="4214" y="8434"/>
                </a:lnTo>
                <a:lnTo>
                  <a:pt x="4222" y="8434"/>
                </a:lnTo>
                <a:lnTo>
                  <a:pt x="4237" y="8435"/>
                </a:lnTo>
                <a:lnTo>
                  <a:pt x="4253" y="8435"/>
                </a:lnTo>
                <a:lnTo>
                  <a:pt x="4266" y="8437"/>
                </a:lnTo>
                <a:lnTo>
                  <a:pt x="4278" y="8438"/>
                </a:lnTo>
                <a:lnTo>
                  <a:pt x="4288" y="8438"/>
                </a:lnTo>
                <a:lnTo>
                  <a:pt x="4295" y="8439"/>
                </a:lnTo>
                <a:lnTo>
                  <a:pt x="4301" y="8439"/>
                </a:lnTo>
                <a:lnTo>
                  <a:pt x="4302" y="8439"/>
                </a:lnTo>
                <a:lnTo>
                  <a:pt x="4310" y="8437"/>
                </a:lnTo>
                <a:lnTo>
                  <a:pt x="4323" y="8432"/>
                </a:lnTo>
                <a:lnTo>
                  <a:pt x="4340" y="8427"/>
                </a:lnTo>
                <a:lnTo>
                  <a:pt x="4357" y="8422"/>
                </a:lnTo>
                <a:lnTo>
                  <a:pt x="4378" y="8415"/>
                </a:lnTo>
                <a:lnTo>
                  <a:pt x="4400" y="8408"/>
                </a:lnTo>
                <a:lnTo>
                  <a:pt x="4422" y="8401"/>
                </a:lnTo>
                <a:lnTo>
                  <a:pt x="4445" y="8395"/>
                </a:lnTo>
                <a:lnTo>
                  <a:pt x="4468" y="8388"/>
                </a:lnTo>
                <a:lnTo>
                  <a:pt x="4489" y="8382"/>
                </a:lnTo>
                <a:lnTo>
                  <a:pt x="4509" y="8375"/>
                </a:lnTo>
                <a:lnTo>
                  <a:pt x="4527" y="8370"/>
                </a:lnTo>
                <a:lnTo>
                  <a:pt x="4541" y="8366"/>
                </a:lnTo>
                <a:lnTo>
                  <a:pt x="4552" y="8362"/>
                </a:lnTo>
                <a:lnTo>
                  <a:pt x="4559" y="8361"/>
                </a:lnTo>
                <a:lnTo>
                  <a:pt x="4562" y="8359"/>
                </a:lnTo>
                <a:lnTo>
                  <a:pt x="4575" y="8359"/>
                </a:lnTo>
                <a:lnTo>
                  <a:pt x="4590" y="8361"/>
                </a:lnTo>
                <a:lnTo>
                  <a:pt x="4606" y="8362"/>
                </a:lnTo>
                <a:lnTo>
                  <a:pt x="4625" y="8363"/>
                </a:lnTo>
                <a:lnTo>
                  <a:pt x="4644" y="8366"/>
                </a:lnTo>
                <a:lnTo>
                  <a:pt x="4663" y="8367"/>
                </a:lnTo>
                <a:lnTo>
                  <a:pt x="4682" y="8368"/>
                </a:lnTo>
                <a:lnTo>
                  <a:pt x="4698" y="8368"/>
                </a:lnTo>
                <a:lnTo>
                  <a:pt x="4715" y="8367"/>
                </a:lnTo>
                <a:lnTo>
                  <a:pt x="4733" y="8366"/>
                </a:lnTo>
                <a:lnTo>
                  <a:pt x="4752" y="8363"/>
                </a:lnTo>
                <a:lnTo>
                  <a:pt x="4772" y="8361"/>
                </a:lnTo>
                <a:lnTo>
                  <a:pt x="4791" y="8358"/>
                </a:lnTo>
                <a:lnTo>
                  <a:pt x="4810" y="8355"/>
                </a:lnTo>
                <a:lnTo>
                  <a:pt x="4826" y="8350"/>
                </a:lnTo>
                <a:lnTo>
                  <a:pt x="4839" y="8345"/>
                </a:lnTo>
                <a:lnTo>
                  <a:pt x="4852" y="8339"/>
                </a:lnTo>
                <a:lnTo>
                  <a:pt x="4865" y="8333"/>
                </a:lnTo>
                <a:lnTo>
                  <a:pt x="4879" y="8326"/>
                </a:lnTo>
                <a:lnTo>
                  <a:pt x="4895" y="8321"/>
                </a:lnTo>
                <a:lnTo>
                  <a:pt x="4910" y="8317"/>
                </a:lnTo>
                <a:lnTo>
                  <a:pt x="4927" y="8314"/>
                </a:lnTo>
                <a:lnTo>
                  <a:pt x="4945" y="8312"/>
                </a:lnTo>
                <a:lnTo>
                  <a:pt x="4964" y="8312"/>
                </a:lnTo>
                <a:lnTo>
                  <a:pt x="4983" y="8312"/>
                </a:lnTo>
                <a:lnTo>
                  <a:pt x="5003" y="8309"/>
                </a:lnTo>
                <a:lnTo>
                  <a:pt x="5021" y="8307"/>
                </a:lnTo>
                <a:lnTo>
                  <a:pt x="5040" y="8304"/>
                </a:lnTo>
                <a:lnTo>
                  <a:pt x="5057" y="8299"/>
                </a:lnTo>
                <a:lnTo>
                  <a:pt x="5073" y="8296"/>
                </a:lnTo>
                <a:lnTo>
                  <a:pt x="5087" y="8291"/>
                </a:lnTo>
                <a:lnTo>
                  <a:pt x="5099" y="8286"/>
                </a:lnTo>
                <a:lnTo>
                  <a:pt x="5111" y="8282"/>
                </a:lnTo>
                <a:lnTo>
                  <a:pt x="5126" y="8279"/>
                </a:lnTo>
                <a:lnTo>
                  <a:pt x="5144" y="8276"/>
                </a:lnTo>
                <a:lnTo>
                  <a:pt x="5163" y="8274"/>
                </a:lnTo>
                <a:lnTo>
                  <a:pt x="5181" y="8270"/>
                </a:lnTo>
                <a:lnTo>
                  <a:pt x="5201" y="8266"/>
                </a:lnTo>
                <a:lnTo>
                  <a:pt x="5220" y="8260"/>
                </a:lnTo>
                <a:lnTo>
                  <a:pt x="5239" y="8253"/>
                </a:lnTo>
                <a:lnTo>
                  <a:pt x="5342" y="8260"/>
                </a:lnTo>
                <a:lnTo>
                  <a:pt x="5346" y="8260"/>
                </a:lnTo>
                <a:lnTo>
                  <a:pt x="5355" y="8260"/>
                </a:lnTo>
                <a:lnTo>
                  <a:pt x="5368" y="8260"/>
                </a:lnTo>
                <a:lnTo>
                  <a:pt x="5384" y="8259"/>
                </a:lnTo>
                <a:lnTo>
                  <a:pt x="5400" y="8258"/>
                </a:lnTo>
                <a:lnTo>
                  <a:pt x="5415" y="8257"/>
                </a:lnTo>
                <a:lnTo>
                  <a:pt x="5428" y="8254"/>
                </a:lnTo>
                <a:lnTo>
                  <a:pt x="5438" y="8250"/>
                </a:lnTo>
                <a:lnTo>
                  <a:pt x="5446" y="8246"/>
                </a:lnTo>
                <a:lnTo>
                  <a:pt x="5460" y="8238"/>
                </a:lnTo>
                <a:lnTo>
                  <a:pt x="5476" y="8230"/>
                </a:lnTo>
                <a:lnTo>
                  <a:pt x="5496" y="8220"/>
                </a:lnTo>
                <a:lnTo>
                  <a:pt x="5519" y="8210"/>
                </a:lnTo>
                <a:lnTo>
                  <a:pt x="5542" y="8200"/>
                </a:lnTo>
                <a:lnTo>
                  <a:pt x="5567" y="8192"/>
                </a:lnTo>
                <a:lnTo>
                  <a:pt x="5590" y="8183"/>
                </a:lnTo>
                <a:lnTo>
                  <a:pt x="5603" y="8179"/>
                </a:lnTo>
                <a:lnTo>
                  <a:pt x="5616" y="8177"/>
                </a:lnTo>
                <a:lnTo>
                  <a:pt x="5632" y="8173"/>
                </a:lnTo>
                <a:lnTo>
                  <a:pt x="5648" y="8171"/>
                </a:lnTo>
                <a:lnTo>
                  <a:pt x="5666" y="8168"/>
                </a:lnTo>
                <a:lnTo>
                  <a:pt x="5683" y="8166"/>
                </a:lnTo>
                <a:lnTo>
                  <a:pt x="5702" y="8165"/>
                </a:lnTo>
                <a:lnTo>
                  <a:pt x="5723" y="8163"/>
                </a:lnTo>
                <a:lnTo>
                  <a:pt x="5743" y="8161"/>
                </a:lnTo>
                <a:lnTo>
                  <a:pt x="5764" y="8160"/>
                </a:lnTo>
                <a:lnTo>
                  <a:pt x="5787" y="8159"/>
                </a:lnTo>
                <a:lnTo>
                  <a:pt x="5809" y="8159"/>
                </a:lnTo>
                <a:lnTo>
                  <a:pt x="5832" y="8157"/>
                </a:lnTo>
                <a:lnTo>
                  <a:pt x="5855" y="8156"/>
                </a:lnTo>
                <a:lnTo>
                  <a:pt x="5877" y="8156"/>
                </a:lnTo>
                <a:lnTo>
                  <a:pt x="5901" y="8155"/>
                </a:lnTo>
                <a:lnTo>
                  <a:pt x="5921" y="8154"/>
                </a:lnTo>
                <a:lnTo>
                  <a:pt x="5935" y="8151"/>
                </a:lnTo>
                <a:lnTo>
                  <a:pt x="5947" y="8147"/>
                </a:lnTo>
                <a:lnTo>
                  <a:pt x="5957" y="8143"/>
                </a:lnTo>
                <a:lnTo>
                  <a:pt x="5966" y="8136"/>
                </a:lnTo>
                <a:lnTo>
                  <a:pt x="5975" y="8132"/>
                </a:lnTo>
                <a:lnTo>
                  <a:pt x="5986" y="8125"/>
                </a:lnTo>
                <a:lnTo>
                  <a:pt x="6000" y="8121"/>
                </a:lnTo>
                <a:lnTo>
                  <a:pt x="6016" y="8116"/>
                </a:lnTo>
                <a:lnTo>
                  <a:pt x="6033" y="8108"/>
                </a:lnTo>
                <a:lnTo>
                  <a:pt x="6051" y="8101"/>
                </a:lnTo>
                <a:lnTo>
                  <a:pt x="6070" y="8094"/>
                </a:lnTo>
                <a:lnTo>
                  <a:pt x="6090" y="8085"/>
                </a:lnTo>
                <a:lnTo>
                  <a:pt x="6112" y="8076"/>
                </a:lnTo>
                <a:lnTo>
                  <a:pt x="6135" y="8069"/>
                </a:lnTo>
                <a:lnTo>
                  <a:pt x="6160" y="806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208227" y="277733"/>
            <a:ext cx="8229600" cy="1143000"/>
          </a:xfrm>
        </p:spPr>
        <p:txBody>
          <a:bodyPr>
            <a:noAutofit/>
          </a:bodyPr>
          <a:lstStyle/>
          <a:p>
            <a:r>
              <a:rPr lang="en-US" sz="3600" dirty="0">
                <a:ln w="19050" cmpd="sng">
                  <a:noFill/>
                  <a:prstDash val="solid"/>
                  <a:miter lim="800000"/>
                </a:ln>
                <a:solidFill>
                  <a:srgbClr val="FF7E79"/>
                </a:solidFill>
              </a:rPr>
              <a:t>Reinforce Long-term Retention</a:t>
            </a:r>
          </a:p>
        </p:txBody>
      </p:sp>
      <p:sp>
        <p:nvSpPr>
          <p:cNvPr id="3" name="Content Placeholder 2"/>
          <p:cNvSpPr>
            <a:spLocks noGrp="1"/>
          </p:cNvSpPr>
          <p:nvPr>
            <p:ph idx="1"/>
          </p:nvPr>
        </p:nvSpPr>
        <p:spPr>
          <a:xfrm rot="293895">
            <a:off x="4107535" y="1763047"/>
            <a:ext cx="4385451" cy="5944438"/>
          </a:xfrm>
        </p:spPr>
        <p:txBody>
          <a:bodyPr>
            <a:normAutofit fontScale="32500" lnSpcReduction="20000"/>
          </a:bodyPr>
          <a:lstStyle/>
          <a:p>
            <a:pPr>
              <a:spcBef>
                <a:spcPts val="0"/>
              </a:spcBef>
            </a:pPr>
            <a:r>
              <a:rPr lang="en-US" sz="9800" b="1" dirty="0">
                <a:latin typeface="Calibri" panose="020F0502020204030204" pitchFamily="34" charset="0"/>
                <a:cs typeface="Calibri" panose="020F0502020204030204" pitchFamily="34" charset="0"/>
              </a:rPr>
              <a:t>If you want your kids to understand God as Creator, repeat the message frequently – when you drive through the mountains, when you witness a sunset, when you visit the zoo and when you marvel at the wonder of the human body.</a:t>
            </a:r>
          </a:p>
          <a:p>
            <a:endParaRPr lang="en-US" dirty="0"/>
          </a:p>
        </p:txBody>
      </p:sp>
      <p:pic>
        <p:nvPicPr>
          <p:cNvPr id="6150" name="Picture 6" descr="C:\Users\mugandat\AppData\Local\Microsoft\Windows\Temporary Internet Files\Content.IE5\R8P1LU0C\MC9000603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693" y="1828068"/>
            <a:ext cx="352839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9387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a:spLocks/>
          </p:cNvSpPr>
          <p:nvPr/>
        </p:nvSpPr>
        <p:spPr bwMode="auto">
          <a:xfrm rot="20906996" flipH="1">
            <a:off x="3502342" y="626708"/>
            <a:ext cx="6017094" cy="6467238"/>
          </a:xfrm>
          <a:custGeom>
            <a:avLst/>
            <a:gdLst>
              <a:gd name="T0" fmla="*/ 72188 w 6188"/>
              <a:gd name="T1" fmla="*/ 542680 h 8622"/>
              <a:gd name="T2" fmla="*/ 82803 w 6188"/>
              <a:gd name="T3" fmla="*/ 672490 h 8622"/>
              <a:gd name="T4" fmla="*/ 150745 w 6188"/>
              <a:gd name="T5" fmla="*/ 899658 h 8622"/>
              <a:gd name="T6" fmla="*/ 192147 w 6188"/>
              <a:gd name="T7" fmla="*/ 1225987 h 8622"/>
              <a:gd name="T8" fmla="*/ 281320 w 6188"/>
              <a:gd name="T9" fmla="*/ 1525874 h 8622"/>
              <a:gd name="T10" fmla="*/ 376862 w 6188"/>
              <a:gd name="T11" fmla="*/ 1824558 h 8622"/>
              <a:gd name="T12" fmla="*/ 486205 w 6188"/>
              <a:gd name="T13" fmla="*/ 2163507 h 8622"/>
              <a:gd name="T14" fmla="*/ 549900 w 6188"/>
              <a:gd name="T15" fmla="*/ 2513875 h 8622"/>
              <a:gd name="T16" fmla="*/ 742047 w 6188"/>
              <a:gd name="T17" fmla="*/ 2964005 h 8622"/>
              <a:gd name="T18" fmla="*/ 840774 w 6188"/>
              <a:gd name="T19" fmla="*/ 3397908 h 8622"/>
              <a:gd name="T20" fmla="*/ 954363 w 6188"/>
              <a:gd name="T21" fmla="*/ 3786137 h 8622"/>
              <a:gd name="T22" fmla="*/ 1088123 w 6188"/>
              <a:gd name="T23" fmla="*/ 4022320 h 8622"/>
              <a:gd name="T24" fmla="*/ 1195343 w 6188"/>
              <a:gd name="T25" fmla="*/ 4292758 h 8622"/>
              <a:gd name="T26" fmla="*/ 1282392 w 6188"/>
              <a:gd name="T27" fmla="*/ 4595048 h 8622"/>
              <a:gd name="T28" fmla="*/ 1352457 w 6188"/>
              <a:gd name="T29" fmla="*/ 4900944 h 8622"/>
              <a:gd name="T30" fmla="*/ 1452246 w 6188"/>
              <a:gd name="T31" fmla="*/ 5165975 h 8622"/>
              <a:gd name="T32" fmla="*/ 1699594 w 6188"/>
              <a:gd name="T33" fmla="*/ 5170181 h 8622"/>
              <a:gd name="T34" fmla="*/ 1991530 w 6188"/>
              <a:gd name="T35" fmla="*/ 5117296 h 8622"/>
              <a:gd name="T36" fmla="*/ 2202785 w 6188"/>
              <a:gd name="T37" fmla="*/ 5116695 h 8622"/>
              <a:gd name="T38" fmla="*/ 2468181 w 6188"/>
              <a:gd name="T39" fmla="*/ 5065612 h 8622"/>
              <a:gd name="T40" fmla="*/ 2753747 w 6188"/>
              <a:gd name="T41" fmla="*/ 5021741 h 8622"/>
              <a:gd name="T42" fmla="*/ 3078591 w 6188"/>
              <a:gd name="T43" fmla="*/ 4985682 h 8622"/>
              <a:gd name="T44" fmla="*/ 3351418 w 6188"/>
              <a:gd name="T45" fmla="*/ 4967052 h 8622"/>
              <a:gd name="T46" fmla="*/ 3790913 w 6188"/>
              <a:gd name="T47" fmla="*/ 4905752 h 8622"/>
              <a:gd name="T48" fmla="*/ 4058432 w 6188"/>
              <a:gd name="T49" fmla="*/ 4857674 h 8622"/>
              <a:gd name="T50" fmla="*/ 4313212 w 6188"/>
              <a:gd name="T51" fmla="*/ 4810798 h 8622"/>
              <a:gd name="T52" fmla="*/ 4555254 w 6188"/>
              <a:gd name="T53" fmla="*/ 4799379 h 8622"/>
              <a:gd name="T54" fmla="*/ 4833388 w 6188"/>
              <a:gd name="T55" fmla="*/ 4780749 h 8622"/>
              <a:gd name="T56" fmla="*/ 5071183 w 6188"/>
              <a:gd name="T57" fmla="*/ 4759715 h 8622"/>
              <a:gd name="T58" fmla="*/ 5406643 w 6188"/>
              <a:gd name="T59" fmla="*/ 4696012 h 8622"/>
              <a:gd name="T60" fmla="*/ 5674162 w 6188"/>
              <a:gd name="T61" fmla="*/ 4660554 h 8622"/>
              <a:gd name="T62" fmla="*/ 6020238 w 6188"/>
              <a:gd name="T63" fmla="*/ 4650338 h 8622"/>
              <a:gd name="T64" fmla="*/ 6280325 w 6188"/>
              <a:gd name="T65" fmla="*/ 4629304 h 8622"/>
              <a:gd name="T66" fmla="*/ 6509627 w 6188"/>
              <a:gd name="T67" fmla="*/ 4587236 h 8622"/>
              <a:gd name="T68" fmla="*/ 6499012 w 6188"/>
              <a:gd name="T69" fmla="*/ 4438194 h 8622"/>
              <a:gd name="T70" fmla="*/ 6387545 w 6188"/>
              <a:gd name="T71" fmla="*/ 4060782 h 8622"/>
              <a:gd name="T72" fmla="*/ 6277141 w 6188"/>
              <a:gd name="T73" fmla="*/ 3761497 h 8622"/>
              <a:gd name="T74" fmla="*/ 6129581 w 6188"/>
              <a:gd name="T75" fmla="*/ 3414735 h 8622"/>
              <a:gd name="T76" fmla="*/ 6077563 w 6188"/>
              <a:gd name="T77" fmla="*/ 3048141 h 8622"/>
              <a:gd name="T78" fmla="*/ 5957604 w 6188"/>
              <a:gd name="T79" fmla="*/ 2656306 h 8622"/>
              <a:gd name="T80" fmla="*/ 5893909 w 6188"/>
              <a:gd name="T81" fmla="*/ 2357021 h 8622"/>
              <a:gd name="T82" fmla="*/ 5813229 w 6188"/>
              <a:gd name="T83" fmla="*/ 2127448 h 8622"/>
              <a:gd name="T84" fmla="*/ 5783505 w 6188"/>
              <a:gd name="T85" fmla="*/ 1917709 h 8622"/>
              <a:gd name="T86" fmla="*/ 5657176 w 6188"/>
              <a:gd name="T87" fmla="*/ 1477796 h 8622"/>
              <a:gd name="T88" fmla="*/ 5556326 w 6188"/>
              <a:gd name="T89" fmla="*/ 1038483 h 8622"/>
              <a:gd name="T90" fmla="*/ 5499001 w 6188"/>
              <a:gd name="T91" fmla="*/ 731987 h 8622"/>
              <a:gd name="T92" fmla="*/ 5336578 w 6188"/>
              <a:gd name="T93" fmla="*/ 494602 h 8622"/>
              <a:gd name="T94" fmla="*/ 5254837 w 6188"/>
              <a:gd name="T95" fmla="*/ 132815 h 8622"/>
              <a:gd name="T96" fmla="*/ 5071183 w 6188"/>
              <a:gd name="T97" fmla="*/ 7212 h 8622"/>
              <a:gd name="T98" fmla="*/ 4756954 w 6188"/>
              <a:gd name="T99" fmla="*/ 29448 h 8622"/>
              <a:gd name="T100" fmla="*/ 4421494 w 6188"/>
              <a:gd name="T101" fmla="*/ 63102 h 8622"/>
              <a:gd name="T102" fmla="*/ 4064801 w 6188"/>
              <a:gd name="T103" fmla="*/ 103969 h 8622"/>
              <a:gd name="T104" fmla="*/ 3694309 w 6188"/>
              <a:gd name="T105" fmla="*/ 138224 h 8622"/>
              <a:gd name="T106" fmla="*/ 3372649 w 6188"/>
              <a:gd name="T107" fmla="*/ 170677 h 8622"/>
              <a:gd name="T108" fmla="*/ 3070098 w 6188"/>
              <a:gd name="T109" fmla="*/ 216351 h 8622"/>
              <a:gd name="T110" fmla="*/ 2760116 w 6188"/>
              <a:gd name="T111" fmla="*/ 228370 h 8622"/>
              <a:gd name="T112" fmla="*/ 2445888 w 6188"/>
              <a:gd name="T113" fmla="*/ 265030 h 8622"/>
              <a:gd name="T114" fmla="*/ 2161383 w 6188"/>
              <a:gd name="T115" fmla="*/ 301088 h 8622"/>
              <a:gd name="T116" fmla="*/ 1873694 w 6188"/>
              <a:gd name="T117" fmla="*/ 346161 h 8622"/>
              <a:gd name="T118" fmla="*/ 1562650 w 6188"/>
              <a:gd name="T119" fmla="*/ 364791 h 8622"/>
              <a:gd name="T120" fmla="*/ 1239929 w 6188"/>
              <a:gd name="T121" fmla="*/ 400850 h 8622"/>
              <a:gd name="T122" fmla="*/ 846082 w 6188"/>
              <a:gd name="T123" fmla="*/ 447726 h 8622"/>
              <a:gd name="T124" fmla="*/ 470281 w 6188"/>
              <a:gd name="T125" fmla="*/ 472967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88"/>
              <a:gd name="T190" fmla="*/ 0 h 8622"/>
              <a:gd name="T191" fmla="*/ 6188 w 6188"/>
              <a:gd name="T192" fmla="*/ 8622 h 8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88" h="8622">
                <a:moveTo>
                  <a:pt x="228" y="871"/>
                </a:moveTo>
                <a:lnTo>
                  <a:pt x="218" y="871"/>
                </a:lnTo>
                <a:lnTo>
                  <a:pt x="207" y="870"/>
                </a:lnTo>
                <a:lnTo>
                  <a:pt x="195" y="870"/>
                </a:lnTo>
                <a:lnTo>
                  <a:pt x="183" y="870"/>
                </a:lnTo>
                <a:lnTo>
                  <a:pt x="170" y="871"/>
                </a:lnTo>
                <a:lnTo>
                  <a:pt x="159" y="874"/>
                </a:lnTo>
                <a:lnTo>
                  <a:pt x="150" y="876"/>
                </a:lnTo>
                <a:lnTo>
                  <a:pt x="142" y="880"/>
                </a:lnTo>
                <a:lnTo>
                  <a:pt x="135" y="883"/>
                </a:lnTo>
                <a:lnTo>
                  <a:pt x="128" y="885"/>
                </a:lnTo>
                <a:lnTo>
                  <a:pt x="121" y="886"/>
                </a:lnTo>
                <a:lnTo>
                  <a:pt x="114" y="886"/>
                </a:lnTo>
                <a:lnTo>
                  <a:pt x="105" y="887"/>
                </a:lnTo>
                <a:lnTo>
                  <a:pt x="98" y="887"/>
                </a:lnTo>
                <a:lnTo>
                  <a:pt x="91" y="890"/>
                </a:lnTo>
                <a:lnTo>
                  <a:pt x="85" y="895"/>
                </a:lnTo>
                <a:lnTo>
                  <a:pt x="78" y="899"/>
                </a:lnTo>
                <a:lnTo>
                  <a:pt x="68" y="903"/>
                </a:lnTo>
                <a:lnTo>
                  <a:pt x="55" y="907"/>
                </a:lnTo>
                <a:lnTo>
                  <a:pt x="41" y="910"/>
                </a:lnTo>
                <a:lnTo>
                  <a:pt x="28" y="915"/>
                </a:lnTo>
                <a:lnTo>
                  <a:pt x="16" y="921"/>
                </a:lnTo>
                <a:lnTo>
                  <a:pt x="5" y="929"/>
                </a:lnTo>
                <a:lnTo>
                  <a:pt x="0" y="940"/>
                </a:lnTo>
                <a:lnTo>
                  <a:pt x="5" y="955"/>
                </a:lnTo>
                <a:lnTo>
                  <a:pt x="13" y="974"/>
                </a:lnTo>
                <a:lnTo>
                  <a:pt x="20" y="997"/>
                </a:lnTo>
                <a:lnTo>
                  <a:pt x="28" y="1021"/>
                </a:lnTo>
                <a:lnTo>
                  <a:pt x="36" y="1044"/>
                </a:lnTo>
                <a:lnTo>
                  <a:pt x="42" y="1065"/>
                </a:lnTo>
                <a:lnTo>
                  <a:pt x="47" y="1082"/>
                </a:lnTo>
                <a:lnTo>
                  <a:pt x="48" y="1092"/>
                </a:lnTo>
                <a:lnTo>
                  <a:pt x="50" y="1098"/>
                </a:lnTo>
                <a:lnTo>
                  <a:pt x="55" y="1104"/>
                </a:lnTo>
                <a:lnTo>
                  <a:pt x="62" y="1109"/>
                </a:lnTo>
                <a:lnTo>
                  <a:pt x="70" y="1114"/>
                </a:lnTo>
                <a:lnTo>
                  <a:pt x="78" y="1119"/>
                </a:lnTo>
                <a:lnTo>
                  <a:pt x="87" y="1124"/>
                </a:lnTo>
                <a:lnTo>
                  <a:pt x="94" y="1129"/>
                </a:lnTo>
                <a:lnTo>
                  <a:pt x="98" y="1133"/>
                </a:lnTo>
                <a:lnTo>
                  <a:pt x="103" y="1141"/>
                </a:lnTo>
                <a:lnTo>
                  <a:pt x="109" y="1153"/>
                </a:lnTo>
                <a:lnTo>
                  <a:pt x="115" y="1168"/>
                </a:lnTo>
                <a:lnTo>
                  <a:pt x="121" y="1187"/>
                </a:lnTo>
                <a:lnTo>
                  <a:pt x="125" y="1209"/>
                </a:lnTo>
                <a:lnTo>
                  <a:pt x="128" y="1236"/>
                </a:lnTo>
                <a:lnTo>
                  <a:pt x="128" y="1266"/>
                </a:lnTo>
                <a:lnTo>
                  <a:pt x="123" y="1300"/>
                </a:lnTo>
                <a:lnTo>
                  <a:pt x="118" y="1334"/>
                </a:lnTo>
                <a:lnTo>
                  <a:pt x="115" y="1365"/>
                </a:lnTo>
                <a:lnTo>
                  <a:pt x="115" y="1392"/>
                </a:lnTo>
                <a:lnTo>
                  <a:pt x="116" y="1417"/>
                </a:lnTo>
                <a:lnTo>
                  <a:pt x="120" y="1440"/>
                </a:lnTo>
                <a:lnTo>
                  <a:pt x="124" y="1461"/>
                </a:lnTo>
                <a:lnTo>
                  <a:pt x="132" y="1479"/>
                </a:lnTo>
                <a:lnTo>
                  <a:pt x="142" y="1497"/>
                </a:lnTo>
                <a:lnTo>
                  <a:pt x="152" y="1517"/>
                </a:lnTo>
                <a:lnTo>
                  <a:pt x="162" y="1538"/>
                </a:lnTo>
                <a:lnTo>
                  <a:pt x="170" y="1561"/>
                </a:lnTo>
                <a:lnTo>
                  <a:pt x="176" y="1583"/>
                </a:lnTo>
                <a:lnTo>
                  <a:pt x="182" y="1605"/>
                </a:lnTo>
                <a:lnTo>
                  <a:pt x="184" y="1625"/>
                </a:lnTo>
                <a:lnTo>
                  <a:pt x="185" y="1641"/>
                </a:lnTo>
                <a:lnTo>
                  <a:pt x="184" y="1652"/>
                </a:lnTo>
                <a:lnTo>
                  <a:pt x="185" y="1676"/>
                </a:lnTo>
                <a:lnTo>
                  <a:pt x="191" y="1712"/>
                </a:lnTo>
                <a:lnTo>
                  <a:pt x="196" y="1752"/>
                </a:lnTo>
                <a:lnTo>
                  <a:pt x="194" y="1788"/>
                </a:lnTo>
                <a:lnTo>
                  <a:pt x="187" y="1825"/>
                </a:lnTo>
                <a:lnTo>
                  <a:pt x="182" y="1869"/>
                </a:lnTo>
                <a:lnTo>
                  <a:pt x="177" y="1910"/>
                </a:lnTo>
                <a:lnTo>
                  <a:pt x="174" y="1942"/>
                </a:lnTo>
                <a:lnTo>
                  <a:pt x="174" y="1970"/>
                </a:lnTo>
                <a:lnTo>
                  <a:pt x="176" y="2006"/>
                </a:lnTo>
                <a:lnTo>
                  <a:pt x="181" y="2040"/>
                </a:lnTo>
                <a:lnTo>
                  <a:pt x="182" y="2067"/>
                </a:lnTo>
                <a:lnTo>
                  <a:pt x="184" y="2099"/>
                </a:lnTo>
                <a:lnTo>
                  <a:pt x="191" y="2146"/>
                </a:lnTo>
                <a:lnTo>
                  <a:pt x="198" y="2192"/>
                </a:lnTo>
                <a:lnTo>
                  <a:pt x="205" y="2226"/>
                </a:lnTo>
                <a:lnTo>
                  <a:pt x="208" y="2240"/>
                </a:lnTo>
                <a:lnTo>
                  <a:pt x="212" y="2257"/>
                </a:lnTo>
                <a:lnTo>
                  <a:pt x="217" y="2277"/>
                </a:lnTo>
                <a:lnTo>
                  <a:pt x="223" y="2296"/>
                </a:lnTo>
                <a:lnTo>
                  <a:pt x="229" y="2316"/>
                </a:lnTo>
                <a:lnTo>
                  <a:pt x="235" y="2333"/>
                </a:lnTo>
                <a:lnTo>
                  <a:pt x="241" y="2349"/>
                </a:lnTo>
                <a:lnTo>
                  <a:pt x="245" y="2360"/>
                </a:lnTo>
                <a:lnTo>
                  <a:pt x="252" y="2385"/>
                </a:lnTo>
                <a:lnTo>
                  <a:pt x="257" y="2419"/>
                </a:lnTo>
                <a:lnTo>
                  <a:pt x="258" y="2452"/>
                </a:lnTo>
                <a:lnTo>
                  <a:pt x="258" y="2476"/>
                </a:lnTo>
                <a:lnTo>
                  <a:pt x="261" y="2502"/>
                </a:lnTo>
                <a:lnTo>
                  <a:pt x="265" y="2539"/>
                </a:lnTo>
                <a:lnTo>
                  <a:pt x="270" y="2577"/>
                </a:lnTo>
                <a:lnTo>
                  <a:pt x="272" y="2605"/>
                </a:lnTo>
                <a:lnTo>
                  <a:pt x="270" y="2641"/>
                </a:lnTo>
                <a:lnTo>
                  <a:pt x="268" y="2693"/>
                </a:lnTo>
                <a:lnTo>
                  <a:pt x="266" y="2747"/>
                </a:lnTo>
                <a:lnTo>
                  <a:pt x="272" y="2786"/>
                </a:lnTo>
                <a:lnTo>
                  <a:pt x="282" y="2815"/>
                </a:lnTo>
                <a:lnTo>
                  <a:pt x="290" y="2845"/>
                </a:lnTo>
                <a:lnTo>
                  <a:pt x="298" y="2873"/>
                </a:lnTo>
                <a:lnTo>
                  <a:pt x="306" y="2893"/>
                </a:lnTo>
                <a:lnTo>
                  <a:pt x="312" y="2900"/>
                </a:lnTo>
                <a:lnTo>
                  <a:pt x="318" y="2908"/>
                </a:lnTo>
                <a:lnTo>
                  <a:pt x="324" y="2918"/>
                </a:lnTo>
                <a:lnTo>
                  <a:pt x="330" y="2927"/>
                </a:lnTo>
                <a:lnTo>
                  <a:pt x="335" y="2940"/>
                </a:lnTo>
                <a:lnTo>
                  <a:pt x="341" y="2954"/>
                </a:lnTo>
                <a:lnTo>
                  <a:pt x="344" y="2972"/>
                </a:lnTo>
                <a:lnTo>
                  <a:pt x="348" y="2992"/>
                </a:lnTo>
                <a:lnTo>
                  <a:pt x="355" y="3036"/>
                </a:lnTo>
                <a:lnTo>
                  <a:pt x="362" y="3076"/>
                </a:lnTo>
                <a:lnTo>
                  <a:pt x="368" y="3109"/>
                </a:lnTo>
                <a:lnTo>
                  <a:pt x="370" y="3131"/>
                </a:lnTo>
                <a:lnTo>
                  <a:pt x="372" y="3160"/>
                </a:lnTo>
                <a:lnTo>
                  <a:pt x="378" y="3207"/>
                </a:lnTo>
                <a:lnTo>
                  <a:pt x="386" y="3253"/>
                </a:lnTo>
                <a:lnTo>
                  <a:pt x="397" y="3283"/>
                </a:lnTo>
                <a:lnTo>
                  <a:pt x="406" y="3306"/>
                </a:lnTo>
                <a:lnTo>
                  <a:pt x="413" y="3338"/>
                </a:lnTo>
                <a:lnTo>
                  <a:pt x="417" y="3373"/>
                </a:lnTo>
                <a:lnTo>
                  <a:pt x="418" y="3404"/>
                </a:lnTo>
                <a:lnTo>
                  <a:pt x="422" y="3414"/>
                </a:lnTo>
                <a:lnTo>
                  <a:pt x="429" y="3437"/>
                </a:lnTo>
                <a:lnTo>
                  <a:pt x="437" y="3467"/>
                </a:lnTo>
                <a:lnTo>
                  <a:pt x="443" y="3492"/>
                </a:lnTo>
                <a:lnTo>
                  <a:pt x="448" y="3519"/>
                </a:lnTo>
                <a:lnTo>
                  <a:pt x="452" y="3551"/>
                </a:lnTo>
                <a:lnTo>
                  <a:pt x="457" y="3579"/>
                </a:lnTo>
                <a:lnTo>
                  <a:pt x="458" y="3600"/>
                </a:lnTo>
                <a:lnTo>
                  <a:pt x="462" y="3625"/>
                </a:lnTo>
                <a:lnTo>
                  <a:pt x="469" y="3663"/>
                </a:lnTo>
                <a:lnTo>
                  <a:pt x="473" y="3699"/>
                </a:lnTo>
                <a:lnTo>
                  <a:pt x="475" y="3725"/>
                </a:lnTo>
                <a:lnTo>
                  <a:pt x="483" y="3737"/>
                </a:lnTo>
                <a:lnTo>
                  <a:pt x="491" y="3752"/>
                </a:lnTo>
                <a:lnTo>
                  <a:pt x="498" y="3772"/>
                </a:lnTo>
                <a:lnTo>
                  <a:pt x="504" y="3791"/>
                </a:lnTo>
                <a:lnTo>
                  <a:pt x="510" y="3812"/>
                </a:lnTo>
                <a:lnTo>
                  <a:pt x="513" y="3833"/>
                </a:lnTo>
                <a:lnTo>
                  <a:pt x="516" y="3850"/>
                </a:lnTo>
                <a:lnTo>
                  <a:pt x="516" y="3865"/>
                </a:lnTo>
                <a:lnTo>
                  <a:pt x="515" y="3900"/>
                </a:lnTo>
                <a:lnTo>
                  <a:pt x="513" y="3949"/>
                </a:lnTo>
                <a:lnTo>
                  <a:pt x="511" y="4000"/>
                </a:lnTo>
                <a:lnTo>
                  <a:pt x="507" y="4038"/>
                </a:lnTo>
                <a:lnTo>
                  <a:pt x="505" y="4073"/>
                </a:lnTo>
                <a:lnTo>
                  <a:pt x="509" y="4123"/>
                </a:lnTo>
                <a:lnTo>
                  <a:pt x="518" y="4183"/>
                </a:lnTo>
                <a:lnTo>
                  <a:pt x="536" y="4247"/>
                </a:lnTo>
                <a:lnTo>
                  <a:pt x="546" y="4280"/>
                </a:lnTo>
                <a:lnTo>
                  <a:pt x="557" y="4313"/>
                </a:lnTo>
                <a:lnTo>
                  <a:pt x="569" y="4346"/>
                </a:lnTo>
                <a:lnTo>
                  <a:pt x="579" y="4378"/>
                </a:lnTo>
                <a:lnTo>
                  <a:pt x="591" y="4411"/>
                </a:lnTo>
                <a:lnTo>
                  <a:pt x="602" y="4443"/>
                </a:lnTo>
                <a:lnTo>
                  <a:pt x="612" y="4474"/>
                </a:lnTo>
                <a:lnTo>
                  <a:pt x="622" y="4503"/>
                </a:lnTo>
                <a:lnTo>
                  <a:pt x="637" y="4557"/>
                </a:lnTo>
                <a:lnTo>
                  <a:pt x="645" y="4605"/>
                </a:lnTo>
                <a:lnTo>
                  <a:pt x="650" y="4649"/>
                </a:lnTo>
                <a:lnTo>
                  <a:pt x="651" y="4694"/>
                </a:lnTo>
                <a:lnTo>
                  <a:pt x="654" y="4737"/>
                </a:lnTo>
                <a:lnTo>
                  <a:pt x="663" y="4774"/>
                </a:lnTo>
                <a:lnTo>
                  <a:pt x="671" y="4806"/>
                </a:lnTo>
                <a:lnTo>
                  <a:pt x="680" y="4832"/>
                </a:lnTo>
                <a:lnTo>
                  <a:pt x="690" y="4871"/>
                </a:lnTo>
                <a:lnTo>
                  <a:pt x="699" y="4932"/>
                </a:lnTo>
                <a:lnTo>
                  <a:pt x="706" y="4995"/>
                </a:lnTo>
                <a:lnTo>
                  <a:pt x="711" y="5040"/>
                </a:lnTo>
                <a:lnTo>
                  <a:pt x="714" y="5080"/>
                </a:lnTo>
                <a:lnTo>
                  <a:pt x="721" y="5136"/>
                </a:lnTo>
                <a:lnTo>
                  <a:pt x="731" y="5193"/>
                </a:lnTo>
                <a:lnTo>
                  <a:pt x="741" y="5240"/>
                </a:lnTo>
                <a:lnTo>
                  <a:pt x="747" y="5278"/>
                </a:lnTo>
                <a:lnTo>
                  <a:pt x="748" y="5311"/>
                </a:lnTo>
                <a:lnTo>
                  <a:pt x="745" y="5339"/>
                </a:lnTo>
                <a:lnTo>
                  <a:pt x="741" y="5357"/>
                </a:lnTo>
                <a:lnTo>
                  <a:pt x="757" y="5454"/>
                </a:lnTo>
                <a:lnTo>
                  <a:pt x="756" y="5474"/>
                </a:lnTo>
                <a:lnTo>
                  <a:pt x="758" y="5496"/>
                </a:lnTo>
                <a:lnTo>
                  <a:pt x="761" y="5522"/>
                </a:lnTo>
                <a:lnTo>
                  <a:pt x="767" y="5548"/>
                </a:lnTo>
                <a:lnTo>
                  <a:pt x="774" y="5577"/>
                </a:lnTo>
                <a:lnTo>
                  <a:pt x="781" y="5604"/>
                </a:lnTo>
                <a:lnTo>
                  <a:pt x="787" y="5629"/>
                </a:lnTo>
                <a:lnTo>
                  <a:pt x="792" y="5654"/>
                </a:lnTo>
                <a:lnTo>
                  <a:pt x="797" y="5682"/>
                </a:lnTo>
                <a:lnTo>
                  <a:pt x="801" y="5720"/>
                </a:lnTo>
                <a:lnTo>
                  <a:pt x="807" y="5762"/>
                </a:lnTo>
                <a:lnTo>
                  <a:pt x="813" y="5807"/>
                </a:lnTo>
                <a:lnTo>
                  <a:pt x="819" y="5850"/>
                </a:lnTo>
                <a:lnTo>
                  <a:pt x="825" y="5888"/>
                </a:lnTo>
                <a:lnTo>
                  <a:pt x="831" y="5917"/>
                </a:lnTo>
                <a:lnTo>
                  <a:pt x="835" y="5936"/>
                </a:lnTo>
                <a:lnTo>
                  <a:pt x="843" y="5972"/>
                </a:lnTo>
                <a:lnTo>
                  <a:pt x="847" y="6028"/>
                </a:lnTo>
                <a:lnTo>
                  <a:pt x="850" y="6085"/>
                </a:lnTo>
                <a:lnTo>
                  <a:pt x="850" y="6127"/>
                </a:lnTo>
                <a:lnTo>
                  <a:pt x="852" y="6145"/>
                </a:lnTo>
                <a:lnTo>
                  <a:pt x="857" y="6169"/>
                </a:lnTo>
                <a:lnTo>
                  <a:pt x="864" y="6194"/>
                </a:lnTo>
                <a:lnTo>
                  <a:pt x="872" y="6222"/>
                </a:lnTo>
                <a:lnTo>
                  <a:pt x="881" y="6251"/>
                </a:lnTo>
                <a:lnTo>
                  <a:pt x="891" y="6276"/>
                </a:lnTo>
                <a:lnTo>
                  <a:pt x="899" y="6300"/>
                </a:lnTo>
                <a:lnTo>
                  <a:pt x="905" y="6317"/>
                </a:lnTo>
                <a:lnTo>
                  <a:pt x="911" y="6334"/>
                </a:lnTo>
                <a:lnTo>
                  <a:pt x="918" y="6355"/>
                </a:lnTo>
                <a:lnTo>
                  <a:pt x="925" y="6377"/>
                </a:lnTo>
                <a:lnTo>
                  <a:pt x="932" y="6400"/>
                </a:lnTo>
                <a:lnTo>
                  <a:pt x="939" y="6423"/>
                </a:lnTo>
                <a:lnTo>
                  <a:pt x="945" y="6443"/>
                </a:lnTo>
                <a:lnTo>
                  <a:pt x="948" y="6460"/>
                </a:lnTo>
                <a:lnTo>
                  <a:pt x="951" y="6471"/>
                </a:lnTo>
                <a:lnTo>
                  <a:pt x="955" y="6497"/>
                </a:lnTo>
                <a:lnTo>
                  <a:pt x="964" y="6534"/>
                </a:lnTo>
                <a:lnTo>
                  <a:pt x="973" y="6567"/>
                </a:lnTo>
                <a:lnTo>
                  <a:pt x="984" y="6586"/>
                </a:lnTo>
                <a:lnTo>
                  <a:pt x="988" y="6595"/>
                </a:lnTo>
                <a:lnTo>
                  <a:pt x="995" y="6610"/>
                </a:lnTo>
                <a:lnTo>
                  <a:pt x="1001" y="6629"/>
                </a:lnTo>
                <a:lnTo>
                  <a:pt x="1008" y="6650"/>
                </a:lnTo>
                <a:lnTo>
                  <a:pt x="1017" y="6672"/>
                </a:lnTo>
                <a:lnTo>
                  <a:pt x="1025" y="6693"/>
                </a:lnTo>
                <a:lnTo>
                  <a:pt x="1034" y="6709"/>
                </a:lnTo>
                <a:lnTo>
                  <a:pt x="1044" y="6719"/>
                </a:lnTo>
                <a:lnTo>
                  <a:pt x="1048" y="6747"/>
                </a:lnTo>
                <a:lnTo>
                  <a:pt x="1057" y="6792"/>
                </a:lnTo>
                <a:lnTo>
                  <a:pt x="1065" y="6839"/>
                </a:lnTo>
                <a:lnTo>
                  <a:pt x="1071" y="6874"/>
                </a:lnTo>
                <a:lnTo>
                  <a:pt x="1073" y="6889"/>
                </a:lnTo>
                <a:lnTo>
                  <a:pt x="1076" y="6909"/>
                </a:lnTo>
                <a:lnTo>
                  <a:pt x="1081" y="6931"/>
                </a:lnTo>
                <a:lnTo>
                  <a:pt x="1087" y="6954"/>
                </a:lnTo>
                <a:lnTo>
                  <a:pt x="1093" y="6977"/>
                </a:lnTo>
                <a:lnTo>
                  <a:pt x="1098" y="6998"/>
                </a:lnTo>
                <a:lnTo>
                  <a:pt x="1104" y="7015"/>
                </a:lnTo>
                <a:lnTo>
                  <a:pt x="1107" y="7026"/>
                </a:lnTo>
                <a:lnTo>
                  <a:pt x="1112" y="7048"/>
                </a:lnTo>
                <a:lnTo>
                  <a:pt x="1113" y="7074"/>
                </a:lnTo>
                <a:lnTo>
                  <a:pt x="1113" y="7100"/>
                </a:lnTo>
                <a:lnTo>
                  <a:pt x="1118" y="7119"/>
                </a:lnTo>
                <a:lnTo>
                  <a:pt x="1126" y="7143"/>
                </a:lnTo>
                <a:lnTo>
                  <a:pt x="1135" y="7179"/>
                </a:lnTo>
                <a:lnTo>
                  <a:pt x="1142" y="7217"/>
                </a:lnTo>
                <a:lnTo>
                  <a:pt x="1147" y="7246"/>
                </a:lnTo>
                <a:lnTo>
                  <a:pt x="1146" y="7274"/>
                </a:lnTo>
                <a:lnTo>
                  <a:pt x="1142" y="7309"/>
                </a:lnTo>
                <a:lnTo>
                  <a:pt x="1136" y="7345"/>
                </a:lnTo>
                <a:lnTo>
                  <a:pt x="1134" y="7369"/>
                </a:lnTo>
                <a:lnTo>
                  <a:pt x="1144" y="7395"/>
                </a:lnTo>
                <a:lnTo>
                  <a:pt x="1154" y="7429"/>
                </a:lnTo>
                <a:lnTo>
                  <a:pt x="1161" y="7469"/>
                </a:lnTo>
                <a:lnTo>
                  <a:pt x="1166" y="7509"/>
                </a:lnTo>
                <a:lnTo>
                  <a:pt x="1168" y="7529"/>
                </a:lnTo>
                <a:lnTo>
                  <a:pt x="1174" y="7548"/>
                </a:lnTo>
                <a:lnTo>
                  <a:pt x="1181" y="7567"/>
                </a:lnTo>
                <a:lnTo>
                  <a:pt x="1189" y="7585"/>
                </a:lnTo>
                <a:lnTo>
                  <a:pt x="1196" y="7602"/>
                </a:lnTo>
                <a:lnTo>
                  <a:pt x="1203" y="7618"/>
                </a:lnTo>
                <a:lnTo>
                  <a:pt x="1207" y="7633"/>
                </a:lnTo>
                <a:lnTo>
                  <a:pt x="1208" y="7646"/>
                </a:lnTo>
                <a:lnTo>
                  <a:pt x="1207" y="7667"/>
                </a:lnTo>
                <a:lnTo>
                  <a:pt x="1209" y="7683"/>
                </a:lnTo>
                <a:lnTo>
                  <a:pt x="1212" y="7698"/>
                </a:lnTo>
                <a:lnTo>
                  <a:pt x="1212" y="7710"/>
                </a:lnTo>
                <a:lnTo>
                  <a:pt x="1209" y="7736"/>
                </a:lnTo>
                <a:lnTo>
                  <a:pt x="1209" y="7779"/>
                </a:lnTo>
                <a:lnTo>
                  <a:pt x="1208" y="7822"/>
                </a:lnTo>
                <a:lnTo>
                  <a:pt x="1206" y="7851"/>
                </a:lnTo>
                <a:lnTo>
                  <a:pt x="1207" y="7864"/>
                </a:lnTo>
                <a:lnTo>
                  <a:pt x="1209" y="7888"/>
                </a:lnTo>
                <a:lnTo>
                  <a:pt x="1215" y="7916"/>
                </a:lnTo>
                <a:lnTo>
                  <a:pt x="1222" y="7948"/>
                </a:lnTo>
                <a:lnTo>
                  <a:pt x="1231" y="7981"/>
                </a:lnTo>
                <a:lnTo>
                  <a:pt x="1240" y="8011"/>
                </a:lnTo>
                <a:lnTo>
                  <a:pt x="1248" y="8040"/>
                </a:lnTo>
                <a:lnTo>
                  <a:pt x="1256" y="8060"/>
                </a:lnTo>
                <a:lnTo>
                  <a:pt x="1268" y="8095"/>
                </a:lnTo>
                <a:lnTo>
                  <a:pt x="1273" y="8128"/>
                </a:lnTo>
                <a:lnTo>
                  <a:pt x="1274" y="8155"/>
                </a:lnTo>
                <a:lnTo>
                  <a:pt x="1274" y="8173"/>
                </a:lnTo>
                <a:lnTo>
                  <a:pt x="1276" y="8190"/>
                </a:lnTo>
                <a:lnTo>
                  <a:pt x="1283" y="8215"/>
                </a:lnTo>
                <a:lnTo>
                  <a:pt x="1289" y="8247"/>
                </a:lnTo>
                <a:lnTo>
                  <a:pt x="1290" y="8285"/>
                </a:lnTo>
                <a:lnTo>
                  <a:pt x="1290" y="8307"/>
                </a:lnTo>
                <a:lnTo>
                  <a:pt x="1294" y="8330"/>
                </a:lnTo>
                <a:lnTo>
                  <a:pt x="1300" y="8356"/>
                </a:lnTo>
                <a:lnTo>
                  <a:pt x="1308" y="8382"/>
                </a:lnTo>
                <a:lnTo>
                  <a:pt x="1315" y="8407"/>
                </a:lnTo>
                <a:lnTo>
                  <a:pt x="1322" y="8432"/>
                </a:lnTo>
                <a:lnTo>
                  <a:pt x="1328" y="8455"/>
                </a:lnTo>
                <a:lnTo>
                  <a:pt x="1332" y="8476"/>
                </a:lnTo>
                <a:lnTo>
                  <a:pt x="1335" y="8495"/>
                </a:lnTo>
                <a:lnTo>
                  <a:pt x="1340" y="8518"/>
                </a:lnTo>
                <a:lnTo>
                  <a:pt x="1346" y="8538"/>
                </a:lnTo>
                <a:lnTo>
                  <a:pt x="1353" y="8559"/>
                </a:lnTo>
                <a:lnTo>
                  <a:pt x="1360" y="8579"/>
                </a:lnTo>
                <a:lnTo>
                  <a:pt x="1368" y="8596"/>
                </a:lnTo>
                <a:lnTo>
                  <a:pt x="1375" y="8611"/>
                </a:lnTo>
                <a:lnTo>
                  <a:pt x="1382" y="8622"/>
                </a:lnTo>
                <a:lnTo>
                  <a:pt x="1403" y="8619"/>
                </a:lnTo>
                <a:lnTo>
                  <a:pt x="1423" y="8618"/>
                </a:lnTo>
                <a:lnTo>
                  <a:pt x="1442" y="8616"/>
                </a:lnTo>
                <a:lnTo>
                  <a:pt x="1459" y="8614"/>
                </a:lnTo>
                <a:lnTo>
                  <a:pt x="1474" y="8612"/>
                </a:lnTo>
                <a:lnTo>
                  <a:pt x="1487" y="8611"/>
                </a:lnTo>
                <a:lnTo>
                  <a:pt x="1500" y="8611"/>
                </a:lnTo>
                <a:lnTo>
                  <a:pt x="1511" y="8611"/>
                </a:lnTo>
                <a:lnTo>
                  <a:pt x="1522" y="8611"/>
                </a:lnTo>
                <a:lnTo>
                  <a:pt x="1533" y="8611"/>
                </a:lnTo>
                <a:lnTo>
                  <a:pt x="1542" y="8611"/>
                </a:lnTo>
                <a:lnTo>
                  <a:pt x="1553" y="8611"/>
                </a:lnTo>
                <a:lnTo>
                  <a:pt x="1562" y="8609"/>
                </a:lnTo>
                <a:lnTo>
                  <a:pt x="1571" y="8608"/>
                </a:lnTo>
                <a:lnTo>
                  <a:pt x="1580" y="8607"/>
                </a:lnTo>
                <a:lnTo>
                  <a:pt x="1589" y="8606"/>
                </a:lnTo>
                <a:lnTo>
                  <a:pt x="1601" y="8603"/>
                </a:lnTo>
                <a:lnTo>
                  <a:pt x="1618" y="8600"/>
                </a:lnTo>
                <a:lnTo>
                  <a:pt x="1638" y="8594"/>
                </a:lnTo>
                <a:lnTo>
                  <a:pt x="1661" y="8587"/>
                </a:lnTo>
                <a:lnTo>
                  <a:pt x="1683" y="8580"/>
                </a:lnTo>
                <a:lnTo>
                  <a:pt x="1703" y="8574"/>
                </a:lnTo>
                <a:lnTo>
                  <a:pt x="1720" y="8568"/>
                </a:lnTo>
                <a:lnTo>
                  <a:pt x="1731" y="8562"/>
                </a:lnTo>
                <a:lnTo>
                  <a:pt x="1742" y="8557"/>
                </a:lnTo>
                <a:lnTo>
                  <a:pt x="1754" y="8551"/>
                </a:lnTo>
                <a:lnTo>
                  <a:pt x="1769" y="8546"/>
                </a:lnTo>
                <a:lnTo>
                  <a:pt x="1784" y="8541"/>
                </a:lnTo>
                <a:lnTo>
                  <a:pt x="1798" y="8536"/>
                </a:lnTo>
                <a:lnTo>
                  <a:pt x="1812" y="8532"/>
                </a:lnTo>
                <a:lnTo>
                  <a:pt x="1824" y="8529"/>
                </a:lnTo>
                <a:lnTo>
                  <a:pt x="1832" y="8526"/>
                </a:lnTo>
                <a:lnTo>
                  <a:pt x="1841" y="8524"/>
                </a:lnTo>
                <a:lnTo>
                  <a:pt x="1851" y="8521"/>
                </a:lnTo>
                <a:lnTo>
                  <a:pt x="1863" y="8518"/>
                </a:lnTo>
                <a:lnTo>
                  <a:pt x="1876" y="8515"/>
                </a:lnTo>
                <a:lnTo>
                  <a:pt x="1889" y="8513"/>
                </a:lnTo>
                <a:lnTo>
                  <a:pt x="1902" y="8510"/>
                </a:lnTo>
                <a:lnTo>
                  <a:pt x="1915" y="8510"/>
                </a:lnTo>
                <a:lnTo>
                  <a:pt x="1925" y="8510"/>
                </a:lnTo>
                <a:lnTo>
                  <a:pt x="1936" y="8511"/>
                </a:lnTo>
                <a:lnTo>
                  <a:pt x="1949" y="8511"/>
                </a:lnTo>
                <a:lnTo>
                  <a:pt x="1962" y="8513"/>
                </a:lnTo>
                <a:lnTo>
                  <a:pt x="1976" y="8513"/>
                </a:lnTo>
                <a:lnTo>
                  <a:pt x="1989" y="8514"/>
                </a:lnTo>
                <a:lnTo>
                  <a:pt x="2001" y="8514"/>
                </a:lnTo>
                <a:lnTo>
                  <a:pt x="2010" y="8515"/>
                </a:lnTo>
                <a:lnTo>
                  <a:pt x="2017" y="8516"/>
                </a:lnTo>
                <a:lnTo>
                  <a:pt x="2023" y="8518"/>
                </a:lnTo>
                <a:lnTo>
                  <a:pt x="2031" y="8518"/>
                </a:lnTo>
                <a:lnTo>
                  <a:pt x="2039" y="8518"/>
                </a:lnTo>
                <a:lnTo>
                  <a:pt x="2049" y="8518"/>
                </a:lnTo>
                <a:lnTo>
                  <a:pt x="2058" y="8516"/>
                </a:lnTo>
                <a:lnTo>
                  <a:pt x="2068" y="8515"/>
                </a:lnTo>
                <a:lnTo>
                  <a:pt x="2075" y="8514"/>
                </a:lnTo>
                <a:lnTo>
                  <a:pt x="2081" y="8513"/>
                </a:lnTo>
                <a:lnTo>
                  <a:pt x="2088" y="8510"/>
                </a:lnTo>
                <a:lnTo>
                  <a:pt x="2099" y="8504"/>
                </a:lnTo>
                <a:lnTo>
                  <a:pt x="2116" y="8497"/>
                </a:lnTo>
                <a:lnTo>
                  <a:pt x="2133" y="8488"/>
                </a:lnTo>
                <a:lnTo>
                  <a:pt x="2152" y="8481"/>
                </a:lnTo>
                <a:lnTo>
                  <a:pt x="2170" y="8473"/>
                </a:lnTo>
                <a:lnTo>
                  <a:pt x="2186" y="8467"/>
                </a:lnTo>
                <a:lnTo>
                  <a:pt x="2199" y="8464"/>
                </a:lnTo>
                <a:lnTo>
                  <a:pt x="2211" y="8461"/>
                </a:lnTo>
                <a:lnTo>
                  <a:pt x="2225" y="8459"/>
                </a:lnTo>
                <a:lnTo>
                  <a:pt x="2239" y="8455"/>
                </a:lnTo>
                <a:lnTo>
                  <a:pt x="2255" y="8451"/>
                </a:lnTo>
                <a:lnTo>
                  <a:pt x="2269" y="8448"/>
                </a:lnTo>
                <a:lnTo>
                  <a:pt x="2282" y="8443"/>
                </a:lnTo>
                <a:lnTo>
                  <a:pt x="2293" y="8440"/>
                </a:lnTo>
                <a:lnTo>
                  <a:pt x="2302" y="8437"/>
                </a:lnTo>
                <a:lnTo>
                  <a:pt x="2311" y="8434"/>
                </a:lnTo>
                <a:lnTo>
                  <a:pt x="2325" y="8429"/>
                </a:lnTo>
                <a:lnTo>
                  <a:pt x="2343" y="8426"/>
                </a:lnTo>
                <a:lnTo>
                  <a:pt x="2361" y="8421"/>
                </a:lnTo>
                <a:lnTo>
                  <a:pt x="2380" y="8416"/>
                </a:lnTo>
                <a:lnTo>
                  <a:pt x="2398" y="8411"/>
                </a:lnTo>
                <a:lnTo>
                  <a:pt x="2414" y="8408"/>
                </a:lnTo>
                <a:lnTo>
                  <a:pt x="2427" y="8406"/>
                </a:lnTo>
                <a:lnTo>
                  <a:pt x="2433" y="8405"/>
                </a:lnTo>
                <a:lnTo>
                  <a:pt x="2443" y="8404"/>
                </a:lnTo>
                <a:lnTo>
                  <a:pt x="2453" y="8400"/>
                </a:lnTo>
                <a:lnTo>
                  <a:pt x="2465" y="8397"/>
                </a:lnTo>
                <a:lnTo>
                  <a:pt x="2478" y="8393"/>
                </a:lnTo>
                <a:lnTo>
                  <a:pt x="2492" y="8389"/>
                </a:lnTo>
                <a:lnTo>
                  <a:pt x="2507" y="8384"/>
                </a:lnTo>
                <a:lnTo>
                  <a:pt x="2523" y="8379"/>
                </a:lnTo>
                <a:lnTo>
                  <a:pt x="2538" y="8374"/>
                </a:lnTo>
                <a:lnTo>
                  <a:pt x="2553" y="8369"/>
                </a:lnTo>
                <a:lnTo>
                  <a:pt x="2568" y="8364"/>
                </a:lnTo>
                <a:lnTo>
                  <a:pt x="2581" y="8359"/>
                </a:lnTo>
                <a:lnTo>
                  <a:pt x="2594" y="8356"/>
                </a:lnTo>
                <a:lnTo>
                  <a:pt x="2605" y="8352"/>
                </a:lnTo>
                <a:lnTo>
                  <a:pt x="2613" y="8350"/>
                </a:lnTo>
                <a:lnTo>
                  <a:pt x="2620" y="8347"/>
                </a:lnTo>
                <a:lnTo>
                  <a:pt x="2634" y="8344"/>
                </a:lnTo>
                <a:lnTo>
                  <a:pt x="2653" y="8337"/>
                </a:lnTo>
                <a:lnTo>
                  <a:pt x="2675" y="8330"/>
                </a:lnTo>
                <a:lnTo>
                  <a:pt x="2700" y="8324"/>
                </a:lnTo>
                <a:lnTo>
                  <a:pt x="2726" y="8317"/>
                </a:lnTo>
                <a:lnTo>
                  <a:pt x="2751" y="8310"/>
                </a:lnTo>
                <a:lnTo>
                  <a:pt x="2772" y="8307"/>
                </a:lnTo>
                <a:lnTo>
                  <a:pt x="2789" y="8304"/>
                </a:lnTo>
                <a:lnTo>
                  <a:pt x="2798" y="8303"/>
                </a:lnTo>
                <a:lnTo>
                  <a:pt x="2809" y="8303"/>
                </a:lnTo>
                <a:lnTo>
                  <a:pt x="2821" y="8302"/>
                </a:lnTo>
                <a:lnTo>
                  <a:pt x="2835" y="8301"/>
                </a:lnTo>
                <a:lnTo>
                  <a:pt x="2851" y="8299"/>
                </a:lnTo>
                <a:lnTo>
                  <a:pt x="2867" y="8298"/>
                </a:lnTo>
                <a:lnTo>
                  <a:pt x="2882" y="8297"/>
                </a:lnTo>
                <a:lnTo>
                  <a:pt x="2900" y="8296"/>
                </a:lnTo>
                <a:lnTo>
                  <a:pt x="2915" y="8293"/>
                </a:lnTo>
                <a:lnTo>
                  <a:pt x="2932" y="8292"/>
                </a:lnTo>
                <a:lnTo>
                  <a:pt x="2946" y="8291"/>
                </a:lnTo>
                <a:lnTo>
                  <a:pt x="2960" y="8290"/>
                </a:lnTo>
                <a:lnTo>
                  <a:pt x="2972" y="8288"/>
                </a:lnTo>
                <a:lnTo>
                  <a:pt x="2982" y="8286"/>
                </a:lnTo>
                <a:lnTo>
                  <a:pt x="2989" y="8285"/>
                </a:lnTo>
                <a:lnTo>
                  <a:pt x="2995" y="8284"/>
                </a:lnTo>
                <a:lnTo>
                  <a:pt x="3005" y="8282"/>
                </a:lnTo>
                <a:lnTo>
                  <a:pt x="3015" y="8281"/>
                </a:lnTo>
                <a:lnTo>
                  <a:pt x="3028" y="8281"/>
                </a:lnTo>
                <a:lnTo>
                  <a:pt x="3041" y="8280"/>
                </a:lnTo>
                <a:lnTo>
                  <a:pt x="3055" y="8280"/>
                </a:lnTo>
                <a:lnTo>
                  <a:pt x="3069" y="8280"/>
                </a:lnTo>
                <a:lnTo>
                  <a:pt x="3083" y="8279"/>
                </a:lnTo>
                <a:lnTo>
                  <a:pt x="3097" y="8277"/>
                </a:lnTo>
                <a:lnTo>
                  <a:pt x="3113" y="8274"/>
                </a:lnTo>
                <a:lnTo>
                  <a:pt x="3134" y="8270"/>
                </a:lnTo>
                <a:lnTo>
                  <a:pt x="3157" y="8265"/>
                </a:lnTo>
                <a:lnTo>
                  <a:pt x="3183" y="8260"/>
                </a:lnTo>
                <a:lnTo>
                  <a:pt x="3208" y="8255"/>
                </a:lnTo>
                <a:lnTo>
                  <a:pt x="3233" y="8252"/>
                </a:lnTo>
                <a:lnTo>
                  <a:pt x="3253" y="8248"/>
                </a:lnTo>
                <a:lnTo>
                  <a:pt x="3268" y="8247"/>
                </a:lnTo>
                <a:lnTo>
                  <a:pt x="3284" y="8246"/>
                </a:lnTo>
                <a:lnTo>
                  <a:pt x="3307" y="8242"/>
                </a:lnTo>
                <a:lnTo>
                  <a:pt x="3334" y="8238"/>
                </a:lnTo>
                <a:lnTo>
                  <a:pt x="3363" y="8233"/>
                </a:lnTo>
                <a:lnTo>
                  <a:pt x="3391" y="8228"/>
                </a:lnTo>
                <a:lnTo>
                  <a:pt x="3417" y="8222"/>
                </a:lnTo>
                <a:lnTo>
                  <a:pt x="3438" y="8217"/>
                </a:lnTo>
                <a:lnTo>
                  <a:pt x="3451" y="8212"/>
                </a:lnTo>
                <a:lnTo>
                  <a:pt x="3463" y="8206"/>
                </a:lnTo>
                <a:lnTo>
                  <a:pt x="3481" y="8199"/>
                </a:lnTo>
                <a:lnTo>
                  <a:pt x="3502" y="8190"/>
                </a:lnTo>
                <a:lnTo>
                  <a:pt x="3525" y="8181"/>
                </a:lnTo>
                <a:lnTo>
                  <a:pt x="3549" y="8172"/>
                </a:lnTo>
                <a:lnTo>
                  <a:pt x="3571" y="8163"/>
                </a:lnTo>
                <a:lnTo>
                  <a:pt x="3590" y="8156"/>
                </a:lnTo>
                <a:lnTo>
                  <a:pt x="3604" y="8151"/>
                </a:lnTo>
                <a:lnTo>
                  <a:pt x="3616" y="8147"/>
                </a:lnTo>
                <a:lnTo>
                  <a:pt x="3630" y="8144"/>
                </a:lnTo>
                <a:lnTo>
                  <a:pt x="3645" y="8141"/>
                </a:lnTo>
                <a:lnTo>
                  <a:pt x="3661" y="8139"/>
                </a:lnTo>
                <a:lnTo>
                  <a:pt x="3676" y="8136"/>
                </a:lnTo>
                <a:lnTo>
                  <a:pt x="3691" y="8134"/>
                </a:lnTo>
                <a:lnTo>
                  <a:pt x="3704" y="8130"/>
                </a:lnTo>
                <a:lnTo>
                  <a:pt x="3716" y="8127"/>
                </a:lnTo>
                <a:lnTo>
                  <a:pt x="3722" y="8124"/>
                </a:lnTo>
                <a:lnTo>
                  <a:pt x="3730" y="8121"/>
                </a:lnTo>
                <a:lnTo>
                  <a:pt x="3741" y="8116"/>
                </a:lnTo>
                <a:lnTo>
                  <a:pt x="3751" y="8112"/>
                </a:lnTo>
                <a:lnTo>
                  <a:pt x="3764" y="8106"/>
                </a:lnTo>
                <a:lnTo>
                  <a:pt x="3778" y="8101"/>
                </a:lnTo>
                <a:lnTo>
                  <a:pt x="3792" y="8095"/>
                </a:lnTo>
                <a:lnTo>
                  <a:pt x="3808" y="8089"/>
                </a:lnTo>
                <a:lnTo>
                  <a:pt x="3823" y="8083"/>
                </a:lnTo>
                <a:lnTo>
                  <a:pt x="3838" y="8076"/>
                </a:lnTo>
                <a:lnTo>
                  <a:pt x="3852" y="8072"/>
                </a:lnTo>
                <a:lnTo>
                  <a:pt x="3866" y="8065"/>
                </a:lnTo>
                <a:lnTo>
                  <a:pt x="3879" y="8060"/>
                </a:lnTo>
                <a:lnTo>
                  <a:pt x="3892" y="8056"/>
                </a:lnTo>
                <a:lnTo>
                  <a:pt x="3903" y="8052"/>
                </a:lnTo>
                <a:lnTo>
                  <a:pt x="3912" y="8048"/>
                </a:lnTo>
                <a:lnTo>
                  <a:pt x="3922" y="8045"/>
                </a:lnTo>
                <a:lnTo>
                  <a:pt x="3932" y="8041"/>
                </a:lnTo>
                <a:lnTo>
                  <a:pt x="3944" y="8037"/>
                </a:lnTo>
                <a:lnTo>
                  <a:pt x="3956" y="8034"/>
                </a:lnTo>
                <a:lnTo>
                  <a:pt x="3969" y="8030"/>
                </a:lnTo>
                <a:lnTo>
                  <a:pt x="3983" y="8026"/>
                </a:lnTo>
                <a:lnTo>
                  <a:pt x="3996" y="8022"/>
                </a:lnTo>
                <a:lnTo>
                  <a:pt x="4010" y="8019"/>
                </a:lnTo>
                <a:lnTo>
                  <a:pt x="4024" y="8015"/>
                </a:lnTo>
                <a:lnTo>
                  <a:pt x="4038" y="8011"/>
                </a:lnTo>
                <a:lnTo>
                  <a:pt x="4051" y="8008"/>
                </a:lnTo>
                <a:lnTo>
                  <a:pt x="4063" y="8005"/>
                </a:lnTo>
                <a:lnTo>
                  <a:pt x="4074" y="8003"/>
                </a:lnTo>
                <a:lnTo>
                  <a:pt x="4085" y="8000"/>
                </a:lnTo>
                <a:lnTo>
                  <a:pt x="4094" y="7999"/>
                </a:lnTo>
                <a:lnTo>
                  <a:pt x="4103" y="7998"/>
                </a:lnTo>
                <a:lnTo>
                  <a:pt x="4111" y="7997"/>
                </a:lnTo>
                <a:lnTo>
                  <a:pt x="4120" y="7996"/>
                </a:lnTo>
                <a:lnTo>
                  <a:pt x="4132" y="7996"/>
                </a:lnTo>
                <a:lnTo>
                  <a:pt x="4145" y="7994"/>
                </a:lnTo>
                <a:lnTo>
                  <a:pt x="4159" y="7993"/>
                </a:lnTo>
                <a:lnTo>
                  <a:pt x="4173" y="7992"/>
                </a:lnTo>
                <a:lnTo>
                  <a:pt x="4188" y="7991"/>
                </a:lnTo>
                <a:lnTo>
                  <a:pt x="4204" y="7989"/>
                </a:lnTo>
                <a:lnTo>
                  <a:pt x="4219" y="7989"/>
                </a:lnTo>
                <a:lnTo>
                  <a:pt x="4233" y="7988"/>
                </a:lnTo>
                <a:lnTo>
                  <a:pt x="4247" y="7988"/>
                </a:lnTo>
                <a:lnTo>
                  <a:pt x="4260" y="7987"/>
                </a:lnTo>
                <a:lnTo>
                  <a:pt x="4272" y="7987"/>
                </a:lnTo>
                <a:lnTo>
                  <a:pt x="4283" y="7986"/>
                </a:lnTo>
                <a:lnTo>
                  <a:pt x="4291" y="7986"/>
                </a:lnTo>
                <a:lnTo>
                  <a:pt x="4297" y="7986"/>
                </a:lnTo>
                <a:lnTo>
                  <a:pt x="4310" y="7986"/>
                </a:lnTo>
                <a:lnTo>
                  <a:pt x="4325" y="7986"/>
                </a:lnTo>
                <a:lnTo>
                  <a:pt x="4344" y="7987"/>
                </a:lnTo>
                <a:lnTo>
                  <a:pt x="4362" y="7987"/>
                </a:lnTo>
                <a:lnTo>
                  <a:pt x="4381" y="7988"/>
                </a:lnTo>
                <a:lnTo>
                  <a:pt x="4399" y="7989"/>
                </a:lnTo>
                <a:lnTo>
                  <a:pt x="4414" y="7992"/>
                </a:lnTo>
                <a:lnTo>
                  <a:pt x="4425" y="7996"/>
                </a:lnTo>
                <a:lnTo>
                  <a:pt x="4439" y="7988"/>
                </a:lnTo>
                <a:lnTo>
                  <a:pt x="4457" y="7981"/>
                </a:lnTo>
                <a:lnTo>
                  <a:pt x="4475" y="7975"/>
                </a:lnTo>
                <a:lnTo>
                  <a:pt x="4494" y="7967"/>
                </a:lnTo>
                <a:lnTo>
                  <a:pt x="4512" y="7962"/>
                </a:lnTo>
                <a:lnTo>
                  <a:pt x="4526" y="7959"/>
                </a:lnTo>
                <a:lnTo>
                  <a:pt x="4536" y="7956"/>
                </a:lnTo>
                <a:lnTo>
                  <a:pt x="4540" y="7955"/>
                </a:lnTo>
                <a:lnTo>
                  <a:pt x="4544" y="7955"/>
                </a:lnTo>
                <a:lnTo>
                  <a:pt x="4553" y="7955"/>
                </a:lnTo>
                <a:lnTo>
                  <a:pt x="4567" y="7955"/>
                </a:lnTo>
                <a:lnTo>
                  <a:pt x="4583" y="7955"/>
                </a:lnTo>
                <a:lnTo>
                  <a:pt x="4602" y="7954"/>
                </a:lnTo>
                <a:lnTo>
                  <a:pt x="4622" y="7953"/>
                </a:lnTo>
                <a:lnTo>
                  <a:pt x="4640" y="7951"/>
                </a:lnTo>
                <a:lnTo>
                  <a:pt x="4655" y="7948"/>
                </a:lnTo>
                <a:lnTo>
                  <a:pt x="4667" y="7944"/>
                </a:lnTo>
                <a:lnTo>
                  <a:pt x="4676" y="7942"/>
                </a:lnTo>
                <a:lnTo>
                  <a:pt x="4685" y="7939"/>
                </a:lnTo>
                <a:lnTo>
                  <a:pt x="4692" y="7937"/>
                </a:lnTo>
                <a:lnTo>
                  <a:pt x="4699" y="7934"/>
                </a:lnTo>
                <a:lnTo>
                  <a:pt x="4706" y="7932"/>
                </a:lnTo>
                <a:lnTo>
                  <a:pt x="4715" y="7931"/>
                </a:lnTo>
                <a:lnTo>
                  <a:pt x="4726" y="7929"/>
                </a:lnTo>
                <a:lnTo>
                  <a:pt x="4733" y="7928"/>
                </a:lnTo>
                <a:lnTo>
                  <a:pt x="4741" y="7927"/>
                </a:lnTo>
                <a:lnTo>
                  <a:pt x="4752" y="7926"/>
                </a:lnTo>
                <a:lnTo>
                  <a:pt x="4763" y="7923"/>
                </a:lnTo>
                <a:lnTo>
                  <a:pt x="4777" y="7920"/>
                </a:lnTo>
                <a:lnTo>
                  <a:pt x="4792" y="7917"/>
                </a:lnTo>
                <a:lnTo>
                  <a:pt x="4807" y="7912"/>
                </a:lnTo>
                <a:lnTo>
                  <a:pt x="4823" y="7909"/>
                </a:lnTo>
                <a:lnTo>
                  <a:pt x="4840" y="7904"/>
                </a:lnTo>
                <a:lnTo>
                  <a:pt x="4857" y="7899"/>
                </a:lnTo>
                <a:lnTo>
                  <a:pt x="4875" y="7893"/>
                </a:lnTo>
                <a:lnTo>
                  <a:pt x="4893" y="7886"/>
                </a:lnTo>
                <a:lnTo>
                  <a:pt x="4910" y="7880"/>
                </a:lnTo>
                <a:lnTo>
                  <a:pt x="4928" y="7873"/>
                </a:lnTo>
                <a:lnTo>
                  <a:pt x="4946" y="7866"/>
                </a:lnTo>
                <a:lnTo>
                  <a:pt x="4962" y="7858"/>
                </a:lnTo>
                <a:lnTo>
                  <a:pt x="4979" y="7851"/>
                </a:lnTo>
                <a:lnTo>
                  <a:pt x="4995" y="7844"/>
                </a:lnTo>
                <a:lnTo>
                  <a:pt x="5011" y="7837"/>
                </a:lnTo>
                <a:lnTo>
                  <a:pt x="5028" y="7833"/>
                </a:lnTo>
                <a:lnTo>
                  <a:pt x="5044" y="7826"/>
                </a:lnTo>
                <a:lnTo>
                  <a:pt x="5061" y="7823"/>
                </a:lnTo>
                <a:lnTo>
                  <a:pt x="5077" y="7818"/>
                </a:lnTo>
                <a:lnTo>
                  <a:pt x="5093" y="7814"/>
                </a:lnTo>
                <a:lnTo>
                  <a:pt x="5108" y="7812"/>
                </a:lnTo>
                <a:lnTo>
                  <a:pt x="5121" y="7808"/>
                </a:lnTo>
                <a:lnTo>
                  <a:pt x="5134" y="7806"/>
                </a:lnTo>
                <a:lnTo>
                  <a:pt x="5147" y="7804"/>
                </a:lnTo>
                <a:lnTo>
                  <a:pt x="5157" y="7802"/>
                </a:lnTo>
                <a:lnTo>
                  <a:pt x="5167" y="7801"/>
                </a:lnTo>
                <a:lnTo>
                  <a:pt x="5175" y="7799"/>
                </a:lnTo>
                <a:lnTo>
                  <a:pt x="5181" y="7798"/>
                </a:lnTo>
                <a:lnTo>
                  <a:pt x="5192" y="7796"/>
                </a:lnTo>
                <a:lnTo>
                  <a:pt x="5205" y="7793"/>
                </a:lnTo>
                <a:lnTo>
                  <a:pt x="5220" y="7791"/>
                </a:lnTo>
                <a:lnTo>
                  <a:pt x="5235" y="7787"/>
                </a:lnTo>
                <a:lnTo>
                  <a:pt x="5250" y="7784"/>
                </a:lnTo>
                <a:lnTo>
                  <a:pt x="5263" y="7777"/>
                </a:lnTo>
                <a:lnTo>
                  <a:pt x="5276" y="7773"/>
                </a:lnTo>
                <a:lnTo>
                  <a:pt x="5287" y="7765"/>
                </a:lnTo>
                <a:lnTo>
                  <a:pt x="5301" y="7759"/>
                </a:lnTo>
                <a:lnTo>
                  <a:pt x="5321" y="7757"/>
                </a:lnTo>
                <a:lnTo>
                  <a:pt x="5345" y="7755"/>
                </a:lnTo>
                <a:lnTo>
                  <a:pt x="5372" y="7755"/>
                </a:lnTo>
                <a:lnTo>
                  <a:pt x="5399" y="7758"/>
                </a:lnTo>
                <a:lnTo>
                  <a:pt x="5425" y="7759"/>
                </a:lnTo>
                <a:lnTo>
                  <a:pt x="5446" y="7761"/>
                </a:lnTo>
                <a:lnTo>
                  <a:pt x="5461" y="7763"/>
                </a:lnTo>
                <a:lnTo>
                  <a:pt x="5473" y="7763"/>
                </a:lnTo>
                <a:lnTo>
                  <a:pt x="5490" y="7761"/>
                </a:lnTo>
                <a:lnTo>
                  <a:pt x="5509" y="7760"/>
                </a:lnTo>
                <a:lnTo>
                  <a:pt x="5530" y="7757"/>
                </a:lnTo>
                <a:lnTo>
                  <a:pt x="5551" y="7754"/>
                </a:lnTo>
                <a:lnTo>
                  <a:pt x="5572" y="7752"/>
                </a:lnTo>
                <a:lnTo>
                  <a:pt x="5591" y="7749"/>
                </a:lnTo>
                <a:lnTo>
                  <a:pt x="5607" y="7749"/>
                </a:lnTo>
                <a:lnTo>
                  <a:pt x="5616" y="7749"/>
                </a:lnTo>
                <a:lnTo>
                  <a:pt x="5624" y="7748"/>
                </a:lnTo>
                <a:lnTo>
                  <a:pt x="5635" y="7746"/>
                </a:lnTo>
                <a:lnTo>
                  <a:pt x="5646" y="7743"/>
                </a:lnTo>
                <a:lnTo>
                  <a:pt x="5658" y="7741"/>
                </a:lnTo>
                <a:lnTo>
                  <a:pt x="5671" y="7738"/>
                </a:lnTo>
                <a:lnTo>
                  <a:pt x="5684" y="7735"/>
                </a:lnTo>
                <a:lnTo>
                  <a:pt x="5698" y="7731"/>
                </a:lnTo>
                <a:lnTo>
                  <a:pt x="5712" y="7728"/>
                </a:lnTo>
                <a:lnTo>
                  <a:pt x="5725" y="7725"/>
                </a:lnTo>
                <a:lnTo>
                  <a:pt x="5739" y="7722"/>
                </a:lnTo>
                <a:lnTo>
                  <a:pt x="5752" y="7720"/>
                </a:lnTo>
                <a:lnTo>
                  <a:pt x="5764" y="7717"/>
                </a:lnTo>
                <a:lnTo>
                  <a:pt x="5776" y="7716"/>
                </a:lnTo>
                <a:lnTo>
                  <a:pt x="5786" y="7715"/>
                </a:lnTo>
                <a:lnTo>
                  <a:pt x="5796" y="7715"/>
                </a:lnTo>
                <a:lnTo>
                  <a:pt x="5805" y="7715"/>
                </a:lnTo>
                <a:lnTo>
                  <a:pt x="5816" y="7715"/>
                </a:lnTo>
                <a:lnTo>
                  <a:pt x="5829" y="7715"/>
                </a:lnTo>
                <a:lnTo>
                  <a:pt x="5841" y="7714"/>
                </a:lnTo>
                <a:lnTo>
                  <a:pt x="5856" y="7712"/>
                </a:lnTo>
                <a:lnTo>
                  <a:pt x="5870" y="7710"/>
                </a:lnTo>
                <a:lnTo>
                  <a:pt x="5885" y="7709"/>
                </a:lnTo>
                <a:lnTo>
                  <a:pt x="5900" y="7705"/>
                </a:lnTo>
                <a:lnTo>
                  <a:pt x="5916" y="7703"/>
                </a:lnTo>
                <a:lnTo>
                  <a:pt x="5931" y="7699"/>
                </a:lnTo>
                <a:lnTo>
                  <a:pt x="5946" y="7694"/>
                </a:lnTo>
                <a:lnTo>
                  <a:pt x="5961" y="7689"/>
                </a:lnTo>
                <a:lnTo>
                  <a:pt x="5975" y="7683"/>
                </a:lnTo>
                <a:lnTo>
                  <a:pt x="5990" y="7676"/>
                </a:lnTo>
                <a:lnTo>
                  <a:pt x="6003" y="7668"/>
                </a:lnTo>
                <a:lnTo>
                  <a:pt x="6014" y="7660"/>
                </a:lnTo>
                <a:lnTo>
                  <a:pt x="6044" y="7661"/>
                </a:lnTo>
                <a:lnTo>
                  <a:pt x="6064" y="7649"/>
                </a:lnTo>
                <a:lnTo>
                  <a:pt x="6080" y="7650"/>
                </a:lnTo>
                <a:lnTo>
                  <a:pt x="6081" y="7649"/>
                </a:lnTo>
                <a:lnTo>
                  <a:pt x="6085" y="7646"/>
                </a:lnTo>
                <a:lnTo>
                  <a:pt x="6090" y="7643"/>
                </a:lnTo>
                <a:lnTo>
                  <a:pt x="6097" y="7639"/>
                </a:lnTo>
                <a:lnTo>
                  <a:pt x="6104" y="7635"/>
                </a:lnTo>
                <a:lnTo>
                  <a:pt x="6111" y="7633"/>
                </a:lnTo>
                <a:lnTo>
                  <a:pt x="6118" y="7632"/>
                </a:lnTo>
                <a:lnTo>
                  <a:pt x="6125" y="7632"/>
                </a:lnTo>
                <a:lnTo>
                  <a:pt x="6132" y="7633"/>
                </a:lnTo>
                <a:lnTo>
                  <a:pt x="6139" y="7632"/>
                </a:lnTo>
                <a:lnTo>
                  <a:pt x="6148" y="7630"/>
                </a:lnTo>
                <a:lnTo>
                  <a:pt x="6157" y="7629"/>
                </a:lnTo>
                <a:lnTo>
                  <a:pt x="6165" y="7628"/>
                </a:lnTo>
                <a:lnTo>
                  <a:pt x="6174" y="7627"/>
                </a:lnTo>
                <a:lnTo>
                  <a:pt x="6181" y="7627"/>
                </a:lnTo>
                <a:lnTo>
                  <a:pt x="6188" y="7628"/>
                </a:lnTo>
                <a:lnTo>
                  <a:pt x="6187" y="7594"/>
                </a:lnTo>
                <a:lnTo>
                  <a:pt x="6187" y="7564"/>
                </a:lnTo>
                <a:lnTo>
                  <a:pt x="6184" y="7538"/>
                </a:lnTo>
                <a:lnTo>
                  <a:pt x="6172" y="7514"/>
                </a:lnTo>
                <a:lnTo>
                  <a:pt x="6164" y="7503"/>
                </a:lnTo>
                <a:lnTo>
                  <a:pt x="6157" y="7494"/>
                </a:lnTo>
                <a:lnTo>
                  <a:pt x="6149" y="7486"/>
                </a:lnTo>
                <a:lnTo>
                  <a:pt x="6144" y="7475"/>
                </a:lnTo>
                <a:lnTo>
                  <a:pt x="6138" y="7463"/>
                </a:lnTo>
                <a:lnTo>
                  <a:pt x="6133" y="7444"/>
                </a:lnTo>
                <a:lnTo>
                  <a:pt x="6127" y="7418"/>
                </a:lnTo>
                <a:lnTo>
                  <a:pt x="6122" y="7385"/>
                </a:lnTo>
                <a:lnTo>
                  <a:pt x="6117" y="7322"/>
                </a:lnTo>
                <a:lnTo>
                  <a:pt x="6113" y="7280"/>
                </a:lnTo>
                <a:lnTo>
                  <a:pt x="6111" y="7253"/>
                </a:lnTo>
                <a:lnTo>
                  <a:pt x="6106" y="7233"/>
                </a:lnTo>
                <a:lnTo>
                  <a:pt x="6101" y="7210"/>
                </a:lnTo>
                <a:lnTo>
                  <a:pt x="6097" y="7177"/>
                </a:lnTo>
                <a:lnTo>
                  <a:pt x="6090" y="7140"/>
                </a:lnTo>
                <a:lnTo>
                  <a:pt x="6077" y="7106"/>
                </a:lnTo>
                <a:lnTo>
                  <a:pt x="6065" y="7070"/>
                </a:lnTo>
                <a:lnTo>
                  <a:pt x="6058" y="7032"/>
                </a:lnTo>
                <a:lnTo>
                  <a:pt x="6055" y="6993"/>
                </a:lnTo>
                <a:lnTo>
                  <a:pt x="6055" y="6956"/>
                </a:lnTo>
                <a:lnTo>
                  <a:pt x="6055" y="6917"/>
                </a:lnTo>
                <a:lnTo>
                  <a:pt x="6053" y="6873"/>
                </a:lnTo>
                <a:lnTo>
                  <a:pt x="6046" y="6830"/>
                </a:lnTo>
                <a:lnTo>
                  <a:pt x="6034" y="6796"/>
                </a:lnTo>
                <a:lnTo>
                  <a:pt x="6027" y="6782"/>
                </a:lnTo>
                <a:lnTo>
                  <a:pt x="6023" y="6770"/>
                </a:lnTo>
                <a:lnTo>
                  <a:pt x="6017" y="6757"/>
                </a:lnTo>
                <a:lnTo>
                  <a:pt x="6012" y="6741"/>
                </a:lnTo>
                <a:lnTo>
                  <a:pt x="6006" y="6721"/>
                </a:lnTo>
                <a:lnTo>
                  <a:pt x="5998" y="6695"/>
                </a:lnTo>
                <a:lnTo>
                  <a:pt x="5990" y="6665"/>
                </a:lnTo>
                <a:lnTo>
                  <a:pt x="5979" y="6624"/>
                </a:lnTo>
                <a:lnTo>
                  <a:pt x="5967" y="6583"/>
                </a:lnTo>
                <a:lnTo>
                  <a:pt x="5955" y="6546"/>
                </a:lnTo>
                <a:lnTo>
                  <a:pt x="5944" y="6514"/>
                </a:lnTo>
                <a:lnTo>
                  <a:pt x="5934" y="6486"/>
                </a:lnTo>
                <a:lnTo>
                  <a:pt x="5926" y="6460"/>
                </a:lnTo>
                <a:lnTo>
                  <a:pt x="5919" y="6436"/>
                </a:lnTo>
                <a:lnTo>
                  <a:pt x="5914" y="6414"/>
                </a:lnTo>
                <a:lnTo>
                  <a:pt x="5912" y="6392"/>
                </a:lnTo>
                <a:lnTo>
                  <a:pt x="5912" y="6356"/>
                </a:lnTo>
                <a:lnTo>
                  <a:pt x="5916" y="6334"/>
                </a:lnTo>
                <a:lnTo>
                  <a:pt x="5920" y="6317"/>
                </a:lnTo>
                <a:lnTo>
                  <a:pt x="5924" y="6297"/>
                </a:lnTo>
                <a:lnTo>
                  <a:pt x="5919" y="6279"/>
                </a:lnTo>
                <a:lnTo>
                  <a:pt x="5913" y="6259"/>
                </a:lnTo>
                <a:lnTo>
                  <a:pt x="5907" y="6238"/>
                </a:lnTo>
                <a:lnTo>
                  <a:pt x="5899" y="6215"/>
                </a:lnTo>
                <a:lnTo>
                  <a:pt x="5892" y="6193"/>
                </a:lnTo>
                <a:lnTo>
                  <a:pt x="5884" y="6171"/>
                </a:lnTo>
                <a:lnTo>
                  <a:pt x="5876" y="6150"/>
                </a:lnTo>
                <a:lnTo>
                  <a:pt x="5867" y="6131"/>
                </a:lnTo>
                <a:lnTo>
                  <a:pt x="5853" y="6097"/>
                </a:lnTo>
                <a:lnTo>
                  <a:pt x="5844" y="6068"/>
                </a:lnTo>
                <a:lnTo>
                  <a:pt x="5838" y="6036"/>
                </a:lnTo>
                <a:lnTo>
                  <a:pt x="5834" y="5995"/>
                </a:lnTo>
                <a:lnTo>
                  <a:pt x="5832" y="5968"/>
                </a:lnTo>
                <a:lnTo>
                  <a:pt x="5829" y="5937"/>
                </a:lnTo>
                <a:lnTo>
                  <a:pt x="5823" y="5903"/>
                </a:lnTo>
                <a:lnTo>
                  <a:pt x="5817" y="5868"/>
                </a:lnTo>
                <a:lnTo>
                  <a:pt x="5810" y="5833"/>
                </a:lnTo>
                <a:lnTo>
                  <a:pt x="5803" y="5798"/>
                </a:lnTo>
                <a:lnTo>
                  <a:pt x="5794" y="5765"/>
                </a:lnTo>
                <a:lnTo>
                  <a:pt x="5786" y="5736"/>
                </a:lnTo>
                <a:lnTo>
                  <a:pt x="5774" y="5682"/>
                </a:lnTo>
                <a:lnTo>
                  <a:pt x="5769" y="5631"/>
                </a:lnTo>
                <a:lnTo>
                  <a:pt x="5769" y="5583"/>
                </a:lnTo>
                <a:lnTo>
                  <a:pt x="5772" y="5539"/>
                </a:lnTo>
                <a:lnTo>
                  <a:pt x="5777" y="5498"/>
                </a:lnTo>
                <a:lnTo>
                  <a:pt x="5781" y="5463"/>
                </a:lnTo>
                <a:lnTo>
                  <a:pt x="5785" y="5435"/>
                </a:lnTo>
                <a:lnTo>
                  <a:pt x="5789" y="5414"/>
                </a:lnTo>
                <a:lnTo>
                  <a:pt x="5783" y="5399"/>
                </a:lnTo>
                <a:lnTo>
                  <a:pt x="5776" y="5383"/>
                </a:lnTo>
                <a:lnTo>
                  <a:pt x="5770" y="5366"/>
                </a:lnTo>
                <a:lnTo>
                  <a:pt x="5763" y="5349"/>
                </a:lnTo>
                <a:lnTo>
                  <a:pt x="5756" y="5330"/>
                </a:lnTo>
                <a:lnTo>
                  <a:pt x="5749" y="5312"/>
                </a:lnTo>
                <a:lnTo>
                  <a:pt x="5742" y="5292"/>
                </a:lnTo>
                <a:lnTo>
                  <a:pt x="5733" y="5273"/>
                </a:lnTo>
                <a:lnTo>
                  <a:pt x="5723" y="5226"/>
                </a:lnTo>
                <a:lnTo>
                  <a:pt x="5722" y="5172"/>
                </a:lnTo>
                <a:lnTo>
                  <a:pt x="5724" y="5118"/>
                </a:lnTo>
                <a:lnTo>
                  <a:pt x="5725" y="5072"/>
                </a:lnTo>
                <a:lnTo>
                  <a:pt x="5726" y="5020"/>
                </a:lnTo>
                <a:lnTo>
                  <a:pt x="5731" y="4954"/>
                </a:lnTo>
                <a:lnTo>
                  <a:pt x="5732" y="4893"/>
                </a:lnTo>
                <a:lnTo>
                  <a:pt x="5726" y="4851"/>
                </a:lnTo>
                <a:lnTo>
                  <a:pt x="5719" y="4835"/>
                </a:lnTo>
                <a:lnTo>
                  <a:pt x="5711" y="4814"/>
                </a:lnTo>
                <a:lnTo>
                  <a:pt x="5702" y="4789"/>
                </a:lnTo>
                <a:lnTo>
                  <a:pt x="5691" y="4761"/>
                </a:lnTo>
                <a:lnTo>
                  <a:pt x="5682" y="4732"/>
                </a:lnTo>
                <a:lnTo>
                  <a:pt x="5672" y="4705"/>
                </a:lnTo>
                <a:lnTo>
                  <a:pt x="5666" y="4681"/>
                </a:lnTo>
                <a:lnTo>
                  <a:pt x="5663" y="4660"/>
                </a:lnTo>
                <a:lnTo>
                  <a:pt x="5662" y="4615"/>
                </a:lnTo>
                <a:lnTo>
                  <a:pt x="5663" y="4560"/>
                </a:lnTo>
                <a:lnTo>
                  <a:pt x="5659" y="4506"/>
                </a:lnTo>
                <a:lnTo>
                  <a:pt x="5645" y="4466"/>
                </a:lnTo>
                <a:lnTo>
                  <a:pt x="5635" y="4452"/>
                </a:lnTo>
                <a:lnTo>
                  <a:pt x="5623" y="4437"/>
                </a:lnTo>
                <a:lnTo>
                  <a:pt x="5612" y="4420"/>
                </a:lnTo>
                <a:lnTo>
                  <a:pt x="5603" y="4402"/>
                </a:lnTo>
                <a:lnTo>
                  <a:pt x="5592" y="4382"/>
                </a:lnTo>
                <a:lnTo>
                  <a:pt x="5585" y="4360"/>
                </a:lnTo>
                <a:lnTo>
                  <a:pt x="5578" y="4337"/>
                </a:lnTo>
                <a:lnTo>
                  <a:pt x="5573" y="4311"/>
                </a:lnTo>
                <a:lnTo>
                  <a:pt x="5572" y="4253"/>
                </a:lnTo>
                <a:lnTo>
                  <a:pt x="5578" y="4197"/>
                </a:lnTo>
                <a:lnTo>
                  <a:pt x="5588" y="4149"/>
                </a:lnTo>
                <a:lnTo>
                  <a:pt x="5593" y="4118"/>
                </a:lnTo>
                <a:lnTo>
                  <a:pt x="5583" y="4098"/>
                </a:lnTo>
                <a:lnTo>
                  <a:pt x="5573" y="4073"/>
                </a:lnTo>
                <a:lnTo>
                  <a:pt x="5565" y="4049"/>
                </a:lnTo>
                <a:lnTo>
                  <a:pt x="5559" y="4024"/>
                </a:lnTo>
                <a:lnTo>
                  <a:pt x="5553" y="4002"/>
                </a:lnTo>
                <a:lnTo>
                  <a:pt x="5549" y="3984"/>
                </a:lnTo>
                <a:lnTo>
                  <a:pt x="5546" y="3973"/>
                </a:lnTo>
                <a:lnTo>
                  <a:pt x="5545" y="3968"/>
                </a:lnTo>
                <a:lnTo>
                  <a:pt x="5548" y="3955"/>
                </a:lnTo>
                <a:lnTo>
                  <a:pt x="5552" y="3922"/>
                </a:lnTo>
                <a:lnTo>
                  <a:pt x="5551" y="3878"/>
                </a:lnTo>
                <a:lnTo>
                  <a:pt x="5538" y="3832"/>
                </a:lnTo>
                <a:lnTo>
                  <a:pt x="5531" y="3812"/>
                </a:lnTo>
                <a:lnTo>
                  <a:pt x="5530" y="3796"/>
                </a:lnTo>
                <a:lnTo>
                  <a:pt x="5532" y="3784"/>
                </a:lnTo>
                <a:lnTo>
                  <a:pt x="5536" y="3773"/>
                </a:lnTo>
                <a:lnTo>
                  <a:pt x="5539" y="3763"/>
                </a:lnTo>
                <a:lnTo>
                  <a:pt x="5540" y="3751"/>
                </a:lnTo>
                <a:lnTo>
                  <a:pt x="5538" y="3736"/>
                </a:lnTo>
                <a:lnTo>
                  <a:pt x="5529" y="3718"/>
                </a:lnTo>
                <a:lnTo>
                  <a:pt x="5516" y="3697"/>
                </a:lnTo>
                <a:lnTo>
                  <a:pt x="5504" y="3675"/>
                </a:lnTo>
                <a:lnTo>
                  <a:pt x="5492" y="3653"/>
                </a:lnTo>
                <a:lnTo>
                  <a:pt x="5483" y="3632"/>
                </a:lnTo>
                <a:lnTo>
                  <a:pt x="5475" y="3611"/>
                </a:lnTo>
                <a:lnTo>
                  <a:pt x="5470" y="3592"/>
                </a:lnTo>
                <a:lnTo>
                  <a:pt x="5469" y="3573"/>
                </a:lnTo>
                <a:lnTo>
                  <a:pt x="5471" y="3556"/>
                </a:lnTo>
                <a:lnTo>
                  <a:pt x="5476" y="3540"/>
                </a:lnTo>
                <a:lnTo>
                  <a:pt x="5479" y="3525"/>
                </a:lnTo>
                <a:lnTo>
                  <a:pt x="5483" y="3511"/>
                </a:lnTo>
                <a:lnTo>
                  <a:pt x="5485" y="3496"/>
                </a:lnTo>
                <a:lnTo>
                  <a:pt x="5484" y="3483"/>
                </a:lnTo>
                <a:lnTo>
                  <a:pt x="5481" y="3469"/>
                </a:lnTo>
                <a:lnTo>
                  <a:pt x="5473" y="3457"/>
                </a:lnTo>
                <a:lnTo>
                  <a:pt x="5463" y="3445"/>
                </a:lnTo>
                <a:lnTo>
                  <a:pt x="5452" y="3432"/>
                </a:lnTo>
                <a:lnTo>
                  <a:pt x="5445" y="3416"/>
                </a:lnTo>
                <a:lnTo>
                  <a:pt x="5443" y="3399"/>
                </a:lnTo>
                <a:lnTo>
                  <a:pt x="5443" y="3382"/>
                </a:lnTo>
                <a:lnTo>
                  <a:pt x="5445" y="3364"/>
                </a:lnTo>
                <a:lnTo>
                  <a:pt x="5448" y="3344"/>
                </a:lnTo>
                <a:lnTo>
                  <a:pt x="5451" y="3327"/>
                </a:lnTo>
                <a:lnTo>
                  <a:pt x="5455" y="3310"/>
                </a:lnTo>
                <a:lnTo>
                  <a:pt x="5456" y="3290"/>
                </a:lnTo>
                <a:lnTo>
                  <a:pt x="5456" y="3262"/>
                </a:lnTo>
                <a:lnTo>
                  <a:pt x="5452" y="3229"/>
                </a:lnTo>
                <a:lnTo>
                  <a:pt x="5448" y="3191"/>
                </a:lnTo>
                <a:lnTo>
                  <a:pt x="5441" y="3152"/>
                </a:lnTo>
                <a:lnTo>
                  <a:pt x="5432" y="3112"/>
                </a:lnTo>
                <a:lnTo>
                  <a:pt x="5423" y="3074"/>
                </a:lnTo>
                <a:lnTo>
                  <a:pt x="5412" y="3040"/>
                </a:lnTo>
                <a:lnTo>
                  <a:pt x="5401" y="3007"/>
                </a:lnTo>
                <a:lnTo>
                  <a:pt x="5389" y="2974"/>
                </a:lnTo>
                <a:lnTo>
                  <a:pt x="5376" y="2938"/>
                </a:lnTo>
                <a:lnTo>
                  <a:pt x="5364" y="2903"/>
                </a:lnTo>
                <a:lnTo>
                  <a:pt x="5351" y="2867"/>
                </a:lnTo>
                <a:lnTo>
                  <a:pt x="5339" y="2832"/>
                </a:lnTo>
                <a:lnTo>
                  <a:pt x="5328" y="2799"/>
                </a:lnTo>
                <a:lnTo>
                  <a:pt x="5318" y="2766"/>
                </a:lnTo>
                <a:lnTo>
                  <a:pt x="5323" y="2718"/>
                </a:lnTo>
                <a:lnTo>
                  <a:pt x="5330" y="2649"/>
                </a:lnTo>
                <a:lnTo>
                  <a:pt x="5336" y="2579"/>
                </a:lnTo>
                <a:lnTo>
                  <a:pt x="5337" y="2528"/>
                </a:lnTo>
                <a:lnTo>
                  <a:pt x="5335" y="2508"/>
                </a:lnTo>
                <a:lnTo>
                  <a:pt x="5332" y="2485"/>
                </a:lnTo>
                <a:lnTo>
                  <a:pt x="5329" y="2459"/>
                </a:lnTo>
                <a:lnTo>
                  <a:pt x="5324" y="2434"/>
                </a:lnTo>
                <a:lnTo>
                  <a:pt x="5318" y="2408"/>
                </a:lnTo>
                <a:lnTo>
                  <a:pt x="5311" y="2382"/>
                </a:lnTo>
                <a:lnTo>
                  <a:pt x="5304" y="2358"/>
                </a:lnTo>
                <a:lnTo>
                  <a:pt x="5295" y="2337"/>
                </a:lnTo>
                <a:lnTo>
                  <a:pt x="5281" y="2299"/>
                </a:lnTo>
                <a:lnTo>
                  <a:pt x="5274" y="2258"/>
                </a:lnTo>
                <a:lnTo>
                  <a:pt x="5271" y="2218"/>
                </a:lnTo>
                <a:lnTo>
                  <a:pt x="5274" y="2173"/>
                </a:lnTo>
                <a:lnTo>
                  <a:pt x="5275" y="2100"/>
                </a:lnTo>
                <a:lnTo>
                  <a:pt x="5271" y="2000"/>
                </a:lnTo>
                <a:lnTo>
                  <a:pt x="5262" y="1899"/>
                </a:lnTo>
                <a:lnTo>
                  <a:pt x="5245" y="1829"/>
                </a:lnTo>
                <a:lnTo>
                  <a:pt x="5257" y="1780"/>
                </a:lnTo>
                <a:lnTo>
                  <a:pt x="5256" y="1778"/>
                </a:lnTo>
                <a:lnTo>
                  <a:pt x="5251" y="1769"/>
                </a:lnTo>
                <a:lnTo>
                  <a:pt x="5247" y="1757"/>
                </a:lnTo>
                <a:lnTo>
                  <a:pt x="5241" y="1744"/>
                </a:lnTo>
                <a:lnTo>
                  <a:pt x="5234" y="1728"/>
                </a:lnTo>
                <a:lnTo>
                  <a:pt x="5229" y="1712"/>
                </a:lnTo>
                <a:lnTo>
                  <a:pt x="5227" y="1697"/>
                </a:lnTo>
                <a:lnTo>
                  <a:pt x="5227" y="1685"/>
                </a:lnTo>
                <a:lnTo>
                  <a:pt x="5229" y="1674"/>
                </a:lnTo>
                <a:lnTo>
                  <a:pt x="5232" y="1664"/>
                </a:lnTo>
                <a:lnTo>
                  <a:pt x="5235" y="1653"/>
                </a:lnTo>
                <a:lnTo>
                  <a:pt x="5237" y="1641"/>
                </a:lnTo>
                <a:lnTo>
                  <a:pt x="5236" y="1627"/>
                </a:lnTo>
                <a:lnTo>
                  <a:pt x="5232" y="1611"/>
                </a:lnTo>
                <a:lnTo>
                  <a:pt x="5224" y="1592"/>
                </a:lnTo>
                <a:lnTo>
                  <a:pt x="5211" y="1568"/>
                </a:lnTo>
                <a:lnTo>
                  <a:pt x="5216" y="1510"/>
                </a:lnTo>
                <a:lnTo>
                  <a:pt x="5217" y="1434"/>
                </a:lnTo>
                <a:lnTo>
                  <a:pt x="5216" y="1359"/>
                </a:lnTo>
                <a:lnTo>
                  <a:pt x="5212" y="1304"/>
                </a:lnTo>
                <a:lnTo>
                  <a:pt x="5209" y="1283"/>
                </a:lnTo>
                <a:lnTo>
                  <a:pt x="5201" y="1261"/>
                </a:lnTo>
                <a:lnTo>
                  <a:pt x="5191" y="1239"/>
                </a:lnTo>
                <a:lnTo>
                  <a:pt x="5180" y="1218"/>
                </a:lnTo>
                <a:lnTo>
                  <a:pt x="5165" y="1197"/>
                </a:lnTo>
                <a:lnTo>
                  <a:pt x="5150" y="1178"/>
                </a:lnTo>
                <a:lnTo>
                  <a:pt x="5135" y="1160"/>
                </a:lnTo>
                <a:lnTo>
                  <a:pt x="5120" y="1147"/>
                </a:lnTo>
                <a:lnTo>
                  <a:pt x="5105" y="1130"/>
                </a:lnTo>
                <a:lnTo>
                  <a:pt x="5095" y="1107"/>
                </a:lnTo>
                <a:lnTo>
                  <a:pt x="5087" y="1078"/>
                </a:lnTo>
                <a:lnTo>
                  <a:pt x="5080" y="1046"/>
                </a:lnTo>
                <a:lnTo>
                  <a:pt x="5075" y="1016"/>
                </a:lnTo>
                <a:lnTo>
                  <a:pt x="5070" y="985"/>
                </a:lnTo>
                <a:lnTo>
                  <a:pt x="5067" y="961"/>
                </a:lnTo>
                <a:lnTo>
                  <a:pt x="5063" y="941"/>
                </a:lnTo>
                <a:lnTo>
                  <a:pt x="5058" y="926"/>
                </a:lnTo>
                <a:lnTo>
                  <a:pt x="5051" y="912"/>
                </a:lnTo>
                <a:lnTo>
                  <a:pt x="5044" y="896"/>
                </a:lnTo>
                <a:lnTo>
                  <a:pt x="5038" y="879"/>
                </a:lnTo>
                <a:lnTo>
                  <a:pt x="5033" y="861"/>
                </a:lnTo>
                <a:lnTo>
                  <a:pt x="5028" y="843"/>
                </a:lnTo>
                <a:lnTo>
                  <a:pt x="5027" y="823"/>
                </a:lnTo>
                <a:lnTo>
                  <a:pt x="5028" y="803"/>
                </a:lnTo>
                <a:lnTo>
                  <a:pt x="5036" y="757"/>
                </a:lnTo>
                <a:lnTo>
                  <a:pt x="5046" y="713"/>
                </a:lnTo>
                <a:lnTo>
                  <a:pt x="5053" y="673"/>
                </a:lnTo>
                <a:lnTo>
                  <a:pt x="5053" y="638"/>
                </a:lnTo>
                <a:lnTo>
                  <a:pt x="5048" y="620"/>
                </a:lnTo>
                <a:lnTo>
                  <a:pt x="5041" y="597"/>
                </a:lnTo>
                <a:lnTo>
                  <a:pt x="5031" y="569"/>
                </a:lnTo>
                <a:lnTo>
                  <a:pt x="5020" y="539"/>
                </a:lnTo>
                <a:lnTo>
                  <a:pt x="5008" y="510"/>
                </a:lnTo>
                <a:lnTo>
                  <a:pt x="4994" y="482"/>
                </a:lnTo>
                <a:lnTo>
                  <a:pt x="4981" y="457"/>
                </a:lnTo>
                <a:lnTo>
                  <a:pt x="4968" y="437"/>
                </a:lnTo>
                <a:lnTo>
                  <a:pt x="4971" y="404"/>
                </a:lnTo>
                <a:lnTo>
                  <a:pt x="4973" y="365"/>
                </a:lnTo>
                <a:lnTo>
                  <a:pt x="4968" y="325"/>
                </a:lnTo>
                <a:lnTo>
                  <a:pt x="4953" y="288"/>
                </a:lnTo>
                <a:lnTo>
                  <a:pt x="4954" y="254"/>
                </a:lnTo>
                <a:lnTo>
                  <a:pt x="4950" y="221"/>
                </a:lnTo>
                <a:lnTo>
                  <a:pt x="4941" y="186"/>
                </a:lnTo>
                <a:lnTo>
                  <a:pt x="4926" y="152"/>
                </a:lnTo>
                <a:lnTo>
                  <a:pt x="4917" y="136"/>
                </a:lnTo>
                <a:lnTo>
                  <a:pt x="4910" y="124"/>
                </a:lnTo>
                <a:lnTo>
                  <a:pt x="4906" y="113"/>
                </a:lnTo>
                <a:lnTo>
                  <a:pt x="4902" y="103"/>
                </a:lnTo>
                <a:lnTo>
                  <a:pt x="4899" y="93"/>
                </a:lnTo>
                <a:lnTo>
                  <a:pt x="4895" y="82"/>
                </a:lnTo>
                <a:lnTo>
                  <a:pt x="4892" y="70"/>
                </a:lnTo>
                <a:lnTo>
                  <a:pt x="4886" y="55"/>
                </a:lnTo>
                <a:lnTo>
                  <a:pt x="4879" y="39"/>
                </a:lnTo>
                <a:lnTo>
                  <a:pt x="4872" y="26"/>
                </a:lnTo>
                <a:lnTo>
                  <a:pt x="4862" y="15"/>
                </a:lnTo>
                <a:lnTo>
                  <a:pt x="4852" y="6"/>
                </a:lnTo>
                <a:lnTo>
                  <a:pt x="4839" y="1"/>
                </a:lnTo>
                <a:lnTo>
                  <a:pt x="4826" y="0"/>
                </a:lnTo>
                <a:lnTo>
                  <a:pt x="4810" y="1"/>
                </a:lnTo>
                <a:lnTo>
                  <a:pt x="4795" y="6"/>
                </a:lnTo>
                <a:lnTo>
                  <a:pt x="4777" y="12"/>
                </a:lnTo>
                <a:lnTo>
                  <a:pt x="4759" y="16"/>
                </a:lnTo>
                <a:lnTo>
                  <a:pt x="4738" y="17"/>
                </a:lnTo>
                <a:lnTo>
                  <a:pt x="4715" y="18"/>
                </a:lnTo>
                <a:lnTo>
                  <a:pt x="4694" y="18"/>
                </a:lnTo>
                <a:lnTo>
                  <a:pt x="4672" y="18"/>
                </a:lnTo>
                <a:lnTo>
                  <a:pt x="4652" y="18"/>
                </a:lnTo>
                <a:lnTo>
                  <a:pt x="4632" y="20"/>
                </a:lnTo>
                <a:lnTo>
                  <a:pt x="4622" y="20"/>
                </a:lnTo>
                <a:lnTo>
                  <a:pt x="4612" y="21"/>
                </a:lnTo>
                <a:lnTo>
                  <a:pt x="4600" y="22"/>
                </a:lnTo>
                <a:lnTo>
                  <a:pt x="4588" y="23"/>
                </a:lnTo>
                <a:lnTo>
                  <a:pt x="4575" y="26"/>
                </a:lnTo>
                <a:lnTo>
                  <a:pt x="4562" y="28"/>
                </a:lnTo>
                <a:lnTo>
                  <a:pt x="4549" y="31"/>
                </a:lnTo>
                <a:lnTo>
                  <a:pt x="4535" y="33"/>
                </a:lnTo>
                <a:lnTo>
                  <a:pt x="4522" y="37"/>
                </a:lnTo>
                <a:lnTo>
                  <a:pt x="4508" y="40"/>
                </a:lnTo>
                <a:lnTo>
                  <a:pt x="4494" y="44"/>
                </a:lnTo>
                <a:lnTo>
                  <a:pt x="4481" y="49"/>
                </a:lnTo>
                <a:lnTo>
                  <a:pt x="4467" y="55"/>
                </a:lnTo>
                <a:lnTo>
                  <a:pt x="4455" y="60"/>
                </a:lnTo>
                <a:lnTo>
                  <a:pt x="4442" y="66"/>
                </a:lnTo>
                <a:lnTo>
                  <a:pt x="4431" y="74"/>
                </a:lnTo>
                <a:lnTo>
                  <a:pt x="4409" y="86"/>
                </a:lnTo>
                <a:lnTo>
                  <a:pt x="4391" y="96"/>
                </a:lnTo>
                <a:lnTo>
                  <a:pt x="4374" y="103"/>
                </a:lnTo>
                <a:lnTo>
                  <a:pt x="4357" y="107"/>
                </a:lnTo>
                <a:lnTo>
                  <a:pt x="4340" y="110"/>
                </a:lnTo>
                <a:lnTo>
                  <a:pt x="4321" y="110"/>
                </a:lnTo>
                <a:lnTo>
                  <a:pt x="4300" y="110"/>
                </a:lnTo>
                <a:lnTo>
                  <a:pt x="4275" y="108"/>
                </a:lnTo>
                <a:lnTo>
                  <a:pt x="4261" y="107"/>
                </a:lnTo>
                <a:lnTo>
                  <a:pt x="4247" y="107"/>
                </a:lnTo>
                <a:lnTo>
                  <a:pt x="4232" y="105"/>
                </a:lnTo>
                <a:lnTo>
                  <a:pt x="4216" y="105"/>
                </a:lnTo>
                <a:lnTo>
                  <a:pt x="4199" y="105"/>
                </a:lnTo>
                <a:lnTo>
                  <a:pt x="4183" y="105"/>
                </a:lnTo>
                <a:lnTo>
                  <a:pt x="4165" y="105"/>
                </a:lnTo>
                <a:lnTo>
                  <a:pt x="4147" y="107"/>
                </a:lnTo>
                <a:lnTo>
                  <a:pt x="4130" y="108"/>
                </a:lnTo>
                <a:lnTo>
                  <a:pt x="4112" y="109"/>
                </a:lnTo>
                <a:lnTo>
                  <a:pt x="4096" y="112"/>
                </a:lnTo>
                <a:lnTo>
                  <a:pt x="4078" y="114"/>
                </a:lnTo>
                <a:lnTo>
                  <a:pt x="4062" y="116"/>
                </a:lnTo>
                <a:lnTo>
                  <a:pt x="4045" y="120"/>
                </a:lnTo>
                <a:lnTo>
                  <a:pt x="4029" y="124"/>
                </a:lnTo>
                <a:lnTo>
                  <a:pt x="4013" y="129"/>
                </a:lnTo>
                <a:lnTo>
                  <a:pt x="3998" y="134"/>
                </a:lnTo>
                <a:lnTo>
                  <a:pt x="3982" y="138"/>
                </a:lnTo>
                <a:lnTo>
                  <a:pt x="3964" y="143"/>
                </a:lnTo>
                <a:lnTo>
                  <a:pt x="3946" y="147"/>
                </a:lnTo>
                <a:lnTo>
                  <a:pt x="3927" y="152"/>
                </a:lnTo>
                <a:lnTo>
                  <a:pt x="3907" y="157"/>
                </a:lnTo>
                <a:lnTo>
                  <a:pt x="3889" y="162"/>
                </a:lnTo>
                <a:lnTo>
                  <a:pt x="3869" y="165"/>
                </a:lnTo>
                <a:lnTo>
                  <a:pt x="3849" y="169"/>
                </a:lnTo>
                <a:lnTo>
                  <a:pt x="3829" y="173"/>
                </a:lnTo>
                <a:lnTo>
                  <a:pt x="3809" y="176"/>
                </a:lnTo>
                <a:lnTo>
                  <a:pt x="3790" y="180"/>
                </a:lnTo>
                <a:lnTo>
                  <a:pt x="3771" y="183"/>
                </a:lnTo>
                <a:lnTo>
                  <a:pt x="3752" y="185"/>
                </a:lnTo>
                <a:lnTo>
                  <a:pt x="3735" y="186"/>
                </a:lnTo>
                <a:lnTo>
                  <a:pt x="3718" y="187"/>
                </a:lnTo>
                <a:lnTo>
                  <a:pt x="3702" y="189"/>
                </a:lnTo>
                <a:lnTo>
                  <a:pt x="3684" y="190"/>
                </a:lnTo>
                <a:lnTo>
                  <a:pt x="3665" y="192"/>
                </a:lnTo>
                <a:lnTo>
                  <a:pt x="3645" y="195"/>
                </a:lnTo>
                <a:lnTo>
                  <a:pt x="3627" y="199"/>
                </a:lnTo>
                <a:lnTo>
                  <a:pt x="3607" y="202"/>
                </a:lnTo>
                <a:lnTo>
                  <a:pt x="3587" y="206"/>
                </a:lnTo>
                <a:lnTo>
                  <a:pt x="3567" y="210"/>
                </a:lnTo>
                <a:lnTo>
                  <a:pt x="3548" y="214"/>
                </a:lnTo>
                <a:lnTo>
                  <a:pt x="3529" y="218"/>
                </a:lnTo>
                <a:lnTo>
                  <a:pt x="3511" y="222"/>
                </a:lnTo>
                <a:lnTo>
                  <a:pt x="3495" y="227"/>
                </a:lnTo>
                <a:lnTo>
                  <a:pt x="3480" y="230"/>
                </a:lnTo>
                <a:lnTo>
                  <a:pt x="3467" y="233"/>
                </a:lnTo>
                <a:lnTo>
                  <a:pt x="3454" y="236"/>
                </a:lnTo>
                <a:lnTo>
                  <a:pt x="3444" y="239"/>
                </a:lnTo>
                <a:lnTo>
                  <a:pt x="3435" y="241"/>
                </a:lnTo>
                <a:lnTo>
                  <a:pt x="3424" y="241"/>
                </a:lnTo>
                <a:lnTo>
                  <a:pt x="3413" y="243"/>
                </a:lnTo>
                <a:lnTo>
                  <a:pt x="3400" y="243"/>
                </a:lnTo>
                <a:lnTo>
                  <a:pt x="3385" y="241"/>
                </a:lnTo>
                <a:lnTo>
                  <a:pt x="3370" y="241"/>
                </a:lnTo>
                <a:lnTo>
                  <a:pt x="3355" y="241"/>
                </a:lnTo>
                <a:lnTo>
                  <a:pt x="3337" y="241"/>
                </a:lnTo>
                <a:lnTo>
                  <a:pt x="3320" y="241"/>
                </a:lnTo>
                <a:lnTo>
                  <a:pt x="3302" y="244"/>
                </a:lnTo>
                <a:lnTo>
                  <a:pt x="3282" y="246"/>
                </a:lnTo>
                <a:lnTo>
                  <a:pt x="3262" y="250"/>
                </a:lnTo>
                <a:lnTo>
                  <a:pt x="3242" y="256"/>
                </a:lnTo>
                <a:lnTo>
                  <a:pt x="3221" y="263"/>
                </a:lnTo>
                <a:lnTo>
                  <a:pt x="3200" y="272"/>
                </a:lnTo>
                <a:lnTo>
                  <a:pt x="3177" y="284"/>
                </a:lnTo>
                <a:lnTo>
                  <a:pt x="3156" y="295"/>
                </a:lnTo>
                <a:lnTo>
                  <a:pt x="3137" y="304"/>
                </a:lnTo>
                <a:lnTo>
                  <a:pt x="3121" y="311"/>
                </a:lnTo>
                <a:lnTo>
                  <a:pt x="3106" y="315"/>
                </a:lnTo>
                <a:lnTo>
                  <a:pt x="3093" y="319"/>
                </a:lnTo>
                <a:lnTo>
                  <a:pt x="3080" y="321"/>
                </a:lnTo>
                <a:lnTo>
                  <a:pt x="3068" y="321"/>
                </a:lnTo>
                <a:lnTo>
                  <a:pt x="3057" y="322"/>
                </a:lnTo>
                <a:lnTo>
                  <a:pt x="3047" y="322"/>
                </a:lnTo>
                <a:lnTo>
                  <a:pt x="3036" y="322"/>
                </a:lnTo>
                <a:lnTo>
                  <a:pt x="3025" y="322"/>
                </a:lnTo>
                <a:lnTo>
                  <a:pt x="3013" y="324"/>
                </a:lnTo>
                <a:lnTo>
                  <a:pt x="3000" y="326"/>
                </a:lnTo>
                <a:lnTo>
                  <a:pt x="2986" y="330"/>
                </a:lnTo>
                <a:lnTo>
                  <a:pt x="2969" y="335"/>
                </a:lnTo>
                <a:lnTo>
                  <a:pt x="2952" y="342"/>
                </a:lnTo>
                <a:lnTo>
                  <a:pt x="2933" y="349"/>
                </a:lnTo>
                <a:lnTo>
                  <a:pt x="2912" y="355"/>
                </a:lnTo>
                <a:lnTo>
                  <a:pt x="2892" y="360"/>
                </a:lnTo>
                <a:lnTo>
                  <a:pt x="2871" y="364"/>
                </a:lnTo>
                <a:lnTo>
                  <a:pt x="2849" y="366"/>
                </a:lnTo>
                <a:lnTo>
                  <a:pt x="2828" y="368"/>
                </a:lnTo>
                <a:lnTo>
                  <a:pt x="2808" y="369"/>
                </a:lnTo>
                <a:lnTo>
                  <a:pt x="2787" y="369"/>
                </a:lnTo>
                <a:lnTo>
                  <a:pt x="2767" y="368"/>
                </a:lnTo>
                <a:lnTo>
                  <a:pt x="2748" y="368"/>
                </a:lnTo>
                <a:lnTo>
                  <a:pt x="2729" y="366"/>
                </a:lnTo>
                <a:lnTo>
                  <a:pt x="2712" y="365"/>
                </a:lnTo>
                <a:lnTo>
                  <a:pt x="2697" y="364"/>
                </a:lnTo>
                <a:lnTo>
                  <a:pt x="2681" y="363"/>
                </a:lnTo>
                <a:lnTo>
                  <a:pt x="2668" y="361"/>
                </a:lnTo>
                <a:lnTo>
                  <a:pt x="2657" y="361"/>
                </a:lnTo>
                <a:lnTo>
                  <a:pt x="2652" y="364"/>
                </a:lnTo>
                <a:lnTo>
                  <a:pt x="2645" y="366"/>
                </a:lnTo>
                <a:lnTo>
                  <a:pt x="2635" y="369"/>
                </a:lnTo>
                <a:lnTo>
                  <a:pt x="2625" y="373"/>
                </a:lnTo>
                <a:lnTo>
                  <a:pt x="2613" y="376"/>
                </a:lnTo>
                <a:lnTo>
                  <a:pt x="2600" y="380"/>
                </a:lnTo>
                <a:lnTo>
                  <a:pt x="2585" y="384"/>
                </a:lnTo>
                <a:lnTo>
                  <a:pt x="2571" y="387"/>
                </a:lnTo>
                <a:lnTo>
                  <a:pt x="2555" y="391"/>
                </a:lnTo>
                <a:lnTo>
                  <a:pt x="2540" y="396"/>
                </a:lnTo>
                <a:lnTo>
                  <a:pt x="2525" y="399"/>
                </a:lnTo>
                <a:lnTo>
                  <a:pt x="2510" y="403"/>
                </a:lnTo>
                <a:lnTo>
                  <a:pt x="2497" y="407"/>
                </a:lnTo>
                <a:lnTo>
                  <a:pt x="2484" y="411"/>
                </a:lnTo>
                <a:lnTo>
                  <a:pt x="2472" y="414"/>
                </a:lnTo>
                <a:lnTo>
                  <a:pt x="2461" y="417"/>
                </a:lnTo>
                <a:lnTo>
                  <a:pt x="2451" y="417"/>
                </a:lnTo>
                <a:lnTo>
                  <a:pt x="2439" y="418"/>
                </a:lnTo>
                <a:lnTo>
                  <a:pt x="2424" y="418"/>
                </a:lnTo>
                <a:lnTo>
                  <a:pt x="2406" y="418"/>
                </a:lnTo>
                <a:lnTo>
                  <a:pt x="2386" y="420"/>
                </a:lnTo>
                <a:lnTo>
                  <a:pt x="2365" y="423"/>
                </a:lnTo>
                <a:lnTo>
                  <a:pt x="2342" y="429"/>
                </a:lnTo>
                <a:lnTo>
                  <a:pt x="2317" y="436"/>
                </a:lnTo>
                <a:lnTo>
                  <a:pt x="2304" y="441"/>
                </a:lnTo>
                <a:lnTo>
                  <a:pt x="2289" y="447"/>
                </a:lnTo>
                <a:lnTo>
                  <a:pt x="2274" y="452"/>
                </a:lnTo>
                <a:lnTo>
                  <a:pt x="2258" y="458"/>
                </a:lnTo>
                <a:lnTo>
                  <a:pt x="2242" y="464"/>
                </a:lnTo>
                <a:lnTo>
                  <a:pt x="2225" y="469"/>
                </a:lnTo>
                <a:lnTo>
                  <a:pt x="2209" y="475"/>
                </a:lnTo>
                <a:lnTo>
                  <a:pt x="2192" y="482"/>
                </a:lnTo>
                <a:lnTo>
                  <a:pt x="2177" y="486"/>
                </a:lnTo>
                <a:lnTo>
                  <a:pt x="2160" y="491"/>
                </a:lnTo>
                <a:lnTo>
                  <a:pt x="2146" y="495"/>
                </a:lnTo>
                <a:lnTo>
                  <a:pt x="2132" y="499"/>
                </a:lnTo>
                <a:lnTo>
                  <a:pt x="2119" y="501"/>
                </a:lnTo>
                <a:lnTo>
                  <a:pt x="2108" y="504"/>
                </a:lnTo>
                <a:lnTo>
                  <a:pt x="2097" y="505"/>
                </a:lnTo>
                <a:lnTo>
                  <a:pt x="2089" y="505"/>
                </a:lnTo>
                <a:lnTo>
                  <a:pt x="2073" y="504"/>
                </a:lnTo>
                <a:lnTo>
                  <a:pt x="2061" y="504"/>
                </a:lnTo>
                <a:lnTo>
                  <a:pt x="2046" y="502"/>
                </a:lnTo>
                <a:lnTo>
                  <a:pt x="2036" y="501"/>
                </a:lnTo>
                <a:lnTo>
                  <a:pt x="2026" y="501"/>
                </a:lnTo>
                <a:lnTo>
                  <a:pt x="2018" y="500"/>
                </a:lnTo>
                <a:lnTo>
                  <a:pt x="2014" y="500"/>
                </a:lnTo>
                <a:lnTo>
                  <a:pt x="2012" y="500"/>
                </a:lnTo>
                <a:lnTo>
                  <a:pt x="2004" y="502"/>
                </a:lnTo>
                <a:lnTo>
                  <a:pt x="1992" y="507"/>
                </a:lnTo>
                <a:lnTo>
                  <a:pt x="1977" y="512"/>
                </a:lnTo>
                <a:lnTo>
                  <a:pt x="1959" y="517"/>
                </a:lnTo>
                <a:lnTo>
                  <a:pt x="1939" y="523"/>
                </a:lnTo>
                <a:lnTo>
                  <a:pt x="1918" y="529"/>
                </a:lnTo>
                <a:lnTo>
                  <a:pt x="1897" y="537"/>
                </a:lnTo>
                <a:lnTo>
                  <a:pt x="1875" y="543"/>
                </a:lnTo>
                <a:lnTo>
                  <a:pt x="1854" y="550"/>
                </a:lnTo>
                <a:lnTo>
                  <a:pt x="1832" y="556"/>
                </a:lnTo>
                <a:lnTo>
                  <a:pt x="1814" y="561"/>
                </a:lnTo>
                <a:lnTo>
                  <a:pt x="1797" y="567"/>
                </a:lnTo>
                <a:lnTo>
                  <a:pt x="1783" y="571"/>
                </a:lnTo>
                <a:lnTo>
                  <a:pt x="1772" y="575"/>
                </a:lnTo>
                <a:lnTo>
                  <a:pt x="1765" y="576"/>
                </a:lnTo>
                <a:lnTo>
                  <a:pt x="1763" y="577"/>
                </a:lnTo>
                <a:lnTo>
                  <a:pt x="1751" y="578"/>
                </a:lnTo>
                <a:lnTo>
                  <a:pt x="1736" y="577"/>
                </a:lnTo>
                <a:lnTo>
                  <a:pt x="1720" y="576"/>
                </a:lnTo>
                <a:lnTo>
                  <a:pt x="1702" y="573"/>
                </a:lnTo>
                <a:lnTo>
                  <a:pt x="1684" y="572"/>
                </a:lnTo>
                <a:lnTo>
                  <a:pt x="1666" y="571"/>
                </a:lnTo>
                <a:lnTo>
                  <a:pt x="1649" y="570"/>
                </a:lnTo>
                <a:lnTo>
                  <a:pt x="1633" y="571"/>
                </a:lnTo>
                <a:lnTo>
                  <a:pt x="1616" y="572"/>
                </a:lnTo>
                <a:lnTo>
                  <a:pt x="1598" y="573"/>
                </a:lnTo>
                <a:lnTo>
                  <a:pt x="1580" y="575"/>
                </a:lnTo>
                <a:lnTo>
                  <a:pt x="1561" y="577"/>
                </a:lnTo>
                <a:lnTo>
                  <a:pt x="1542" y="580"/>
                </a:lnTo>
                <a:lnTo>
                  <a:pt x="1524" y="583"/>
                </a:lnTo>
                <a:lnTo>
                  <a:pt x="1509" y="588"/>
                </a:lnTo>
                <a:lnTo>
                  <a:pt x="1496" y="594"/>
                </a:lnTo>
                <a:lnTo>
                  <a:pt x="1484" y="600"/>
                </a:lnTo>
                <a:lnTo>
                  <a:pt x="1472" y="607"/>
                </a:lnTo>
                <a:lnTo>
                  <a:pt x="1457" y="611"/>
                </a:lnTo>
                <a:lnTo>
                  <a:pt x="1443" y="616"/>
                </a:lnTo>
                <a:lnTo>
                  <a:pt x="1428" y="620"/>
                </a:lnTo>
                <a:lnTo>
                  <a:pt x="1412" y="624"/>
                </a:lnTo>
                <a:lnTo>
                  <a:pt x="1395" y="625"/>
                </a:lnTo>
                <a:lnTo>
                  <a:pt x="1377" y="626"/>
                </a:lnTo>
                <a:lnTo>
                  <a:pt x="1359" y="626"/>
                </a:lnTo>
                <a:lnTo>
                  <a:pt x="1340" y="629"/>
                </a:lnTo>
                <a:lnTo>
                  <a:pt x="1321" y="631"/>
                </a:lnTo>
                <a:lnTo>
                  <a:pt x="1303" y="634"/>
                </a:lnTo>
                <a:lnTo>
                  <a:pt x="1287" y="637"/>
                </a:lnTo>
                <a:lnTo>
                  <a:pt x="1272" y="642"/>
                </a:lnTo>
                <a:lnTo>
                  <a:pt x="1259" y="646"/>
                </a:lnTo>
                <a:lnTo>
                  <a:pt x="1247" y="651"/>
                </a:lnTo>
                <a:lnTo>
                  <a:pt x="1235" y="654"/>
                </a:lnTo>
                <a:lnTo>
                  <a:pt x="1221" y="658"/>
                </a:lnTo>
                <a:lnTo>
                  <a:pt x="1205" y="660"/>
                </a:lnTo>
                <a:lnTo>
                  <a:pt x="1187" y="663"/>
                </a:lnTo>
                <a:lnTo>
                  <a:pt x="1168" y="667"/>
                </a:lnTo>
                <a:lnTo>
                  <a:pt x="1149" y="672"/>
                </a:lnTo>
                <a:lnTo>
                  <a:pt x="1131" y="676"/>
                </a:lnTo>
                <a:lnTo>
                  <a:pt x="1113" y="684"/>
                </a:lnTo>
                <a:lnTo>
                  <a:pt x="1012" y="678"/>
                </a:lnTo>
                <a:lnTo>
                  <a:pt x="1008" y="678"/>
                </a:lnTo>
                <a:lnTo>
                  <a:pt x="1000" y="678"/>
                </a:lnTo>
                <a:lnTo>
                  <a:pt x="987" y="678"/>
                </a:lnTo>
                <a:lnTo>
                  <a:pt x="973" y="679"/>
                </a:lnTo>
                <a:lnTo>
                  <a:pt x="958" y="680"/>
                </a:lnTo>
                <a:lnTo>
                  <a:pt x="942" y="683"/>
                </a:lnTo>
                <a:lnTo>
                  <a:pt x="930" y="685"/>
                </a:lnTo>
                <a:lnTo>
                  <a:pt x="921" y="689"/>
                </a:lnTo>
                <a:lnTo>
                  <a:pt x="913" y="694"/>
                </a:lnTo>
                <a:lnTo>
                  <a:pt x="900" y="700"/>
                </a:lnTo>
                <a:lnTo>
                  <a:pt x="883" y="708"/>
                </a:lnTo>
                <a:lnTo>
                  <a:pt x="864" y="717"/>
                </a:lnTo>
                <a:lnTo>
                  <a:pt x="843" y="727"/>
                </a:lnTo>
                <a:lnTo>
                  <a:pt x="820" y="736"/>
                </a:lnTo>
                <a:lnTo>
                  <a:pt x="797" y="745"/>
                </a:lnTo>
                <a:lnTo>
                  <a:pt x="774" y="754"/>
                </a:lnTo>
                <a:lnTo>
                  <a:pt x="763" y="757"/>
                </a:lnTo>
                <a:lnTo>
                  <a:pt x="750" y="760"/>
                </a:lnTo>
                <a:lnTo>
                  <a:pt x="734" y="762"/>
                </a:lnTo>
                <a:lnTo>
                  <a:pt x="719" y="765"/>
                </a:lnTo>
                <a:lnTo>
                  <a:pt x="703" y="767"/>
                </a:lnTo>
                <a:lnTo>
                  <a:pt x="685" y="770"/>
                </a:lnTo>
                <a:lnTo>
                  <a:pt x="666" y="772"/>
                </a:lnTo>
                <a:lnTo>
                  <a:pt x="647" y="773"/>
                </a:lnTo>
                <a:lnTo>
                  <a:pt x="627" y="774"/>
                </a:lnTo>
                <a:lnTo>
                  <a:pt x="606" y="776"/>
                </a:lnTo>
                <a:lnTo>
                  <a:pt x="585" y="777"/>
                </a:lnTo>
                <a:lnTo>
                  <a:pt x="564" y="778"/>
                </a:lnTo>
                <a:lnTo>
                  <a:pt x="543" y="779"/>
                </a:lnTo>
                <a:lnTo>
                  <a:pt x="520" y="781"/>
                </a:lnTo>
                <a:lnTo>
                  <a:pt x="498" y="781"/>
                </a:lnTo>
                <a:lnTo>
                  <a:pt x="476" y="782"/>
                </a:lnTo>
                <a:lnTo>
                  <a:pt x="457" y="783"/>
                </a:lnTo>
                <a:lnTo>
                  <a:pt x="443" y="787"/>
                </a:lnTo>
                <a:lnTo>
                  <a:pt x="431" y="790"/>
                </a:lnTo>
                <a:lnTo>
                  <a:pt x="422" y="794"/>
                </a:lnTo>
                <a:lnTo>
                  <a:pt x="413" y="800"/>
                </a:lnTo>
                <a:lnTo>
                  <a:pt x="404" y="805"/>
                </a:lnTo>
                <a:lnTo>
                  <a:pt x="393" y="810"/>
                </a:lnTo>
                <a:lnTo>
                  <a:pt x="381" y="815"/>
                </a:lnTo>
                <a:lnTo>
                  <a:pt x="365" y="821"/>
                </a:lnTo>
                <a:lnTo>
                  <a:pt x="349" y="827"/>
                </a:lnTo>
                <a:lnTo>
                  <a:pt x="331" y="834"/>
                </a:lnTo>
                <a:lnTo>
                  <a:pt x="313" y="843"/>
                </a:lnTo>
                <a:lnTo>
                  <a:pt x="294" y="850"/>
                </a:lnTo>
                <a:lnTo>
                  <a:pt x="274" y="858"/>
                </a:lnTo>
                <a:lnTo>
                  <a:pt x="251" y="865"/>
                </a:lnTo>
                <a:lnTo>
                  <a:pt x="228" y="8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 name="Freeform 3"/>
          <p:cNvSpPr>
            <a:spLocks/>
          </p:cNvSpPr>
          <p:nvPr/>
        </p:nvSpPr>
        <p:spPr bwMode="auto">
          <a:xfrm rot="543288">
            <a:off x="3872990" y="745017"/>
            <a:ext cx="5378472" cy="6033396"/>
          </a:xfrm>
          <a:custGeom>
            <a:avLst/>
            <a:gdLst>
              <a:gd name="T0" fmla="*/ 5881846 w 6397"/>
              <a:gd name="T1" fmla="*/ 4599570 h 8943"/>
              <a:gd name="T2" fmla="*/ 5844731 w 6397"/>
              <a:gd name="T3" fmla="*/ 4467777 h 8943"/>
              <a:gd name="T4" fmla="*/ 5774212 w 6397"/>
              <a:gd name="T5" fmla="*/ 4209921 h 8943"/>
              <a:gd name="T6" fmla="*/ 5750087 w 6397"/>
              <a:gd name="T7" fmla="*/ 3834599 h 8943"/>
              <a:gd name="T8" fmla="*/ 5686991 w 6397"/>
              <a:gd name="T9" fmla="*/ 3502824 h 8943"/>
              <a:gd name="T10" fmla="*/ 5592347 w 6397"/>
              <a:gd name="T11" fmla="*/ 3287372 h 8943"/>
              <a:gd name="T12" fmla="*/ 5492135 w 6397"/>
              <a:gd name="T13" fmla="*/ 2934969 h 8943"/>
              <a:gd name="T14" fmla="*/ 5403987 w 6397"/>
              <a:gd name="T15" fmla="*/ 2550478 h 8943"/>
              <a:gd name="T16" fmla="*/ 5250886 w 6397"/>
              <a:gd name="T17" fmla="*/ 2044508 h 8943"/>
              <a:gd name="T18" fmla="*/ 5164593 w 6397"/>
              <a:gd name="T19" fmla="*/ 1630220 h 8943"/>
              <a:gd name="T20" fmla="*/ 5051391 w 6397"/>
              <a:gd name="T21" fmla="*/ 1299019 h 8943"/>
              <a:gd name="T22" fmla="*/ 4927055 w 6397"/>
              <a:gd name="T23" fmla="*/ 1021681 h 8943"/>
              <a:gd name="T24" fmla="*/ 4855608 w 6397"/>
              <a:gd name="T25" fmla="*/ 710535 h 8943"/>
              <a:gd name="T26" fmla="*/ 4803647 w 6397"/>
              <a:gd name="T27" fmla="*/ 438354 h 8943"/>
              <a:gd name="T28" fmla="*/ 4696013 w 6397"/>
              <a:gd name="T29" fmla="*/ 112883 h 8943"/>
              <a:gd name="T30" fmla="*/ 4495590 w 6397"/>
              <a:gd name="T31" fmla="*/ 6303 h 8943"/>
              <a:gd name="T32" fmla="*/ 4225576 w 6397"/>
              <a:gd name="T33" fmla="*/ 52144 h 8943"/>
              <a:gd name="T34" fmla="*/ 4014947 w 6397"/>
              <a:gd name="T35" fmla="*/ 59593 h 8943"/>
              <a:gd name="T36" fmla="*/ 3770913 w 6397"/>
              <a:gd name="T37" fmla="*/ 103142 h 8943"/>
              <a:gd name="T38" fmla="*/ 3509251 w 6397"/>
              <a:gd name="T39" fmla="*/ 146691 h 8943"/>
              <a:gd name="T40" fmla="*/ 3207689 w 6397"/>
              <a:gd name="T41" fmla="*/ 187375 h 8943"/>
              <a:gd name="T42" fmla="*/ 2950666 w 6397"/>
              <a:gd name="T43" fmla="*/ 203419 h 8943"/>
              <a:gd name="T44" fmla="*/ 2656527 w 6397"/>
              <a:gd name="T45" fmla="*/ 233789 h 8943"/>
              <a:gd name="T46" fmla="*/ 2372595 w 6397"/>
              <a:gd name="T47" fmla="*/ 290517 h 8943"/>
              <a:gd name="T48" fmla="*/ 2129490 w 6397"/>
              <a:gd name="T49" fmla="*/ 346099 h 8943"/>
              <a:gd name="T50" fmla="*/ 1887312 w 6397"/>
              <a:gd name="T51" fmla="*/ 367874 h 8943"/>
              <a:gd name="T52" fmla="*/ 1603381 w 6397"/>
              <a:gd name="T53" fmla="*/ 383918 h 8943"/>
              <a:gd name="T54" fmla="*/ 1397391 w 6397"/>
              <a:gd name="T55" fmla="*/ 402828 h 8943"/>
              <a:gd name="T56" fmla="*/ 1087478 w 6397"/>
              <a:gd name="T57" fmla="*/ 464140 h 8943"/>
              <a:gd name="T58" fmla="*/ 836950 w 6397"/>
              <a:gd name="T59" fmla="*/ 502532 h 8943"/>
              <a:gd name="T60" fmla="*/ 499201 w 6397"/>
              <a:gd name="T61" fmla="*/ 511700 h 8943"/>
              <a:gd name="T62" fmla="*/ 247745 w 6397"/>
              <a:gd name="T63" fmla="*/ 534620 h 8943"/>
              <a:gd name="T64" fmla="*/ 38043 w 6397"/>
              <a:gd name="T65" fmla="*/ 574158 h 8943"/>
              <a:gd name="T66" fmla="*/ 73303 w 6397"/>
              <a:gd name="T67" fmla="*/ 799925 h 8943"/>
              <a:gd name="T68" fmla="*/ 186504 w 6397"/>
              <a:gd name="T69" fmla="*/ 1150036 h 8943"/>
              <a:gd name="T70" fmla="*/ 293211 w 6397"/>
              <a:gd name="T71" fmla="*/ 1457170 h 8943"/>
              <a:gd name="T72" fmla="*/ 377648 w 6397"/>
              <a:gd name="T73" fmla="*/ 1884065 h 8943"/>
              <a:gd name="T74" fmla="*/ 456518 w 6397"/>
              <a:gd name="T75" fmla="*/ 2268556 h 8943"/>
              <a:gd name="T76" fmla="*/ 563225 w 6397"/>
              <a:gd name="T77" fmla="*/ 2650182 h 8943"/>
              <a:gd name="T78" fmla="*/ 607763 w 6397"/>
              <a:gd name="T79" fmla="*/ 2895432 h 8943"/>
              <a:gd name="T80" fmla="*/ 696840 w 6397"/>
              <a:gd name="T81" fmla="*/ 3097132 h 8943"/>
              <a:gd name="T82" fmla="*/ 805402 w 6397"/>
              <a:gd name="T83" fmla="*/ 3455264 h 8943"/>
              <a:gd name="T84" fmla="*/ 863858 w 6397"/>
              <a:gd name="T85" fmla="*/ 3991031 h 8943"/>
              <a:gd name="T86" fmla="*/ 905613 w 6397"/>
              <a:gd name="T87" fmla="*/ 4268942 h 8943"/>
              <a:gd name="T88" fmla="*/ 1062425 w 6397"/>
              <a:gd name="T89" fmla="*/ 4580087 h 8943"/>
              <a:gd name="T90" fmla="*/ 1134800 w 6397"/>
              <a:gd name="T91" fmla="*/ 4906132 h 8943"/>
              <a:gd name="T92" fmla="*/ 1275838 w 6397"/>
              <a:gd name="T93" fmla="*/ 5124450 h 8943"/>
              <a:gd name="T94" fmla="*/ 1582039 w 6397"/>
              <a:gd name="T95" fmla="*/ 5100957 h 8943"/>
              <a:gd name="T96" fmla="*/ 1897519 w 6397"/>
              <a:gd name="T97" fmla="*/ 5063138 h 8943"/>
              <a:gd name="T98" fmla="*/ 2238980 w 6397"/>
              <a:gd name="T99" fmla="*/ 5024746 h 8943"/>
              <a:gd name="T100" fmla="*/ 2587864 w 6397"/>
              <a:gd name="T101" fmla="*/ 4989219 h 8943"/>
              <a:gd name="T102" fmla="*/ 2906127 w 6397"/>
              <a:gd name="T103" fmla="*/ 4948535 h 8943"/>
              <a:gd name="T104" fmla="*/ 3203050 w 6397"/>
              <a:gd name="T105" fmla="*/ 4911289 h 8943"/>
              <a:gd name="T106" fmla="*/ 3482342 w 6397"/>
              <a:gd name="T107" fmla="*/ 4896391 h 8943"/>
              <a:gd name="T108" fmla="*/ 3786687 w 6397"/>
              <a:gd name="T109" fmla="*/ 4852842 h 8943"/>
              <a:gd name="T110" fmla="*/ 4011236 w 6397"/>
              <a:gd name="T111" fmla="*/ 4831641 h 8943"/>
              <a:gd name="T112" fmla="*/ 4326716 w 6397"/>
              <a:gd name="T113" fmla="*/ 4794395 h 8943"/>
              <a:gd name="T114" fmla="*/ 4642195 w 6397"/>
              <a:gd name="T115" fmla="*/ 4761160 h 8943"/>
              <a:gd name="T116" fmla="*/ 5010565 w 6397"/>
              <a:gd name="T117" fmla="*/ 4731937 h 8943"/>
              <a:gd name="T118" fmla="*/ 5328828 w 6397"/>
              <a:gd name="T119" fmla="*/ 4676353 h 8943"/>
              <a:gd name="T120" fmla="*/ 5650803 w 6397"/>
              <a:gd name="T121" fmla="*/ 4632804 h 89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7"/>
              <a:gd name="T184" fmla="*/ 0 h 8943"/>
              <a:gd name="T185" fmla="*/ 6397 w 6397"/>
              <a:gd name="T186" fmla="*/ 8943 h 89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7" h="8943">
                <a:moveTo>
                  <a:pt x="6160" y="8063"/>
                </a:moveTo>
                <a:lnTo>
                  <a:pt x="6170" y="8063"/>
                </a:lnTo>
                <a:lnTo>
                  <a:pt x="6181" y="8064"/>
                </a:lnTo>
                <a:lnTo>
                  <a:pt x="6194" y="8064"/>
                </a:lnTo>
                <a:lnTo>
                  <a:pt x="6207" y="8064"/>
                </a:lnTo>
                <a:lnTo>
                  <a:pt x="6218" y="8063"/>
                </a:lnTo>
                <a:lnTo>
                  <a:pt x="6230" y="8062"/>
                </a:lnTo>
                <a:lnTo>
                  <a:pt x="6241" y="8058"/>
                </a:lnTo>
                <a:lnTo>
                  <a:pt x="6249" y="8054"/>
                </a:lnTo>
                <a:lnTo>
                  <a:pt x="6256" y="8051"/>
                </a:lnTo>
                <a:lnTo>
                  <a:pt x="6263" y="8049"/>
                </a:lnTo>
                <a:lnTo>
                  <a:pt x="6271" y="8048"/>
                </a:lnTo>
                <a:lnTo>
                  <a:pt x="6278" y="8048"/>
                </a:lnTo>
                <a:lnTo>
                  <a:pt x="6286" y="8048"/>
                </a:lnTo>
                <a:lnTo>
                  <a:pt x="6294" y="8047"/>
                </a:lnTo>
                <a:lnTo>
                  <a:pt x="6301" y="8045"/>
                </a:lnTo>
                <a:lnTo>
                  <a:pt x="6306" y="8040"/>
                </a:lnTo>
                <a:lnTo>
                  <a:pt x="6315" y="8035"/>
                </a:lnTo>
                <a:lnTo>
                  <a:pt x="6325" y="8031"/>
                </a:lnTo>
                <a:lnTo>
                  <a:pt x="6339" y="8027"/>
                </a:lnTo>
                <a:lnTo>
                  <a:pt x="6354" y="8024"/>
                </a:lnTo>
                <a:lnTo>
                  <a:pt x="6366" y="8019"/>
                </a:lnTo>
                <a:lnTo>
                  <a:pt x="6379" y="8013"/>
                </a:lnTo>
                <a:lnTo>
                  <a:pt x="6390" y="8005"/>
                </a:lnTo>
                <a:lnTo>
                  <a:pt x="6397" y="7994"/>
                </a:lnTo>
                <a:lnTo>
                  <a:pt x="6391" y="7978"/>
                </a:lnTo>
                <a:lnTo>
                  <a:pt x="6384" y="7958"/>
                </a:lnTo>
                <a:lnTo>
                  <a:pt x="6376" y="7934"/>
                </a:lnTo>
                <a:lnTo>
                  <a:pt x="6368" y="7909"/>
                </a:lnTo>
                <a:lnTo>
                  <a:pt x="6359" y="7884"/>
                </a:lnTo>
                <a:lnTo>
                  <a:pt x="6354" y="7863"/>
                </a:lnTo>
                <a:lnTo>
                  <a:pt x="6349" y="7846"/>
                </a:lnTo>
                <a:lnTo>
                  <a:pt x="6348" y="7835"/>
                </a:lnTo>
                <a:lnTo>
                  <a:pt x="6345" y="7829"/>
                </a:lnTo>
                <a:lnTo>
                  <a:pt x="6341" y="7823"/>
                </a:lnTo>
                <a:lnTo>
                  <a:pt x="6334" y="7818"/>
                </a:lnTo>
                <a:lnTo>
                  <a:pt x="6325" y="7813"/>
                </a:lnTo>
                <a:lnTo>
                  <a:pt x="6316" y="7807"/>
                </a:lnTo>
                <a:lnTo>
                  <a:pt x="6308" y="7802"/>
                </a:lnTo>
                <a:lnTo>
                  <a:pt x="6299" y="7797"/>
                </a:lnTo>
                <a:lnTo>
                  <a:pt x="6295" y="7791"/>
                </a:lnTo>
                <a:lnTo>
                  <a:pt x="6290" y="7784"/>
                </a:lnTo>
                <a:lnTo>
                  <a:pt x="6284" y="7771"/>
                </a:lnTo>
                <a:lnTo>
                  <a:pt x="6278" y="7755"/>
                </a:lnTo>
                <a:lnTo>
                  <a:pt x="6272" y="7736"/>
                </a:lnTo>
                <a:lnTo>
                  <a:pt x="6268" y="7712"/>
                </a:lnTo>
                <a:lnTo>
                  <a:pt x="6264" y="7686"/>
                </a:lnTo>
                <a:lnTo>
                  <a:pt x="6265" y="7654"/>
                </a:lnTo>
                <a:lnTo>
                  <a:pt x="6270" y="7618"/>
                </a:lnTo>
                <a:lnTo>
                  <a:pt x="6276" y="7583"/>
                </a:lnTo>
                <a:lnTo>
                  <a:pt x="6279" y="7551"/>
                </a:lnTo>
                <a:lnTo>
                  <a:pt x="6281" y="7523"/>
                </a:lnTo>
                <a:lnTo>
                  <a:pt x="6279" y="7497"/>
                </a:lnTo>
                <a:lnTo>
                  <a:pt x="6276" y="7474"/>
                </a:lnTo>
                <a:lnTo>
                  <a:pt x="6270" y="7453"/>
                </a:lnTo>
                <a:lnTo>
                  <a:pt x="6262" y="7432"/>
                </a:lnTo>
                <a:lnTo>
                  <a:pt x="6252" y="7413"/>
                </a:lnTo>
                <a:lnTo>
                  <a:pt x="6242" y="7394"/>
                </a:lnTo>
                <a:lnTo>
                  <a:pt x="6231" y="7371"/>
                </a:lnTo>
                <a:lnTo>
                  <a:pt x="6223" y="7347"/>
                </a:lnTo>
                <a:lnTo>
                  <a:pt x="6217" y="7323"/>
                </a:lnTo>
                <a:lnTo>
                  <a:pt x="6211" y="7301"/>
                </a:lnTo>
                <a:lnTo>
                  <a:pt x="6209" y="7280"/>
                </a:lnTo>
                <a:lnTo>
                  <a:pt x="6208" y="7264"/>
                </a:lnTo>
                <a:lnTo>
                  <a:pt x="6209" y="7253"/>
                </a:lnTo>
                <a:lnTo>
                  <a:pt x="6209" y="7227"/>
                </a:lnTo>
                <a:lnTo>
                  <a:pt x="6202" y="7189"/>
                </a:lnTo>
                <a:lnTo>
                  <a:pt x="6196" y="7148"/>
                </a:lnTo>
                <a:lnTo>
                  <a:pt x="6199" y="7111"/>
                </a:lnTo>
                <a:lnTo>
                  <a:pt x="6208" y="7073"/>
                </a:lnTo>
                <a:lnTo>
                  <a:pt x="6214" y="7026"/>
                </a:lnTo>
                <a:lnTo>
                  <a:pt x="6218" y="6983"/>
                </a:lnTo>
                <a:lnTo>
                  <a:pt x="6222" y="6950"/>
                </a:lnTo>
                <a:lnTo>
                  <a:pt x="6222" y="6921"/>
                </a:lnTo>
                <a:lnTo>
                  <a:pt x="6219" y="6884"/>
                </a:lnTo>
                <a:lnTo>
                  <a:pt x="6215" y="6849"/>
                </a:lnTo>
                <a:lnTo>
                  <a:pt x="6214" y="6820"/>
                </a:lnTo>
                <a:lnTo>
                  <a:pt x="6211" y="6787"/>
                </a:lnTo>
                <a:lnTo>
                  <a:pt x="6205" y="6740"/>
                </a:lnTo>
                <a:lnTo>
                  <a:pt x="6197" y="6692"/>
                </a:lnTo>
                <a:lnTo>
                  <a:pt x="6190" y="6655"/>
                </a:lnTo>
                <a:lnTo>
                  <a:pt x="6187" y="6640"/>
                </a:lnTo>
                <a:lnTo>
                  <a:pt x="6183" y="6623"/>
                </a:lnTo>
                <a:lnTo>
                  <a:pt x="6177" y="6604"/>
                </a:lnTo>
                <a:lnTo>
                  <a:pt x="6171" y="6583"/>
                </a:lnTo>
                <a:lnTo>
                  <a:pt x="6165" y="6563"/>
                </a:lnTo>
                <a:lnTo>
                  <a:pt x="6160" y="6545"/>
                </a:lnTo>
                <a:lnTo>
                  <a:pt x="6154" y="6529"/>
                </a:lnTo>
                <a:lnTo>
                  <a:pt x="6149" y="6517"/>
                </a:lnTo>
                <a:lnTo>
                  <a:pt x="6142" y="6490"/>
                </a:lnTo>
                <a:lnTo>
                  <a:pt x="6137" y="6455"/>
                </a:lnTo>
                <a:lnTo>
                  <a:pt x="6136" y="6420"/>
                </a:lnTo>
                <a:lnTo>
                  <a:pt x="6136" y="6394"/>
                </a:lnTo>
                <a:lnTo>
                  <a:pt x="6135" y="6367"/>
                </a:lnTo>
                <a:lnTo>
                  <a:pt x="6129" y="6329"/>
                </a:lnTo>
                <a:lnTo>
                  <a:pt x="6124" y="6290"/>
                </a:lnTo>
                <a:lnTo>
                  <a:pt x="6122" y="6260"/>
                </a:lnTo>
                <a:lnTo>
                  <a:pt x="6124" y="6224"/>
                </a:lnTo>
                <a:lnTo>
                  <a:pt x="6128" y="6169"/>
                </a:lnTo>
                <a:lnTo>
                  <a:pt x="6129" y="6113"/>
                </a:lnTo>
                <a:lnTo>
                  <a:pt x="6123" y="6073"/>
                </a:lnTo>
                <a:lnTo>
                  <a:pt x="6118" y="6058"/>
                </a:lnTo>
                <a:lnTo>
                  <a:pt x="6114" y="6044"/>
                </a:lnTo>
                <a:lnTo>
                  <a:pt x="6109" y="6028"/>
                </a:lnTo>
                <a:lnTo>
                  <a:pt x="6105" y="6012"/>
                </a:lnTo>
                <a:lnTo>
                  <a:pt x="6102" y="5996"/>
                </a:lnTo>
                <a:lnTo>
                  <a:pt x="6097" y="5982"/>
                </a:lnTo>
                <a:lnTo>
                  <a:pt x="6093" y="5970"/>
                </a:lnTo>
                <a:lnTo>
                  <a:pt x="6088" y="5961"/>
                </a:lnTo>
                <a:lnTo>
                  <a:pt x="6083" y="5954"/>
                </a:lnTo>
                <a:lnTo>
                  <a:pt x="6077" y="5945"/>
                </a:lnTo>
                <a:lnTo>
                  <a:pt x="6070" y="5936"/>
                </a:lnTo>
                <a:lnTo>
                  <a:pt x="6064" y="5925"/>
                </a:lnTo>
                <a:lnTo>
                  <a:pt x="6058" y="5912"/>
                </a:lnTo>
                <a:lnTo>
                  <a:pt x="6054" y="5898"/>
                </a:lnTo>
                <a:lnTo>
                  <a:pt x="6049" y="5879"/>
                </a:lnTo>
                <a:lnTo>
                  <a:pt x="6045" y="5858"/>
                </a:lnTo>
                <a:lnTo>
                  <a:pt x="6040" y="5813"/>
                </a:lnTo>
                <a:lnTo>
                  <a:pt x="6033" y="5771"/>
                </a:lnTo>
                <a:lnTo>
                  <a:pt x="6027" y="5737"/>
                </a:lnTo>
                <a:lnTo>
                  <a:pt x="6023" y="5714"/>
                </a:lnTo>
                <a:lnTo>
                  <a:pt x="6021" y="5683"/>
                </a:lnTo>
                <a:lnTo>
                  <a:pt x="6015" y="5634"/>
                </a:lnTo>
                <a:lnTo>
                  <a:pt x="6007" y="5586"/>
                </a:lnTo>
                <a:lnTo>
                  <a:pt x="5997" y="5556"/>
                </a:lnTo>
                <a:lnTo>
                  <a:pt x="5988" y="5533"/>
                </a:lnTo>
                <a:lnTo>
                  <a:pt x="5981" y="5498"/>
                </a:lnTo>
                <a:lnTo>
                  <a:pt x="5976" y="5463"/>
                </a:lnTo>
                <a:lnTo>
                  <a:pt x="5975" y="5430"/>
                </a:lnTo>
                <a:lnTo>
                  <a:pt x="5971" y="5420"/>
                </a:lnTo>
                <a:lnTo>
                  <a:pt x="5964" y="5395"/>
                </a:lnTo>
                <a:lnTo>
                  <a:pt x="5956" y="5365"/>
                </a:lnTo>
                <a:lnTo>
                  <a:pt x="5950" y="5338"/>
                </a:lnTo>
                <a:lnTo>
                  <a:pt x="5946" y="5310"/>
                </a:lnTo>
                <a:lnTo>
                  <a:pt x="5941" y="5276"/>
                </a:lnTo>
                <a:lnTo>
                  <a:pt x="5936" y="5246"/>
                </a:lnTo>
                <a:lnTo>
                  <a:pt x="5934" y="5225"/>
                </a:lnTo>
                <a:lnTo>
                  <a:pt x="5931" y="5199"/>
                </a:lnTo>
                <a:lnTo>
                  <a:pt x="5924" y="5161"/>
                </a:lnTo>
                <a:lnTo>
                  <a:pt x="5919" y="5122"/>
                </a:lnTo>
                <a:lnTo>
                  <a:pt x="5917" y="5095"/>
                </a:lnTo>
                <a:lnTo>
                  <a:pt x="5909" y="5083"/>
                </a:lnTo>
                <a:lnTo>
                  <a:pt x="5901" y="5067"/>
                </a:lnTo>
                <a:lnTo>
                  <a:pt x="5894" y="5047"/>
                </a:lnTo>
                <a:lnTo>
                  <a:pt x="5888" y="5026"/>
                </a:lnTo>
                <a:lnTo>
                  <a:pt x="5882" y="5004"/>
                </a:lnTo>
                <a:lnTo>
                  <a:pt x="5879" y="4984"/>
                </a:lnTo>
                <a:lnTo>
                  <a:pt x="5876" y="4965"/>
                </a:lnTo>
                <a:lnTo>
                  <a:pt x="5876" y="4950"/>
                </a:lnTo>
                <a:lnTo>
                  <a:pt x="5877" y="4914"/>
                </a:lnTo>
                <a:lnTo>
                  <a:pt x="5879" y="4862"/>
                </a:lnTo>
                <a:lnTo>
                  <a:pt x="5881" y="4810"/>
                </a:lnTo>
                <a:lnTo>
                  <a:pt x="5886" y="4770"/>
                </a:lnTo>
                <a:lnTo>
                  <a:pt x="5888" y="4734"/>
                </a:lnTo>
                <a:lnTo>
                  <a:pt x="5884" y="4682"/>
                </a:lnTo>
                <a:lnTo>
                  <a:pt x="5875" y="4620"/>
                </a:lnTo>
                <a:lnTo>
                  <a:pt x="5857" y="4553"/>
                </a:lnTo>
                <a:lnTo>
                  <a:pt x="5847" y="4519"/>
                </a:lnTo>
                <a:lnTo>
                  <a:pt x="5835" y="4485"/>
                </a:lnTo>
                <a:lnTo>
                  <a:pt x="5824" y="4451"/>
                </a:lnTo>
                <a:lnTo>
                  <a:pt x="5813" y="4416"/>
                </a:lnTo>
                <a:lnTo>
                  <a:pt x="5802" y="4382"/>
                </a:lnTo>
                <a:lnTo>
                  <a:pt x="5790" y="4349"/>
                </a:lnTo>
                <a:lnTo>
                  <a:pt x="5780" y="4316"/>
                </a:lnTo>
                <a:lnTo>
                  <a:pt x="5769" y="4285"/>
                </a:lnTo>
                <a:lnTo>
                  <a:pt x="5754" y="4230"/>
                </a:lnTo>
                <a:lnTo>
                  <a:pt x="5746" y="4180"/>
                </a:lnTo>
                <a:lnTo>
                  <a:pt x="5741" y="4133"/>
                </a:lnTo>
                <a:lnTo>
                  <a:pt x="5740" y="4087"/>
                </a:lnTo>
                <a:lnTo>
                  <a:pt x="5736" y="4042"/>
                </a:lnTo>
                <a:lnTo>
                  <a:pt x="5729" y="4003"/>
                </a:lnTo>
                <a:lnTo>
                  <a:pt x="5720" y="3970"/>
                </a:lnTo>
                <a:lnTo>
                  <a:pt x="5710" y="3943"/>
                </a:lnTo>
                <a:lnTo>
                  <a:pt x="5701" y="3903"/>
                </a:lnTo>
                <a:lnTo>
                  <a:pt x="5692" y="3839"/>
                </a:lnTo>
                <a:lnTo>
                  <a:pt x="5685" y="3774"/>
                </a:lnTo>
                <a:lnTo>
                  <a:pt x="5680" y="3728"/>
                </a:lnTo>
                <a:lnTo>
                  <a:pt x="5676" y="3685"/>
                </a:lnTo>
                <a:lnTo>
                  <a:pt x="5669" y="3627"/>
                </a:lnTo>
                <a:lnTo>
                  <a:pt x="5659" y="3568"/>
                </a:lnTo>
                <a:lnTo>
                  <a:pt x="5648" y="3519"/>
                </a:lnTo>
                <a:lnTo>
                  <a:pt x="5642" y="3480"/>
                </a:lnTo>
                <a:lnTo>
                  <a:pt x="5642" y="3445"/>
                </a:lnTo>
                <a:lnTo>
                  <a:pt x="5646" y="3416"/>
                </a:lnTo>
                <a:lnTo>
                  <a:pt x="5649" y="3397"/>
                </a:lnTo>
                <a:lnTo>
                  <a:pt x="5634" y="3296"/>
                </a:lnTo>
                <a:lnTo>
                  <a:pt x="5635" y="3277"/>
                </a:lnTo>
                <a:lnTo>
                  <a:pt x="5634" y="3252"/>
                </a:lnTo>
                <a:lnTo>
                  <a:pt x="5629" y="3226"/>
                </a:lnTo>
                <a:lnTo>
                  <a:pt x="5623" y="3198"/>
                </a:lnTo>
                <a:lnTo>
                  <a:pt x="5616" y="3169"/>
                </a:lnTo>
                <a:lnTo>
                  <a:pt x="5609" y="3141"/>
                </a:lnTo>
                <a:lnTo>
                  <a:pt x="5603" y="3114"/>
                </a:lnTo>
                <a:lnTo>
                  <a:pt x="5599" y="3088"/>
                </a:lnTo>
                <a:lnTo>
                  <a:pt x="5594" y="3059"/>
                </a:lnTo>
                <a:lnTo>
                  <a:pt x="5589" y="3021"/>
                </a:lnTo>
                <a:lnTo>
                  <a:pt x="5583" y="2976"/>
                </a:lnTo>
                <a:lnTo>
                  <a:pt x="5578" y="2930"/>
                </a:lnTo>
                <a:lnTo>
                  <a:pt x="5572" y="2886"/>
                </a:lnTo>
                <a:lnTo>
                  <a:pt x="5566" y="2845"/>
                </a:lnTo>
                <a:lnTo>
                  <a:pt x="5560" y="2815"/>
                </a:lnTo>
                <a:lnTo>
                  <a:pt x="5555" y="2795"/>
                </a:lnTo>
                <a:lnTo>
                  <a:pt x="5548" y="2757"/>
                </a:lnTo>
                <a:lnTo>
                  <a:pt x="5543" y="2699"/>
                </a:lnTo>
                <a:lnTo>
                  <a:pt x="5541" y="2641"/>
                </a:lnTo>
                <a:lnTo>
                  <a:pt x="5541" y="2597"/>
                </a:lnTo>
                <a:lnTo>
                  <a:pt x="5540" y="2578"/>
                </a:lnTo>
                <a:lnTo>
                  <a:pt x="5535" y="2554"/>
                </a:lnTo>
                <a:lnTo>
                  <a:pt x="5528" y="2527"/>
                </a:lnTo>
                <a:lnTo>
                  <a:pt x="5519" y="2497"/>
                </a:lnTo>
                <a:lnTo>
                  <a:pt x="5509" y="2468"/>
                </a:lnTo>
                <a:lnTo>
                  <a:pt x="5501" y="2441"/>
                </a:lnTo>
                <a:lnTo>
                  <a:pt x="5493" y="2416"/>
                </a:lnTo>
                <a:lnTo>
                  <a:pt x="5486" y="2398"/>
                </a:lnTo>
                <a:lnTo>
                  <a:pt x="5480" y="2381"/>
                </a:lnTo>
                <a:lnTo>
                  <a:pt x="5472" y="2359"/>
                </a:lnTo>
                <a:lnTo>
                  <a:pt x="5465" y="2336"/>
                </a:lnTo>
                <a:lnTo>
                  <a:pt x="5456" y="2312"/>
                </a:lnTo>
                <a:lnTo>
                  <a:pt x="5449" y="2289"/>
                </a:lnTo>
                <a:lnTo>
                  <a:pt x="5444" y="2267"/>
                </a:lnTo>
                <a:lnTo>
                  <a:pt x="5440" y="2250"/>
                </a:lnTo>
                <a:lnTo>
                  <a:pt x="5438" y="2238"/>
                </a:lnTo>
                <a:lnTo>
                  <a:pt x="5433" y="2211"/>
                </a:lnTo>
                <a:lnTo>
                  <a:pt x="5425" y="2174"/>
                </a:lnTo>
                <a:lnTo>
                  <a:pt x="5415" y="2138"/>
                </a:lnTo>
                <a:lnTo>
                  <a:pt x="5405" y="2119"/>
                </a:lnTo>
                <a:lnTo>
                  <a:pt x="5399" y="2110"/>
                </a:lnTo>
                <a:lnTo>
                  <a:pt x="5393" y="2094"/>
                </a:lnTo>
                <a:lnTo>
                  <a:pt x="5386" y="2075"/>
                </a:lnTo>
                <a:lnTo>
                  <a:pt x="5379" y="2051"/>
                </a:lnTo>
                <a:lnTo>
                  <a:pt x="5371" y="2028"/>
                </a:lnTo>
                <a:lnTo>
                  <a:pt x="5361" y="2007"/>
                </a:lnTo>
                <a:lnTo>
                  <a:pt x="5352" y="1990"/>
                </a:lnTo>
                <a:lnTo>
                  <a:pt x="5342" y="1980"/>
                </a:lnTo>
                <a:lnTo>
                  <a:pt x="5338" y="1951"/>
                </a:lnTo>
                <a:lnTo>
                  <a:pt x="5330" y="1904"/>
                </a:lnTo>
                <a:lnTo>
                  <a:pt x="5321" y="1855"/>
                </a:lnTo>
                <a:lnTo>
                  <a:pt x="5317" y="1818"/>
                </a:lnTo>
                <a:lnTo>
                  <a:pt x="5314" y="1803"/>
                </a:lnTo>
                <a:lnTo>
                  <a:pt x="5310" y="1783"/>
                </a:lnTo>
                <a:lnTo>
                  <a:pt x="5305" y="1760"/>
                </a:lnTo>
                <a:lnTo>
                  <a:pt x="5299" y="1735"/>
                </a:lnTo>
                <a:lnTo>
                  <a:pt x="5293" y="1712"/>
                </a:lnTo>
                <a:lnTo>
                  <a:pt x="5287" y="1690"/>
                </a:lnTo>
                <a:lnTo>
                  <a:pt x="5282" y="1673"/>
                </a:lnTo>
                <a:lnTo>
                  <a:pt x="5278" y="1660"/>
                </a:lnTo>
                <a:lnTo>
                  <a:pt x="5274" y="1638"/>
                </a:lnTo>
                <a:lnTo>
                  <a:pt x="5273" y="1610"/>
                </a:lnTo>
                <a:lnTo>
                  <a:pt x="5273" y="1583"/>
                </a:lnTo>
                <a:lnTo>
                  <a:pt x="5268" y="1564"/>
                </a:lnTo>
                <a:lnTo>
                  <a:pt x="5260" y="1539"/>
                </a:lnTo>
                <a:lnTo>
                  <a:pt x="5251" y="1501"/>
                </a:lnTo>
                <a:lnTo>
                  <a:pt x="5243" y="1462"/>
                </a:lnTo>
                <a:lnTo>
                  <a:pt x="5239" y="1432"/>
                </a:lnTo>
                <a:lnTo>
                  <a:pt x="5240" y="1403"/>
                </a:lnTo>
                <a:lnTo>
                  <a:pt x="5245" y="1365"/>
                </a:lnTo>
                <a:lnTo>
                  <a:pt x="5250" y="1328"/>
                </a:lnTo>
                <a:lnTo>
                  <a:pt x="5253" y="1304"/>
                </a:lnTo>
                <a:lnTo>
                  <a:pt x="5243" y="1277"/>
                </a:lnTo>
                <a:lnTo>
                  <a:pt x="5233" y="1240"/>
                </a:lnTo>
                <a:lnTo>
                  <a:pt x="5225" y="1200"/>
                </a:lnTo>
                <a:lnTo>
                  <a:pt x="5220" y="1158"/>
                </a:lnTo>
                <a:lnTo>
                  <a:pt x="5218" y="1137"/>
                </a:lnTo>
                <a:lnTo>
                  <a:pt x="5212" y="1118"/>
                </a:lnTo>
                <a:lnTo>
                  <a:pt x="5205" y="1098"/>
                </a:lnTo>
                <a:lnTo>
                  <a:pt x="5197" y="1078"/>
                </a:lnTo>
                <a:lnTo>
                  <a:pt x="5190" y="1061"/>
                </a:lnTo>
                <a:lnTo>
                  <a:pt x="5183" y="1044"/>
                </a:lnTo>
                <a:lnTo>
                  <a:pt x="5179" y="1029"/>
                </a:lnTo>
                <a:lnTo>
                  <a:pt x="5178" y="1016"/>
                </a:lnTo>
                <a:lnTo>
                  <a:pt x="5178" y="994"/>
                </a:lnTo>
                <a:lnTo>
                  <a:pt x="5175" y="975"/>
                </a:lnTo>
                <a:lnTo>
                  <a:pt x="5173" y="962"/>
                </a:lnTo>
                <a:lnTo>
                  <a:pt x="5174" y="948"/>
                </a:lnTo>
                <a:lnTo>
                  <a:pt x="5177" y="921"/>
                </a:lnTo>
                <a:lnTo>
                  <a:pt x="5178" y="877"/>
                </a:lnTo>
                <a:lnTo>
                  <a:pt x="5178" y="832"/>
                </a:lnTo>
                <a:lnTo>
                  <a:pt x="5180" y="803"/>
                </a:lnTo>
                <a:lnTo>
                  <a:pt x="5179" y="788"/>
                </a:lnTo>
                <a:lnTo>
                  <a:pt x="5177" y="765"/>
                </a:lnTo>
                <a:lnTo>
                  <a:pt x="5171" y="735"/>
                </a:lnTo>
                <a:lnTo>
                  <a:pt x="5164" y="702"/>
                </a:lnTo>
                <a:lnTo>
                  <a:pt x="5156" y="668"/>
                </a:lnTo>
                <a:lnTo>
                  <a:pt x="5146" y="635"/>
                </a:lnTo>
                <a:lnTo>
                  <a:pt x="5138" y="607"/>
                </a:lnTo>
                <a:lnTo>
                  <a:pt x="5130" y="585"/>
                </a:lnTo>
                <a:lnTo>
                  <a:pt x="5118" y="549"/>
                </a:lnTo>
                <a:lnTo>
                  <a:pt x="5112" y="515"/>
                </a:lnTo>
                <a:lnTo>
                  <a:pt x="5111" y="486"/>
                </a:lnTo>
                <a:lnTo>
                  <a:pt x="5111" y="467"/>
                </a:lnTo>
                <a:lnTo>
                  <a:pt x="5108" y="448"/>
                </a:lnTo>
                <a:lnTo>
                  <a:pt x="5103" y="423"/>
                </a:lnTo>
                <a:lnTo>
                  <a:pt x="5097" y="391"/>
                </a:lnTo>
                <a:lnTo>
                  <a:pt x="5096" y="350"/>
                </a:lnTo>
                <a:lnTo>
                  <a:pt x="5094" y="327"/>
                </a:lnTo>
                <a:lnTo>
                  <a:pt x="5091" y="303"/>
                </a:lnTo>
                <a:lnTo>
                  <a:pt x="5085" y="277"/>
                </a:lnTo>
                <a:lnTo>
                  <a:pt x="5078" y="250"/>
                </a:lnTo>
                <a:lnTo>
                  <a:pt x="5070" y="223"/>
                </a:lnTo>
                <a:lnTo>
                  <a:pt x="5061" y="197"/>
                </a:lnTo>
                <a:lnTo>
                  <a:pt x="5056" y="174"/>
                </a:lnTo>
                <a:lnTo>
                  <a:pt x="5052" y="152"/>
                </a:lnTo>
                <a:lnTo>
                  <a:pt x="5050" y="131"/>
                </a:lnTo>
                <a:lnTo>
                  <a:pt x="5045" y="109"/>
                </a:lnTo>
                <a:lnTo>
                  <a:pt x="5039" y="87"/>
                </a:lnTo>
                <a:lnTo>
                  <a:pt x="5032" y="65"/>
                </a:lnTo>
                <a:lnTo>
                  <a:pt x="5024" y="45"/>
                </a:lnTo>
                <a:lnTo>
                  <a:pt x="5016" y="27"/>
                </a:lnTo>
                <a:lnTo>
                  <a:pt x="5009" y="11"/>
                </a:lnTo>
                <a:lnTo>
                  <a:pt x="5001" y="0"/>
                </a:lnTo>
                <a:lnTo>
                  <a:pt x="4979" y="2"/>
                </a:lnTo>
                <a:lnTo>
                  <a:pt x="4958" y="4"/>
                </a:lnTo>
                <a:lnTo>
                  <a:pt x="4939" y="6"/>
                </a:lnTo>
                <a:lnTo>
                  <a:pt x="4923" y="7"/>
                </a:lnTo>
                <a:lnTo>
                  <a:pt x="4907" y="10"/>
                </a:lnTo>
                <a:lnTo>
                  <a:pt x="4892" y="11"/>
                </a:lnTo>
                <a:lnTo>
                  <a:pt x="4879" y="11"/>
                </a:lnTo>
                <a:lnTo>
                  <a:pt x="4867" y="11"/>
                </a:lnTo>
                <a:lnTo>
                  <a:pt x="4856" y="11"/>
                </a:lnTo>
                <a:lnTo>
                  <a:pt x="4845" y="11"/>
                </a:lnTo>
                <a:lnTo>
                  <a:pt x="4835" y="11"/>
                </a:lnTo>
                <a:lnTo>
                  <a:pt x="4825" y="11"/>
                </a:lnTo>
                <a:lnTo>
                  <a:pt x="4815" y="11"/>
                </a:lnTo>
                <a:lnTo>
                  <a:pt x="4805" y="12"/>
                </a:lnTo>
                <a:lnTo>
                  <a:pt x="4796" y="13"/>
                </a:lnTo>
                <a:lnTo>
                  <a:pt x="4786" y="15"/>
                </a:lnTo>
                <a:lnTo>
                  <a:pt x="4773" y="17"/>
                </a:lnTo>
                <a:lnTo>
                  <a:pt x="4756" y="22"/>
                </a:lnTo>
                <a:lnTo>
                  <a:pt x="4735" y="28"/>
                </a:lnTo>
                <a:lnTo>
                  <a:pt x="4711" y="34"/>
                </a:lnTo>
                <a:lnTo>
                  <a:pt x="4688" y="42"/>
                </a:lnTo>
                <a:lnTo>
                  <a:pt x="4666" y="48"/>
                </a:lnTo>
                <a:lnTo>
                  <a:pt x="4649" y="54"/>
                </a:lnTo>
                <a:lnTo>
                  <a:pt x="4637" y="60"/>
                </a:lnTo>
                <a:lnTo>
                  <a:pt x="4626" y="66"/>
                </a:lnTo>
                <a:lnTo>
                  <a:pt x="4614" y="71"/>
                </a:lnTo>
                <a:lnTo>
                  <a:pt x="4599" y="77"/>
                </a:lnTo>
                <a:lnTo>
                  <a:pt x="4583" y="82"/>
                </a:lnTo>
                <a:lnTo>
                  <a:pt x="4568" y="87"/>
                </a:lnTo>
                <a:lnTo>
                  <a:pt x="4554" y="91"/>
                </a:lnTo>
                <a:lnTo>
                  <a:pt x="4542" y="94"/>
                </a:lnTo>
                <a:lnTo>
                  <a:pt x="4532" y="97"/>
                </a:lnTo>
                <a:lnTo>
                  <a:pt x="4524" y="99"/>
                </a:lnTo>
                <a:lnTo>
                  <a:pt x="4514" y="102"/>
                </a:lnTo>
                <a:lnTo>
                  <a:pt x="4501" y="105"/>
                </a:lnTo>
                <a:lnTo>
                  <a:pt x="4488" y="108"/>
                </a:lnTo>
                <a:lnTo>
                  <a:pt x="4474" y="110"/>
                </a:lnTo>
                <a:lnTo>
                  <a:pt x="4461" y="113"/>
                </a:lnTo>
                <a:lnTo>
                  <a:pt x="4448" y="113"/>
                </a:lnTo>
                <a:lnTo>
                  <a:pt x="4436" y="113"/>
                </a:lnTo>
                <a:lnTo>
                  <a:pt x="4424" y="112"/>
                </a:lnTo>
                <a:lnTo>
                  <a:pt x="4411" y="112"/>
                </a:lnTo>
                <a:lnTo>
                  <a:pt x="4397" y="110"/>
                </a:lnTo>
                <a:lnTo>
                  <a:pt x="4383" y="109"/>
                </a:lnTo>
                <a:lnTo>
                  <a:pt x="4370" y="109"/>
                </a:lnTo>
                <a:lnTo>
                  <a:pt x="4358" y="108"/>
                </a:lnTo>
                <a:lnTo>
                  <a:pt x="4348" y="107"/>
                </a:lnTo>
                <a:lnTo>
                  <a:pt x="4341" y="105"/>
                </a:lnTo>
                <a:lnTo>
                  <a:pt x="4335" y="104"/>
                </a:lnTo>
                <a:lnTo>
                  <a:pt x="4327" y="104"/>
                </a:lnTo>
                <a:lnTo>
                  <a:pt x="4317" y="104"/>
                </a:lnTo>
                <a:lnTo>
                  <a:pt x="4308" y="104"/>
                </a:lnTo>
                <a:lnTo>
                  <a:pt x="4297" y="105"/>
                </a:lnTo>
                <a:lnTo>
                  <a:pt x="4289" y="107"/>
                </a:lnTo>
                <a:lnTo>
                  <a:pt x="4281" y="108"/>
                </a:lnTo>
                <a:lnTo>
                  <a:pt x="4275" y="109"/>
                </a:lnTo>
                <a:lnTo>
                  <a:pt x="4267" y="113"/>
                </a:lnTo>
                <a:lnTo>
                  <a:pt x="4255" y="119"/>
                </a:lnTo>
                <a:lnTo>
                  <a:pt x="4238" y="126"/>
                </a:lnTo>
                <a:lnTo>
                  <a:pt x="4220" y="135"/>
                </a:lnTo>
                <a:lnTo>
                  <a:pt x="4201" y="143"/>
                </a:lnTo>
                <a:lnTo>
                  <a:pt x="4182" y="151"/>
                </a:lnTo>
                <a:lnTo>
                  <a:pt x="4166" y="157"/>
                </a:lnTo>
                <a:lnTo>
                  <a:pt x="4151" y="161"/>
                </a:lnTo>
                <a:lnTo>
                  <a:pt x="4139" y="163"/>
                </a:lnTo>
                <a:lnTo>
                  <a:pt x="4124" y="165"/>
                </a:lnTo>
                <a:lnTo>
                  <a:pt x="4109" y="169"/>
                </a:lnTo>
                <a:lnTo>
                  <a:pt x="4094" y="173"/>
                </a:lnTo>
                <a:lnTo>
                  <a:pt x="4079" y="176"/>
                </a:lnTo>
                <a:lnTo>
                  <a:pt x="4064" y="180"/>
                </a:lnTo>
                <a:lnTo>
                  <a:pt x="4053" y="184"/>
                </a:lnTo>
                <a:lnTo>
                  <a:pt x="4045" y="186"/>
                </a:lnTo>
                <a:lnTo>
                  <a:pt x="4035" y="189"/>
                </a:lnTo>
                <a:lnTo>
                  <a:pt x="4020" y="194"/>
                </a:lnTo>
                <a:lnTo>
                  <a:pt x="4002" y="199"/>
                </a:lnTo>
                <a:lnTo>
                  <a:pt x="3983" y="203"/>
                </a:lnTo>
                <a:lnTo>
                  <a:pt x="3962" y="208"/>
                </a:lnTo>
                <a:lnTo>
                  <a:pt x="3943" y="212"/>
                </a:lnTo>
                <a:lnTo>
                  <a:pt x="3927" y="216"/>
                </a:lnTo>
                <a:lnTo>
                  <a:pt x="3914" y="218"/>
                </a:lnTo>
                <a:lnTo>
                  <a:pt x="3907" y="219"/>
                </a:lnTo>
                <a:lnTo>
                  <a:pt x="3899" y="221"/>
                </a:lnTo>
                <a:lnTo>
                  <a:pt x="3888" y="224"/>
                </a:lnTo>
                <a:lnTo>
                  <a:pt x="3875" y="228"/>
                </a:lnTo>
                <a:lnTo>
                  <a:pt x="3861" y="232"/>
                </a:lnTo>
                <a:lnTo>
                  <a:pt x="3846" y="236"/>
                </a:lnTo>
                <a:lnTo>
                  <a:pt x="3831" y="240"/>
                </a:lnTo>
                <a:lnTo>
                  <a:pt x="3814" y="246"/>
                </a:lnTo>
                <a:lnTo>
                  <a:pt x="3799" y="251"/>
                </a:lnTo>
                <a:lnTo>
                  <a:pt x="3782" y="256"/>
                </a:lnTo>
                <a:lnTo>
                  <a:pt x="3767" y="261"/>
                </a:lnTo>
                <a:lnTo>
                  <a:pt x="3753" y="266"/>
                </a:lnTo>
                <a:lnTo>
                  <a:pt x="3740" y="270"/>
                </a:lnTo>
                <a:lnTo>
                  <a:pt x="3729" y="273"/>
                </a:lnTo>
                <a:lnTo>
                  <a:pt x="3720" y="276"/>
                </a:lnTo>
                <a:lnTo>
                  <a:pt x="3713" y="278"/>
                </a:lnTo>
                <a:lnTo>
                  <a:pt x="3699" y="282"/>
                </a:lnTo>
                <a:lnTo>
                  <a:pt x="3679" y="288"/>
                </a:lnTo>
                <a:lnTo>
                  <a:pt x="3655" y="295"/>
                </a:lnTo>
                <a:lnTo>
                  <a:pt x="3629" y="301"/>
                </a:lnTo>
                <a:lnTo>
                  <a:pt x="3602" y="309"/>
                </a:lnTo>
                <a:lnTo>
                  <a:pt x="3578" y="315"/>
                </a:lnTo>
                <a:lnTo>
                  <a:pt x="3554" y="320"/>
                </a:lnTo>
                <a:lnTo>
                  <a:pt x="3537" y="322"/>
                </a:lnTo>
                <a:lnTo>
                  <a:pt x="3527" y="322"/>
                </a:lnTo>
                <a:lnTo>
                  <a:pt x="3517" y="323"/>
                </a:lnTo>
                <a:lnTo>
                  <a:pt x="3503" y="325"/>
                </a:lnTo>
                <a:lnTo>
                  <a:pt x="3488" y="325"/>
                </a:lnTo>
                <a:lnTo>
                  <a:pt x="3473" y="326"/>
                </a:lnTo>
                <a:lnTo>
                  <a:pt x="3457" y="327"/>
                </a:lnTo>
                <a:lnTo>
                  <a:pt x="3439" y="328"/>
                </a:lnTo>
                <a:lnTo>
                  <a:pt x="3423" y="330"/>
                </a:lnTo>
                <a:lnTo>
                  <a:pt x="3405" y="332"/>
                </a:lnTo>
                <a:lnTo>
                  <a:pt x="3388" y="333"/>
                </a:lnTo>
                <a:lnTo>
                  <a:pt x="3373" y="335"/>
                </a:lnTo>
                <a:lnTo>
                  <a:pt x="3359" y="336"/>
                </a:lnTo>
                <a:lnTo>
                  <a:pt x="3347" y="337"/>
                </a:lnTo>
                <a:lnTo>
                  <a:pt x="3337" y="339"/>
                </a:lnTo>
                <a:lnTo>
                  <a:pt x="3329" y="341"/>
                </a:lnTo>
                <a:lnTo>
                  <a:pt x="3323" y="342"/>
                </a:lnTo>
                <a:lnTo>
                  <a:pt x="3313" y="343"/>
                </a:lnTo>
                <a:lnTo>
                  <a:pt x="3301" y="344"/>
                </a:lnTo>
                <a:lnTo>
                  <a:pt x="3289" y="344"/>
                </a:lnTo>
                <a:lnTo>
                  <a:pt x="3276" y="344"/>
                </a:lnTo>
                <a:lnTo>
                  <a:pt x="3260" y="346"/>
                </a:lnTo>
                <a:lnTo>
                  <a:pt x="3246" y="346"/>
                </a:lnTo>
                <a:lnTo>
                  <a:pt x="3232" y="347"/>
                </a:lnTo>
                <a:lnTo>
                  <a:pt x="3218" y="348"/>
                </a:lnTo>
                <a:lnTo>
                  <a:pt x="3202" y="352"/>
                </a:lnTo>
                <a:lnTo>
                  <a:pt x="3180" y="355"/>
                </a:lnTo>
                <a:lnTo>
                  <a:pt x="3155" y="360"/>
                </a:lnTo>
                <a:lnTo>
                  <a:pt x="3129" y="365"/>
                </a:lnTo>
                <a:lnTo>
                  <a:pt x="3102" y="370"/>
                </a:lnTo>
                <a:lnTo>
                  <a:pt x="3077" y="374"/>
                </a:lnTo>
                <a:lnTo>
                  <a:pt x="3056" y="377"/>
                </a:lnTo>
                <a:lnTo>
                  <a:pt x="3039" y="379"/>
                </a:lnTo>
                <a:lnTo>
                  <a:pt x="3032" y="380"/>
                </a:lnTo>
                <a:lnTo>
                  <a:pt x="3023" y="380"/>
                </a:lnTo>
                <a:lnTo>
                  <a:pt x="3011" y="381"/>
                </a:lnTo>
                <a:lnTo>
                  <a:pt x="2998" y="384"/>
                </a:lnTo>
                <a:lnTo>
                  <a:pt x="2985" y="385"/>
                </a:lnTo>
                <a:lnTo>
                  <a:pt x="2970" y="387"/>
                </a:lnTo>
                <a:lnTo>
                  <a:pt x="2956" y="390"/>
                </a:lnTo>
                <a:lnTo>
                  <a:pt x="2941" y="392"/>
                </a:lnTo>
                <a:lnTo>
                  <a:pt x="2925" y="395"/>
                </a:lnTo>
                <a:lnTo>
                  <a:pt x="2910" y="397"/>
                </a:lnTo>
                <a:lnTo>
                  <a:pt x="2897" y="399"/>
                </a:lnTo>
                <a:lnTo>
                  <a:pt x="2884" y="403"/>
                </a:lnTo>
                <a:lnTo>
                  <a:pt x="2872" y="406"/>
                </a:lnTo>
                <a:lnTo>
                  <a:pt x="2863" y="408"/>
                </a:lnTo>
                <a:lnTo>
                  <a:pt x="2855" y="410"/>
                </a:lnTo>
                <a:lnTo>
                  <a:pt x="2849" y="413"/>
                </a:lnTo>
                <a:lnTo>
                  <a:pt x="2836" y="419"/>
                </a:lnTo>
                <a:lnTo>
                  <a:pt x="2818" y="426"/>
                </a:lnTo>
                <a:lnTo>
                  <a:pt x="2796" y="435"/>
                </a:lnTo>
                <a:lnTo>
                  <a:pt x="2771" y="445"/>
                </a:lnTo>
                <a:lnTo>
                  <a:pt x="2747" y="455"/>
                </a:lnTo>
                <a:lnTo>
                  <a:pt x="2723" y="463"/>
                </a:lnTo>
                <a:lnTo>
                  <a:pt x="2703" y="472"/>
                </a:lnTo>
                <a:lnTo>
                  <a:pt x="2689" y="477"/>
                </a:lnTo>
                <a:lnTo>
                  <a:pt x="2677" y="480"/>
                </a:lnTo>
                <a:lnTo>
                  <a:pt x="2662" y="484"/>
                </a:lnTo>
                <a:lnTo>
                  <a:pt x="2647" y="486"/>
                </a:lnTo>
                <a:lnTo>
                  <a:pt x="2630" y="489"/>
                </a:lnTo>
                <a:lnTo>
                  <a:pt x="2614" y="491"/>
                </a:lnTo>
                <a:lnTo>
                  <a:pt x="2598" y="494"/>
                </a:lnTo>
                <a:lnTo>
                  <a:pt x="2584" y="498"/>
                </a:lnTo>
                <a:lnTo>
                  <a:pt x="2573" y="501"/>
                </a:lnTo>
                <a:lnTo>
                  <a:pt x="2567" y="504"/>
                </a:lnTo>
                <a:lnTo>
                  <a:pt x="2557" y="507"/>
                </a:lnTo>
                <a:lnTo>
                  <a:pt x="2547" y="512"/>
                </a:lnTo>
                <a:lnTo>
                  <a:pt x="2535" y="517"/>
                </a:lnTo>
                <a:lnTo>
                  <a:pt x="2522" y="522"/>
                </a:lnTo>
                <a:lnTo>
                  <a:pt x="2508" y="528"/>
                </a:lnTo>
                <a:lnTo>
                  <a:pt x="2493" y="533"/>
                </a:lnTo>
                <a:lnTo>
                  <a:pt x="2477" y="539"/>
                </a:lnTo>
                <a:lnTo>
                  <a:pt x="2462" y="547"/>
                </a:lnTo>
                <a:lnTo>
                  <a:pt x="2446" y="553"/>
                </a:lnTo>
                <a:lnTo>
                  <a:pt x="2430" y="559"/>
                </a:lnTo>
                <a:lnTo>
                  <a:pt x="2416" y="564"/>
                </a:lnTo>
                <a:lnTo>
                  <a:pt x="2402" y="570"/>
                </a:lnTo>
                <a:lnTo>
                  <a:pt x="2389" y="575"/>
                </a:lnTo>
                <a:lnTo>
                  <a:pt x="2377" y="578"/>
                </a:lnTo>
                <a:lnTo>
                  <a:pt x="2368" y="582"/>
                </a:lnTo>
                <a:lnTo>
                  <a:pt x="2359" y="586"/>
                </a:lnTo>
                <a:lnTo>
                  <a:pt x="2348" y="589"/>
                </a:lnTo>
                <a:lnTo>
                  <a:pt x="2335" y="593"/>
                </a:lnTo>
                <a:lnTo>
                  <a:pt x="2323" y="597"/>
                </a:lnTo>
                <a:lnTo>
                  <a:pt x="2309" y="600"/>
                </a:lnTo>
                <a:lnTo>
                  <a:pt x="2295" y="604"/>
                </a:lnTo>
                <a:lnTo>
                  <a:pt x="2281" y="608"/>
                </a:lnTo>
                <a:lnTo>
                  <a:pt x="2266" y="611"/>
                </a:lnTo>
                <a:lnTo>
                  <a:pt x="2252" y="615"/>
                </a:lnTo>
                <a:lnTo>
                  <a:pt x="2238" y="619"/>
                </a:lnTo>
                <a:lnTo>
                  <a:pt x="2225" y="622"/>
                </a:lnTo>
                <a:lnTo>
                  <a:pt x="2212" y="625"/>
                </a:lnTo>
                <a:lnTo>
                  <a:pt x="2199" y="627"/>
                </a:lnTo>
                <a:lnTo>
                  <a:pt x="2188" y="630"/>
                </a:lnTo>
                <a:lnTo>
                  <a:pt x="2179" y="631"/>
                </a:lnTo>
                <a:lnTo>
                  <a:pt x="2170" y="632"/>
                </a:lnTo>
                <a:lnTo>
                  <a:pt x="2162" y="634"/>
                </a:lnTo>
                <a:lnTo>
                  <a:pt x="2152" y="635"/>
                </a:lnTo>
                <a:lnTo>
                  <a:pt x="2140" y="635"/>
                </a:lnTo>
                <a:lnTo>
                  <a:pt x="2126" y="636"/>
                </a:lnTo>
                <a:lnTo>
                  <a:pt x="2112" y="637"/>
                </a:lnTo>
                <a:lnTo>
                  <a:pt x="2096" y="638"/>
                </a:lnTo>
                <a:lnTo>
                  <a:pt x="2081" y="640"/>
                </a:lnTo>
                <a:lnTo>
                  <a:pt x="2065" y="640"/>
                </a:lnTo>
                <a:lnTo>
                  <a:pt x="2049" y="641"/>
                </a:lnTo>
                <a:lnTo>
                  <a:pt x="2034" y="642"/>
                </a:lnTo>
                <a:lnTo>
                  <a:pt x="2020" y="642"/>
                </a:lnTo>
                <a:lnTo>
                  <a:pt x="2006" y="643"/>
                </a:lnTo>
                <a:lnTo>
                  <a:pt x="1994" y="643"/>
                </a:lnTo>
                <a:lnTo>
                  <a:pt x="1984" y="643"/>
                </a:lnTo>
                <a:lnTo>
                  <a:pt x="1975" y="643"/>
                </a:lnTo>
                <a:lnTo>
                  <a:pt x="1968" y="643"/>
                </a:lnTo>
                <a:lnTo>
                  <a:pt x="1955" y="643"/>
                </a:lnTo>
                <a:lnTo>
                  <a:pt x="1939" y="643"/>
                </a:lnTo>
                <a:lnTo>
                  <a:pt x="1920" y="642"/>
                </a:lnTo>
                <a:lnTo>
                  <a:pt x="1900" y="642"/>
                </a:lnTo>
                <a:lnTo>
                  <a:pt x="1880" y="641"/>
                </a:lnTo>
                <a:lnTo>
                  <a:pt x="1862" y="640"/>
                </a:lnTo>
                <a:lnTo>
                  <a:pt x="1847" y="637"/>
                </a:lnTo>
                <a:lnTo>
                  <a:pt x="1835" y="634"/>
                </a:lnTo>
                <a:lnTo>
                  <a:pt x="1820" y="641"/>
                </a:lnTo>
                <a:lnTo>
                  <a:pt x="1803" y="648"/>
                </a:lnTo>
                <a:lnTo>
                  <a:pt x="1783" y="656"/>
                </a:lnTo>
                <a:lnTo>
                  <a:pt x="1763" y="662"/>
                </a:lnTo>
                <a:lnTo>
                  <a:pt x="1744" y="667"/>
                </a:lnTo>
                <a:lnTo>
                  <a:pt x="1728" y="670"/>
                </a:lnTo>
                <a:lnTo>
                  <a:pt x="1718" y="673"/>
                </a:lnTo>
                <a:lnTo>
                  <a:pt x="1714" y="674"/>
                </a:lnTo>
                <a:lnTo>
                  <a:pt x="1711" y="674"/>
                </a:lnTo>
                <a:lnTo>
                  <a:pt x="1701" y="674"/>
                </a:lnTo>
                <a:lnTo>
                  <a:pt x="1686" y="674"/>
                </a:lnTo>
                <a:lnTo>
                  <a:pt x="1670" y="674"/>
                </a:lnTo>
                <a:lnTo>
                  <a:pt x="1650" y="675"/>
                </a:lnTo>
                <a:lnTo>
                  <a:pt x="1630" y="676"/>
                </a:lnTo>
                <a:lnTo>
                  <a:pt x="1612" y="678"/>
                </a:lnTo>
                <a:lnTo>
                  <a:pt x="1596" y="681"/>
                </a:lnTo>
                <a:lnTo>
                  <a:pt x="1583" y="685"/>
                </a:lnTo>
                <a:lnTo>
                  <a:pt x="1573" y="687"/>
                </a:lnTo>
                <a:lnTo>
                  <a:pt x="1565" y="690"/>
                </a:lnTo>
                <a:lnTo>
                  <a:pt x="1558" y="692"/>
                </a:lnTo>
                <a:lnTo>
                  <a:pt x="1551" y="695"/>
                </a:lnTo>
                <a:lnTo>
                  <a:pt x="1543" y="697"/>
                </a:lnTo>
                <a:lnTo>
                  <a:pt x="1534" y="700"/>
                </a:lnTo>
                <a:lnTo>
                  <a:pt x="1523" y="701"/>
                </a:lnTo>
                <a:lnTo>
                  <a:pt x="1516" y="702"/>
                </a:lnTo>
                <a:lnTo>
                  <a:pt x="1506" y="703"/>
                </a:lnTo>
                <a:lnTo>
                  <a:pt x="1494" y="705"/>
                </a:lnTo>
                <a:lnTo>
                  <a:pt x="1483" y="707"/>
                </a:lnTo>
                <a:lnTo>
                  <a:pt x="1469" y="709"/>
                </a:lnTo>
                <a:lnTo>
                  <a:pt x="1453" y="713"/>
                </a:lnTo>
                <a:lnTo>
                  <a:pt x="1437" y="717"/>
                </a:lnTo>
                <a:lnTo>
                  <a:pt x="1420" y="721"/>
                </a:lnTo>
                <a:lnTo>
                  <a:pt x="1403" y="725"/>
                </a:lnTo>
                <a:lnTo>
                  <a:pt x="1385" y="730"/>
                </a:lnTo>
                <a:lnTo>
                  <a:pt x="1366" y="736"/>
                </a:lnTo>
                <a:lnTo>
                  <a:pt x="1348" y="743"/>
                </a:lnTo>
                <a:lnTo>
                  <a:pt x="1329" y="749"/>
                </a:lnTo>
                <a:lnTo>
                  <a:pt x="1311" y="756"/>
                </a:lnTo>
                <a:lnTo>
                  <a:pt x="1293" y="763"/>
                </a:lnTo>
                <a:lnTo>
                  <a:pt x="1276" y="772"/>
                </a:lnTo>
                <a:lnTo>
                  <a:pt x="1259" y="779"/>
                </a:lnTo>
                <a:lnTo>
                  <a:pt x="1242" y="787"/>
                </a:lnTo>
                <a:lnTo>
                  <a:pt x="1224" y="794"/>
                </a:lnTo>
                <a:lnTo>
                  <a:pt x="1206" y="799"/>
                </a:lnTo>
                <a:lnTo>
                  <a:pt x="1190" y="805"/>
                </a:lnTo>
                <a:lnTo>
                  <a:pt x="1172" y="810"/>
                </a:lnTo>
                <a:lnTo>
                  <a:pt x="1156" y="814"/>
                </a:lnTo>
                <a:lnTo>
                  <a:pt x="1139" y="817"/>
                </a:lnTo>
                <a:lnTo>
                  <a:pt x="1124" y="821"/>
                </a:lnTo>
                <a:lnTo>
                  <a:pt x="1110" y="823"/>
                </a:lnTo>
                <a:lnTo>
                  <a:pt x="1097" y="826"/>
                </a:lnTo>
                <a:lnTo>
                  <a:pt x="1084" y="828"/>
                </a:lnTo>
                <a:lnTo>
                  <a:pt x="1074" y="830"/>
                </a:lnTo>
                <a:lnTo>
                  <a:pt x="1063" y="831"/>
                </a:lnTo>
                <a:lnTo>
                  <a:pt x="1055" y="832"/>
                </a:lnTo>
                <a:lnTo>
                  <a:pt x="1049" y="833"/>
                </a:lnTo>
                <a:lnTo>
                  <a:pt x="1036" y="836"/>
                </a:lnTo>
                <a:lnTo>
                  <a:pt x="1022" y="838"/>
                </a:lnTo>
                <a:lnTo>
                  <a:pt x="1007" y="841"/>
                </a:lnTo>
                <a:lnTo>
                  <a:pt x="991" y="844"/>
                </a:lnTo>
                <a:lnTo>
                  <a:pt x="976" y="849"/>
                </a:lnTo>
                <a:lnTo>
                  <a:pt x="961" y="854"/>
                </a:lnTo>
                <a:lnTo>
                  <a:pt x="948" y="860"/>
                </a:lnTo>
                <a:lnTo>
                  <a:pt x="937" y="868"/>
                </a:lnTo>
                <a:lnTo>
                  <a:pt x="923" y="874"/>
                </a:lnTo>
                <a:lnTo>
                  <a:pt x="902" y="877"/>
                </a:lnTo>
                <a:lnTo>
                  <a:pt x="877" y="879"/>
                </a:lnTo>
                <a:lnTo>
                  <a:pt x="849" y="877"/>
                </a:lnTo>
                <a:lnTo>
                  <a:pt x="821" y="875"/>
                </a:lnTo>
                <a:lnTo>
                  <a:pt x="794" y="872"/>
                </a:lnTo>
                <a:lnTo>
                  <a:pt x="773" y="871"/>
                </a:lnTo>
                <a:lnTo>
                  <a:pt x="757" y="869"/>
                </a:lnTo>
                <a:lnTo>
                  <a:pt x="744" y="869"/>
                </a:lnTo>
                <a:lnTo>
                  <a:pt x="727" y="870"/>
                </a:lnTo>
                <a:lnTo>
                  <a:pt x="707" y="871"/>
                </a:lnTo>
                <a:lnTo>
                  <a:pt x="686" y="875"/>
                </a:lnTo>
                <a:lnTo>
                  <a:pt x="663" y="877"/>
                </a:lnTo>
                <a:lnTo>
                  <a:pt x="641" y="880"/>
                </a:lnTo>
                <a:lnTo>
                  <a:pt x="621" y="882"/>
                </a:lnTo>
                <a:lnTo>
                  <a:pt x="605" y="882"/>
                </a:lnTo>
                <a:lnTo>
                  <a:pt x="596" y="882"/>
                </a:lnTo>
                <a:lnTo>
                  <a:pt x="587" y="883"/>
                </a:lnTo>
                <a:lnTo>
                  <a:pt x="576" y="885"/>
                </a:lnTo>
                <a:lnTo>
                  <a:pt x="563" y="887"/>
                </a:lnTo>
                <a:lnTo>
                  <a:pt x="552" y="891"/>
                </a:lnTo>
                <a:lnTo>
                  <a:pt x="538" y="893"/>
                </a:lnTo>
                <a:lnTo>
                  <a:pt x="525" y="897"/>
                </a:lnTo>
                <a:lnTo>
                  <a:pt x="510" y="901"/>
                </a:lnTo>
                <a:lnTo>
                  <a:pt x="495" y="904"/>
                </a:lnTo>
                <a:lnTo>
                  <a:pt x="481" y="907"/>
                </a:lnTo>
                <a:lnTo>
                  <a:pt x="467" y="910"/>
                </a:lnTo>
                <a:lnTo>
                  <a:pt x="454" y="913"/>
                </a:lnTo>
                <a:lnTo>
                  <a:pt x="441" y="915"/>
                </a:lnTo>
                <a:lnTo>
                  <a:pt x="429" y="917"/>
                </a:lnTo>
                <a:lnTo>
                  <a:pt x="418" y="918"/>
                </a:lnTo>
                <a:lnTo>
                  <a:pt x="408" y="918"/>
                </a:lnTo>
                <a:lnTo>
                  <a:pt x="398" y="918"/>
                </a:lnTo>
                <a:lnTo>
                  <a:pt x="387" y="917"/>
                </a:lnTo>
                <a:lnTo>
                  <a:pt x="374" y="918"/>
                </a:lnTo>
                <a:lnTo>
                  <a:pt x="361" y="918"/>
                </a:lnTo>
                <a:lnTo>
                  <a:pt x="346" y="919"/>
                </a:lnTo>
                <a:lnTo>
                  <a:pt x="331" y="920"/>
                </a:lnTo>
                <a:lnTo>
                  <a:pt x="315" y="923"/>
                </a:lnTo>
                <a:lnTo>
                  <a:pt x="300" y="925"/>
                </a:lnTo>
                <a:lnTo>
                  <a:pt x="284" y="929"/>
                </a:lnTo>
                <a:lnTo>
                  <a:pt x="267" y="933"/>
                </a:lnTo>
                <a:lnTo>
                  <a:pt x="252" y="937"/>
                </a:lnTo>
                <a:lnTo>
                  <a:pt x="237" y="944"/>
                </a:lnTo>
                <a:lnTo>
                  <a:pt x="221" y="950"/>
                </a:lnTo>
                <a:lnTo>
                  <a:pt x="207" y="956"/>
                </a:lnTo>
                <a:lnTo>
                  <a:pt x="193" y="964"/>
                </a:lnTo>
                <a:lnTo>
                  <a:pt x="181" y="973"/>
                </a:lnTo>
                <a:lnTo>
                  <a:pt x="151" y="972"/>
                </a:lnTo>
                <a:lnTo>
                  <a:pt x="130" y="984"/>
                </a:lnTo>
                <a:lnTo>
                  <a:pt x="113" y="983"/>
                </a:lnTo>
                <a:lnTo>
                  <a:pt x="112" y="984"/>
                </a:lnTo>
                <a:lnTo>
                  <a:pt x="108" y="986"/>
                </a:lnTo>
                <a:lnTo>
                  <a:pt x="103" y="990"/>
                </a:lnTo>
                <a:lnTo>
                  <a:pt x="97" y="994"/>
                </a:lnTo>
                <a:lnTo>
                  <a:pt x="88" y="997"/>
                </a:lnTo>
                <a:lnTo>
                  <a:pt x="81" y="1000"/>
                </a:lnTo>
                <a:lnTo>
                  <a:pt x="73" y="1001"/>
                </a:lnTo>
                <a:lnTo>
                  <a:pt x="66" y="1001"/>
                </a:lnTo>
                <a:lnTo>
                  <a:pt x="59" y="1000"/>
                </a:lnTo>
                <a:lnTo>
                  <a:pt x="51" y="1001"/>
                </a:lnTo>
                <a:lnTo>
                  <a:pt x="41" y="1002"/>
                </a:lnTo>
                <a:lnTo>
                  <a:pt x="33" y="1004"/>
                </a:lnTo>
                <a:lnTo>
                  <a:pt x="24" y="1005"/>
                </a:lnTo>
                <a:lnTo>
                  <a:pt x="16" y="1006"/>
                </a:lnTo>
                <a:lnTo>
                  <a:pt x="7" y="1006"/>
                </a:lnTo>
                <a:lnTo>
                  <a:pt x="0" y="1005"/>
                </a:lnTo>
                <a:lnTo>
                  <a:pt x="0" y="1042"/>
                </a:lnTo>
                <a:lnTo>
                  <a:pt x="0" y="1071"/>
                </a:lnTo>
                <a:lnTo>
                  <a:pt x="4" y="1097"/>
                </a:lnTo>
                <a:lnTo>
                  <a:pt x="16" y="1122"/>
                </a:lnTo>
                <a:lnTo>
                  <a:pt x="24" y="1135"/>
                </a:lnTo>
                <a:lnTo>
                  <a:pt x="32" y="1143"/>
                </a:lnTo>
                <a:lnTo>
                  <a:pt x="39" y="1153"/>
                </a:lnTo>
                <a:lnTo>
                  <a:pt x="45" y="1164"/>
                </a:lnTo>
                <a:lnTo>
                  <a:pt x="51" y="1178"/>
                </a:lnTo>
                <a:lnTo>
                  <a:pt x="57" y="1197"/>
                </a:lnTo>
                <a:lnTo>
                  <a:pt x="61" y="1223"/>
                </a:lnTo>
                <a:lnTo>
                  <a:pt x="66" y="1257"/>
                </a:lnTo>
                <a:lnTo>
                  <a:pt x="73" y="1323"/>
                </a:lnTo>
                <a:lnTo>
                  <a:pt x="77" y="1368"/>
                </a:lnTo>
                <a:lnTo>
                  <a:pt x="79" y="1396"/>
                </a:lnTo>
                <a:lnTo>
                  <a:pt x="84" y="1415"/>
                </a:lnTo>
                <a:lnTo>
                  <a:pt x="88" y="1440"/>
                </a:lnTo>
                <a:lnTo>
                  <a:pt x="93" y="1474"/>
                </a:lnTo>
                <a:lnTo>
                  <a:pt x="100" y="1512"/>
                </a:lnTo>
                <a:lnTo>
                  <a:pt x="113" y="1549"/>
                </a:lnTo>
                <a:lnTo>
                  <a:pt x="126" y="1586"/>
                </a:lnTo>
                <a:lnTo>
                  <a:pt x="133" y="1625"/>
                </a:lnTo>
                <a:lnTo>
                  <a:pt x="134" y="1667"/>
                </a:lnTo>
                <a:lnTo>
                  <a:pt x="134" y="1704"/>
                </a:lnTo>
                <a:lnTo>
                  <a:pt x="134" y="1745"/>
                </a:lnTo>
                <a:lnTo>
                  <a:pt x="137" y="1790"/>
                </a:lnTo>
                <a:lnTo>
                  <a:pt x="144" y="1836"/>
                </a:lnTo>
                <a:lnTo>
                  <a:pt x="155" y="1871"/>
                </a:lnTo>
                <a:lnTo>
                  <a:pt x="162" y="1885"/>
                </a:lnTo>
                <a:lnTo>
                  <a:pt x="168" y="1898"/>
                </a:lnTo>
                <a:lnTo>
                  <a:pt x="173" y="1913"/>
                </a:lnTo>
                <a:lnTo>
                  <a:pt x="179" y="1929"/>
                </a:lnTo>
                <a:lnTo>
                  <a:pt x="185" y="1950"/>
                </a:lnTo>
                <a:lnTo>
                  <a:pt x="193" y="1975"/>
                </a:lnTo>
                <a:lnTo>
                  <a:pt x="201" y="2007"/>
                </a:lnTo>
                <a:lnTo>
                  <a:pt x="213" y="2049"/>
                </a:lnTo>
                <a:lnTo>
                  <a:pt x="225" y="2092"/>
                </a:lnTo>
                <a:lnTo>
                  <a:pt x="237" y="2131"/>
                </a:lnTo>
                <a:lnTo>
                  <a:pt x="248" y="2164"/>
                </a:lnTo>
                <a:lnTo>
                  <a:pt x="258" y="2195"/>
                </a:lnTo>
                <a:lnTo>
                  <a:pt x="267" y="2222"/>
                </a:lnTo>
                <a:lnTo>
                  <a:pt x="274" y="2246"/>
                </a:lnTo>
                <a:lnTo>
                  <a:pt x="279" y="2269"/>
                </a:lnTo>
                <a:lnTo>
                  <a:pt x="281" y="2293"/>
                </a:lnTo>
                <a:lnTo>
                  <a:pt x="281" y="2328"/>
                </a:lnTo>
                <a:lnTo>
                  <a:pt x="277" y="2351"/>
                </a:lnTo>
                <a:lnTo>
                  <a:pt x="272" y="2370"/>
                </a:lnTo>
                <a:lnTo>
                  <a:pt x="268" y="2389"/>
                </a:lnTo>
                <a:lnTo>
                  <a:pt x="273" y="2408"/>
                </a:lnTo>
                <a:lnTo>
                  <a:pt x="279" y="2429"/>
                </a:lnTo>
                <a:lnTo>
                  <a:pt x="285" y="2451"/>
                </a:lnTo>
                <a:lnTo>
                  <a:pt x="293" y="2474"/>
                </a:lnTo>
                <a:lnTo>
                  <a:pt x="300" y="2497"/>
                </a:lnTo>
                <a:lnTo>
                  <a:pt x="308" y="2521"/>
                </a:lnTo>
                <a:lnTo>
                  <a:pt x="316" y="2543"/>
                </a:lnTo>
                <a:lnTo>
                  <a:pt x="325" y="2563"/>
                </a:lnTo>
                <a:lnTo>
                  <a:pt x="339" y="2598"/>
                </a:lnTo>
                <a:lnTo>
                  <a:pt x="349" y="2628"/>
                </a:lnTo>
                <a:lnTo>
                  <a:pt x="355" y="2660"/>
                </a:lnTo>
                <a:lnTo>
                  <a:pt x="359" y="2704"/>
                </a:lnTo>
                <a:lnTo>
                  <a:pt x="361" y="2733"/>
                </a:lnTo>
                <a:lnTo>
                  <a:pt x="365" y="2764"/>
                </a:lnTo>
                <a:lnTo>
                  <a:pt x="371" y="2800"/>
                </a:lnTo>
                <a:lnTo>
                  <a:pt x="376" y="2836"/>
                </a:lnTo>
                <a:lnTo>
                  <a:pt x="383" y="2872"/>
                </a:lnTo>
                <a:lnTo>
                  <a:pt x="391" y="2909"/>
                </a:lnTo>
                <a:lnTo>
                  <a:pt x="399" y="2943"/>
                </a:lnTo>
                <a:lnTo>
                  <a:pt x="407" y="2974"/>
                </a:lnTo>
                <a:lnTo>
                  <a:pt x="419" y="3030"/>
                </a:lnTo>
                <a:lnTo>
                  <a:pt x="425" y="3083"/>
                </a:lnTo>
                <a:lnTo>
                  <a:pt x="426" y="3133"/>
                </a:lnTo>
                <a:lnTo>
                  <a:pt x="421" y="3179"/>
                </a:lnTo>
                <a:lnTo>
                  <a:pt x="415" y="3220"/>
                </a:lnTo>
                <a:lnTo>
                  <a:pt x="411" y="3257"/>
                </a:lnTo>
                <a:lnTo>
                  <a:pt x="407" y="3288"/>
                </a:lnTo>
                <a:lnTo>
                  <a:pt x="403" y="3310"/>
                </a:lnTo>
                <a:lnTo>
                  <a:pt x="409" y="3324"/>
                </a:lnTo>
                <a:lnTo>
                  <a:pt x="416" y="3340"/>
                </a:lnTo>
                <a:lnTo>
                  <a:pt x="423" y="3359"/>
                </a:lnTo>
                <a:lnTo>
                  <a:pt x="431" y="3377"/>
                </a:lnTo>
                <a:lnTo>
                  <a:pt x="438" y="3395"/>
                </a:lnTo>
                <a:lnTo>
                  <a:pt x="445" y="3415"/>
                </a:lnTo>
                <a:lnTo>
                  <a:pt x="452" y="3436"/>
                </a:lnTo>
                <a:lnTo>
                  <a:pt x="460" y="3456"/>
                </a:lnTo>
                <a:lnTo>
                  <a:pt x="470" y="3503"/>
                </a:lnTo>
                <a:lnTo>
                  <a:pt x="472" y="3560"/>
                </a:lnTo>
                <a:lnTo>
                  <a:pt x="468" y="3617"/>
                </a:lnTo>
                <a:lnTo>
                  <a:pt x="467" y="3665"/>
                </a:lnTo>
                <a:lnTo>
                  <a:pt x="466" y="3719"/>
                </a:lnTo>
                <a:lnTo>
                  <a:pt x="461" y="3786"/>
                </a:lnTo>
                <a:lnTo>
                  <a:pt x="460" y="3851"/>
                </a:lnTo>
                <a:lnTo>
                  <a:pt x="466" y="3894"/>
                </a:lnTo>
                <a:lnTo>
                  <a:pt x="473" y="3910"/>
                </a:lnTo>
                <a:lnTo>
                  <a:pt x="481" y="3933"/>
                </a:lnTo>
                <a:lnTo>
                  <a:pt x="492" y="3959"/>
                </a:lnTo>
                <a:lnTo>
                  <a:pt x="502" y="3989"/>
                </a:lnTo>
                <a:lnTo>
                  <a:pt x="512" y="4018"/>
                </a:lnTo>
                <a:lnTo>
                  <a:pt x="520" y="4046"/>
                </a:lnTo>
                <a:lnTo>
                  <a:pt x="527" y="4072"/>
                </a:lnTo>
                <a:lnTo>
                  <a:pt x="530" y="4094"/>
                </a:lnTo>
                <a:lnTo>
                  <a:pt x="530" y="4141"/>
                </a:lnTo>
                <a:lnTo>
                  <a:pt x="529" y="4198"/>
                </a:lnTo>
                <a:lnTo>
                  <a:pt x="533" y="4253"/>
                </a:lnTo>
                <a:lnTo>
                  <a:pt x="547" y="4294"/>
                </a:lnTo>
                <a:lnTo>
                  <a:pt x="559" y="4308"/>
                </a:lnTo>
                <a:lnTo>
                  <a:pt x="569" y="4326"/>
                </a:lnTo>
                <a:lnTo>
                  <a:pt x="581" y="4343"/>
                </a:lnTo>
                <a:lnTo>
                  <a:pt x="592" y="4362"/>
                </a:lnTo>
                <a:lnTo>
                  <a:pt x="601" y="4383"/>
                </a:lnTo>
                <a:lnTo>
                  <a:pt x="609" y="4406"/>
                </a:lnTo>
                <a:lnTo>
                  <a:pt x="616" y="4431"/>
                </a:lnTo>
                <a:lnTo>
                  <a:pt x="621" y="4458"/>
                </a:lnTo>
                <a:lnTo>
                  <a:pt x="622" y="4517"/>
                </a:lnTo>
                <a:lnTo>
                  <a:pt x="616" y="4576"/>
                </a:lnTo>
                <a:lnTo>
                  <a:pt x="607" y="4625"/>
                </a:lnTo>
                <a:lnTo>
                  <a:pt x="600" y="4656"/>
                </a:lnTo>
                <a:lnTo>
                  <a:pt x="610" y="4678"/>
                </a:lnTo>
                <a:lnTo>
                  <a:pt x="620" y="4703"/>
                </a:lnTo>
                <a:lnTo>
                  <a:pt x="628" y="4729"/>
                </a:lnTo>
                <a:lnTo>
                  <a:pt x="635" y="4754"/>
                </a:lnTo>
                <a:lnTo>
                  <a:pt x="641" y="4778"/>
                </a:lnTo>
                <a:lnTo>
                  <a:pt x="644" y="4796"/>
                </a:lnTo>
                <a:lnTo>
                  <a:pt x="647" y="4808"/>
                </a:lnTo>
                <a:lnTo>
                  <a:pt x="648" y="4813"/>
                </a:lnTo>
                <a:lnTo>
                  <a:pt x="646" y="4827"/>
                </a:lnTo>
                <a:lnTo>
                  <a:pt x="641" y="4861"/>
                </a:lnTo>
                <a:lnTo>
                  <a:pt x="642" y="4906"/>
                </a:lnTo>
                <a:lnTo>
                  <a:pt x="655" y="4955"/>
                </a:lnTo>
                <a:lnTo>
                  <a:pt x="662" y="4976"/>
                </a:lnTo>
                <a:lnTo>
                  <a:pt x="663" y="4992"/>
                </a:lnTo>
                <a:lnTo>
                  <a:pt x="661" y="5004"/>
                </a:lnTo>
                <a:lnTo>
                  <a:pt x="657" y="5015"/>
                </a:lnTo>
                <a:lnTo>
                  <a:pt x="654" y="5026"/>
                </a:lnTo>
                <a:lnTo>
                  <a:pt x="652" y="5039"/>
                </a:lnTo>
                <a:lnTo>
                  <a:pt x="655" y="5053"/>
                </a:lnTo>
                <a:lnTo>
                  <a:pt x="664" y="5073"/>
                </a:lnTo>
                <a:lnTo>
                  <a:pt x="677" y="5095"/>
                </a:lnTo>
                <a:lnTo>
                  <a:pt x="690" y="5118"/>
                </a:lnTo>
                <a:lnTo>
                  <a:pt x="702" y="5140"/>
                </a:lnTo>
                <a:lnTo>
                  <a:pt x="712" y="5162"/>
                </a:lnTo>
                <a:lnTo>
                  <a:pt x="719" y="5185"/>
                </a:lnTo>
                <a:lnTo>
                  <a:pt x="724" y="5205"/>
                </a:lnTo>
                <a:lnTo>
                  <a:pt x="726" y="5225"/>
                </a:lnTo>
                <a:lnTo>
                  <a:pt x="723" y="5242"/>
                </a:lnTo>
                <a:lnTo>
                  <a:pt x="719" y="5258"/>
                </a:lnTo>
                <a:lnTo>
                  <a:pt x="715" y="5274"/>
                </a:lnTo>
                <a:lnTo>
                  <a:pt x="712" y="5289"/>
                </a:lnTo>
                <a:lnTo>
                  <a:pt x="709" y="5303"/>
                </a:lnTo>
                <a:lnTo>
                  <a:pt x="710" y="5318"/>
                </a:lnTo>
                <a:lnTo>
                  <a:pt x="713" y="5332"/>
                </a:lnTo>
                <a:lnTo>
                  <a:pt x="720" y="5345"/>
                </a:lnTo>
                <a:lnTo>
                  <a:pt x="731" y="5357"/>
                </a:lnTo>
                <a:lnTo>
                  <a:pt x="742" y="5371"/>
                </a:lnTo>
                <a:lnTo>
                  <a:pt x="749" y="5387"/>
                </a:lnTo>
                <a:lnTo>
                  <a:pt x="751" y="5405"/>
                </a:lnTo>
                <a:lnTo>
                  <a:pt x="751" y="5423"/>
                </a:lnTo>
                <a:lnTo>
                  <a:pt x="749" y="5443"/>
                </a:lnTo>
                <a:lnTo>
                  <a:pt x="746" y="5463"/>
                </a:lnTo>
                <a:lnTo>
                  <a:pt x="742" y="5481"/>
                </a:lnTo>
                <a:lnTo>
                  <a:pt x="739" y="5498"/>
                </a:lnTo>
                <a:lnTo>
                  <a:pt x="737" y="5519"/>
                </a:lnTo>
                <a:lnTo>
                  <a:pt x="737" y="5547"/>
                </a:lnTo>
                <a:lnTo>
                  <a:pt x="741" y="5583"/>
                </a:lnTo>
                <a:lnTo>
                  <a:pt x="746" y="5622"/>
                </a:lnTo>
                <a:lnTo>
                  <a:pt x="753" y="5662"/>
                </a:lnTo>
                <a:lnTo>
                  <a:pt x="761" y="5704"/>
                </a:lnTo>
                <a:lnTo>
                  <a:pt x="771" y="5743"/>
                </a:lnTo>
                <a:lnTo>
                  <a:pt x="782" y="5779"/>
                </a:lnTo>
                <a:lnTo>
                  <a:pt x="794" y="5813"/>
                </a:lnTo>
                <a:lnTo>
                  <a:pt x="807" y="5849"/>
                </a:lnTo>
                <a:lnTo>
                  <a:pt x="820" y="5884"/>
                </a:lnTo>
                <a:lnTo>
                  <a:pt x="831" y="5921"/>
                </a:lnTo>
                <a:lnTo>
                  <a:pt x="844" y="5959"/>
                </a:lnTo>
                <a:lnTo>
                  <a:pt x="856" y="5995"/>
                </a:lnTo>
                <a:lnTo>
                  <a:pt x="868" y="6030"/>
                </a:lnTo>
                <a:lnTo>
                  <a:pt x="877" y="6064"/>
                </a:lnTo>
                <a:lnTo>
                  <a:pt x="873" y="6115"/>
                </a:lnTo>
                <a:lnTo>
                  <a:pt x="866" y="6186"/>
                </a:lnTo>
                <a:lnTo>
                  <a:pt x="858" y="6258"/>
                </a:lnTo>
                <a:lnTo>
                  <a:pt x="857" y="6312"/>
                </a:lnTo>
                <a:lnTo>
                  <a:pt x="858" y="6333"/>
                </a:lnTo>
                <a:lnTo>
                  <a:pt x="861" y="6357"/>
                </a:lnTo>
                <a:lnTo>
                  <a:pt x="864" y="6383"/>
                </a:lnTo>
                <a:lnTo>
                  <a:pt x="870" y="6410"/>
                </a:lnTo>
                <a:lnTo>
                  <a:pt x="875" y="6437"/>
                </a:lnTo>
                <a:lnTo>
                  <a:pt x="882" y="6464"/>
                </a:lnTo>
                <a:lnTo>
                  <a:pt x="890" y="6488"/>
                </a:lnTo>
                <a:lnTo>
                  <a:pt x="900" y="6510"/>
                </a:lnTo>
                <a:lnTo>
                  <a:pt x="915" y="6551"/>
                </a:lnTo>
                <a:lnTo>
                  <a:pt x="922" y="6591"/>
                </a:lnTo>
                <a:lnTo>
                  <a:pt x="923" y="6634"/>
                </a:lnTo>
                <a:lnTo>
                  <a:pt x="921" y="6681"/>
                </a:lnTo>
                <a:lnTo>
                  <a:pt x="918" y="6755"/>
                </a:lnTo>
                <a:lnTo>
                  <a:pt x="922" y="6861"/>
                </a:lnTo>
                <a:lnTo>
                  <a:pt x="931" y="6965"/>
                </a:lnTo>
                <a:lnTo>
                  <a:pt x="948" y="7037"/>
                </a:lnTo>
                <a:lnTo>
                  <a:pt x="936" y="7089"/>
                </a:lnTo>
                <a:lnTo>
                  <a:pt x="937" y="7091"/>
                </a:lnTo>
                <a:lnTo>
                  <a:pt x="942" y="7100"/>
                </a:lnTo>
                <a:lnTo>
                  <a:pt x="948" y="7112"/>
                </a:lnTo>
                <a:lnTo>
                  <a:pt x="954" y="7128"/>
                </a:lnTo>
                <a:lnTo>
                  <a:pt x="960" y="7144"/>
                </a:lnTo>
                <a:lnTo>
                  <a:pt x="964" y="7161"/>
                </a:lnTo>
                <a:lnTo>
                  <a:pt x="967" y="7176"/>
                </a:lnTo>
                <a:lnTo>
                  <a:pt x="967" y="7189"/>
                </a:lnTo>
                <a:lnTo>
                  <a:pt x="964" y="7200"/>
                </a:lnTo>
                <a:lnTo>
                  <a:pt x="961" y="7210"/>
                </a:lnTo>
                <a:lnTo>
                  <a:pt x="958" y="7222"/>
                </a:lnTo>
                <a:lnTo>
                  <a:pt x="956" y="7235"/>
                </a:lnTo>
                <a:lnTo>
                  <a:pt x="957" y="7248"/>
                </a:lnTo>
                <a:lnTo>
                  <a:pt x="961" y="7265"/>
                </a:lnTo>
                <a:lnTo>
                  <a:pt x="969" y="7285"/>
                </a:lnTo>
                <a:lnTo>
                  <a:pt x="983" y="7309"/>
                </a:lnTo>
                <a:lnTo>
                  <a:pt x="978" y="7371"/>
                </a:lnTo>
                <a:lnTo>
                  <a:pt x="976" y="7450"/>
                </a:lnTo>
                <a:lnTo>
                  <a:pt x="977" y="7527"/>
                </a:lnTo>
                <a:lnTo>
                  <a:pt x="981" y="7585"/>
                </a:lnTo>
                <a:lnTo>
                  <a:pt x="984" y="7606"/>
                </a:lnTo>
                <a:lnTo>
                  <a:pt x="991" y="7629"/>
                </a:lnTo>
                <a:lnTo>
                  <a:pt x="1002" y="7651"/>
                </a:lnTo>
                <a:lnTo>
                  <a:pt x="1014" y="7674"/>
                </a:lnTo>
                <a:lnTo>
                  <a:pt x="1028" y="7695"/>
                </a:lnTo>
                <a:lnTo>
                  <a:pt x="1043" y="7716"/>
                </a:lnTo>
                <a:lnTo>
                  <a:pt x="1058" y="7733"/>
                </a:lnTo>
                <a:lnTo>
                  <a:pt x="1075" y="7748"/>
                </a:lnTo>
                <a:lnTo>
                  <a:pt x="1089" y="7765"/>
                </a:lnTo>
                <a:lnTo>
                  <a:pt x="1101" y="7790"/>
                </a:lnTo>
                <a:lnTo>
                  <a:pt x="1109" y="7820"/>
                </a:lnTo>
                <a:lnTo>
                  <a:pt x="1116" y="7852"/>
                </a:lnTo>
                <a:lnTo>
                  <a:pt x="1122" y="7885"/>
                </a:lnTo>
                <a:lnTo>
                  <a:pt x="1125" y="7916"/>
                </a:lnTo>
                <a:lnTo>
                  <a:pt x="1130" y="7943"/>
                </a:lnTo>
                <a:lnTo>
                  <a:pt x="1134" y="7962"/>
                </a:lnTo>
                <a:lnTo>
                  <a:pt x="1138" y="7977"/>
                </a:lnTo>
                <a:lnTo>
                  <a:pt x="1145" y="7993"/>
                </a:lnTo>
                <a:lnTo>
                  <a:pt x="1152" y="8010"/>
                </a:lnTo>
                <a:lnTo>
                  <a:pt x="1159" y="8027"/>
                </a:lnTo>
                <a:lnTo>
                  <a:pt x="1165" y="8045"/>
                </a:lnTo>
                <a:lnTo>
                  <a:pt x="1169" y="8064"/>
                </a:lnTo>
                <a:lnTo>
                  <a:pt x="1171" y="8085"/>
                </a:lnTo>
                <a:lnTo>
                  <a:pt x="1169" y="8107"/>
                </a:lnTo>
                <a:lnTo>
                  <a:pt x="1159" y="8154"/>
                </a:lnTo>
                <a:lnTo>
                  <a:pt x="1150" y="8199"/>
                </a:lnTo>
                <a:lnTo>
                  <a:pt x="1143" y="8242"/>
                </a:lnTo>
                <a:lnTo>
                  <a:pt x="1143" y="8277"/>
                </a:lnTo>
                <a:lnTo>
                  <a:pt x="1148" y="8297"/>
                </a:lnTo>
                <a:lnTo>
                  <a:pt x="1155" y="8321"/>
                </a:lnTo>
                <a:lnTo>
                  <a:pt x="1164" y="8350"/>
                </a:lnTo>
                <a:lnTo>
                  <a:pt x="1176" y="8380"/>
                </a:lnTo>
                <a:lnTo>
                  <a:pt x="1189" y="8411"/>
                </a:lnTo>
                <a:lnTo>
                  <a:pt x="1203" y="8440"/>
                </a:lnTo>
                <a:lnTo>
                  <a:pt x="1216" y="8466"/>
                </a:lnTo>
                <a:lnTo>
                  <a:pt x="1229" y="8487"/>
                </a:lnTo>
                <a:lnTo>
                  <a:pt x="1224" y="8520"/>
                </a:lnTo>
                <a:lnTo>
                  <a:pt x="1223" y="8562"/>
                </a:lnTo>
                <a:lnTo>
                  <a:pt x="1229" y="8605"/>
                </a:lnTo>
                <a:lnTo>
                  <a:pt x="1244" y="8643"/>
                </a:lnTo>
                <a:lnTo>
                  <a:pt x="1243" y="8677"/>
                </a:lnTo>
                <a:lnTo>
                  <a:pt x="1246" y="8712"/>
                </a:lnTo>
                <a:lnTo>
                  <a:pt x="1256" y="8747"/>
                </a:lnTo>
                <a:lnTo>
                  <a:pt x="1272" y="8783"/>
                </a:lnTo>
                <a:lnTo>
                  <a:pt x="1281" y="8799"/>
                </a:lnTo>
                <a:lnTo>
                  <a:pt x="1288" y="8813"/>
                </a:lnTo>
                <a:lnTo>
                  <a:pt x="1292" y="8825"/>
                </a:lnTo>
                <a:lnTo>
                  <a:pt x="1296" y="8835"/>
                </a:lnTo>
                <a:lnTo>
                  <a:pt x="1299" y="8845"/>
                </a:lnTo>
                <a:lnTo>
                  <a:pt x="1303" y="8856"/>
                </a:lnTo>
                <a:lnTo>
                  <a:pt x="1308" y="8869"/>
                </a:lnTo>
                <a:lnTo>
                  <a:pt x="1312" y="8885"/>
                </a:lnTo>
                <a:lnTo>
                  <a:pt x="1319" y="8901"/>
                </a:lnTo>
                <a:lnTo>
                  <a:pt x="1328" y="8916"/>
                </a:lnTo>
                <a:lnTo>
                  <a:pt x="1337" y="8927"/>
                </a:lnTo>
                <a:lnTo>
                  <a:pt x="1349" y="8935"/>
                </a:lnTo>
                <a:lnTo>
                  <a:pt x="1362" y="8940"/>
                </a:lnTo>
                <a:lnTo>
                  <a:pt x="1375" y="8943"/>
                </a:lnTo>
                <a:lnTo>
                  <a:pt x="1390" y="8940"/>
                </a:lnTo>
                <a:lnTo>
                  <a:pt x="1406" y="8935"/>
                </a:lnTo>
                <a:lnTo>
                  <a:pt x="1425" y="8929"/>
                </a:lnTo>
                <a:lnTo>
                  <a:pt x="1445" y="8927"/>
                </a:lnTo>
                <a:lnTo>
                  <a:pt x="1467" y="8924"/>
                </a:lnTo>
                <a:lnTo>
                  <a:pt x="1490" y="8923"/>
                </a:lnTo>
                <a:lnTo>
                  <a:pt x="1513" y="8924"/>
                </a:lnTo>
                <a:lnTo>
                  <a:pt x="1536" y="8924"/>
                </a:lnTo>
                <a:lnTo>
                  <a:pt x="1557" y="8924"/>
                </a:lnTo>
                <a:lnTo>
                  <a:pt x="1577" y="8923"/>
                </a:lnTo>
                <a:lnTo>
                  <a:pt x="1586" y="8922"/>
                </a:lnTo>
                <a:lnTo>
                  <a:pt x="1598" y="8922"/>
                </a:lnTo>
                <a:lnTo>
                  <a:pt x="1610" y="8919"/>
                </a:lnTo>
                <a:lnTo>
                  <a:pt x="1621" y="8918"/>
                </a:lnTo>
                <a:lnTo>
                  <a:pt x="1634" y="8917"/>
                </a:lnTo>
                <a:lnTo>
                  <a:pt x="1649" y="8915"/>
                </a:lnTo>
                <a:lnTo>
                  <a:pt x="1663" y="8912"/>
                </a:lnTo>
                <a:lnTo>
                  <a:pt x="1677" y="8908"/>
                </a:lnTo>
                <a:lnTo>
                  <a:pt x="1691" y="8906"/>
                </a:lnTo>
                <a:lnTo>
                  <a:pt x="1705" y="8902"/>
                </a:lnTo>
                <a:lnTo>
                  <a:pt x="1719" y="8897"/>
                </a:lnTo>
                <a:lnTo>
                  <a:pt x="1733" y="8893"/>
                </a:lnTo>
                <a:lnTo>
                  <a:pt x="1747" y="8888"/>
                </a:lnTo>
                <a:lnTo>
                  <a:pt x="1761" y="8881"/>
                </a:lnTo>
                <a:lnTo>
                  <a:pt x="1774" y="8875"/>
                </a:lnTo>
                <a:lnTo>
                  <a:pt x="1786" y="8868"/>
                </a:lnTo>
                <a:lnTo>
                  <a:pt x="1808" y="8855"/>
                </a:lnTo>
                <a:lnTo>
                  <a:pt x="1827" y="8845"/>
                </a:lnTo>
                <a:lnTo>
                  <a:pt x="1846" y="8837"/>
                </a:lnTo>
                <a:lnTo>
                  <a:pt x="1864" y="8834"/>
                </a:lnTo>
                <a:lnTo>
                  <a:pt x="1881" y="8831"/>
                </a:lnTo>
                <a:lnTo>
                  <a:pt x="1900" y="8830"/>
                </a:lnTo>
                <a:lnTo>
                  <a:pt x="1922" y="8830"/>
                </a:lnTo>
                <a:lnTo>
                  <a:pt x="1947" y="8832"/>
                </a:lnTo>
                <a:lnTo>
                  <a:pt x="1961" y="8834"/>
                </a:lnTo>
                <a:lnTo>
                  <a:pt x="1977" y="8835"/>
                </a:lnTo>
                <a:lnTo>
                  <a:pt x="1993" y="8835"/>
                </a:lnTo>
                <a:lnTo>
                  <a:pt x="2009" y="8836"/>
                </a:lnTo>
                <a:lnTo>
                  <a:pt x="2027" y="8836"/>
                </a:lnTo>
                <a:lnTo>
                  <a:pt x="2045" y="8836"/>
                </a:lnTo>
                <a:lnTo>
                  <a:pt x="2062" y="8836"/>
                </a:lnTo>
                <a:lnTo>
                  <a:pt x="2080" y="8835"/>
                </a:lnTo>
                <a:lnTo>
                  <a:pt x="2099" y="8834"/>
                </a:lnTo>
                <a:lnTo>
                  <a:pt x="2116" y="8832"/>
                </a:lnTo>
                <a:lnTo>
                  <a:pt x="2135" y="8831"/>
                </a:lnTo>
                <a:lnTo>
                  <a:pt x="2153" y="8829"/>
                </a:lnTo>
                <a:lnTo>
                  <a:pt x="2170" y="8826"/>
                </a:lnTo>
                <a:lnTo>
                  <a:pt x="2188" y="8823"/>
                </a:lnTo>
                <a:lnTo>
                  <a:pt x="2205" y="8819"/>
                </a:lnTo>
                <a:lnTo>
                  <a:pt x="2220" y="8814"/>
                </a:lnTo>
                <a:lnTo>
                  <a:pt x="2236" y="8809"/>
                </a:lnTo>
                <a:lnTo>
                  <a:pt x="2253" y="8804"/>
                </a:lnTo>
                <a:lnTo>
                  <a:pt x="2272" y="8799"/>
                </a:lnTo>
                <a:lnTo>
                  <a:pt x="2290" y="8794"/>
                </a:lnTo>
                <a:lnTo>
                  <a:pt x="2309" y="8790"/>
                </a:lnTo>
                <a:lnTo>
                  <a:pt x="2330" y="8785"/>
                </a:lnTo>
                <a:lnTo>
                  <a:pt x="2350" y="8781"/>
                </a:lnTo>
                <a:lnTo>
                  <a:pt x="2372" y="8776"/>
                </a:lnTo>
                <a:lnTo>
                  <a:pt x="2392" y="8772"/>
                </a:lnTo>
                <a:lnTo>
                  <a:pt x="2413" y="8769"/>
                </a:lnTo>
                <a:lnTo>
                  <a:pt x="2433" y="8765"/>
                </a:lnTo>
                <a:lnTo>
                  <a:pt x="2453" y="8761"/>
                </a:lnTo>
                <a:lnTo>
                  <a:pt x="2473" y="8759"/>
                </a:lnTo>
                <a:lnTo>
                  <a:pt x="2491" y="8756"/>
                </a:lnTo>
                <a:lnTo>
                  <a:pt x="2509" y="8755"/>
                </a:lnTo>
                <a:lnTo>
                  <a:pt x="2527" y="8754"/>
                </a:lnTo>
                <a:lnTo>
                  <a:pt x="2544" y="8753"/>
                </a:lnTo>
                <a:lnTo>
                  <a:pt x="2563" y="8752"/>
                </a:lnTo>
                <a:lnTo>
                  <a:pt x="2582" y="8749"/>
                </a:lnTo>
                <a:lnTo>
                  <a:pt x="2602" y="8747"/>
                </a:lnTo>
                <a:lnTo>
                  <a:pt x="2623" y="8743"/>
                </a:lnTo>
                <a:lnTo>
                  <a:pt x="2643" y="8739"/>
                </a:lnTo>
                <a:lnTo>
                  <a:pt x="2664" y="8736"/>
                </a:lnTo>
                <a:lnTo>
                  <a:pt x="2684" y="8731"/>
                </a:lnTo>
                <a:lnTo>
                  <a:pt x="2704" y="8727"/>
                </a:lnTo>
                <a:lnTo>
                  <a:pt x="2723" y="8723"/>
                </a:lnTo>
                <a:lnTo>
                  <a:pt x="2742" y="8719"/>
                </a:lnTo>
                <a:lnTo>
                  <a:pt x="2760" y="8715"/>
                </a:lnTo>
                <a:lnTo>
                  <a:pt x="2775" y="8711"/>
                </a:lnTo>
                <a:lnTo>
                  <a:pt x="2789" y="8707"/>
                </a:lnTo>
                <a:lnTo>
                  <a:pt x="2801" y="8704"/>
                </a:lnTo>
                <a:lnTo>
                  <a:pt x="2811" y="8701"/>
                </a:lnTo>
                <a:lnTo>
                  <a:pt x="2821" y="8699"/>
                </a:lnTo>
                <a:lnTo>
                  <a:pt x="2832" y="8699"/>
                </a:lnTo>
                <a:lnTo>
                  <a:pt x="2844" y="8698"/>
                </a:lnTo>
                <a:lnTo>
                  <a:pt x="2858" y="8699"/>
                </a:lnTo>
                <a:lnTo>
                  <a:pt x="2872" y="8699"/>
                </a:lnTo>
                <a:lnTo>
                  <a:pt x="2889" y="8700"/>
                </a:lnTo>
                <a:lnTo>
                  <a:pt x="2905" y="8700"/>
                </a:lnTo>
                <a:lnTo>
                  <a:pt x="2923" y="8700"/>
                </a:lnTo>
                <a:lnTo>
                  <a:pt x="2941" y="8700"/>
                </a:lnTo>
                <a:lnTo>
                  <a:pt x="2961" y="8699"/>
                </a:lnTo>
                <a:lnTo>
                  <a:pt x="2981" y="8695"/>
                </a:lnTo>
                <a:lnTo>
                  <a:pt x="3002" y="8692"/>
                </a:lnTo>
                <a:lnTo>
                  <a:pt x="3023" y="8687"/>
                </a:lnTo>
                <a:lnTo>
                  <a:pt x="3045" y="8678"/>
                </a:lnTo>
                <a:lnTo>
                  <a:pt x="3068" y="8669"/>
                </a:lnTo>
                <a:lnTo>
                  <a:pt x="3091" y="8657"/>
                </a:lnTo>
                <a:lnTo>
                  <a:pt x="3113" y="8645"/>
                </a:lnTo>
                <a:lnTo>
                  <a:pt x="3132" y="8636"/>
                </a:lnTo>
                <a:lnTo>
                  <a:pt x="3150" y="8629"/>
                </a:lnTo>
                <a:lnTo>
                  <a:pt x="3165" y="8624"/>
                </a:lnTo>
                <a:lnTo>
                  <a:pt x="3179" y="8622"/>
                </a:lnTo>
                <a:lnTo>
                  <a:pt x="3192" y="8619"/>
                </a:lnTo>
                <a:lnTo>
                  <a:pt x="3205" y="8618"/>
                </a:lnTo>
                <a:lnTo>
                  <a:pt x="3216" y="8618"/>
                </a:lnTo>
                <a:lnTo>
                  <a:pt x="3227" y="8618"/>
                </a:lnTo>
                <a:lnTo>
                  <a:pt x="3238" y="8618"/>
                </a:lnTo>
                <a:lnTo>
                  <a:pt x="3250" y="8618"/>
                </a:lnTo>
                <a:lnTo>
                  <a:pt x="3263" y="8617"/>
                </a:lnTo>
                <a:lnTo>
                  <a:pt x="3276" y="8614"/>
                </a:lnTo>
                <a:lnTo>
                  <a:pt x="3291" y="8611"/>
                </a:lnTo>
                <a:lnTo>
                  <a:pt x="3306" y="8605"/>
                </a:lnTo>
                <a:lnTo>
                  <a:pt x="3325" y="8597"/>
                </a:lnTo>
                <a:lnTo>
                  <a:pt x="3345" y="8590"/>
                </a:lnTo>
                <a:lnTo>
                  <a:pt x="3366" y="8582"/>
                </a:lnTo>
                <a:lnTo>
                  <a:pt x="3387" y="8579"/>
                </a:lnTo>
                <a:lnTo>
                  <a:pt x="3408" y="8575"/>
                </a:lnTo>
                <a:lnTo>
                  <a:pt x="3431" y="8573"/>
                </a:lnTo>
                <a:lnTo>
                  <a:pt x="3452" y="8571"/>
                </a:lnTo>
                <a:lnTo>
                  <a:pt x="3474" y="8570"/>
                </a:lnTo>
                <a:lnTo>
                  <a:pt x="3495" y="8570"/>
                </a:lnTo>
                <a:lnTo>
                  <a:pt x="3517" y="8571"/>
                </a:lnTo>
                <a:lnTo>
                  <a:pt x="3537" y="8573"/>
                </a:lnTo>
                <a:lnTo>
                  <a:pt x="3555" y="8574"/>
                </a:lnTo>
                <a:lnTo>
                  <a:pt x="3573" y="8575"/>
                </a:lnTo>
                <a:lnTo>
                  <a:pt x="3590" y="8576"/>
                </a:lnTo>
                <a:lnTo>
                  <a:pt x="3605" y="8578"/>
                </a:lnTo>
                <a:lnTo>
                  <a:pt x="3619" y="8579"/>
                </a:lnTo>
                <a:lnTo>
                  <a:pt x="3631" y="8579"/>
                </a:lnTo>
                <a:lnTo>
                  <a:pt x="3635" y="8576"/>
                </a:lnTo>
                <a:lnTo>
                  <a:pt x="3644" y="8574"/>
                </a:lnTo>
                <a:lnTo>
                  <a:pt x="3653" y="8571"/>
                </a:lnTo>
                <a:lnTo>
                  <a:pt x="3665" y="8568"/>
                </a:lnTo>
                <a:lnTo>
                  <a:pt x="3677" y="8564"/>
                </a:lnTo>
                <a:lnTo>
                  <a:pt x="3691" y="8560"/>
                </a:lnTo>
                <a:lnTo>
                  <a:pt x="3706" y="8557"/>
                </a:lnTo>
                <a:lnTo>
                  <a:pt x="3721" y="8553"/>
                </a:lnTo>
                <a:lnTo>
                  <a:pt x="3738" y="8549"/>
                </a:lnTo>
                <a:lnTo>
                  <a:pt x="3753" y="8545"/>
                </a:lnTo>
                <a:lnTo>
                  <a:pt x="3768" y="8541"/>
                </a:lnTo>
                <a:lnTo>
                  <a:pt x="3784" y="8537"/>
                </a:lnTo>
                <a:lnTo>
                  <a:pt x="3799" y="8532"/>
                </a:lnTo>
                <a:lnTo>
                  <a:pt x="3812" y="8529"/>
                </a:lnTo>
                <a:lnTo>
                  <a:pt x="3823" y="8526"/>
                </a:lnTo>
                <a:lnTo>
                  <a:pt x="3834" y="8522"/>
                </a:lnTo>
                <a:lnTo>
                  <a:pt x="3845" y="8522"/>
                </a:lnTo>
                <a:lnTo>
                  <a:pt x="3858" y="8522"/>
                </a:lnTo>
                <a:lnTo>
                  <a:pt x="3874" y="8522"/>
                </a:lnTo>
                <a:lnTo>
                  <a:pt x="3893" y="8521"/>
                </a:lnTo>
                <a:lnTo>
                  <a:pt x="3913" y="8520"/>
                </a:lnTo>
                <a:lnTo>
                  <a:pt x="3935" y="8516"/>
                </a:lnTo>
                <a:lnTo>
                  <a:pt x="3960" y="8511"/>
                </a:lnTo>
                <a:lnTo>
                  <a:pt x="3986" y="8503"/>
                </a:lnTo>
                <a:lnTo>
                  <a:pt x="4000" y="8498"/>
                </a:lnTo>
                <a:lnTo>
                  <a:pt x="4014" y="8492"/>
                </a:lnTo>
                <a:lnTo>
                  <a:pt x="4030" y="8487"/>
                </a:lnTo>
                <a:lnTo>
                  <a:pt x="4047" y="8481"/>
                </a:lnTo>
                <a:lnTo>
                  <a:pt x="4063" y="8475"/>
                </a:lnTo>
                <a:lnTo>
                  <a:pt x="4081" y="8469"/>
                </a:lnTo>
                <a:lnTo>
                  <a:pt x="4097" y="8464"/>
                </a:lnTo>
                <a:lnTo>
                  <a:pt x="4115" y="8458"/>
                </a:lnTo>
                <a:lnTo>
                  <a:pt x="4132" y="8453"/>
                </a:lnTo>
                <a:lnTo>
                  <a:pt x="4148" y="8448"/>
                </a:lnTo>
                <a:lnTo>
                  <a:pt x="4163" y="8443"/>
                </a:lnTo>
                <a:lnTo>
                  <a:pt x="4177" y="8440"/>
                </a:lnTo>
                <a:lnTo>
                  <a:pt x="4191" y="8437"/>
                </a:lnTo>
                <a:lnTo>
                  <a:pt x="4203" y="8435"/>
                </a:lnTo>
                <a:lnTo>
                  <a:pt x="4214" y="8434"/>
                </a:lnTo>
                <a:lnTo>
                  <a:pt x="4222" y="8434"/>
                </a:lnTo>
                <a:lnTo>
                  <a:pt x="4237" y="8435"/>
                </a:lnTo>
                <a:lnTo>
                  <a:pt x="4253" y="8435"/>
                </a:lnTo>
                <a:lnTo>
                  <a:pt x="4266" y="8437"/>
                </a:lnTo>
                <a:lnTo>
                  <a:pt x="4278" y="8438"/>
                </a:lnTo>
                <a:lnTo>
                  <a:pt x="4288" y="8438"/>
                </a:lnTo>
                <a:lnTo>
                  <a:pt x="4295" y="8439"/>
                </a:lnTo>
                <a:lnTo>
                  <a:pt x="4301" y="8439"/>
                </a:lnTo>
                <a:lnTo>
                  <a:pt x="4302" y="8439"/>
                </a:lnTo>
                <a:lnTo>
                  <a:pt x="4310" y="8437"/>
                </a:lnTo>
                <a:lnTo>
                  <a:pt x="4323" y="8432"/>
                </a:lnTo>
                <a:lnTo>
                  <a:pt x="4340" y="8427"/>
                </a:lnTo>
                <a:lnTo>
                  <a:pt x="4357" y="8422"/>
                </a:lnTo>
                <a:lnTo>
                  <a:pt x="4378" y="8415"/>
                </a:lnTo>
                <a:lnTo>
                  <a:pt x="4400" y="8408"/>
                </a:lnTo>
                <a:lnTo>
                  <a:pt x="4422" y="8401"/>
                </a:lnTo>
                <a:lnTo>
                  <a:pt x="4445" y="8395"/>
                </a:lnTo>
                <a:lnTo>
                  <a:pt x="4468" y="8388"/>
                </a:lnTo>
                <a:lnTo>
                  <a:pt x="4489" y="8382"/>
                </a:lnTo>
                <a:lnTo>
                  <a:pt x="4509" y="8375"/>
                </a:lnTo>
                <a:lnTo>
                  <a:pt x="4527" y="8370"/>
                </a:lnTo>
                <a:lnTo>
                  <a:pt x="4541" y="8366"/>
                </a:lnTo>
                <a:lnTo>
                  <a:pt x="4552" y="8362"/>
                </a:lnTo>
                <a:lnTo>
                  <a:pt x="4559" y="8361"/>
                </a:lnTo>
                <a:lnTo>
                  <a:pt x="4562" y="8359"/>
                </a:lnTo>
                <a:lnTo>
                  <a:pt x="4575" y="8359"/>
                </a:lnTo>
                <a:lnTo>
                  <a:pt x="4590" y="8361"/>
                </a:lnTo>
                <a:lnTo>
                  <a:pt x="4606" y="8362"/>
                </a:lnTo>
                <a:lnTo>
                  <a:pt x="4625" y="8363"/>
                </a:lnTo>
                <a:lnTo>
                  <a:pt x="4644" y="8366"/>
                </a:lnTo>
                <a:lnTo>
                  <a:pt x="4663" y="8367"/>
                </a:lnTo>
                <a:lnTo>
                  <a:pt x="4682" y="8368"/>
                </a:lnTo>
                <a:lnTo>
                  <a:pt x="4698" y="8368"/>
                </a:lnTo>
                <a:lnTo>
                  <a:pt x="4715" y="8367"/>
                </a:lnTo>
                <a:lnTo>
                  <a:pt x="4733" y="8366"/>
                </a:lnTo>
                <a:lnTo>
                  <a:pt x="4752" y="8363"/>
                </a:lnTo>
                <a:lnTo>
                  <a:pt x="4772" y="8361"/>
                </a:lnTo>
                <a:lnTo>
                  <a:pt x="4791" y="8358"/>
                </a:lnTo>
                <a:lnTo>
                  <a:pt x="4810" y="8355"/>
                </a:lnTo>
                <a:lnTo>
                  <a:pt x="4826" y="8350"/>
                </a:lnTo>
                <a:lnTo>
                  <a:pt x="4839" y="8345"/>
                </a:lnTo>
                <a:lnTo>
                  <a:pt x="4852" y="8339"/>
                </a:lnTo>
                <a:lnTo>
                  <a:pt x="4865" y="8333"/>
                </a:lnTo>
                <a:lnTo>
                  <a:pt x="4879" y="8326"/>
                </a:lnTo>
                <a:lnTo>
                  <a:pt x="4895" y="8321"/>
                </a:lnTo>
                <a:lnTo>
                  <a:pt x="4910" y="8317"/>
                </a:lnTo>
                <a:lnTo>
                  <a:pt x="4927" y="8314"/>
                </a:lnTo>
                <a:lnTo>
                  <a:pt x="4945" y="8312"/>
                </a:lnTo>
                <a:lnTo>
                  <a:pt x="4964" y="8312"/>
                </a:lnTo>
                <a:lnTo>
                  <a:pt x="4983" y="8312"/>
                </a:lnTo>
                <a:lnTo>
                  <a:pt x="5003" y="8309"/>
                </a:lnTo>
                <a:lnTo>
                  <a:pt x="5021" y="8307"/>
                </a:lnTo>
                <a:lnTo>
                  <a:pt x="5040" y="8304"/>
                </a:lnTo>
                <a:lnTo>
                  <a:pt x="5057" y="8299"/>
                </a:lnTo>
                <a:lnTo>
                  <a:pt x="5073" y="8296"/>
                </a:lnTo>
                <a:lnTo>
                  <a:pt x="5087" y="8291"/>
                </a:lnTo>
                <a:lnTo>
                  <a:pt x="5099" y="8286"/>
                </a:lnTo>
                <a:lnTo>
                  <a:pt x="5111" y="8282"/>
                </a:lnTo>
                <a:lnTo>
                  <a:pt x="5126" y="8279"/>
                </a:lnTo>
                <a:lnTo>
                  <a:pt x="5144" y="8276"/>
                </a:lnTo>
                <a:lnTo>
                  <a:pt x="5163" y="8274"/>
                </a:lnTo>
                <a:lnTo>
                  <a:pt x="5181" y="8270"/>
                </a:lnTo>
                <a:lnTo>
                  <a:pt x="5201" y="8266"/>
                </a:lnTo>
                <a:lnTo>
                  <a:pt x="5220" y="8260"/>
                </a:lnTo>
                <a:lnTo>
                  <a:pt x="5239" y="8253"/>
                </a:lnTo>
                <a:lnTo>
                  <a:pt x="5342" y="8260"/>
                </a:lnTo>
                <a:lnTo>
                  <a:pt x="5346" y="8260"/>
                </a:lnTo>
                <a:lnTo>
                  <a:pt x="5355" y="8260"/>
                </a:lnTo>
                <a:lnTo>
                  <a:pt x="5368" y="8260"/>
                </a:lnTo>
                <a:lnTo>
                  <a:pt x="5384" y="8259"/>
                </a:lnTo>
                <a:lnTo>
                  <a:pt x="5400" y="8258"/>
                </a:lnTo>
                <a:lnTo>
                  <a:pt x="5415" y="8257"/>
                </a:lnTo>
                <a:lnTo>
                  <a:pt x="5428" y="8254"/>
                </a:lnTo>
                <a:lnTo>
                  <a:pt x="5438" y="8250"/>
                </a:lnTo>
                <a:lnTo>
                  <a:pt x="5446" y="8246"/>
                </a:lnTo>
                <a:lnTo>
                  <a:pt x="5460" y="8238"/>
                </a:lnTo>
                <a:lnTo>
                  <a:pt x="5476" y="8230"/>
                </a:lnTo>
                <a:lnTo>
                  <a:pt x="5496" y="8220"/>
                </a:lnTo>
                <a:lnTo>
                  <a:pt x="5519" y="8210"/>
                </a:lnTo>
                <a:lnTo>
                  <a:pt x="5542" y="8200"/>
                </a:lnTo>
                <a:lnTo>
                  <a:pt x="5567" y="8192"/>
                </a:lnTo>
                <a:lnTo>
                  <a:pt x="5590" y="8183"/>
                </a:lnTo>
                <a:lnTo>
                  <a:pt x="5603" y="8179"/>
                </a:lnTo>
                <a:lnTo>
                  <a:pt x="5616" y="8177"/>
                </a:lnTo>
                <a:lnTo>
                  <a:pt x="5632" y="8173"/>
                </a:lnTo>
                <a:lnTo>
                  <a:pt x="5648" y="8171"/>
                </a:lnTo>
                <a:lnTo>
                  <a:pt x="5666" y="8168"/>
                </a:lnTo>
                <a:lnTo>
                  <a:pt x="5683" y="8166"/>
                </a:lnTo>
                <a:lnTo>
                  <a:pt x="5702" y="8165"/>
                </a:lnTo>
                <a:lnTo>
                  <a:pt x="5723" y="8163"/>
                </a:lnTo>
                <a:lnTo>
                  <a:pt x="5743" y="8161"/>
                </a:lnTo>
                <a:lnTo>
                  <a:pt x="5764" y="8160"/>
                </a:lnTo>
                <a:lnTo>
                  <a:pt x="5787" y="8159"/>
                </a:lnTo>
                <a:lnTo>
                  <a:pt x="5809" y="8159"/>
                </a:lnTo>
                <a:lnTo>
                  <a:pt x="5832" y="8157"/>
                </a:lnTo>
                <a:lnTo>
                  <a:pt x="5855" y="8156"/>
                </a:lnTo>
                <a:lnTo>
                  <a:pt x="5877" y="8156"/>
                </a:lnTo>
                <a:lnTo>
                  <a:pt x="5901" y="8155"/>
                </a:lnTo>
                <a:lnTo>
                  <a:pt x="5921" y="8154"/>
                </a:lnTo>
                <a:lnTo>
                  <a:pt x="5935" y="8151"/>
                </a:lnTo>
                <a:lnTo>
                  <a:pt x="5947" y="8147"/>
                </a:lnTo>
                <a:lnTo>
                  <a:pt x="5957" y="8143"/>
                </a:lnTo>
                <a:lnTo>
                  <a:pt x="5966" y="8136"/>
                </a:lnTo>
                <a:lnTo>
                  <a:pt x="5975" y="8132"/>
                </a:lnTo>
                <a:lnTo>
                  <a:pt x="5986" y="8125"/>
                </a:lnTo>
                <a:lnTo>
                  <a:pt x="6000" y="8121"/>
                </a:lnTo>
                <a:lnTo>
                  <a:pt x="6016" y="8116"/>
                </a:lnTo>
                <a:lnTo>
                  <a:pt x="6033" y="8108"/>
                </a:lnTo>
                <a:lnTo>
                  <a:pt x="6051" y="8101"/>
                </a:lnTo>
                <a:lnTo>
                  <a:pt x="6070" y="8094"/>
                </a:lnTo>
                <a:lnTo>
                  <a:pt x="6090" y="8085"/>
                </a:lnTo>
                <a:lnTo>
                  <a:pt x="6112" y="8076"/>
                </a:lnTo>
                <a:lnTo>
                  <a:pt x="6135" y="8069"/>
                </a:lnTo>
                <a:lnTo>
                  <a:pt x="6160" y="806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222362" y="105202"/>
            <a:ext cx="6276355" cy="1143000"/>
          </a:xfrm>
        </p:spPr>
        <p:txBody>
          <a:bodyPr>
            <a:normAutofit/>
          </a:bodyPr>
          <a:lstStyle/>
          <a:p>
            <a:r>
              <a:rPr lang="en-US" sz="4800" dirty="0">
                <a:ln w="19050" cmpd="sng">
                  <a:noFill/>
                  <a:prstDash val="solid"/>
                  <a:miter lim="800000"/>
                </a:ln>
                <a:solidFill>
                  <a:srgbClr val="FF0000"/>
                </a:solidFill>
              </a:rPr>
              <a:t>5. Avoid Bribes</a:t>
            </a:r>
          </a:p>
        </p:txBody>
      </p:sp>
      <p:sp>
        <p:nvSpPr>
          <p:cNvPr id="3" name="Content Placeholder 2"/>
          <p:cNvSpPr>
            <a:spLocks noGrp="1"/>
          </p:cNvSpPr>
          <p:nvPr>
            <p:ph idx="1"/>
          </p:nvPr>
        </p:nvSpPr>
        <p:spPr>
          <a:xfrm>
            <a:off x="4198424" y="1143502"/>
            <a:ext cx="4727604" cy="4480499"/>
          </a:xfrm>
        </p:spPr>
        <p:txBody>
          <a:bodyPr>
            <a:noAutofit/>
          </a:bodyPr>
          <a:lstStyle/>
          <a:p>
            <a:pPr>
              <a:spcBef>
                <a:spcPts val="0"/>
              </a:spcBef>
              <a:buFont typeface="Wingdings" pitchFamily="2" charset="2"/>
              <a:buChar char="v"/>
            </a:pPr>
            <a:r>
              <a:rPr lang="en-US" b="1" dirty="0">
                <a:latin typeface="Arial Narrow" panose="020B0604020202020204" pitchFamily="34" charset="0"/>
                <a:cs typeface="Arial Narrow" panose="020B0604020202020204" pitchFamily="34" charset="0"/>
              </a:rPr>
              <a:t>Many well-intentioned parents and teachers attempt to grow their kids’ faith through the enticing rewards; “Learn this verse and get a ribbon.” “Go to Sabbath school and get a cookie.”</a:t>
            </a:r>
          </a:p>
          <a:p>
            <a:pPr>
              <a:spcBef>
                <a:spcPts val="0"/>
              </a:spcBef>
              <a:buFont typeface="Wingdings" pitchFamily="2" charset="2"/>
              <a:buChar char="v"/>
            </a:pPr>
            <a:r>
              <a:rPr lang="en-US" b="1" dirty="0">
                <a:latin typeface="Arial Narrow" panose="020B0604020202020204" pitchFamily="34" charset="0"/>
                <a:cs typeface="Arial Narrow" panose="020B0604020202020204" pitchFamily="34" charset="0"/>
              </a:rPr>
              <a:t>It may seem harmless but bribing kids actually sets up a distraction.</a:t>
            </a:r>
          </a:p>
          <a:p>
            <a:pPr>
              <a:spcBef>
                <a:spcPts val="0"/>
              </a:spcBef>
              <a:buFont typeface="Wingdings" pitchFamily="2" charset="2"/>
              <a:buChar char="ü"/>
            </a:pPr>
            <a:endParaRPr lang="en-US" sz="2800" b="1" dirty="0">
              <a:latin typeface="Calibri" panose="020F0502020204030204" pitchFamily="34" charset="0"/>
              <a:cs typeface="Calibri" panose="020F0502020204030204" pitchFamily="34" charset="0"/>
            </a:endParaRPr>
          </a:p>
          <a:p>
            <a:pPr>
              <a:spcBef>
                <a:spcPts val="0"/>
              </a:spcBef>
              <a:buFont typeface="Wingdings" pitchFamily="2" charset="2"/>
              <a:buChar char="ü"/>
            </a:pPr>
            <a:endParaRPr lang="en-US" sz="2800" b="1" dirty="0">
              <a:latin typeface="Calibri" panose="020F0502020204030204" pitchFamily="34" charset="0"/>
              <a:cs typeface="Calibri" panose="020F0502020204030204" pitchFamily="34" charset="0"/>
            </a:endParaRPr>
          </a:p>
          <a:p>
            <a:pPr>
              <a:spcBef>
                <a:spcPts val="0"/>
              </a:spcBef>
              <a:buFont typeface="Wingdings" pitchFamily="2" charset="2"/>
              <a:buChar char="ü"/>
            </a:pPr>
            <a:endParaRPr lang="en-US" sz="2800" b="1" dirty="0">
              <a:latin typeface="Calibri" panose="020F0502020204030204" pitchFamily="34" charset="0"/>
              <a:cs typeface="Calibri" panose="020F0502020204030204" pitchFamily="34" charset="0"/>
            </a:endParaRPr>
          </a:p>
          <a:p>
            <a:pPr>
              <a:spcBef>
                <a:spcPts val="0"/>
              </a:spcBef>
              <a:buFont typeface="Wingdings" pitchFamily="2" charset="2"/>
              <a:buChar char="ü"/>
            </a:pPr>
            <a:endParaRPr lang="en-US" b="1" dirty="0">
              <a:latin typeface="Calibri" panose="020F0502020204030204" pitchFamily="34" charset="0"/>
              <a:cs typeface="Calibri" panose="020F0502020204030204" pitchFamily="34" charset="0"/>
            </a:endParaRPr>
          </a:p>
        </p:txBody>
      </p:sp>
      <p:pic>
        <p:nvPicPr>
          <p:cNvPr id="1028" name="Picture 4" descr="C:\Users\mugandat\AppData\Local\Microsoft\Windows\Temporary Internet Files\Content.IE5\YW5Q20UR\MP9004394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597" y="1678242"/>
            <a:ext cx="3243550" cy="38294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331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p:cNvSpPr>
          <p:nvPr/>
        </p:nvSpPr>
        <p:spPr bwMode="auto">
          <a:xfrm rot="20906996" flipH="1">
            <a:off x="3998745" y="947315"/>
            <a:ext cx="5518650" cy="6143608"/>
          </a:xfrm>
          <a:custGeom>
            <a:avLst/>
            <a:gdLst>
              <a:gd name="T0" fmla="*/ 72188 w 6188"/>
              <a:gd name="T1" fmla="*/ 542680 h 8622"/>
              <a:gd name="T2" fmla="*/ 82803 w 6188"/>
              <a:gd name="T3" fmla="*/ 672490 h 8622"/>
              <a:gd name="T4" fmla="*/ 150745 w 6188"/>
              <a:gd name="T5" fmla="*/ 899658 h 8622"/>
              <a:gd name="T6" fmla="*/ 192147 w 6188"/>
              <a:gd name="T7" fmla="*/ 1225987 h 8622"/>
              <a:gd name="T8" fmla="*/ 281320 w 6188"/>
              <a:gd name="T9" fmla="*/ 1525874 h 8622"/>
              <a:gd name="T10" fmla="*/ 376862 w 6188"/>
              <a:gd name="T11" fmla="*/ 1824558 h 8622"/>
              <a:gd name="T12" fmla="*/ 486205 w 6188"/>
              <a:gd name="T13" fmla="*/ 2163507 h 8622"/>
              <a:gd name="T14" fmla="*/ 549900 w 6188"/>
              <a:gd name="T15" fmla="*/ 2513875 h 8622"/>
              <a:gd name="T16" fmla="*/ 742047 w 6188"/>
              <a:gd name="T17" fmla="*/ 2964005 h 8622"/>
              <a:gd name="T18" fmla="*/ 840774 w 6188"/>
              <a:gd name="T19" fmla="*/ 3397908 h 8622"/>
              <a:gd name="T20" fmla="*/ 954363 w 6188"/>
              <a:gd name="T21" fmla="*/ 3786137 h 8622"/>
              <a:gd name="T22" fmla="*/ 1088123 w 6188"/>
              <a:gd name="T23" fmla="*/ 4022320 h 8622"/>
              <a:gd name="T24" fmla="*/ 1195343 w 6188"/>
              <a:gd name="T25" fmla="*/ 4292758 h 8622"/>
              <a:gd name="T26" fmla="*/ 1282392 w 6188"/>
              <a:gd name="T27" fmla="*/ 4595048 h 8622"/>
              <a:gd name="T28" fmla="*/ 1352457 w 6188"/>
              <a:gd name="T29" fmla="*/ 4900944 h 8622"/>
              <a:gd name="T30" fmla="*/ 1452246 w 6188"/>
              <a:gd name="T31" fmla="*/ 5165975 h 8622"/>
              <a:gd name="T32" fmla="*/ 1699594 w 6188"/>
              <a:gd name="T33" fmla="*/ 5170181 h 8622"/>
              <a:gd name="T34" fmla="*/ 1991530 w 6188"/>
              <a:gd name="T35" fmla="*/ 5117296 h 8622"/>
              <a:gd name="T36" fmla="*/ 2202785 w 6188"/>
              <a:gd name="T37" fmla="*/ 5116695 h 8622"/>
              <a:gd name="T38" fmla="*/ 2468181 w 6188"/>
              <a:gd name="T39" fmla="*/ 5065612 h 8622"/>
              <a:gd name="T40" fmla="*/ 2753747 w 6188"/>
              <a:gd name="T41" fmla="*/ 5021741 h 8622"/>
              <a:gd name="T42" fmla="*/ 3078591 w 6188"/>
              <a:gd name="T43" fmla="*/ 4985682 h 8622"/>
              <a:gd name="T44" fmla="*/ 3351418 w 6188"/>
              <a:gd name="T45" fmla="*/ 4967052 h 8622"/>
              <a:gd name="T46" fmla="*/ 3790913 w 6188"/>
              <a:gd name="T47" fmla="*/ 4905752 h 8622"/>
              <a:gd name="T48" fmla="*/ 4058432 w 6188"/>
              <a:gd name="T49" fmla="*/ 4857674 h 8622"/>
              <a:gd name="T50" fmla="*/ 4313212 w 6188"/>
              <a:gd name="T51" fmla="*/ 4810798 h 8622"/>
              <a:gd name="T52" fmla="*/ 4555254 w 6188"/>
              <a:gd name="T53" fmla="*/ 4799379 h 8622"/>
              <a:gd name="T54" fmla="*/ 4833388 w 6188"/>
              <a:gd name="T55" fmla="*/ 4780749 h 8622"/>
              <a:gd name="T56" fmla="*/ 5071183 w 6188"/>
              <a:gd name="T57" fmla="*/ 4759715 h 8622"/>
              <a:gd name="T58" fmla="*/ 5406643 w 6188"/>
              <a:gd name="T59" fmla="*/ 4696012 h 8622"/>
              <a:gd name="T60" fmla="*/ 5674162 w 6188"/>
              <a:gd name="T61" fmla="*/ 4660554 h 8622"/>
              <a:gd name="T62" fmla="*/ 6020238 w 6188"/>
              <a:gd name="T63" fmla="*/ 4650338 h 8622"/>
              <a:gd name="T64" fmla="*/ 6280325 w 6188"/>
              <a:gd name="T65" fmla="*/ 4629304 h 8622"/>
              <a:gd name="T66" fmla="*/ 6509627 w 6188"/>
              <a:gd name="T67" fmla="*/ 4587236 h 8622"/>
              <a:gd name="T68" fmla="*/ 6499012 w 6188"/>
              <a:gd name="T69" fmla="*/ 4438194 h 8622"/>
              <a:gd name="T70" fmla="*/ 6387545 w 6188"/>
              <a:gd name="T71" fmla="*/ 4060782 h 8622"/>
              <a:gd name="T72" fmla="*/ 6277141 w 6188"/>
              <a:gd name="T73" fmla="*/ 3761497 h 8622"/>
              <a:gd name="T74" fmla="*/ 6129581 w 6188"/>
              <a:gd name="T75" fmla="*/ 3414735 h 8622"/>
              <a:gd name="T76" fmla="*/ 6077563 w 6188"/>
              <a:gd name="T77" fmla="*/ 3048141 h 8622"/>
              <a:gd name="T78" fmla="*/ 5957604 w 6188"/>
              <a:gd name="T79" fmla="*/ 2656306 h 8622"/>
              <a:gd name="T80" fmla="*/ 5893909 w 6188"/>
              <a:gd name="T81" fmla="*/ 2357021 h 8622"/>
              <a:gd name="T82" fmla="*/ 5813229 w 6188"/>
              <a:gd name="T83" fmla="*/ 2127448 h 8622"/>
              <a:gd name="T84" fmla="*/ 5783505 w 6188"/>
              <a:gd name="T85" fmla="*/ 1917709 h 8622"/>
              <a:gd name="T86" fmla="*/ 5657176 w 6188"/>
              <a:gd name="T87" fmla="*/ 1477796 h 8622"/>
              <a:gd name="T88" fmla="*/ 5556326 w 6188"/>
              <a:gd name="T89" fmla="*/ 1038483 h 8622"/>
              <a:gd name="T90" fmla="*/ 5499001 w 6188"/>
              <a:gd name="T91" fmla="*/ 731987 h 8622"/>
              <a:gd name="T92" fmla="*/ 5336578 w 6188"/>
              <a:gd name="T93" fmla="*/ 494602 h 8622"/>
              <a:gd name="T94" fmla="*/ 5254837 w 6188"/>
              <a:gd name="T95" fmla="*/ 132815 h 8622"/>
              <a:gd name="T96" fmla="*/ 5071183 w 6188"/>
              <a:gd name="T97" fmla="*/ 7212 h 8622"/>
              <a:gd name="T98" fmla="*/ 4756954 w 6188"/>
              <a:gd name="T99" fmla="*/ 29448 h 8622"/>
              <a:gd name="T100" fmla="*/ 4421494 w 6188"/>
              <a:gd name="T101" fmla="*/ 63102 h 8622"/>
              <a:gd name="T102" fmla="*/ 4064801 w 6188"/>
              <a:gd name="T103" fmla="*/ 103969 h 8622"/>
              <a:gd name="T104" fmla="*/ 3694309 w 6188"/>
              <a:gd name="T105" fmla="*/ 138224 h 8622"/>
              <a:gd name="T106" fmla="*/ 3372649 w 6188"/>
              <a:gd name="T107" fmla="*/ 170677 h 8622"/>
              <a:gd name="T108" fmla="*/ 3070098 w 6188"/>
              <a:gd name="T109" fmla="*/ 216351 h 8622"/>
              <a:gd name="T110" fmla="*/ 2760116 w 6188"/>
              <a:gd name="T111" fmla="*/ 228370 h 8622"/>
              <a:gd name="T112" fmla="*/ 2445888 w 6188"/>
              <a:gd name="T113" fmla="*/ 265030 h 8622"/>
              <a:gd name="T114" fmla="*/ 2161383 w 6188"/>
              <a:gd name="T115" fmla="*/ 301088 h 8622"/>
              <a:gd name="T116" fmla="*/ 1873694 w 6188"/>
              <a:gd name="T117" fmla="*/ 346161 h 8622"/>
              <a:gd name="T118" fmla="*/ 1562650 w 6188"/>
              <a:gd name="T119" fmla="*/ 364791 h 8622"/>
              <a:gd name="T120" fmla="*/ 1239929 w 6188"/>
              <a:gd name="T121" fmla="*/ 400850 h 8622"/>
              <a:gd name="T122" fmla="*/ 846082 w 6188"/>
              <a:gd name="T123" fmla="*/ 447726 h 8622"/>
              <a:gd name="T124" fmla="*/ 470281 w 6188"/>
              <a:gd name="T125" fmla="*/ 472967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88"/>
              <a:gd name="T190" fmla="*/ 0 h 8622"/>
              <a:gd name="T191" fmla="*/ 6188 w 6188"/>
              <a:gd name="T192" fmla="*/ 8622 h 8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88" h="8622">
                <a:moveTo>
                  <a:pt x="228" y="871"/>
                </a:moveTo>
                <a:lnTo>
                  <a:pt x="218" y="871"/>
                </a:lnTo>
                <a:lnTo>
                  <a:pt x="207" y="870"/>
                </a:lnTo>
                <a:lnTo>
                  <a:pt x="195" y="870"/>
                </a:lnTo>
                <a:lnTo>
                  <a:pt x="183" y="870"/>
                </a:lnTo>
                <a:lnTo>
                  <a:pt x="170" y="871"/>
                </a:lnTo>
                <a:lnTo>
                  <a:pt x="159" y="874"/>
                </a:lnTo>
                <a:lnTo>
                  <a:pt x="150" y="876"/>
                </a:lnTo>
                <a:lnTo>
                  <a:pt x="142" y="880"/>
                </a:lnTo>
                <a:lnTo>
                  <a:pt x="135" y="883"/>
                </a:lnTo>
                <a:lnTo>
                  <a:pt x="128" y="885"/>
                </a:lnTo>
                <a:lnTo>
                  <a:pt x="121" y="886"/>
                </a:lnTo>
                <a:lnTo>
                  <a:pt x="114" y="886"/>
                </a:lnTo>
                <a:lnTo>
                  <a:pt x="105" y="887"/>
                </a:lnTo>
                <a:lnTo>
                  <a:pt x="98" y="887"/>
                </a:lnTo>
                <a:lnTo>
                  <a:pt x="91" y="890"/>
                </a:lnTo>
                <a:lnTo>
                  <a:pt x="85" y="895"/>
                </a:lnTo>
                <a:lnTo>
                  <a:pt x="78" y="899"/>
                </a:lnTo>
                <a:lnTo>
                  <a:pt x="68" y="903"/>
                </a:lnTo>
                <a:lnTo>
                  <a:pt x="55" y="907"/>
                </a:lnTo>
                <a:lnTo>
                  <a:pt x="41" y="910"/>
                </a:lnTo>
                <a:lnTo>
                  <a:pt x="28" y="915"/>
                </a:lnTo>
                <a:lnTo>
                  <a:pt x="16" y="921"/>
                </a:lnTo>
                <a:lnTo>
                  <a:pt x="5" y="929"/>
                </a:lnTo>
                <a:lnTo>
                  <a:pt x="0" y="940"/>
                </a:lnTo>
                <a:lnTo>
                  <a:pt x="5" y="955"/>
                </a:lnTo>
                <a:lnTo>
                  <a:pt x="13" y="974"/>
                </a:lnTo>
                <a:lnTo>
                  <a:pt x="20" y="997"/>
                </a:lnTo>
                <a:lnTo>
                  <a:pt x="28" y="1021"/>
                </a:lnTo>
                <a:lnTo>
                  <a:pt x="36" y="1044"/>
                </a:lnTo>
                <a:lnTo>
                  <a:pt x="42" y="1065"/>
                </a:lnTo>
                <a:lnTo>
                  <a:pt x="47" y="1082"/>
                </a:lnTo>
                <a:lnTo>
                  <a:pt x="48" y="1092"/>
                </a:lnTo>
                <a:lnTo>
                  <a:pt x="50" y="1098"/>
                </a:lnTo>
                <a:lnTo>
                  <a:pt x="55" y="1104"/>
                </a:lnTo>
                <a:lnTo>
                  <a:pt x="62" y="1109"/>
                </a:lnTo>
                <a:lnTo>
                  <a:pt x="70" y="1114"/>
                </a:lnTo>
                <a:lnTo>
                  <a:pt x="78" y="1119"/>
                </a:lnTo>
                <a:lnTo>
                  <a:pt x="87" y="1124"/>
                </a:lnTo>
                <a:lnTo>
                  <a:pt x="94" y="1129"/>
                </a:lnTo>
                <a:lnTo>
                  <a:pt x="98" y="1133"/>
                </a:lnTo>
                <a:lnTo>
                  <a:pt x="103" y="1141"/>
                </a:lnTo>
                <a:lnTo>
                  <a:pt x="109" y="1153"/>
                </a:lnTo>
                <a:lnTo>
                  <a:pt x="115" y="1168"/>
                </a:lnTo>
                <a:lnTo>
                  <a:pt x="121" y="1187"/>
                </a:lnTo>
                <a:lnTo>
                  <a:pt x="125" y="1209"/>
                </a:lnTo>
                <a:lnTo>
                  <a:pt x="128" y="1236"/>
                </a:lnTo>
                <a:lnTo>
                  <a:pt x="128" y="1266"/>
                </a:lnTo>
                <a:lnTo>
                  <a:pt x="123" y="1300"/>
                </a:lnTo>
                <a:lnTo>
                  <a:pt x="118" y="1334"/>
                </a:lnTo>
                <a:lnTo>
                  <a:pt x="115" y="1365"/>
                </a:lnTo>
                <a:lnTo>
                  <a:pt x="115" y="1392"/>
                </a:lnTo>
                <a:lnTo>
                  <a:pt x="116" y="1417"/>
                </a:lnTo>
                <a:lnTo>
                  <a:pt x="120" y="1440"/>
                </a:lnTo>
                <a:lnTo>
                  <a:pt x="124" y="1461"/>
                </a:lnTo>
                <a:lnTo>
                  <a:pt x="132" y="1479"/>
                </a:lnTo>
                <a:lnTo>
                  <a:pt x="142" y="1497"/>
                </a:lnTo>
                <a:lnTo>
                  <a:pt x="152" y="1517"/>
                </a:lnTo>
                <a:lnTo>
                  <a:pt x="162" y="1538"/>
                </a:lnTo>
                <a:lnTo>
                  <a:pt x="170" y="1561"/>
                </a:lnTo>
                <a:lnTo>
                  <a:pt x="176" y="1583"/>
                </a:lnTo>
                <a:lnTo>
                  <a:pt x="182" y="1605"/>
                </a:lnTo>
                <a:lnTo>
                  <a:pt x="184" y="1625"/>
                </a:lnTo>
                <a:lnTo>
                  <a:pt x="185" y="1641"/>
                </a:lnTo>
                <a:lnTo>
                  <a:pt x="184" y="1652"/>
                </a:lnTo>
                <a:lnTo>
                  <a:pt x="185" y="1676"/>
                </a:lnTo>
                <a:lnTo>
                  <a:pt x="191" y="1712"/>
                </a:lnTo>
                <a:lnTo>
                  <a:pt x="196" y="1752"/>
                </a:lnTo>
                <a:lnTo>
                  <a:pt x="194" y="1788"/>
                </a:lnTo>
                <a:lnTo>
                  <a:pt x="187" y="1825"/>
                </a:lnTo>
                <a:lnTo>
                  <a:pt x="182" y="1869"/>
                </a:lnTo>
                <a:lnTo>
                  <a:pt x="177" y="1910"/>
                </a:lnTo>
                <a:lnTo>
                  <a:pt x="174" y="1942"/>
                </a:lnTo>
                <a:lnTo>
                  <a:pt x="174" y="1970"/>
                </a:lnTo>
                <a:lnTo>
                  <a:pt x="176" y="2006"/>
                </a:lnTo>
                <a:lnTo>
                  <a:pt x="181" y="2040"/>
                </a:lnTo>
                <a:lnTo>
                  <a:pt x="182" y="2067"/>
                </a:lnTo>
                <a:lnTo>
                  <a:pt x="184" y="2099"/>
                </a:lnTo>
                <a:lnTo>
                  <a:pt x="191" y="2146"/>
                </a:lnTo>
                <a:lnTo>
                  <a:pt x="198" y="2192"/>
                </a:lnTo>
                <a:lnTo>
                  <a:pt x="205" y="2226"/>
                </a:lnTo>
                <a:lnTo>
                  <a:pt x="208" y="2240"/>
                </a:lnTo>
                <a:lnTo>
                  <a:pt x="212" y="2257"/>
                </a:lnTo>
                <a:lnTo>
                  <a:pt x="217" y="2277"/>
                </a:lnTo>
                <a:lnTo>
                  <a:pt x="223" y="2296"/>
                </a:lnTo>
                <a:lnTo>
                  <a:pt x="229" y="2316"/>
                </a:lnTo>
                <a:lnTo>
                  <a:pt x="235" y="2333"/>
                </a:lnTo>
                <a:lnTo>
                  <a:pt x="241" y="2349"/>
                </a:lnTo>
                <a:lnTo>
                  <a:pt x="245" y="2360"/>
                </a:lnTo>
                <a:lnTo>
                  <a:pt x="252" y="2385"/>
                </a:lnTo>
                <a:lnTo>
                  <a:pt x="257" y="2419"/>
                </a:lnTo>
                <a:lnTo>
                  <a:pt x="258" y="2452"/>
                </a:lnTo>
                <a:lnTo>
                  <a:pt x="258" y="2476"/>
                </a:lnTo>
                <a:lnTo>
                  <a:pt x="261" y="2502"/>
                </a:lnTo>
                <a:lnTo>
                  <a:pt x="265" y="2539"/>
                </a:lnTo>
                <a:lnTo>
                  <a:pt x="270" y="2577"/>
                </a:lnTo>
                <a:lnTo>
                  <a:pt x="272" y="2605"/>
                </a:lnTo>
                <a:lnTo>
                  <a:pt x="270" y="2641"/>
                </a:lnTo>
                <a:lnTo>
                  <a:pt x="268" y="2693"/>
                </a:lnTo>
                <a:lnTo>
                  <a:pt x="266" y="2747"/>
                </a:lnTo>
                <a:lnTo>
                  <a:pt x="272" y="2786"/>
                </a:lnTo>
                <a:lnTo>
                  <a:pt x="282" y="2815"/>
                </a:lnTo>
                <a:lnTo>
                  <a:pt x="290" y="2845"/>
                </a:lnTo>
                <a:lnTo>
                  <a:pt x="298" y="2873"/>
                </a:lnTo>
                <a:lnTo>
                  <a:pt x="306" y="2893"/>
                </a:lnTo>
                <a:lnTo>
                  <a:pt x="312" y="2900"/>
                </a:lnTo>
                <a:lnTo>
                  <a:pt x="318" y="2908"/>
                </a:lnTo>
                <a:lnTo>
                  <a:pt x="324" y="2918"/>
                </a:lnTo>
                <a:lnTo>
                  <a:pt x="330" y="2927"/>
                </a:lnTo>
                <a:lnTo>
                  <a:pt x="335" y="2940"/>
                </a:lnTo>
                <a:lnTo>
                  <a:pt x="341" y="2954"/>
                </a:lnTo>
                <a:lnTo>
                  <a:pt x="344" y="2972"/>
                </a:lnTo>
                <a:lnTo>
                  <a:pt x="348" y="2992"/>
                </a:lnTo>
                <a:lnTo>
                  <a:pt x="355" y="3036"/>
                </a:lnTo>
                <a:lnTo>
                  <a:pt x="362" y="3076"/>
                </a:lnTo>
                <a:lnTo>
                  <a:pt x="368" y="3109"/>
                </a:lnTo>
                <a:lnTo>
                  <a:pt x="370" y="3131"/>
                </a:lnTo>
                <a:lnTo>
                  <a:pt x="372" y="3160"/>
                </a:lnTo>
                <a:lnTo>
                  <a:pt x="378" y="3207"/>
                </a:lnTo>
                <a:lnTo>
                  <a:pt x="386" y="3253"/>
                </a:lnTo>
                <a:lnTo>
                  <a:pt x="397" y="3283"/>
                </a:lnTo>
                <a:lnTo>
                  <a:pt x="406" y="3306"/>
                </a:lnTo>
                <a:lnTo>
                  <a:pt x="413" y="3338"/>
                </a:lnTo>
                <a:lnTo>
                  <a:pt x="417" y="3373"/>
                </a:lnTo>
                <a:lnTo>
                  <a:pt x="418" y="3404"/>
                </a:lnTo>
                <a:lnTo>
                  <a:pt x="422" y="3414"/>
                </a:lnTo>
                <a:lnTo>
                  <a:pt x="429" y="3437"/>
                </a:lnTo>
                <a:lnTo>
                  <a:pt x="437" y="3467"/>
                </a:lnTo>
                <a:lnTo>
                  <a:pt x="443" y="3492"/>
                </a:lnTo>
                <a:lnTo>
                  <a:pt x="448" y="3519"/>
                </a:lnTo>
                <a:lnTo>
                  <a:pt x="452" y="3551"/>
                </a:lnTo>
                <a:lnTo>
                  <a:pt x="457" y="3579"/>
                </a:lnTo>
                <a:lnTo>
                  <a:pt x="458" y="3600"/>
                </a:lnTo>
                <a:lnTo>
                  <a:pt x="462" y="3625"/>
                </a:lnTo>
                <a:lnTo>
                  <a:pt x="469" y="3663"/>
                </a:lnTo>
                <a:lnTo>
                  <a:pt x="473" y="3699"/>
                </a:lnTo>
                <a:lnTo>
                  <a:pt x="475" y="3725"/>
                </a:lnTo>
                <a:lnTo>
                  <a:pt x="483" y="3737"/>
                </a:lnTo>
                <a:lnTo>
                  <a:pt x="491" y="3752"/>
                </a:lnTo>
                <a:lnTo>
                  <a:pt x="498" y="3772"/>
                </a:lnTo>
                <a:lnTo>
                  <a:pt x="504" y="3791"/>
                </a:lnTo>
                <a:lnTo>
                  <a:pt x="510" y="3812"/>
                </a:lnTo>
                <a:lnTo>
                  <a:pt x="513" y="3833"/>
                </a:lnTo>
                <a:lnTo>
                  <a:pt x="516" y="3850"/>
                </a:lnTo>
                <a:lnTo>
                  <a:pt x="516" y="3865"/>
                </a:lnTo>
                <a:lnTo>
                  <a:pt x="515" y="3900"/>
                </a:lnTo>
                <a:lnTo>
                  <a:pt x="513" y="3949"/>
                </a:lnTo>
                <a:lnTo>
                  <a:pt x="511" y="4000"/>
                </a:lnTo>
                <a:lnTo>
                  <a:pt x="507" y="4038"/>
                </a:lnTo>
                <a:lnTo>
                  <a:pt x="505" y="4073"/>
                </a:lnTo>
                <a:lnTo>
                  <a:pt x="509" y="4123"/>
                </a:lnTo>
                <a:lnTo>
                  <a:pt x="518" y="4183"/>
                </a:lnTo>
                <a:lnTo>
                  <a:pt x="536" y="4247"/>
                </a:lnTo>
                <a:lnTo>
                  <a:pt x="546" y="4280"/>
                </a:lnTo>
                <a:lnTo>
                  <a:pt x="557" y="4313"/>
                </a:lnTo>
                <a:lnTo>
                  <a:pt x="569" y="4346"/>
                </a:lnTo>
                <a:lnTo>
                  <a:pt x="579" y="4378"/>
                </a:lnTo>
                <a:lnTo>
                  <a:pt x="591" y="4411"/>
                </a:lnTo>
                <a:lnTo>
                  <a:pt x="602" y="4443"/>
                </a:lnTo>
                <a:lnTo>
                  <a:pt x="612" y="4474"/>
                </a:lnTo>
                <a:lnTo>
                  <a:pt x="622" y="4503"/>
                </a:lnTo>
                <a:lnTo>
                  <a:pt x="637" y="4557"/>
                </a:lnTo>
                <a:lnTo>
                  <a:pt x="645" y="4605"/>
                </a:lnTo>
                <a:lnTo>
                  <a:pt x="650" y="4649"/>
                </a:lnTo>
                <a:lnTo>
                  <a:pt x="651" y="4694"/>
                </a:lnTo>
                <a:lnTo>
                  <a:pt x="654" y="4737"/>
                </a:lnTo>
                <a:lnTo>
                  <a:pt x="663" y="4774"/>
                </a:lnTo>
                <a:lnTo>
                  <a:pt x="671" y="4806"/>
                </a:lnTo>
                <a:lnTo>
                  <a:pt x="680" y="4832"/>
                </a:lnTo>
                <a:lnTo>
                  <a:pt x="690" y="4871"/>
                </a:lnTo>
                <a:lnTo>
                  <a:pt x="699" y="4932"/>
                </a:lnTo>
                <a:lnTo>
                  <a:pt x="706" y="4995"/>
                </a:lnTo>
                <a:lnTo>
                  <a:pt x="711" y="5040"/>
                </a:lnTo>
                <a:lnTo>
                  <a:pt x="714" y="5080"/>
                </a:lnTo>
                <a:lnTo>
                  <a:pt x="721" y="5136"/>
                </a:lnTo>
                <a:lnTo>
                  <a:pt x="731" y="5193"/>
                </a:lnTo>
                <a:lnTo>
                  <a:pt x="741" y="5240"/>
                </a:lnTo>
                <a:lnTo>
                  <a:pt x="747" y="5278"/>
                </a:lnTo>
                <a:lnTo>
                  <a:pt x="748" y="5311"/>
                </a:lnTo>
                <a:lnTo>
                  <a:pt x="745" y="5339"/>
                </a:lnTo>
                <a:lnTo>
                  <a:pt x="741" y="5357"/>
                </a:lnTo>
                <a:lnTo>
                  <a:pt x="757" y="5454"/>
                </a:lnTo>
                <a:lnTo>
                  <a:pt x="756" y="5474"/>
                </a:lnTo>
                <a:lnTo>
                  <a:pt x="758" y="5496"/>
                </a:lnTo>
                <a:lnTo>
                  <a:pt x="761" y="5522"/>
                </a:lnTo>
                <a:lnTo>
                  <a:pt x="767" y="5548"/>
                </a:lnTo>
                <a:lnTo>
                  <a:pt x="774" y="5577"/>
                </a:lnTo>
                <a:lnTo>
                  <a:pt x="781" y="5604"/>
                </a:lnTo>
                <a:lnTo>
                  <a:pt x="787" y="5629"/>
                </a:lnTo>
                <a:lnTo>
                  <a:pt x="792" y="5654"/>
                </a:lnTo>
                <a:lnTo>
                  <a:pt x="797" y="5682"/>
                </a:lnTo>
                <a:lnTo>
                  <a:pt x="801" y="5720"/>
                </a:lnTo>
                <a:lnTo>
                  <a:pt x="807" y="5762"/>
                </a:lnTo>
                <a:lnTo>
                  <a:pt x="813" y="5807"/>
                </a:lnTo>
                <a:lnTo>
                  <a:pt x="819" y="5850"/>
                </a:lnTo>
                <a:lnTo>
                  <a:pt x="825" y="5888"/>
                </a:lnTo>
                <a:lnTo>
                  <a:pt x="831" y="5917"/>
                </a:lnTo>
                <a:lnTo>
                  <a:pt x="835" y="5936"/>
                </a:lnTo>
                <a:lnTo>
                  <a:pt x="843" y="5972"/>
                </a:lnTo>
                <a:lnTo>
                  <a:pt x="847" y="6028"/>
                </a:lnTo>
                <a:lnTo>
                  <a:pt x="850" y="6085"/>
                </a:lnTo>
                <a:lnTo>
                  <a:pt x="850" y="6127"/>
                </a:lnTo>
                <a:lnTo>
                  <a:pt x="852" y="6145"/>
                </a:lnTo>
                <a:lnTo>
                  <a:pt x="857" y="6169"/>
                </a:lnTo>
                <a:lnTo>
                  <a:pt x="864" y="6194"/>
                </a:lnTo>
                <a:lnTo>
                  <a:pt x="872" y="6222"/>
                </a:lnTo>
                <a:lnTo>
                  <a:pt x="881" y="6251"/>
                </a:lnTo>
                <a:lnTo>
                  <a:pt x="891" y="6276"/>
                </a:lnTo>
                <a:lnTo>
                  <a:pt x="899" y="6300"/>
                </a:lnTo>
                <a:lnTo>
                  <a:pt x="905" y="6317"/>
                </a:lnTo>
                <a:lnTo>
                  <a:pt x="911" y="6334"/>
                </a:lnTo>
                <a:lnTo>
                  <a:pt x="918" y="6355"/>
                </a:lnTo>
                <a:lnTo>
                  <a:pt x="925" y="6377"/>
                </a:lnTo>
                <a:lnTo>
                  <a:pt x="932" y="6400"/>
                </a:lnTo>
                <a:lnTo>
                  <a:pt x="939" y="6423"/>
                </a:lnTo>
                <a:lnTo>
                  <a:pt x="945" y="6443"/>
                </a:lnTo>
                <a:lnTo>
                  <a:pt x="948" y="6460"/>
                </a:lnTo>
                <a:lnTo>
                  <a:pt x="951" y="6471"/>
                </a:lnTo>
                <a:lnTo>
                  <a:pt x="955" y="6497"/>
                </a:lnTo>
                <a:lnTo>
                  <a:pt x="964" y="6534"/>
                </a:lnTo>
                <a:lnTo>
                  <a:pt x="973" y="6567"/>
                </a:lnTo>
                <a:lnTo>
                  <a:pt x="984" y="6586"/>
                </a:lnTo>
                <a:lnTo>
                  <a:pt x="988" y="6595"/>
                </a:lnTo>
                <a:lnTo>
                  <a:pt x="995" y="6610"/>
                </a:lnTo>
                <a:lnTo>
                  <a:pt x="1001" y="6629"/>
                </a:lnTo>
                <a:lnTo>
                  <a:pt x="1008" y="6650"/>
                </a:lnTo>
                <a:lnTo>
                  <a:pt x="1017" y="6672"/>
                </a:lnTo>
                <a:lnTo>
                  <a:pt x="1025" y="6693"/>
                </a:lnTo>
                <a:lnTo>
                  <a:pt x="1034" y="6709"/>
                </a:lnTo>
                <a:lnTo>
                  <a:pt x="1044" y="6719"/>
                </a:lnTo>
                <a:lnTo>
                  <a:pt x="1048" y="6747"/>
                </a:lnTo>
                <a:lnTo>
                  <a:pt x="1057" y="6792"/>
                </a:lnTo>
                <a:lnTo>
                  <a:pt x="1065" y="6839"/>
                </a:lnTo>
                <a:lnTo>
                  <a:pt x="1071" y="6874"/>
                </a:lnTo>
                <a:lnTo>
                  <a:pt x="1073" y="6889"/>
                </a:lnTo>
                <a:lnTo>
                  <a:pt x="1076" y="6909"/>
                </a:lnTo>
                <a:lnTo>
                  <a:pt x="1081" y="6931"/>
                </a:lnTo>
                <a:lnTo>
                  <a:pt x="1087" y="6954"/>
                </a:lnTo>
                <a:lnTo>
                  <a:pt x="1093" y="6977"/>
                </a:lnTo>
                <a:lnTo>
                  <a:pt x="1098" y="6998"/>
                </a:lnTo>
                <a:lnTo>
                  <a:pt x="1104" y="7015"/>
                </a:lnTo>
                <a:lnTo>
                  <a:pt x="1107" y="7026"/>
                </a:lnTo>
                <a:lnTo>
                  <a:pt x="1112" y="7048"/>
                </a:lnTo>
                <a:lnTo>
                  <a:pt x="1113" y="7074"/>
                </a:lnTo>
                <a:lnTo>
                  <a:pt x="1113" y="7100"/>
                </a:lnTo>
                <a:lnTo>
                  <a:pt x="1118" y="7119"/>
                </a:lnTo>
                <a:lnTo>
                  <a:pt x="1126" y="7143"/>
                </a:lnTo>
                <a:lnTo>
                  <a:pt x="1135" y="7179"/>
                </a:lnTo>
                <a:lnTo>
                  <a:pt x="1142" y="7217"/>
                </a:lnTo>
                <a:lnTo>
                  <a:pt x="1147" y="7246"/>
                </a:lnTo>
                <a:lnTo>
                  <a:pt x="1146" y="7274"/>
                </a:lnTo>
                <a:lnTo>
                  <a:pt x="1142" y="7309"/>
                </a:lnTo>
                <a:lnTo>
                  <a:pt x="1136" y="7345"/>
                </a:lnTo>
                <a:lnTo>
                  <a:pt x="1134" y="7369"/>
                </a:lnTo>
                <a:lnTo>
                  <a:pt x="1144" y="7395"/>
                </a:lnTo>
                <a:lnTo>
                  <a:pt x="1154" y="7429"/>
                </a:lnTo>
                <a:lnTo>
                  <a:pt x="1161" y="7469"/>
                </a:lnTo>
                <a:lnTo>
                  <a:pt x="1166" y="7509"/>
                </a:lnTo>
                <a:lnTo>
                  <a:pt x="1168" y="7529"/>
                </a:lnTo>
                <a:lnTo>
                  <a:pt x="1174" y="7548"/>
                </a:lnTo>
                <a:lnTo>
                  <a:pt x="1181" y="7567"/>
                </a:lnTo>
                <a:lnTo>
                  <a:pt x="1189" y="7585"/>
                </a:lnTo>
                <a:lnTo>
                  <a:pt x="1196" y="7602"/>
                </a:lnTo>
                <a:lnTo>
                  <a:pt x="1203" y="7618"/>
                </a:lnTo>
                <a:lnTo>
                  <a:pt x="1207" y="7633"/>
                </a:lnTo>
                <a:lnTo>
                  <a:pt x="1208" y="7646"/>
                </a:lnTo>
                <a:lnTo>
                  <a:pt x="1207" y="7667"/>
                </a:lnTo>
                <a:lnTo>
                  <a:pt x="1209" y="7683"/>
                </a:lnTo>
                <a:lnTo>
                  <a:pt x="1212" y="7698"/>
                </a:lnTo>
                <a:lnTo>
                  <a:pt x="1212" y="7710"/>
                </a:lnTo>
                <a:lnTo>
                  <a:pt x="1209" y="7736"/>
                </a:lnTo>
                <a:lnTo>
                  <a:pt x="1209" y="7779"/>
                </a:lnTo>
                <a:lnTo>
                  <a:pt x="1208" y="7822"/>
                </a:lnTo>
                <a:lnTo>
                  <a:pt x="1206" y="7851"/>
                </a:lnTo>
                <a:lnTo>
                  <a:pt x="1207" y="7864"/>
                </a:lnTo>
                <a:lnTo>
                  <a:pt x="1209" y="7888"/>
                </a:lnTo>
                <a:lnTo>
                  <a:pt x="1215" y="7916"/>
                </a:lnTo>
                <a:lnTo>
                  <a:pt x="1222" y="7948"/>
                </a:lnTo>
                <a:lnTo>
                  <a:pt x="1231" y="7981"/>
                </a:lnTo>
                <a:lnTo>
                  <a:pt x="1240" y="8011"/>
                </a:lnTo>
                <a:lnTo>
                  <a:pt x="1248" y="8040"/>
                </a:lnTo>
                <a:lnTo>
                  <a:pt x="1256" y="8060"/>
                </a:lnTo>
                <a:lnTo>
                  <a:pt x="1268" y="8095"/>
                </a:lnTo>
                <a:lnTo>
                  <a:pt x="1273" y="8128"/>
                </a:lnTo>
                <a:lnTo>
                  <a:pt x="1274" y="8155"/>
                </a:lnTo>
                <a:lnTo>
                  <a:pt x="1274" y="8173"/>
                </a:lnTo>
                <a:lnTo>
                  <a:pt x="1276" y="8190"/>
                </a:lnTo>
                <a:lnTo>
                  <a:pt x="1283" y="8215"/>
                </a:lnTo>
                <a:lnTo>
                  <a:pt x="1289" y="8247"/>
                </a:lnTo>
                <a:lnTo>
                  <a:pt x="1290" y="8285"/>
                </a:lnTo>
                <a:lnTo>
                  <a:pt x="1290" y="8307"/>
                </a:lnTo>
                <a:lnTo>
                  <a:pt x="1294" y="8330"/>
                </a:lnTo>
                <a:lnTo>
                  <a:pt x="1300" y="8356"/>
                </a:lnTo>
                <a:lnTo>
                  <a:pt x="1308" y="8382"/>
                </a:lnTo>
                <a:lnTo>
                  <a:pt x="1315" y="8407"/>
                </a:lnTo>
                <a:lnTo>
                  <a:pt x="1322" y="8432"/>
                </a:lnTo>
                <a:lnTo>
                  <a:pt x="1328" y="8455"/>
                </a:lnTo>
                <a:lnTo>
                  <a:pt x="1332" y="8476"/>
                </a:lnTo>
                <a:lnTo>
                  <a:pt x="1335" y="8495"/>
                </a:lnTo>
                <a:lnTo>
                  <a:pt x="1340" y="8518"/>
                </a:lnTo>
                <a:lnTo>
                  <a:pt x="1346" y="8538"/>
                </a:lnTo>
                <a:lnTo>
                  <a:pt x="1353" y="8559"/>
                </a:lnTo>
                <a:lnTo>
                  <a:pt x="1360" y="8579"/>
                </a:lnTo>
                <a:lnTo>
                  <a:pt x="1368" y="8596"/>
                </a:lnTo>
                <a:lnTo>
                  <a:pt x="1375" y="8611"/>
                </a:lnTo>
                <a:lnTo>
                  <a:pt x="1382" y="8622"/>
                </a:lnTo>
                <a:lnTo>
                  <a:pt x="1403" y="8619"/>
                </a:lnTo>
                <a:lnTo>
                  <a:pt x="1423" y="8618"/>
                </a:lnTo>
                <a:lnTo>
                  <a:pt x="1442" y="8616"/>
                </a:lnTo>
                <a:lnTo>
                  <a:pt x="1459" y="8614"/>
                </a:lnTo>
                <a:lnTo>
                  <a:pt x="1474" y="8612"/>
                </a:lnTo>
                <a:lnTo>
                  <a:pt x="1487" y="8611"/>
                </a:lnTo>
                <a:lnTo>
                  <a:pt x="1500" y="8611"/>
                </a:lnTo>
                <a:lnTo>
                  <a:pt x="1511" y="8611"/>
                </a:lnTo>
                <a:lnTo>
                  <a:pt x="1522" y="8611"/>
                </a:lnTo>
                <a:lnTo>
                  <a:pt x="1533" y="8611"/>
                </a:lnTo>
                <a:lnTo>
                  <a:pt x="1542" y="8611"/>
                </a:lnTo>
                <a:lnTo>
                  <a:pt x="1553" y="8611"/>
                </a:lnTo>
                <a:lnTo>
                  <a:pt x="1562" y="8609"/>
                </a:lnTo>
                <a:lnTo>
                  <a:pt x="1571" y="8608"/>
                </a:lnTo>
                <a:lnTo>
                  <a:pt x="1580" y="8607"/>
                </a:lnTo>
                <a:lnTo>
                  <a:pt x="1589" y="8606"/>
                </a:lnTo>
                <a:lnTo>
                  <a:pt x="1601" y="8603"/>
                </a:lnTo>
                <a:lnTo>
                  <a:pt x="1618" y="8600"/>
                </a:lnTo>
                <a:lnTo>
                  <a:pt x="1638" y="8594"/>
                </a:lnTo>
                <a:lnTo>
                  <a:pt x="1661" y="8587"/>
                </a:lnTo>
                <a:lnTo>
                  <a:pt x="1683" y="8580"/>
                </a:lnTo>
                <a:lnTo>
                  <a:pt x="1703" y="8574"/>
                </a:lnTo>
                <a:lnTo>
                  <a:pt x="1720" y="8568"/>
                </a:lnTo>
                <a:lnTo>
                  <a:pt x="1731" y="8562"/>
                </a:lnTo>
                <a:lnTo>
                  <a:pt x="1742" y="8557"/>
                </a:lnTo>
                <a:lnTo>
                  <a:pt x="1754" y="8551"/>
                </a:lnTo>
                <a:lnTo>
                  <a:pt x="1769" y="8546"/>
                </a:lnTo>
                <a:lnTo>
                  <a:pt x="1784" y="8541"/>
                </a:lnTo>
                <a:lnTo>
                  <a:pt x="1798" y="8536"/>
                </a:lnTo>
                <a:lnTo>
                  <a:pt x="1812" y="8532"/>
                </a:lnTo>
                <a:lnTo>
                  <a:pt x="1824" y="8529"/>
                </a:lnTo>
                <a:lnTo>
                  <a:pt x="1832" y="8526"/>
                </a:lnTo>
                <a:lnTo>
                  <a:pt x="1841" y="8524"/>
                </a:lnTo>
                <a:lnTo>
                  <a:pt x="1851" y="8521"/>
                </a:lnTo>
                <a:lnTo>
                  <a:pt x="1863" y="8518"/>
                </a:lnTo>
                <a:lnTo>
                  <a:pt x="1876" y="8515"/>
                </a:lnTo>
                <a:lnTo>
                  <a:pt x="1889" y="8513"/>
                </a:lnTo>
                <a:lnTo>
                  <a:pt x="1902" y="8510"/>
                </a:lnTo>
                <a:lnTo>
                  <a:pt x="1915" y="8510"/>
                </a:lnTo>
                <a:lnTo>
                  <a:pt x="1925" y="8510"/>
                </a:lnTo>
                <a:lnTo>
                  <a:pt x="1936" y="8511"/>
                </a:lnTo>
                <a:lnTo>
                  <a:pt x="1949" y="8511"/>
                </a:lnTo>
                <a:lnTo>
                  <a:pt x="1962" y="8513"/>
                </a:lnTo>
                <a:lnTo>
                  <a:pt x="1976" y="8513"/>
                </a:lnTo>
                <a:lnTo>
                  <a:pt x="1989" y="8514"/>
                </a:lnTo>
                <a:lnTo>
                  <a:pt x="2001" y="8514"/>
                </a:lnTo>
                <a:lnTo>
                  <a:pt x="2010" y="8515"/>
                </a:lnTo>
                <a:lnTo>
                  <a:pt x="2017" y="8516"/>
                </a:lnTo>
                <a:lnTo>
                  <a:pt x="2023" y="8518"/>
                </a:lnTo>
                <a:lnTo>
                  <a:pt x="2031" y="8518"/>
                </a:lnTo>
                <a:lnTo>
                  <a:pt x="2039" y="8518"/>
                </a:lnTo>
                <a:lnTo>
                  <a:pt x="2049" y="8518"/>
                </a:lnTo>
                <a:lnTo>
                  <a:pt x="2058" y="8516"/>
                </a:lnTo>
                <a:lnTo>
                  <a:pt x="2068" y="8515"/>
                </a:lnTo>
                <a:lnTo>
                  <a:pt x="2075" y="8514"/>
                </a:lnTo>
                <a:lnTo>
                  <a:pt x="2081" y="8513"/>
                </a:lnTo>
                <a:lnTo>
                  <a:pt x="2088" y="8510"/>
                </a:lnTo>
                <a:lnTo>
                  <a:pt x="2099" y="8504"/>
                </a:lnTo>
                <a:lnTo>
                  <a:pt x="2116" y="8497"/>
                </a:lnTo>
                <a:lnTo>
                  <a:pt x="2133" y="8488"/>
                </a:lnTo>
                <a:lnTo>
                  <a:pt x="2152" y="8481"/>
                </a:lnTo>
                <a:lnTo>
                  <a:pt x="2170" y="8473"/>
                </a:lnTo>
                <a:lnTo>
                  <a:pt x="2186" y="8467"/>
                </a:lnTo>
                <a:lnTo>
                  <a:pt x="2199" y="8464"/>
                </a:lnTo>
                <a:lnTo>
                  <a:pt x="2211" y="8461"/>
                </a:lnTo>
                <a:lnTo>
                  <a:pt x="2225" y="8459"/>
                </a:lnTo>
                <a:lnTo>
                  <a:pt x="2239" y="8455"/>
                </a:lnTo>
                <a:lnTo>
                  <a:pt x="2255" y="8451"/>
                </a:lnTo>
                <a:lnTo>
                  <a:pt x="2269" y="8448"/>
                </a:lnTo>
                <a:lnTo>
                  <a:pt x="2282" y="8443"/>
                </a:lnTo>
                <a:lnTo>
                  <a:pt x="2293" y="8440"/>
                </a:lnTo>
                <a:lnTo>
                  <a:pt x="2302" y="8437"/>
                </a:lnTo>
                <a:lnTo>
                  <a:pt x="2311" y="8434"/>
                </a:lnTo>
                <a:lnTo>
                  <a:pt x="2325" y="8429"/>
                </a:lnTo>
                <a:lnTo>
                  <a:pt x="2343" y="8426"/>
                </a:lnTo>
                <a:lnTo>
                  <a:pt x="2361" y="8421"/>
                </a:lnTo>
                <a:lnTo>
                  <a:pt x="2380" y="8416"/>
                </a:lnTo>
                <a:lnTo>
                  <a:pt x="2398" y="8411"/>
                </a:lnTo>
                <a:lnTo>
                  <a:pt x="2414" y="8408"/>
                </a:lnTo>
                <a:lnTo>
                  <a:pt x="2427" y="8406"/>
                </a:lnTo>
                <a:lnTo>
                  <a:pt x="2433" y="8405"/>
                </a:lnTo>
                <a:lnTo>
                  <a:pt x="2443" y="8404"/>
                </a:lnTo>
                <a:lnTo>
                  <a:pt x="2453" y="8400"/>
                </a:lnTo>
                <a:lnTo>
                  <a:pt x="2465" y="8397"/>
                </a:lnTo>
                <a:lnTo>
                  <a:pt x="2478" y="8393"/>
                </a:lnTo>
                <a:lnTo>
                  <a:pt x="2492" y="8389"/>
                </a:lnTo>
                <a:lnTo>
                  <a:pt x="2507" y="8384"/>
                </a:lnTo>
                <a:lnTo>
                  <a:pt x="2523" y="8379"/>
                </a:lnTo>
                <a:lnTo>
                  <a:pt x="2538" y="8374"/>
                </a:lnTo>
                <a:lnTo>
                  <a:pt x="2553" y="8369"/>
                </a:lnTo>
                <a:lnTo>
                  <a:pt x="2568" y="8364"/>
                </a:lnTo>
                <a:lnTo>
                  <a:pt x="2581" y="8359"/>
                </a:lnTo>
                <a:lnTo>
                  <a:pt x="2594" y="8356"/>
                </a:lnTo>
                <a:lnTo>
                  <a:pt x="2605" y="8352"/>
                </a:lnTo>
                <a:lnTo>
                  <a:pt x="2613" y="8350"/>
                </a:lnTo>
                <a:lnTo>
                  <a:pt x="2620" y="8347"/>
                </a:lnTo>
                <a:lnTo>
                  <a:pt x="2634" y="8344"/>
                </a:lnTo>
                <a:lnTo>
                  <a:pt x="2653" y="8337"/>
                </a:lnTo>
                <a:lnTo>
                  <a:pt x="2675" y="8330"/>
                </a:lnTo>
                <a:lnTo>
                  <a:pt x="2700" y="8324"/>
                </a:lnTo>
                <a:lnTo>
                  <a:pt x="2726" y="8317"/>
                </a:lnTo>
                <a:lnTo>
                  <a:pt x="2751" y="8310"/>
                </a:lnTo>
                <a:lnTo>
                  <a:pt x="2772" y="8307"/>
                </a:lnTo>
                <a:lnTo>
                  <a:pt x="2789" y="8304"/>
                </a:lnTo>
                <a:lnTo>
                  <a:pt x="2798" y="8303"/>
                </a:lnTo>
                <a:lnTo>
                  <a:pt x="2809" y="8303"/>
                </a:lnTo>
                <a:lnTo>
                  <a:pt x="2821" y="8302"/>
                </a:lnTo>
                <a:lnTo>
                  <a:pt x="2835" y="8301"/>
                </a:lnTo>
                <a:lnTo>
                  <a:pt x="2851" y="8299"/>
                </a:lnTo>
                <a:lnTo>
                  <a:pt x="2867" y="8298"/>
                </a:lnTo>
                <a:lnTo>
                  <a:pt x="2882" y="8297"/>
                </a:lnTo>
                <a:lnTo>
                  <a:pt x="2900" y="8296"/>
                </a:lnTo>
                <a:lnTo>
                  <a:pt x="2915" y="8293"/>
                </a:lnTo>
                <a:lnTo>
                  <a:pt x="2932" y="8292"/>
                </a:lnTo>
                <a:lnTo>
                  <a:pt x="2946" y="8291"/>
                </a:lnTo>
                <a:lnTo>
                  <a:pt x="2960" y="8290"/>
                </a:lnTo>
                <a:lnTo>
                  <a:pt x="2972" y="8288"/>
                </a:lnTo>
                <a:lnTo>
                  <a:pt x="2982" y="8286"/>
                </a:lnTo>
                <a:lnTo>
                  <a:pt x="2989" y="8285"/>
                </a:lnTo>
                <a:lnTo>
                  <a:pt x="2995" y="8284"/>
                </a:lnTo>
                <a:lnTo>
                  <a:pt x="3005" y="8282"/>
                </a:lnTo>
                <a:lnTo>
                  <a:pt x="3015" y="8281"/>
                </a:lnTo>
                <a:lnTo>
                  <a:pt x="3028" y="8281"/>
                </a:lnTo>
                <a:lnTo>
                  <a:pt x="3041" y="8280"/>
                </a:lnTo>
                <a:lnTo>
                  <a:pt x="3055" y="8280"/>
                </a:lnTo>
                <a:lnTo>
                  <a:pt x="3069" y="8280"/>
                </a:lnTo>
                <a:lnTo>
                  <a:pt x="3083" y="8279"/>
                </a:lnTo>
                <a:lnTo>
                  <a:pt x="3097" y="8277"/>
                </a:lnTo>
                <a:lnTo>
                  <a:pt x="3113" y="8274"/>
                </a:lnTo>
                <a:lnTo>
                  <a:pt x="3134" y="8270"/>
                </a:lnTo>
                <a:lnTo>
                  <a:pt x="3157" y="8265"/>
                </a:lnTo>
                <a:lnTo>
                  <a:pt x="3183" y="8260"/>
                </a:lnTo>
                <a:lnTo>
                  <a:pt x="3208" y="8255"/>
                </a:lnTo>
                <a:lnTo>
                  <a:pt x="3233" y="8252"/>
                </a:lnTo>
                <a:lnTo>
                  <a:pt x="3253" y="8248"/>
                </a:lnTo>
                <a:lnTo>
                  <a:pt x="3268" y="8247"/>
                </a:lnTo>
                <a:lnTo>
                  <a:pt x="3284" y="8246"/>
                </a:lnTo>
                <a:lnTo>
                  <a:pt x="3307" y="8242"/>
                </a:lnTo>
                <a:lnTo>
                  <a:pt x="3334" y="8238"/>
                </a:lnTo>
                <a:lnTo>
                  <a:pt x="3363" y="8233"/>
                </a:lnTo>
                <a:lnTo>
                  <a:pt x="3391" y="8228"/>
                </a:lnTo>
                <a:lnTo>
                  <a:pt x="3417" y="8222"/>
                </a:lnTo>
                <a:lnTo>
                  <a:pt x="3438" y="8217"/>
                </a:lnTo>
                <a:lnTo>
                  <a:pt x="3451" y="8212"/>
                </a:lnTo>
                <a:lnTo>
                  <a:pt x="3463" y="8206"/>
                </a:lnTo>
                <a:lnTo>
                  <a:pt x="3481" y="8199"/>
                </a:lnTo>
                <a:lnTo>
                  <a:pt x="3502" y="8190"/>
                </a:lnTo>
                <a:lnTo>
                  <a:pt x="3525" y="8181"/>
                </a:lnTo>
                <a:lnTo>
                  <a:pt x="3549" y="8172"/>
                </a:lnTo>
                <a:lnTo>
                  <a:pt x="3571" y="8163"/>
                </a:lnTo>
                <a:lnTo>
                  <a:pt x="3590" y="8156"/>
                </a:lnTo>
                <a:lnTo>
                  <a:pt x="3604" y="8151"/>
                </a:lnTo>
                <a:lnTo>
                  <a:pt x="3616" y="8147"/>
                </a:lnTo>
                <a:lnTo>
                  <a:pt x="3630" y="8144"/>
                </a:lnTo>
                <a:lnTo>
                  <a:pt x="3645" y="8141"/>
                </a:lnTo>
                <a:lnTo>
                  <a:pt x="3661" y="8139"/>
                </a:lnTo>
                <a:lnTo>
                  <a:pt x="3676" y="8136"/>
                </a:lnTo>
                <a:lnTo>
                  <a:pt x="3691" y="8134"/>
                </a:lnTo>
                <a:lnTo>
                  <a:pt x="3704" y="8130"/>
                </a:lnTo>
                <a:lnTo>
                  <a:pt x="3716" y="8127"/>
                </a:lnTo>
                <a:lnTo>
                  <a:pt x="3722" y="8124"/>
                </a:lnTo>
                <a:lnTo>
                  <a:pt x="3730" y="8121"/>
                </a:lnTo>
                <a:lnTo>
                  <a:pt x="3741" y="8116"/>
                </a:lnTo>
                <a:lnTo>
                  <a:pt x="3751" y="8112"/>
                </a:lnTo>
                <a:lnTo>
                  <a:pt x="3764" y="8106"/>
                </a:lnTo>
                <a:lnTo>
                  <a:pt x="3778" y="8101"/>
                </a:lnTo>
                <a:lnTo>
                  <a:pt x="3792" y="8095"/>
                </a:lnTo>
                <a:lnTo>
                  <a:pt x="3808" y="8089"/>
                </a:lnTo>
                <a:lnTo>
                  <a:pt x="3823" y="8083"/>
                </a:lnTo>
                <a:lnTo>
                  <a:pt x="3838" y="8076"/>
                </a:lnTo>
                <a:lnTo>
                  <a:pt x="3852" y="8072"/>
                </a:lnTo>
                <a:lnTo>
                  <a:pt x="3866" y="8065"/>
                </a:lnTo>
                <a:lnTo>
                  <a:pt x="3879" y="8060"/>
                </a:lnTo>
                <a:lnTo>
                  <a:pt x="3892" y="8056"/>
                </a:lnTo>
                <a:lnTo>
                  <a:pt x="3903" y="8052"/>
                </a:lnTo>
                <a:lnTo>
                  <a:pt x="3912" y="8048"/>
                </a:lnTo>
                <a:lnTo>
                  <a:pt x="3922" y="8045"/>
                </a:lnTo>
                <a:lnTo>
                  <a:pt x="3932" y="8041"/>
                </a:lnTo>
                <a:lnTo>
                  <a:pt x="3944" y="8037"/>
                </a:lnTo>
                <a:lnTo>
                  <a:pt x="3956" y="8034"/>
                </a:lnTo>
                <a:lnTo>
                  <a:pt x="3969" y="8030"/>
                </a:lnTo>
                <a:lnTo>
                  <a:pt x="3983" y="8026"/>
                </a:lnTo>
                <a:lnTo>
                  <a:pt x="3996" y="8022"/>
                </a:lnTo>
                <a:lnTo>
                  <a:pt x="4010" y="8019"/>
                </a:lnTo>
                <a:lnTo>
                  <a:pt x="4024" y="8015"/>
                </a:lnTo>
                <a:lnTo>
                  <a:pt x="4038" y="8011"/>
                </a:lnTo>
                <a:lnTo>
                  <a:pt x="4051" y="8008"/>
                </a:lnTo>
                <a:lnTo>
                  <a:pt x="4063" y="8005"/>
                </a:lnTo>
                <a:lnTo>
                  <a:pt x="4074" y="8003"/>
                </a:lnTo>
                <a:lnTo>
                  <a:pt x="4085" y="8000"/>
                </a:lnTo>
                <a:lnTo>
                  <a:pt x="4094" y="7999"/>
                </a:lnTo>
                <a:lnTo>
                  <a:pt x="4103" y="7998"/>
                </a:lnTo>
                <a:lnTo>
                  <a:pt x="4111" y="7997"/>
                </a:lnTo>
                <a:lnTo>
                  <a:pt x="4120" y="7996"/>
                </a:lnTo>
                <a:lnTo>
                  <a:pt x="4132" y="7996"/>
                </a:lnTo>
                <a:lnTo>
                  <a:pt x="4145" y="7994"/>
                </a:lnTo>
                <a:lnTo>
                  <a:pt x="4159" y="7993"/>
                </a:lnTo>
                <a:lnTo>
                  <a:pt x="4173" y="7992"/>
                </a:lnTo>
                <a:lnTo>
                  <a:pt x="4188" y="7991"/>
                </a:lnTo>
                <a:lnTo>
                  <a:pt x="4204" y="7989"/>
                </a:lnTo>
                <a:lnTo>
                  <a:pt x="4219" y="7989"/>
                </a:lnTo>
                <a:lnTo>
                  <a:pt x="4233" y="7988"/>
                </a:lnTo>
                <a:lnTo>
                  <a:pt x="4247" y="7988"/>
                </a:lnTo>
                <a:lnTo>
                  <a:pt x="4260" y="7987"/>
                </a:lnTo>
                <a:lnTo>
                  <a:pt x="4272" y="7987"/>
                </a:lnTo>
                <a:lnTo>
                  <a:pt x="4283" y="7986"/>
                </a:lnTo>
                <a:lnTo>
                  <a:pt x="4291" y="7986"/>
                </a:lnTo>
                <a:lnTo>
                  <a:pt x="4297" y="7986"/>
                </a:lnTo>
                <a:lnTo>
                  <a:pt x="4310" y="7986"/>
                </a:lnTo>
                <a:lnTo>
                  <a:pt x="4325" y="7986"/>
                </a:lnTo>
                <a:lnTo>
                  <a:pt x="4344" y="7987"/>
                </a:lnTo>
                <a:lnTo>
                  <a:pt x="4362" y="7987"/>
                </a:lnTo>
                <a:lnTo>
                  <a:pt x="4381" y="7988"/>
                </a:lnTo>
                <a:lnTo>
                  <a:pt x="4399" y="7989"/>
                </a:lnTo>
                <a:lnTo>
                  <a:pt x="4414" y="7992"/>
                </a:lnTo>
                <a:lnTo>
                  <a:pt x="4425" y="7996"/>
                </a:lnTo>
                <a:lnTo>
                  <a:pt x="4439" y="7988"/>
                </a:lnTo>
                <a:lnTo>
                  <a:pt x="4457" y="7981"/>
                </a:lnTo>
                <a:lnTo>
                  <a:pt x="4475" y="7975"/>
                </a:lnTo>
                <a:lnTo>
                  <a:pt x="4494" y="7967"/>
                </a:lnTo>
                <a:lnTo>
                  <a:pt x="4512" y="7962"/>
                </a:lnTo>
                <a:lnTo>
                  <a:pt x="4526" y="7959"/>
                </a:lnTo>
                <a:lnTo>
                  <a:pt x="4536" y="7956"/>
                </a:lnTo>
                <a:lnTo>
                  <a:pt x="4540" y="7955"/>
                </a:lnTo>
                <a:lnTo>
                  <a:pt x="4544" y="7955"/>
                </a:lnTo>
                <a:lnTo>
                  <a:pt x="4553" y="7955"/>
                </a:lnTo>
                <a:lnTo>
                  <a:pt x="4567" y="7955"/>
                </a:lnTo>
                <a:lnTo>
                  <a:pt x="4583" y="7955"/>
                </a:lnTo>
                <a:lnTo>
                  <a:pt x="4602" y="7954"/>
                </a:lnTo>
                <a:lnTo>
                  <a:pt x="4622" y="7953"/>
                </a:lnTo>
                <a:lnTo>
                  <a:pt x="4640" y="7951"/>
                </a:lnTo>
                <a:lnTo>
                  <a:pt x="4655" y="7948"/>
                </a:lnTo>
                <a:lnTo>
                  <a:pt x="4667" y="7944"/>
                </a:lnTo>
                <a:lnTo>
                  <a:pt x="4676" y="7942"/>
                </a:lnTo>
                <a:lnTo>
                  <a:pt x="4685" y="7939"/>
                </a:lnTo>
                <a:lnTo>
                  <a:pt x="4692" y="7937"/>
                </a:lnTo>
                <a:lnTo>
                  <a:pt x="4699" y="7934"/>
                </a:lnTo>
                <a:lnTo>
                  <a:pt x="4706" y="7932"/>
                </a:lnTo>
                <a:lnTo>
                  <a:pt x="4715" y="7931"/>
                </a:lnTo>
                <a:lnTo>
                  <a:pt x="4726" y="7929"/>
                </a:lnTo>
                <a:lnTo>
                  <a:pt x="4733" y="7928"/>
                </a:lnTo>
                <a:lnTo>
                  <a:pt x="4741" y="7927"/>
                </a:lnTo>
                <a:lnTo>
                  <a:pt x="4752" y="7926"/>
                </a:lnTo>
                <a:lnTo>
                  <a:pt x="4763" y="7923"/>
                </a:lnTo>
                <a:lnTo>
                  <a:pt x="4777" y="7920"/>
                </a:lnTo>
                <a:lnTo>
                  <a:pt x="4792" y="7917"/>
                </a:lnTo>
                <a:lnTo>
                  <a:pt x="4807" y="7912"/>
                </a:lnTo>
                <a:lnTo>
                  <a:pt x="4823" y="7909"/>
                </a:lnTo>
                <a:lnTo>
                  <a:pt x="4840" y="7904"/>
                </a:lnTo>
                <a:lnTo>
                  <a:pt x="4857" y="7899"/>
                </a:lnTo>
                <a:lnTo>
                  <a:pt x="4875" y="7893"/>
                </a:lnTo>
                <a:lnTo>
                  <a:pt x="4893" y="7886"/>
                </a:lnTo>
                <a:lnTo>
                  <a:pt x="4910" y="7880"/>
                </a:lnTo>
                <a:lnTo>
                  <a:pt x="4928" y="7873"/>
                </a:lnTo>
                <a:lnTo>
                  <a:pt x="4946" y="7866"/>
                </a:lnTo>
                <a:lnTo>
                  <a:pt x="4962" y="7858"/>
                </a:lnTo>
                <a:lnTo>
                  <a:pt x="4979" y="7851"/>
                </a:lnTo>
                <a:lnTo>
                  <a:pt x="4995" y="7844"/>
                </a:lnTo>
                <a:lnTo>
                  <a:pt x="5011" y="7837"/>
                </a:lnTo>
                <a:lnTo>
                  <a:pt x="5028" y="7833"/>
                </a:lnTo>
                <a:lnTo>
                  <a:pt x="5044" y="7826"/>
                </a:lnTo>
                <a:lnTo>
                  <a:pt x="5061" y="7823"/>
                </a:lnTo>
                <a:lnTo>
                  <a:pt x="5077" y="7818"/>
                </a:lnTo>
                <a:lnTo>
                  <a:pt x="5093" y="7814"/>
                </a:lnTo>
                <a:lnTo>
                  <a:pt x="5108" y="7812"/>
                </a:lnTo>
                <a:lnTo>
                  <a:pt x="5121" y="7808"/>
                </a:lnTo>
                <a:lnTo>
                  <a:pt x="5134" y="7806"/>
                </a:lnTo>
                <a:lnTo>
                  <a:pt x="5147" y="7804"/>
                </a:lnTo>
                <a:lnTo>
                  <a:pt x="5157" y="7802"/>
                </a:lnTo>
                <a:lnTo>
                  <a:pt x="5167" y="7801"/>
                </a:lnTo>
                <a:lnTo>
                  <a:pt x="5175" y="7799"/>
                </a:lnTo>
                <a:lnTo>
                  <a:pt x="5181" y="7798"/>
                </a:lnTo>
                <a:lnTo>
                  <a:pt x="5192" y="7796"/>
                </a:lnTo>
                <a:lnTo>
                  <a:pt x="5205" y="7793"/>
                </a:lnTo>
                <a:lnTo>
                  <a:pt x="5220" y="7791"/>
                </a:lnTo>
                <a:lnTo>
                  <a:pt x="5235" y="7787"/>
                </a:lnTo>
                <a:lnTo>
                  <a:pt x="5250" y="7784"/>
                </a:lnTo>
                <a:lnTo>
                  <a:pt x="5263" y="7777"/>
                </a:lnTo>
                <a:lnTo>
                  <a:pt x="5276" y="7773"/>
                </a:lnTo>
                <a:lnTo>
                  <a:pt x="5287" y="7765"/>
                </a:lnTo>
                <a:lnTo>
                  <a:pt x="5301" y="7759"/>
                </a:lnTo>
                <a:lnTo>
                  <a:pt x="5321" y="7757"/>
                </a:lnTo>
                <a:lnTo>
                  <a:pt x="5345" y="7755"/>
                </a:lnTo>
                <a:lnTo>
                  <a:pt x="5372" y="7755"/>
                </a:lnTo>
                <a:lnTo>
                  <a:pt x="5399" y="7758"/>
                </a:lnTo>
                <a:lnTo>
                  <a:pt x="5425" y="7759"/>
                </a:lnTo>
                <a:lnTo>
                  <a:pt x="5446" y="7761"/>
                </a:lnTo>
                <a:lnTo>
                  <a:pt x="5461" y="7763"/>
                </a:lnTo>
                <a:lnTo>
                  <a:pt x="5473" y="7763"/>
                </a:lnTo>
                <a:lnTo>
                  <a:pt x="5490" y="7761"/>
                </a:lnTo>
                <a:lnTo>
                  <a:pt x="5509" y="7760"/>
                </a:lnTo>
                <a:lnTo>
                  <a:pt x="5530" y="7757"/>
                </a:lnTo>
                <a:lnTo>
                  <a:pt x="5551" y="7754"/>
                </a:lnTo>
                <a:lnTo>
                  <a:pt x="5572" y="7752"/>
                </a:lnTo>
                <a:lnTo>
                  <a:pt x="5591" y="7749"/>
                </a:lnTo>
                <a:lnTo>
                  <a:pt x="5607" y="7749"/>
                </a:lnTo>
                <a:lnTo>
                  <a:pt x="5616" y="7749"/>
                </a:lnTo>
                <a:lnTo>
                  <a:pt x="5624" y="7748"/>
                </a:lnTo>
                <a:lnTo>
                  <a:pt x="5635" y="7746"/>
                </a:lnTo>
                <a:lnTo>
                  <a:pt x="5646" y="7743"/>
                </a:lnTo>
                <a:lnTo>
                  <a:pt x="5658" y="7741"/>
                </a:lnTo>
                <a:lnTo>
                  <a:pt x="5671" y="7738"/>
                </a:lnTo>
                <a:lnTo>
                  <a:pt x="5684" y="7735"/>
                </a:lnTo>
                <a:lnTo>
                  <a:pt x="5698" y="7731"/>
                </a:lnTo>
                <a:lnTo>
                  <a:pt x="5712" y="7728"/>
                </a:lnTo>
                <a:lnTo>
                  <a:pt x="5725" y="7725"/>
                </a:lnTo>
                <a:lnTo>
                  <a:pt x="5739" y="7722"/>
                </a:lnTo>
                <a:lnTo>
                  <a:pt x="5752" y="7720"/>
                </a:lnTo>
                <a:lnTo>
                  <a:pt x="5764" y="7717"/>
                </a:lnTo>
                <a:lnTo>
                  <a:pt x="5776" y="7716"/>
                </a:lnTo>
                <a:lnTo>
                  <a:pt x="5786" y="7715"/>
                </a:lnTo>
                <a:lnTo>
                  <a:pt x="5796" y="7715"/>
                </a:lnTo>
                <a:lnTo>
                  <a:pt x="5805" y="7715"/>
                </a:lnTo>
                <a:lnTo>
                  <a:pt x="5816" y="7715"/>
                </a:lnTo>
                <a:lnTo>
                  <a:pt x="5829" y="7715"/>
                </a:lnTo>
                <a:lnTo>
                  <a:pt x="5841" y="7714"/>
                </a:lnTo>
                <a:lnTo>
                  <a:pt x="5856" y="7712"/>
                </a:lnTo>
                <a:lnTo>
                  <a:pt x="5870" y="7710"/>
                </a:lnTo>
                <a:lnTo>
                  <a:pt x="5885" y="7709"/>
                </a:lnTo>
                <a:lnTo>
                  <a:pt x="5900" y="7705"/>
                </a:lnTo>
                <a:lnTo>
                  <a:pt x="5916" y="7703"/>
                </a:lnTo>
                <a:lnTo>
                  <a:pt x="5931" y="7699"/>
                </a:lnTo>
                <a:lnTo>
                  <a:pt x="5946" y="7694"/>
                </a:lnTo>
                <a:lnTo>
                  <a:pt x="5961" y="7689"/>
                </a:lnTo>
                <a:lnTo>
                  <a:pt x="5975" y="7683"/>
                </a:lnTo>
                <a:lnTo>
                  <a:pt x="5990" y="7676"/>
                </a:lnTo>
                <a:lnTo>
                  <a:pt x="6003" y="7668"/>
                </a:lnTo>
                <a:lnTo>
                  <a:pt x="6014" y="7660"/>
                </a:lnTo>
                <a:lnTo>
                  <a:pt x="6044" y="7661"/>
                </a:lnTo>
                <a:lnTo>
                  <a:pt x="6064" y="7649"/>
                </a:lnTo>
                <a:lnTo>
                  <a:pt x="6080" y="7650"/>
                </a:lnTo>
                <a:lnTo>
                  <a:pt x="6081" y="7649"/>
                </a:lnTo>
                <a:lnTo>
                  <a:pt x="6085" y="7646"/>
                </a:lnTo>
                <a:lnTo>
                  <a:pt x="6090" y="7643"/>
                </a:lnTo>
                <a:lnTo>
                  <a:pt x="6097" y="7639"/>
                </a:lnTo>
                <a:lnTo>
                  <a:pt x="6104" y="7635"/>
                </a:lnTo>
                <a:lnTo>
                  <a:pt x="6111" y="7633"/>
                </a:lnTo>
                <a:lnTo>
                  <a:pt x="6118" y="7632"/>
                </a:lnTo>
                <a:lnTo>
                  <a:pt x="6125" y="7632"/>
                </a:lnTo>
                <a:lnTo>
                  <a:pt x="6132" y="7633"/>
                </a:lnTo>
                <a:lnTo>
                  <a:pt x="6139" y="7632"/>
                </a:lnTo>
                <a:lnTo>
                  <a:pt x="6148" y="7630"/>
                </a:lnTo>
                <a:lnTo>
                  <a:pt x="6157" y="7629"/>
                </a:lnTo>
                <a:lnTo>
                  <a:pt x="6165" y="7628"/>
                </a:lnTo>
                <a:lnTo>
                  <a:pt x="6174" y="7627"/>
                </a:lnTo>
                <a:lnTo>
                  <a:pt x="6181" y="7627"/>
                </a:lnTo>
                <a:lnTo>
                  <a:pt x="6188" y="7628"/>
                </a:lnTo>
                <a:lnTo>
                  <a:pt x="6187" y="7594"/>
                </a:lnTo>
                <a:lnTo>
                  <a:pt x="6187" y="7564"/>
                </a:lnTo>
                <a:lnTo>
                  <a:pt x="6184" y="7538"/>
                </a:lnTo>
                <a:lnTo>
                  <a:pt x="6172" y="7514"/>
                </a:lnTo>
                <a:lnTo>
                  <a:pt x="6164" y="7503"/>
                </a:lnTo>
                <a:lnTo>
                  <a:pt x="6157" y="7494"/>
                </a:lnTo>
                <a:lnTo>
                  <a:pt x="6149" y="7486"/>
                </a:lnTo>
                <a:lnTo>
                  <a:pt x="6144" y="7475"/>
                </a:lnTo>
                <a:lnTo>
                  <a:pt x="6138" y="7463"/>
                </a:lnTo>
                <a:lnTo>
                  <a:pt x="6133" y="7444"/>
                </a:lnTo>
                <a:lnTo>
                  <a:pt x="6127" y="7418"/>
                </a:lnTo>
                <a:lnTo>
                  <a:pt x="6122" y="7385"/>
                </a:lnTo>
                <a:lnTo>
                  <a:pt x="6117" y="7322"/>
                </a:lnTo>
                <a:lnTo>
                  <a:pt x="6113" y="7280"/>
                </a:lnTo>
                <a:lnTo>
                  <a:pt x="6111" y="7253"/>
                </a:lnTo>
                <a:lnTo>
                  <a:pt x="6106" y="7233"/>
                </a:lnTo>
                <a:lnTo>
                  <a:pt x="6101" y="7210"/>
                </a:lnTo>
                <a:lnTo>
                  <a:pt x="6097" y="7177"/>
                </a:lnTo>
                <a:lnTo>
                  <a:pt x="6090" y="7140"/>
                </a:lnTo>
                <a:lnTo>
                  <a:pt x="6077" y="7106"/>
                </a:lnTo>
                <a:lnTo>
                  <a:pt x="6065" y="7070"/>
                </a:lnTo>
                <a:lnTo>
                  <a:pt x="6058" y="7032"/>
                </a:lnTo>
                <a:lnTo>
                  <a:pt x="6055" y="6993"/>
                </a:lnTo>
                <a:lnTo>
                  <a:pt x="6055" y="6956"/>
                </a:lnTo>
                <a:lnTo>
                  <a:pt x="6055" y="6917"/>
                </a:lnTo>
                <a:lnTo>
                  <a:pt x="6053" y="6873"/>
                </a:lnTo>
                <a:lnTo>
                  <a:pt x="6046" y="6830"/>
                </a:lnTo>
                <a:lnTo>
                  <a:pt x="6034" y="6796"/>
                </a:lnTo>
                <a:lnTo>
                  <a:pt x="6027" y="6782"/>
                </a:lnTo>
                <a:lnTo>
                  <a:pt x="6023" y="6770"/>
                </a:lnTo>
                <a:lnTo>
                  <a:pt x="6017" y="6757"/>
                </a:lnTo>
                <a:lnTo>
                  <a:pt x="6012" y="6741"/>
                </a:lnTo>
                <a:lnTo>
                  <a:pt x="6006" y="6721"/>
                </a:lnTo>
                <a:lnTo>
                  <a:pt x="5998" y="6695"/>
                </a:lnTo>
                <a:lnTo>
                  <a:pt x="5990" y="6665"/>
                </a:lnTo>
                <a:lnTo>
                  <a:pt x="5979" y="6624"/>
                </a:lnTo>
                <a:lnTo>
                  <a:pt x="5967" y="6583"/>
                </a:lnTo>
                <a:lnTo>
                  <a:pt x="5955" y="6546"/>
                </a:lnTo>
                <a:lnTo>
                  <a:pt x="5944" y="6514"/>
                </a:lnTo>
                <a:lnTo>
                  <a:pt x="5934" y="6486"/>
                </a:lnTo>
                <a:lnTo>
                  <a:pt x="5926" y="6460"/>
                </a:lnTo>
                <a:lnTo>
                  <a:pt x="5919" y="6436"/>
                </a:lnTo>
                <a:lnTo>
                  <a:pt x="5914" y="6414"/>
                </a:lnTo>
                <a:lnTo>
                  <a:pt x="5912" y="6392"/>
                </a:lnTo>
                <a:lnTo>
                  <a:pt x="5912" y="6356"/>
                </a:lnTo>
                <a:lnTo>
                  <a:pt x="5916" y="6334"/>
                </a:lnTo>
                <a:lnTo>
                  <a:pt x="5920" y="6317"/>
                </a:lnTo>
                <a:lnTo>
                  <a:pt x="5924" y="6297"/>
                </a:lnTo>
                <a:lnTo>
                  <a:pt x="5919" y="6279"/>
                </a:lnTo>
                <a:lnTo>
                  <a:pt x="5913" y="6259"/>
                </a:lnTo>
                <a:lnTo>
                  <a:pt x="5907" y="6238"/>
                </a:lnTo>
                <a:lnTo>
                  <a:pt x="5899" y="6215"/>
                </a:lnTo>
                <a:lnTo>
                  <a:pt x="5892" y="6193"/>
                </a:lnTo>
                <a:lnTo>
                  <a:pt x="5884" y="6171"/>
                </a:lnTo>
                <a:lnTo>
                  <a:pt x="5876" y="6150"/>
                </a:lnTo>
                <a:lnTo>
                  <a:pt x="5867" y="6131"/>
                </a:lnTo>
                <a:lnTo>
                  <a:pt x="5853" y="6097"/>
                </a:lnTo>
                <a:lnTo>
                  <a:pt x="5844" y="6068"/>
                </a:lnTo>
                <a:lnTo>
                  <a:pt x="5838" y="6036"/>
                </a:lnTo>
                <a:lnTo>
                  <a:pt x="5834" y="5995"/>
                </a:lnTo>
                <a:lnTo>
                  <a:pt x="5832" y="5968"/>
                </a:lnTo>
                <a:lnTo>
                  <a:pt x="5829" y="5937"/>
                </a:lnTo>
                <a:lnTo>
                  <a:pt x="5823" y="5903"/>
                </a:lnTo>
                <a:lnTo>
                  <a:pt x="5817" y="5868"/>
                </a:lnTo>
                <a:lnTo>
                  <a:pt x="5810" y="5833"/>
                </a:lnTo>
                <a:lnTo>
                  <a:pt x="5803" y="5798"/>
                </a:lnTo>
                <a:lnTo>
                  <a:pt x="5794" y="5765"/>
                </a:lnTo>
                <a:lnTo>
                  <a:pt x="5786" y="5736"/>
                </a:lnTo>
                <a:lnTo>
                  <a:pt x="5774" y="5682"/>
                </a:lnTo>
                <a:lnTo>
                  <a:pt x="5769" y="5631"/>
                </a:lnTo>
                <a:lnTo>
                  <a:pt x="5769" y="5583"/>
                </a:lnTo>
                <a:lnTo>
                  <a:pt x="5772" y="5539"/>
                </a:lnTo>
                <a:lnTo>
                  <a:pt x="5777" y="5498"/>
                </a:lnTo>
                <a:lnTo>
                  <a:pt x="5781" y="5463"/>
                </a:lnTo>
                <a:lnTo>
                  <a:pt x="5785" y="5435"/>
                </a:lnTo>
                <a:lnTo>
                  <a:pt x="5789" y="5414"/>
                </a:lnTo>
                <a:lnTo>
                  <a:pt x="5783" y="5399"/>
                </a:lnTo>
                <a:lnTo>
                  <a:pt x="5776" y="5383"/>
                </a:lnTo>
                <a:lnTo>
                  <a:pt x="5770" y="5366"/>
                </a:lnTo>
                <a:lnTo>
                  <a:pt x="5763" y="5349"/>
                </a:lnTo>
                <a:lnTo>
                  <a:pt x="5756" y="5330"/>
                </a:lnTo>
                <a:lnTo>
                  <a:pt x="5749" y="5312"/>
                </a:lnTo>
                <a:lnTo>
                  <a:pt x="5742" y="5292"/>
                </a:lnTo>
                <a:lnTo>
                  <a:pt x="5733" y="5273"/>
                </a:lnTo>
                <a:lnTo>
                  <a:pt x="5723" y="5226"/>
                </a:lnTo>
                <a:lnTo>
                  <a:pt x="5722" y="5172"/>
                </a:lnTo>
                <a:lnTo>
                  <a:pt x="5724" y="5118"/>
                </a:lnTo>
                <a:lnTo>
                  <a:pt x="5725" y="5072"/>
                </a:lnTo>
                <a:lnTo>
                  <a:pt x="5726" y="5020"/>
                </a:lnTo>
                <a:lnTo>
                  <a:pt x="5731" y="4954"/>
                </a:lnTo>
                <a:lnTo>
                  <a:pt x="5732" y="4893"/>
                </a:lnTo>
                <a:lnTo>
                  <a:pt x="5726" y="4851"/>
                </a:lnTo>
                <a:lnTo>
                  <a:pt x="5719" y="4835"/>
                </a:lnTo>
                <a:lnTo>
                  <a:pt x="5711" y="4814"/>
                </a:lnTo>
                <a:lnTo>
                  <a:pt x="5702" y="4789"/>
                </a:lnTo>
                <a:lnTo>
                  <a:pt x="5691" y="4761"/>
                </a:lnTo>
                <a:lnTo>
                  <a:pt x="5682" y="4732"/>
                </a:lnTo>
                <a:lnTo>
                  <a:pt x="5672" y="4705"/>
                </a:lnTo>
                <a:lnTo>
                  <a:pt x="5666" y="4681"/>
                </a:lnTo>
                <a:lnTo>
                  <a:pt x="5663" y="4660"/>
                </a:lnTo>
                <a:lnTo>
                  <a:pt x="5662" y="4615"/>
                </a:lnTo>
                <a:lnTo>
                  <a:pt x="5663" y="4560"/>
                </a:lnTo>
                <a:lnTo>
                  <a:pt x="5659" y="4506"/>
                </a:lnTo>
                <a:lnTo>
                  <a:pt x="5645" y="4466"/>
                </a:lnTo>
                <a:lnTo>
                  <a:pt x="5635" y="4452"/>
                </a:lnTo>
                <a:lnTo>
                  <a:pt x="5623" y="4437"/>
                </a:lnTo>
                <a:lnTo>
                  <a:pt x="5612" y="4420"/>
                </a:lnTo>
                <a:lnTo>
                  <a:pt x="5603" y="4402"/>
                </a:lnTo>
                <a:lnTo>
                  <a:pt x="5592" y="4382"/>
                </a:lnTo>
                <a:lnTo>
                  <a:pt x="5585" y="4360"/>
                </a:lnTo>
                <a:lnTo>
                  <a:pt x="5578" y="4337"/>
                </a:lnTo>
                <a:lnTo>
                  <a:pt x="5573" y="4311"/>
                </a:lnTo>
                <a:lnTo>
                  <a:pt x="5572" y="4253"/>
                </a:lnTo>
                <a:lnTo>
                  <a:pt x="5578" y="4197"/>
                </a:lnTo>
                <a:lnTo>
                  <a:pt x="5588" y="4149"/>
                </a:lnTo>
                <a:lnTo>
                  <a:pt x="5593" y="4118"/>
                </a:lnTo>
                <a:lnTo>
                  <a:pt x="5583" y="4098"/>
                </a:lnTo>
                <a:lnTo>
                  <a:pt x="5573" y="4073"/>
                </a:lnTo>
                <a:lnTo>
                  <a:pt x="5565" y="4049"/>
                </a:lnTo>
                <a:lnTo>
                  <a:pt x="5559" y="4024"/>
                </a:lnTo>
                <a:lnTo>
                  <a:pt x="5553" y="4002"/>
                </a:lnTo>
                <a:lnTo>
                  <a:pt x="5549" y="3984"/>
                </a:lnTo>
                <a:lnTo>
                  <a:pt x="5546" y="3973"/>
                </a:lnTo>
                <a:lnTo>
                  <a:pt x="5545" y="3968"/>
                </a:lnTo>
                <a:lnTo>
                  <a:pt x="5548" y="3955"/>
                </a:lnTo>
                <a:lnTo>
                  <a:pt x="5552" y="3922"/>
                </a:lnTo>
                <a:lnTo>
                  <a:pt x="5551" y="3878"/>
                </a:lnTo>
                <a:lnTo>
                  <a:pt x="5538" y="3832"/>
                </a:lnTo>
                <a:lnTo>
                  <a:pt x="5531" y="3812"/>
                </a:lnTo>
                <a:lnTo>
                  <a:pt x="5530" y="3796"/>
                </a:lnTo>
                <a:lnTo>
                  <a:pt x="5532" y="3784"/>
                </a:lnTo>
                <a:lnTo>
                  <a:pt x="5536" y="3773"/>
                </a:lnTo>
                <a:lnTo>
                  <a:pt x="5539" y="3763"/>
                </a:lnTo>
                <a:lnTo>
                  <a:pt x="5540" y="3751"/>
                </a:lnTo>
                <a:lnTo>
                  <a:pt x="5538" y="3736"/>
                </a:lnTo>
                <a:lnTo>
                  <a:pt x="5529" y="3718"/>
                </a:lnTo>
                <a:lnTo>
                  <a:pt x="5516" y="3697"/>
                </a:lnTo>
                <a:lnTo>
                  <a:pt x="5504" y="3675"/>
                </a:lnTo>
                <a:lnTo>
                  <a:pt x="5492" y="3653"/>
                </a:lnTo>
                <a:lnTo>
                  <a:pt x="5483" y="3632"/>
                </a:lnTo>
                <a:lnTo>
                  <a:pt x="5475" y="3611"/>
                </a:lnTo>
                <a:lnTo>
                  <a:pt x="5470" y="3592"/>
                </a:lnTo>
                <a:lnTo>
                  <a:pt x="5469" y="3573"/>
                </a:lnTo>
                <a:lnTo>
                  <a:pt x="5471" y="3556"/>
                </a:lnTo>
                <a:lnTo>
                  <a:pt x="5476" y="3540"/>
                </a:lnTo>
                <a:lnTo>
                  <a:pt x="5479" y="3525"/>
                </a:lnTo>
                <a:lnTo>
                  <a:pt x="5483" y="3511"/>
                </a:lnTo>
                <a:lnTo>
                  <a:pt x="5485" y="3496"/>
                </a:lnTo>
                <a:lnTo>
                  <a:pt x="5484" y="3483"/>
                </a:lnTo>
                <a:lnTo>
                  <a:pt x="5481" y="3469"/>
                </a:lnTo>
                <a:lnTo>
                  <a:pt x="5473" y="3457"/>
                </a:lnTo>
                <a:lnTo>
                  <a:pt x="5463" y="3445"/>
                </a:lnTo>
                <a:lnTo>
                  <a:pt x="5452" y="3432"/>
                </a:lnTo>
                <a:lnTo>
                  <a:pt x="5445" y="3416"/>
                </a:lnTo>
                <a:lnTo>
                  <a:pt x="5443" y="3399"/>
                </a:lnTo>
                <a:lnTo>
                  <a:pt x="5443" y="3382"/>
                </a:lnTo>
                <a:lnTo>
                  <a:pt x="5445" y="3364"/>
                </a:lnTo>
                <a:lnTo>
                  <a:pt x="5448" y="3344"/>
                </a:lnTo>
                <a:lnTo>
                  <a:pt x="5451" y="3327"/>
                </a:lnTo>
                <a:lnTo>
                  <a:pt x="5455" y="3310"/>
                </a:lnTo>
                <a:lnTo>
                  <a:pt x="5456" y="3290"/>
                </a:lnTo>
                <a:lnTo>
                  <a:pt x="5456" y="3262"/>
                </a:lnTo>
                <a:lnTo>
                  <a:pt x="5452" y="3229"/>
                </a:lnTo>
                <a:lnTo>
                  <a:pt x="5448" y="3191"/>
                </a:lnTo>
                <a:lnTo>
                  <a:pt x="5441" y="3152"/>
                </a:lnTo>
                <a:lnTo>
                  <a:pt x="5432" y="3112"/>
                </a:lnTo>
                <a:lnTo>
                  <a:pt x="5423" y="3074"/>
                </a:lnTo>
                <a:lnTo>
                  <a:pt x="5412" y="3040"/>
                </a:lnTo>
                <a:lnTo>
                  <a:pt x="5401" y="3007"/>
                </a:lnTo>
                <a:lnTo>
                  <a:pt x="5389" y="2974"/>
                </a:lnTo>
                <a:lnTo>
                  <a:pt x="5376" y="2938"/>
                </a:lnTo>
                <a:lnTo>
                  <a:pt x="5364" y="2903"/>
                </a:lnTo>
                <a:lnTo>
                  <a:pt x="5351" y="2867"/>
                </a:lnTo>
                <a:lnTo>
                  <a:pt x="5339" y="2832"/>
                </a:lnTo>
                <a:lnTo>
                  <a:pt x="5328" y="2799"/>
                </a:lnTo>
                <a:lnTo>
                  <a:pt x="5318" y="2766"/>
                </a:lnTo>
                <a:lnTo>
                  <a:pt x="5323" y="2718"/>
                </a:lnTo>
                <a:lnTo>
                  <a:pt x="5330" y="2649"/>
                </a:lnTo>
                <a:lnTo>
                  <a:pt x="5336" y="2579"/>
                </a:lnTo>
                <a:lnTo>
                  <a:pt x="5337" y="2528"/>
                </a:lnTo>
                <a:lnTo>
                  <a:pt x="5335" y="2508"/>
                </a:lnTo>
                <a:lnTo>
                  <a:pt x="5332" y="2485"/>
                </a:lnTo>
                <a:lnTo>
                  <a:pt x="5329" y="2459"/>
                </a:lnTo>
                <a:lnTo>
                  <a:pt x="5324" y="2434"/>
                </a:lnTo>
                <a:lnTo>
                  <a:pt x="5318" y="2408"/>
                </a:lnTo>
                <a:lnTo>
                  <a:pt x="5311" y="2382"/>
                </a:lnTo>
                <a:lnTo>
                  <a:pt x="5304" y="2358"/>
                </a:lnTo>
                <a:lnTo>
                  <a:pt x="5295" y="2337"/>
                </a:lnTo>
                <a:lnTo>
                  <a:pt x="5281" y="2299"/>
                </a:lnTo>
                <a:lnTo>
                  <a:pt x="5274" y="2258"/>
                </a:lnTo>
                <a:lnTo>
                  <a:pt x="5271" y="2218"/>
                </a:lnTo>
                <a:lnTo>
                  <a:pt x="5274" y="2173"/>
                </a:lnTo>
                <a:lnTo>
                  <a:pt x="5275" y="2100"/>
                </a:lnTo>
                <a:lnTo>
                  <a:pt x="5271" y="2000"/>
                </a:lnTo>
                <a:lnTo>
                  <a:pt x="5262" y="1899"/>
                </a:lnTo>
                <a:lnTo>
                  <a:pt x="5245" y="1829"/>
                </a:lnTo>
                <a:lnTo>
                  <a:pt x="5257" y="1780"/>
                </a:lnTo>
                <a:lnTo>
                  <a:pt x="5256" y="1778"/>
                </a:lnTo>
                <a:lnTo>
                  <a:pt x="5251" y="1769"/>
                </a:lnTo>
                <a:lnTo>
                  <a:pt x="5247" y="1757"/>
                </a:lnTo>
                <a:lnTo>
                  <a:pt x="5241" y="1744"/>
                </a:lnTo>
                <a:lnTo>
                  <a:pt x="5234" y="1728"/>
                </a:lnTo>
                <a:lnTo>
                  <a:pt x="5229" y="1712"/>
                </a:lnTo>
                <a:lnTo>
                  <a:pt x="5227" y="1697"/>
                </a:lnTo>
                <a:lnTo>
                  <a:pt x="5227" y="1685"/>
                </a:lnTo>
                <a:lnTo>
                  <a:pt x="5229" y="1674"/>
                </a:lnTo>
                <a:lnTo>
                  <a:pt x="5232" y="1664"/>
                </a:lnTo>
                <a:lnTo>
                  <a:pt x="5235" y="1653"/>
                </a:lnTo>
                <a:lnTo>
                  <a:pt x="5237" y="1641"/>
                </a:lnTo>
                <a:lnTo>
                  <a:pt x="5236" y="1627"/>
                </a:lnTo>
                <a:lnTo>
                  <a:pt x="5232" y="1611"/>
                </a:lnTo>
                <a:lnTo>
                  <a:pt x="5224" y="1592"/>
                </a:lnTo>
                <a:lnTo>
                  <a:pt x="5211" y="1568"/>
                </a:lnTo>
                <a:lnTo>
                  <a:pt x="5216" y="1510"/>
                </a:lnTo>
                <a:lnTo>
                  <a:pt x="5217" y="1434"/>
                </a:lnTo>
                <a:lnTo>
                  <a:pt x="5216" y="1359"/>
                </a:lnTo>
                <a:lnTo>
                  <a:pt x="5212" y="1304"/>
                </a:lnTo>
                <a:lnTo>
                  <a:pt x="5209" y="1283"/>
                </a:lnTo>
                <a:lnTo>
                  <a:pt x="5201" y="1261"/>
                </a:lnTo>
                <a:lnTo>
                  <a:pt x="5191" y="1239"/>
                </a:lnTo>
                <a:lnTo>
                  <a:pt x="5180" y="1218"/>
                </a:lnTo>
                <a:lnTo>
                  <a:pt x="5165" y="1197"/>
                </a:lnTo>
                <a:lnTo>
                  <a:pt x="5150" y="1178"/>
                </a:lnTo>
                <a:lnTo>
                  <a:pt x="5135" y="1160"/>
                </a:lnTo>
                <a:lnTo>
                  <a:pt x="5120" y="1147"/>
                </a:lnTo>
                <a:lnTo>
                  <a:pt x="5105" y="1130"/>
                </a:lnTo>
                <a:lnTo>
                  <a:pt x="5095" y="1107"/>
                </a:lnTo>
                <a:lnTo>
                  <a:pt x="5087" y="1078"/>
                </a:lnTo>
                <a:lnTo>
                  <a:pt x="5080" y="1046"/>
                </a:lnTo>
                <a:lnTo>
                  <a:pt x="5075" y="1016"/>
                </a:lnTo>
                <a:lnTo>
                  <a:pt x="5070" y="985"/>
                </a:lnTo>
                <a:lnTo>
                  <a:pt x="5067" y="961"/>
                </a:lnTo>
                <a:lnTo>
                  <a:pt x="5063" y="941"/>
                </a:lnTo>
                <a:lnTo>
                  <a:pt x="5058" y="926"/>
                </a:lnTo>
                <a:lnTo>
                  <a:pt x="5051" y="912"/>
                </a:lnTo>
                <a:lnTo>
                  <a:pt x="5044" y="896"/>
                </a:lnTo>
                <a:lnTo>
                  <a:pt x="5038" y="879"/>
                </a:lnTo>
                <a:lnTo>
                  <a:pt x="5033" y="861"/>
                </a:lnTo>
                <a:lnTo>
                  <a:pt x="5028" y="843"/>
                </a:lnTo>
                <a:lnTo>
                  <a:pt x="5027" y="823"/>
                </a:lnTo>
                <a:lnTo>
                  <a:pt x="5028" y="803"/>
                </a:lnTo>
                <a:lnTo>
                  <a:pt x="5036" y="757"/>
                </a:lnTo>
                <a:lnTo>
                  <a:pt x="5046" y="713"/>
                </a:lnTo>
                <a:lnTo>
                  <a:pt x="5053" y="673"/>
                </a:lnTo>
                <a:lnTo>
                  <a:pt x="5053" y="638"/>
                </a:lnTo>
                <a:lnTo>
                  <a:pt x="5048" y="620"/>
                </a:lnTo>
                <a:lnTo>
                  <a:pt x="5041" y="597"/>
                </a:lnTo>
                <a:lnTo>
                  <a:pt x="5031" y="569"/>
                </a:lnTo>
                <a:lnTo>
                  <a:pt x="5020" y="539"/>
                </a:lnTo>
                <a:lnTo>
                  <a:pt x="5008" y="510"/>
                </a:lnTo>
                <a:lnTo>
                  <a:pt x="4994" y="482"/>
                </a:lnTo>
                <a:lnTo>
                  <a:pt x="4981" y="457"/>
                </a:lnTo>
                <a:lnTo>
                  <a:pt x="4968" y="437"/>
                </a:lnTo>
                <a:lnTo>
                  <a:pt x="4971" y="404"/>
                </a:lnTo>
                <a:lnTo>
                  <a:pt x="4973" y="365"/>
                </a:lnTo>
                <a:lnTo>
                  <a:pt x="4968" y="325"/>
                </a:lnTo>
                <a:lnTo>
                  <a:pt x="4953" y="288"/>
                </a:lnTo>
                <a:lnTo>
                  <a:pt x="4954" y="254"/>
                </a:lnTo>
                <a:lnTo>
                  <a:pt x="4950" y="221"/>
                </a:lnTo>
                <a:lnTo>
                  <a:pt x="4941" y="186"/>
                </a:lnTo>
                <a:lnTo>
                  <a:pt x="4926" y="152"/>
                </a:lnTo>
                <a:lnTo>
                  <a:pt x="4917" y="136"/>
                </a:lnTo>
                <a:lnTo>
                  <a:pt x="4910" y="124"/>
                </a:lnTo>
                <a:lnTo>
                  <a:pt x="4906" y="113"/>
                </a:lnTo>
                <a:lnTo>
                  <a:pt x="4902" y="103"/>
                </a:lnTo>
                <a:lnTo>
                  <a:pt x="4899" y="93"/>
                </a:lnTo>
                <a:lnTo>
                  <a:pt x="4895" y="82"/>
                </a:lnTo>
                <a:lnTo>
                  <a:pt x="4892" y="70"/>
                </a:lnTo>
                <a:lnTo>
                  <a:pt x="4886" y="55"/>
                </a:lnTo>
                <a:lnTo>
                  <a:pt x="4879" y="39"/>
                </a:lnTo>
                <a:lnTo>
                  <a:pt x="4872" y="26"/>
                </a:lnTo>
                <a:lnTo>
                  <a:pt x="4862" y="15"/>
                </a:lnTo>
                <a:lnTo>
                  <a:pt x="4852" y="6"/>
                </a:lnTo>
                <a:lnTo>
                  <a:pt x="4839" y="1"/>
                </a:lnTo>
                <a:lnTo>
                  <a:pt x="4826" y="0"/>
                </a:lnTo>
                <a:lnTo>
                  <a:pt x="4810" y="1"/>
                </a:lnTo>
                <a:lnTo>
                  <a:pt x="4795" y="6"/>
                </a:lnTo>
                <a:lnTo>
                  <a:pt x="4777" y="12"/>
                </a:lnTo>
                <a:lnTo>
                  <a:pt x="4759" y="16"/>
                </a:lnTo>
                <a:lnTo>
                  <a:pt x="4738" y="17"/>
                </a:lnTo>
                <a:lnTo>
                  <a:pt x="4715" y="18"/>
                </a:lnTo>
                <a:lnTo>
                  <a:pt x="4694" y="18"/>
                </a:lnTo>
                <a:lnTo>
                  <a:pt x="4672" y="18"/>
                </a:lnTo>
                <a:lnTo>
                  <a:pt x="4652" y="18"/>
                </a:lnTo>
                <a:lnTo>
                  <a:pt x="4632" y="20"/>
                </a:lnTo>
                <a:lnTo>
                  <a:pt x="4622" y="20"/>
                </a:lnTo>
                <a:lnTo>
                  <a:pt x="4612" y="21"/>
                </a:lnTo>
                <a:lnTo>
                  <a:pt x="4600" y="22"/>
                </a:lnTo>
                <a:lnTo>
                  <a:pt x="4588" y="23"/>
                </a:lnTo>
                <a:lnTo>
                  <a:pt x="4575" y="26"/>
                </a:lnTo>
                <a:lnTo>
                  <a:pt x="4562" y="28"/>
                </a:lnTo>
                <a:lnTo>
                  <a:pt x="4549" y="31"/>
                </a:lnTo>
                <a:lnTo>
                  <a:pt x="4535" y="33"/>
                </a:lnTo>
                <a:lnTo>
                  <a:pt x="4522" y="37"/>
                </a:lnTo>
                <a:lnTo>
                  <a:pt x="4508" y="40"/>
                </a:lnTo>
                <a:lnTo>
                  <a:pt x="4494" y="44"/>
                </a:lnTo>
                <a:lnTo>
                  <a:pt x="4481" y="49"/>
                </a:lnTo>
                <a:lnTo>
                  <a:pt x="4467" y="55"/>
                </a:lnTo>
                <a:lnTo>
                  <a:pt x="4455" y="60"/>
                </a:lnTo>
                <a:lnTo>
                  <a:pt x="4442" y="66"/>
                </a:lnTo>
                <a:lnTo>
                  <a:pt x="4431" y="74"/>
                </a:lnTo>
                <a:lnTo>
                  <a:pt x="4409" y="86"/>
                </a:lnTo>
                <a:lnTo>
                  <a:pt x="4391" y="96"/>
                </a:lnTo>
                <a:lnTo>
                  <a:pt x="4374" y="103"/>
                </a:lnTo>
                <a:lnTo>
                  <a:pt x="4357" y="107"/>
                </a:lnTo>
                <a:lnTo>
                  <a:pt x="4340" y="110"/>
                </a:lnTo>
                <a:lnTo>
                  <a:pt x="4321" y="110"/>
                </a:lnTo>
                <a:lnTo>
                  <a:pt x="4300" y="110"/>
                </a:lnTo>
                <a:lnTo>
                  <a:pt x="4275" y="108"/>
                </a:lnTo>
                <a:lnTo>
                  <a:pt x="4261" y="107"/>
                </a:lnTo>
                <a:lnTo>
                  <a:pt x="4247" y="107"/>
                </a:lnTo>
                <a:lnTo>
                  <a:pt x="4232" y="105"/>
                </a:lnTo>
                <a:lnTo>
                  <a:pt x="4216" y="105"/>
                </a:lnTo>
                <a:lnTo>
                  <a:pt x="4199" y="105"/>
                </a:lnTo>
                <a:lnTo>
                  <a:pt x="4183" y="105"/>
                </a:lnTo>
                <a:lnTo>
                  <a:pt x="4165" y="105"/>
                </a:lnTo>
                <a:lnTo>
                  <a:pt x="4147" y="107"/>
                </a:lnTo>
                <a:lnTo>
                  <a:pt x="4130" y="108"/>
                </a:lnTo>
                <a:lnTo>
                  <a:pt x="4112" y="109"/>
                </a:lnTo>
                <a:lnTo>
                  <a:pt x="4096" y="112"/>
                </a:lnTo>
                <a:lnTo>
                  <a:pt x="4078" y="114"/>
                </a:lnTo>
                <a:lnTo>
                  <a:pt x="4062" y="116"/>
                </a:lnTo>
                <a:lnTo>
                  <a:pt x="4045" y="120"/>
                </a:lnTo>
                <a:lnTo>
                  <a:pt x="4029" y="124"/>
                </a:lnTo>
                <a:lnTo>
                  <a:pt x="4013" y="129"/>
                </a:lnTo>
                <a:lnTo>
                  <a:pt x="3998" y="134"/>
                </a:lnTo>
                <a:lnTo>
                  <a:pt x="3982" y="138"/>
                </a:lnTo>
                <a:lnTo>
                  <a:pt x="3964" y="143"/>
                </a:lnTo>
                <a:lnTo>
                  <a:pt x="3946" y="147"/>
                </a:lnTo>
                <a:lnTo>
                  <a:pt x="3927" y="152"/>
                </a:lnTo>
                <a:lnTo>
                  <a:pt x="3907" y="157"/>
                </a:lnTo>
                <a:lnTo>
                  <a:pt x="3889" y="162"/>
                </a:lnTo>
                <a:lnTo>
                  <a:pt x="3869" y="165"/>
                </a:lnTo>
                <a:lnTo>
                  <a:pt x="3849" y="169"/>
                </a:lnTo>
                <a:lnTo>
                  <a:pt x="3829" y="173"/>
                </a:lnTo>
                <a:lnTo>
                  <a:pt x="3809" y="176"/>
                </a:lnTo>
                <a:lnTo>
                  <a:pt x="3790" y="180"/>
                </a:lnTo>
                <a:lnTo>
                  <a:pt x="3771" y="183"/>
                </a:lnTo>
                <a:lnTo>
                  <a:pt x="3752" y="185"/>
                </a:lnTo>
                <a:lnTo>
                  <a:pt x="3735" y="186"/>
                </a:lnTo>
                <a:lnTo>
                  <a:pt x="3718" y="187"/>
                </a:lnTo>
                <a:lnTo>
                  <a:pt x="3702" y="189"/>
                </a:lnTo>
                <a:lnTo>
                  <a:pt x="3684" y="190"/>
                </a:lnTo>
                <a:lnTo>
                  <a:pt x="3665" y="192"/>
                </a:lnTo>
                <a:lnTo>
                  <a:pt x="3645" y="195"/>
                </a:lnTo>
                <a:lnTo>
                  <a:pt x="3627" y="199"/>
                </a:lnTo>
                <a:lnTo>
                  <a:pt x="3607" y="202"/>
                </a:lnTo>
                <a:lnTo>
                  <a:pt x="3587" y="206"/>
                </a:lnTo>
                <a:lnTo>
                  <a:pt x="3567" y="210"/>
                </a:lnTo>
                <a:lnTo>
                  <a:pt x="3548" y="214"/>
                </a:lnTo>
                <a:lnTo>
                  <a:pt x="3529" y="218"/>
                </a:lnTo>
                <a:lnTo>
                  <a:pt x="3511" y="222"/>
                </a:lnTo>
                <a:lnTo>
                  <a:pt x="3495" y="227"/>
                </a:lnTo>
                <a:lnTo>
                  <a:pt x="3480" y="230"/>
                </a:lnTo>
                <a:lnTo>
                  <a:pt x="3467" y="233"/>
                </a:lnTo>
                <a:lnTo>
                  <a:pt x="3454" y="236"/>
                </a:lnTo>
                <a:lnTo>
                  <a:pt x="3444" y="239"/>
                </a:lnTo>
                <a:lnTo>
                  <a:pt x="3435" y="241"/>
                </a:lnTo>
                <a:lnTo>
                  <a:pt x="3424" y="241"/>
                </a:lnTo>
                <a:lnTo>
                  <a:pt x="3413" y="243"/>
                </a:lnTo>
                <a:lnTo>
                  <a:pt x="3400" y="243"/>
                </a:lnTo>
                <a:lnTo>
                  <a:pt x="3385" y="241"/>
                </a:lnTo>
                <a:lnTo>
                  <a:pt x="3370" y="241"/>
                </a:lnTo>
                <a:lnTo>
                  <a:pt x="3355" y="241"/>
                </a:lnTo>
                <a:lnTo>
                  <a:pt x="3337" y="241"/>
                </a:lnTo>
                <a:lnTo>
                  <a:pt x="3320" y="241"/>
                </a:lnTo>
                <a:lnTo>
                  <a:pt x="3302" y="244"/>
                </a:lnTo>
                <a:lnTo>
                  <a:pt x="3282" y="246"/>
                </a:lnTo>
                <a:lnTo>
                  <a:pt x="3262" y="250"/>
                </a:lnTo>
                <a:lnTo>
                  <a:pt x="3242" y="256"/>
                </a:lnTo>
                <a:lnTo>
                  <a:pt x="3221" y="263"/>
                </a:lnTo>
                <a:lnTo>
                  <a:pt x="3200" y="272"/>
                </a:lnTo>
                <a:lnTo>
                  <a:pt x="3177" y="284"/>
                </a:lnTo>
                <a:lnTo>
                  <a:pt x="3156" y="295"/>
                </a:lnTo>
                <a:lnTo>
                  <a:pt x="3137" y="304"/>
                </a:lnTo>
                <a:lnTo>
                  <a:pt x="3121" y="311"/>
                </a:lnTo>
                <a:lnTo>
                  <a:pt x="3106" y="315"/>
                </a:lnTo>
                <a:lnTo>
                  <a:pt x="3093" y="319"/>
                </a:lnTo>
                <a:lnTo>
                  <a:pt x="3080" y="321"/>
                </a:lnTo>
                <a:lnTo>
                  <a:pt x="3068" y="321"/>
                </a:lnTo>
                <a:lnTo>
                  <a:pt x="3057" y="322"/>
                </a:lnTo>
                <a:lnTo>
                  <a:pt x="3047" y="322"/>
                </a:lnTo>
                <a:lnTo>
                  <a:pt x="3036" y="322"/>
                </a:lnTo>
                <a:lnTo>
                  <a:pt x="3025" y="322"/>
                </a:lnTo>
                <a:lnTo>
                  <a:pt x="3013" y="324"/>
                </a:lnTo>
                <a:lnTo>
                  <a:pt x="3000" y="326"/>
                </a:lnTo>
                <a:lnTo>
                  <a:pt x="2986" y="330"/>
                </a:lnTo>
                <a:lnTo>
                  <a:pt x="2969" y="335"/>
                </a:lnTo>
                <a:lnTo>
                  <a:pt x="2952" y="342"/>
                </a:lnTo>
                <a:lnTo>
                  <a:pt x="2933" y="349"/>
                </a:lnTo>
                <a:lnTo>
                  <a:pt x="2912" y="355"/>
                </a:lnTo>
                <a:lnTo>
                  <a:pt x="2892" y="360"/>
                </a:lnTo>
                <a:lnTo>
                  <a:pt x="2871" y="364"/>
                </a:lnTo>
                <a:lnTo>
                  <a:pt x="2849" y="366"/>
                </a:lnTo>
                <a:lnTo>
                  <a:pt x="2828" y="368"/>
                </a:lnTo>
                <a:lnTo>
                  <a:pt x="2808" y="369"/>
                </a:lnTo>
                <a:lnTo>
                  <a:pt x="2787" y="369"/>
                </a:lnTo>
                <a:lnTo>
                  <a:pt x="2767" y="368"/>
                </a:lnTo>
                <a:lnTo>
                  <a:pt x="2748" y="368"/>
                </a:lnTo>
                <a:lnTo>
                  <a:pt x="2729" y="366"/>
                </a:lnTo>
                <a:lnTo>
                  <a:pt x="2712" y="365"/>
                </a:lnTo>
                <a:lnTo>
                  <a:pt x="2697" y="364"/>
                </a:lnTo>
                <a:lnTo>
                  <a:pt x="2681" y="363"/>
                </a:lnTo>
                <a:lnTo>
                  <a:pt x="2668" y="361"/>
                </a:lnTo>
                <a:lnTo>
                  <a:pt x="2657" y="361"/>
                </a:lnTo>
                <a:lnTo>
                  <a:pt x="2652" y="364"/>
                </a:lnTo>
                <a:lnTo>
                  <a:pt x="2645" y="366"/>
                </a:lnTo>
                <a:lnTo>
                  <a:pt x="2635" y="369"/>
                </a:lnTo>
                <a:lnTo>
                  <a:pt x="2625" y="373"/>
                </a:lnTo>
                <a:lnTo>
                  <a:pt x="2613" y="376"/>
                </a:lnTo>
                <a:lnTo>
                  <a:pt x="2600" y="380"/>
                </a:lnTo>
                <a:lnTo>
                  <a:pt x="2585" y="384"/>
                </a:lnTo>
                <a:lnTo>
                  <a:pt x="2571" y="387"/>
                </a:lnTo>
                <a:lnTo>
                  <a:pt x="2555" y="391"/>
                </a:lnTo>
                <a:lnTo>
                  <a:pt x="2540" y="396"/>
                </a:lnTo>
                <a:lnTo>
                  <a:pt x="2525" y="399"/>
                </a:lnTo>
                <a:lnTo>
                  <a:pt x="2510" y="403"/>
                </a:lnTo>
                <a:lnTo>
                  <a:pt x="2497" y="407"/>
                </a:lnTo>
                <a:lnTo>
                  <a:pt x="2484" y="411"/>
                </a:lnTo>
                <a:lnTo>
                  <a:pt x="2472" y="414"/>
                </a:lnTo>
                <a:lnTo>
                  <a:pt x="2461" y="417"/>
                </a:lnTo>
                <a:lnTo>
                  <a:pt x="2451" y="417"/>
                </a:lnTo>
                <a:lnTo>
                  <a:pt x="2439" y="418"/>
                </a:lnTo>
                <a:lnTo>
                  <a:pt x="2424" y="418"/>
                </a:lnTo>
                <a:lnTo>
                  <a:pt x="2406" y="418"/>
                </a:lnTo>
                <a:lnTo>
                  <a:pt x="2386" y="420"/>
                </a:lnTo>
                <a:lnTo>
                  <a:pt x="2365" y="423"/>
                </a:lnTo>
                <a:lnTo>
                  <a:pt x="2342" y="429"/>
                </a:lnTo>
                <a:lnTo>
                  <a:pt x="2317" y="436"/>
                </a:lnTo>
                <a:lnTo>
                  <a:pt x="2304" y="441"/>
                </a:lnTo>
                <a:lnTo>
                  <a:pt x="2289" y="447"/>
                </a:lnTo>
                <a:lnTo>
                  <a:pt x="2274" y="452"/>
                </a:lnTo>
                <a:lnTo>
                  <a:pt x="2258" y="458"/>
                </a:lnTo>
                <a:lnTo>
                  <a:pt x="2242" y="464"/>
                </a:lnTo>
                <a:lnTo>
                  <a:pt x="2225" y="469"/>
                </a:lnTo>
                <a:lnTo>
                  <a:pt x="2209" y="475"/>
                </a:lnTo>
                <a:lnTo>
                  <a:pt x="2192" y="482"/>
                </a:lnTo>
                <a:lnTo>
                  <a:pt x="2177" y="486"/>
                </a:lnTo>
                <a:lnTo>
                  <a:pt x="2160" y="491"/>
                </a:lnTo>
                <a:lnTo>
                  <a:pt x="2146" y="495"/>
                </a:lnTo>
                <a:lnTo>
                  <a:pt x="2132" y="499"/>
                </a:lnTo>
                <a:lnTo>
                  <a:pt x="2119" y="501"/>
                </a:lnTo>
                <a:lnTo>
                  <a:pt x="2108" y="504"/>
                </a:lnTo>
                <a:lnTo>
                  <a:pt x="2097" y="505"/>
                </a:lnTo>
                <a:lnTo>
                  <a:pt x="2089" y="505"/>
                </a:lnTo>
                <a:lnTo>
                  <a:pt x="2073" y="504"/>
                </a:lnTo>
                <a:lnTo>
                  <a:pt x="2061" y="504"/>
                </a:lnTo>
                <a:lnTo>
                  <a:pt x="2046" y="502"/>
                </a:lnTo>
                <a:lnTo>
                  <a:pt x="2036" y="501"/>
                </a:lnTo>
                <a:lnTo>
                  <a:pt x="2026" y="501"/>
                </a:lnTo>
                <a:lnTo>
                  <a:pt x="2018" y="500"/>
                </a:lnTo>
                <a:lnTo>
                  <a:pt x="2014" y="500"/>
                </a:lnTo>
                <a:lnTo>
                  <a:pt x="2012" y="500"/>
                </a:lnTo>
                <a:lnTo>
                  <a:pt x="2004" y="502"/>
                </a:lnTo>
                <a:lnTo>
                  <a:pt x="1992" y="507"/>
                </a:lnTo>
                <a:lnTo>
                  <a:pt x="1977" y="512"/>
                </a:lnTo>
                <a:lnTo>
                  <a:pt x="1959" y="517"/>
                </a:lnTo>
                <a:lnTo>
                  <a:pt x="1939" y="523"/>
                </a:lnTo>
                <a:lnTo>
                  <a:pt x="1918" y="529"/>
                </a:lnTo>
                <a:lnTo>
                  <a:pt x="1897" y="537"/>
                </a:lnTo>
                <a:lnTo>
                  <a:pt x="1875" y="543"/>
                </a:lnTo>
                <a:lnTo>
                  <a:pt x="1854" y="550"/>
                </a:lnTo>
                <a:lnTo>
                  <a:pt x="1832" y="556"/>
                </a:lnTo>
                <a:lnTo>
                  <a:pt x="1814" y="561"/>
                </a:lnTo>
                <a:lnTo>
                  <a:pt x="1797" y="567"/>
                </a:lnTo>
                <a:lnTo>
                  <a:pt x="1783" y="571"/>
                </a:lnTo>
                <a:lnTo>
                  <a:pt x="1772" y="575"/>
                </a:lnTo>
                <a:lnTo>
                  <a:pt x="1765" y="576"/>
                </a:lnTo>
                <a:lnTo>
                  <a:pt x="1763" y="577"/>
                </a:lnTo>
                <a:lnTo>
                  <a:pt x="1751" y="578"/>
                </a:lnTo>
                <a:lnTo>
                  <a:pt x="1736" y="577"/>
                </a:lnTo>
                <a:lnTo>
                  <a:pt x="1720" y="576"/>
                </a:lnTo>
                <a:lnTo>
                  <a:pt x="1702" y="573"/>
                </a:lnTo>
                <a:lnTo>
                  <a:pt x="1684" y="572"/>
                </a:lnTo>
                <a:lnTo>
                  <a:pt x="1666" y="571"/>
                </a:lnTo>
                <a:lnTo>
                  <a:pt x="1649" y="570"/>
                </a:lnTo>
                <a:lnTo>
                  <a:pt x="1633" y="571"/>
                </a:lnTo>
                <a:lnTo>
                  <a:pt x="1616" y="572"/>
                </a:lnTo>
                <a:lnTo>
                  <a:pt x="1598" y="573"/>
                </a:lnTo>
                <a:lnTo>
                  <a:pt x="1580" y="575"/>
                </a:lnTo>
                <a:lnTo>
                  <a:pt x="1561" y="577"/>
                </a:lnTo>
                <a:lnTo>
                  <a:pt x="1542" y="580"/>
                </a:lnTo>
                <a:lnTo>
                  <a:pt x="1524" y="583"/>
                </a:lnTo>
                <a:lnTo>
                  <a:pt x="1509" y="588"/>
                </a:lnTo>
                <a:lnTo>
                  <a:pt x="1496" y="594"/>
                </a:lnTo>
                <a:lnTo>
                  <a:pt x="1484" y="600"/>
                </a:lnTo>
                <a:lnTo>
                  <a:pt x="1472" y="607"/>
                </a:lnTo>
                <a:lnTo>
                  <a:pt x="1457" y="611"/>
                </a:lnTo>
                <a:lnTo>
                  <a:pt x="1443" y="616"/>
                </a:lnTo>
                <a:lnTo>
                  <a:pt x="1428" y="620"/>
                </a:lnTo>
                <a:lnTo>
                  <a:pt x="1412" y="624"/>
                </a:lnTo>
                <a:lnTo>
                  <a:pt x="1395" y="625"/>
                </a:lnTo>
                <a:lnTo>
                  <a:pt x="1377" y="626"/>
                </a:lnTo>
                <a:lnTo>
                  <a:pt x="1359" y="626"/>
                </a:lnTo>
                <a:lnTo>
                  <a:pt x="1340" y="629"/>
                </a:lnTo>
                <a:lnTo>
                  <a:pt x="1321" y="631"/>
                </a:lnTo>
                <a:lnTo>
                  <a:pt x="1303" y="634"/>
                </a:lnTo>
                <a:lnTo>
                  <a:pt x="1287" y="637"/>
                </a:lnTo>
                <a:lnTo>
                  <a:pt x="1272" y="642"/>
                </a:lnTo>
                <a:lnTo>
                  <a:pt x="1259" y="646"/>
                </a:lnTo>
                <a:lnTo>
                  <a:pt x="1247" y="651"/>
                </a:lnTo>
                <a:lnTo>
                  <a:pt x="1235" y="654"/>
                </a:lnTo>
                <a:lnTo>
                  <a:pt x="1221" y="658"/>
                </a:lnTo>
                <a:lnTo>
                  <a:pt x="1205" y="660"/>
                </a:lnTo>
                <a:lnTo>
                  <a:pt x="1187" y="663"/>
                </a:lnTo>
                <a:lnTo>
                  <a:pt x="1168" y="667"/>
                </a:lnTo>
                <a:lnTo>
                  <a:pt x="1149" y="672"/>
                </a:lnTo>
                <a:lnTo>
                  <a:pt x="1131" y="676"/>
                </a:lnTo>
                <a:lnTo>
                  <a:pt x="1113" y="684"/>
                </a:lnTo>
                <a:lnTo>
                  <a:pt x="1012" y="678"/>
                </a:lnTo>
                <a:lnTo>
                  <a:pt x="1008" y="678"/>
                </a:lnTo>
                <a:lnTo>
                  <a:pt x="1000" y="678"/>
                </a:lnTo>
                <a:lnTo>
                  <a:pt x="987" y="678"/>
                </a:lnTo>
                <a:lnTo>
                  <a:pt x="973" y="679"/>
                </a:lnTo>
                <a:lnTo>
                  <a:pt x="958" y="680"/>
                </a:lnTo>
                <a:lnTo>
                  <a:pt x="942" y="683"/>
                </a:lnTo>
                <a:lnTo>
                  <a:pt x="930" y="685"/>
                </a:lnTo>
                <a:lnTo>
                  <a:pt x="921" y="689"/>
                </a:lnTo>
                <a:lnTo>
                  <a:pt x="913" y="694"/>
                </a:lnTo>
                <a:lnTo>
                  <a:pt x="900" y="700"/>
                </a:lnTo>
                <a:lnTo>
                  <a:pt x="883" y="708"/>
                </a:lnTo>
                <a:lnTo>
                  <a:pt x="864" y="717"/>
                </a:lnTo>
                <a:lnTo>
                  <a:pt x="843" y="727"/>
                </a:lnTo>
                <a:lnTo>
                  <a:pt x="820" y="736"/>
                </a:lnTo>
                <a:lnTo>
                  <a:pt x="797" y="745"/>
                </a:lnTo>
                <a:lnTo>
                  <a:pt x="774" y="754"/>
                </a:lnTo>
                <a:lnTo>
                  <a:pt x="763" y="757"/>
                </a:lnTo>
                <a:lnTo>
                  <a:pt x="750" y="760"/>
                </a:lnTo>
                <a:lnTo>
                  <a:pt x="734" y="762"/>
                </a:lnTo>
                <a:lnTo>
                  <a:pt x="719" y="765"/>
                </a:lnTo>
                <a:lnTo>
                  <a:pt x="703" y="767"/>
                </a:lnTo>
                <a:lnTo>
                  <a:pt x="685" y="770"/>
                </a:lnTo>
                <a:lnTo>
                  <a:pt x="666" y="772"/>
                </a:lnTo>
                <a:lnTo>
                  <a:pt x="647" y="773"/>
                </a:lnTo>
                <a:lnTo>
                  <a:pt x="627" y="774"/>
                </a:lnTo>
                <a:lnTo>
                  <a:pt x="606" y="776"/>
                </a:lnTo>
                <a:lnTo>
                  <a:pt x="585" y="777"/>
                </a:lnTo>
                <a:lnTo>
                  <a:pt x="564" y="778"/>
                </a:lnTo>
                <a:lnTo>
                  <a:pt x="543" y="779"/>
                </a:lnTo>
                <a:lnTo>
                  <a:pt x="520" y="781"/>
                </a:lnTo>
                <a:lnTo>
                  <a:pt x="498" y="781"/>
                </a:lnTo>
                <a:lnTo>
                  <a:pt x="476" y="782"/>
                </a:lnTo>
                <a:lnTo>
                  <a:pt x="457" y="783"/>
                </a:lnTo>
                <a:lnTo>
                  <a:pt x="443" y="787"/>
                </a:lnTo>
                <a:lnTo>
                  <a:pt x="431" y="790"/>
                </a:lnTo>
                <a:lnTo>
                  <a:pt x="422" y="794"/>
                </a:lnTo>
                <a:lnTo>
                  <a:pt x="413" y="800"/>
                </a:lnTo>
                <a:lnTo>
                  <a:pt x="404" y="805"/>
                </a:lnTo>
                <a:lnTo>
                  <a:pt x="393" y="810"/>
                </a:lnTo>
                <a:lnTo>
                  <a:pt x="381" y="815"/>
                </a:lnTo>
                <a:lnTo>
                  <a:pt x="365" y="821"/>
                </a:lnTo>
                <a:lnTo>
                  <a:pt x="349" y="827"/>
                </a:lnTo>
                <a:lnTo>
                  <a:pt x="331" y="834"/>
                </a:lnTo>
                <a:lnTo>
                  <a:pt x="313" y="843"/>
                </a:lnTo>
                <a:lnTo>
                  <a:pt x="294" y="850"/>
                </a:lnTo>
                <a:lnTo>
                  <a:pt x="274" y="858"/>
                </a:lnTo>
                <a:lnTo>
                  <a:pt x="251" y="865"/>
                </a:lnTo>
                <a:lnTo>
                  <a:pt x="228" y="8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auto">
          <a:xfrm rot="543288">
            <a:off x="4425056" y="1255688"/>
            <a:ext cx="4740242" cy="5432178"/>
          </a:xfrm>
          <a:custGeom>
            <a:avLst/>
            <a:gdLst>
              <a:gd name="T0" fmla="*/ 5881846 w 6397"/>
              <a:gd name="T1" fmla="*/ 4599570 h 8943"/>
              <a:gd name="T2" fmla="*/ 5844731 w 6397"/>
              <a:gd name="T3" fmla="*/ 4467777 h 8943"/>
              <a:gd name="T4" fmla="*/ 5774212 w 6397"/>
              <a:gd name="T5" fmla="*/ 4209921 h 8943"/>
              <a:gd name="T6" fmla="*/ 5750087 w 6397"/>
              <a:gd name="T7" fmla="*/ 3834599 h 8943"/>
              <a:gd name="T8" fmla="*/ 5686991 w 6397"/>
              <a:gd name="T9" fmla="*/ 3502824 h 8943"/>
              <a:gd name="T10" fmla="*/ 5592347 w 6397"/>
              <a:gd name="T11" fmla="*/ 3287372 h 8943"/>
              <a:gd name="T12" fmla="*/ 5492135 w 6397"/>
              <a:gd name="T13" fmla="*/ 2934969 h 8943"/>
              <a:gd name="T14" fmla="*/ 5403987 w 6397"/>
              <a:gd name="T15" fmla="*/ 2550478 h 8943"/>
              <a:gd name="T16" fmla="*/ 5250886 w 6397"/>
              <a:gd name="T17" fmla="*/ 2044508 h 8943"/>
              <a:gd name="T18" fmla="*/ 5164593 w 6397"/>
              <a:gd name="T19" fmla="*/ 1630220 h 8943"/>
              <a:gd name="T20" fmla="*/ 5051391 w 6397"/>
              <a:gd name="T21" fmla="*/ 1299019 h 8943"/>
              <a:gd name="T22" fmla="*/ 4927055 w 6397"/>
              <a:gd name="T23" fmla="*/ 1021681 h 8943"/>
              <a:gd name="T24" fmla="*/ 4855608 w 6397"/>
              <a:gd name="T25" fmla="*/ 710535 h 8943"/>
              <a:gd name="T26" fmla="*/ 4803647 w 6397"/>
              <a:gd name="T27" fmla="*/ 438354 h 8943"/>
              <a:gd name="T28" fmla="*/ 4696013 w 6397"/>
              <a:gd name="T29" fmla="*/ 112883 h 8943"/>
              <a:gd name="T30" fmla="*/ 4495590 w 6397"/>
              <a:gd name="T31" fmla="*/ 6303 h 8943"/>
              <a:gd name="T32" fmla="*/ 4225576 w 6397"/>
              <a:gd name="T33" fmla="*/ 52144 h 8943"/>
              <a:gd name="T34" fmla="*/ 4014947 w 6397"/>
              <a:gd name="T35" fmla="*/ 59593 h 8943"/>
              <a:gd name="T36" fmla="*/ 3770913 w 6397"/>
              <a:gd name="T37" fmla="*/ 103142 h 8943"/>
              <a:gd name="T38" fmla="*/ 3509251 w 6397"/>
              <a:gd name="T39" fmla="*/ 146691 h 8943"/>
              <a:gd name="T40" fmla="*/ 3207689 w 6397"/>
              <a:gd name="T41" fmla="*/ 187375 h 8943"/>
              <a:gd name="T42" fmla="*/ 2950666 w 6397"/>
              <a:gd name="T43" fmla="*/ 203419 h 8943"/>
              <a:gd name="T44" fmla="*/ 2656527 w 6397"/>
              <a:gd name="T45" fmla="*/ 233789 h 8943"/>
              <a:gd name="T46" fmla="*/ 2372595 w 6397"/>
              <a:gd name="T47" fmla="*/ 290517 h 8943"/>
              <a:gd name="T48" fmla="*/ 2129490 w 6397"/>
              <a:gd name="T49" fmla="*/ 346099 h 8943"/>
              <a:gd name="T50" fmla="*/ 1887312 w 6397"/>
              <a:gd name="T51" fmla="*/ 367874 h 8943"/>
              <a:gd name="T52" fmla="*/ 1603381 w 6397"/>
              <a:gd name="T53" fmla="*/ 383918 h 8943"/>
              <a:gd name="T54" fmla="*/ 1397391 w 6397"/>
              <a:gd name="T55" fmla="*/ 402828 h 8943"/>
              <a:gd name="T56" fmla="*/ 1087478 w 6397"/>
              <a:gd name="T57" fmla="*/ 464140 h 8943"/>
              <a:gd name="T58" fmla="*/ 836950 w 6397"/>
              <a:gd name="T59" fmla="*/ 502532 h 8943"/>
              <a:gd name="T60" fmla="*/ 499201 w 6397"/>
              <a:gd name="T61" fmla="*/ 511700 h 8943"/>
              <a:gd name="T62" fmla="*/ 247745 w 6397"/>
              <a:gd name="T63" fmla="*/ 534620 h 8943"/>
              <a:gd name="T64" fmla="*/ 38043 w 6397"/>
              <a:gd name="T65" fmla="*/ 574158 h 8943"/>
              <a:gd name="T66" fmla="*/ 73303 w 6397"/>
              <a:gd name="T67" fmla="*/ 799925 h 8943"/>
              <a:gd name="T68" fmla="*/ 186504 w 6397"/>
              <a:gd name="T69" fmla="*/ 1150036 h 8943"/>
              <a:gd name="T70" fmla="*/ 293211 w 6397"/>
              <a:gd name="T71" fmla="*/ 1457170 h 8943"/>
              <a:gd name="T72" fmla="*/ 377648 w 6397"/>
              <a:gd name="T73" fmla="*/ 1884065 h 8943"/>
              <a:gd name="T74" fmla="*/ 456518 w 6397"/>
              <a:gd name="T75" fmla="*/ 2268556 h 8943"/>
              <a:gd name="T76" fmla="*/ 563225 w 6397"/>
              <a:gd name="T77" fmla="*/ 2650182 h 8943"/>
              <a:gd name="T78" fmla="*/ 607763 w 6397"/>
              <a:gd name="T79" fmla="*/ 2895432 h 8943"/>
              <a:gd name="T80" fmla="*/ 696840 w 6397"/>
              <a:gd name="T81" fmla="*/ 3097132 h 8943"/>
              <a:gd name="T82" fmla="*/ 805402 w 6397"/>
              <a:gd name="T83" fmla="*/ 3455264 h 8943"/>
              <a:gd name="T84" fmla="*/ 863858 w 6397"/>
              <a:gd name="T85" fmla="*/ 3991031 h 8943"/>
              <a:gd name="T86" fmla="*/ 905613 w 6397"/>
              <a:gd name="T87" fmla="*/ 4268942 h 8943"/>
              <a:gd name="T88" fmla="*/ 1062425 w 6397"/>
              <a:gd name="T89" fmla="*/ 4580087 h 8943"/>
              <a:gd name="T90" fmla="*/ 1134800 w 6397"/>
              <a:gd name="T91" fmla="*/ 4906132 h 8943"/>
              <a:gd name="T92" fmla="*/ 1275838 w 6397"/>
              <a:gd name="T93" fmla="*/ 5124450 h 8943"/>
              <a:gd name="T94" fmla="*/ 1582039 w 6397"/>
              <a:gd name="T95" fmla="*/ 5100957 h 8943"/>
              <a:gd name="T96" fmla="*/ 1897519 w 6397"/>
              <a:gd name="T97" fmla="*/ 5063138 h 8943"/>
              <a:gd name="T98" fmla="*/ 2238980 w 6397"/>
              <a:gd name="T99" fmla="*/ 5024746 h 8943"/>
              <a:gd name="T100" fmla="*/ 2587864 w 6397"/>
              <a:gd name="T101" fmla="*/ 4989219 h 8943"/>
              <a:gd name="T102" fmla="*/ 2906127 w 6397"/>
              <a:gd name="T103" fmla="*/ 4948535 h 8943"/>
              <a:gd name="T104" fmla="*/ 3203050 w 6397"/>
              <a:gd name="T105" fmla="*/ 4911289 h 8943"/>
              <a:gd name="T106" fmla="*/ 3482342 w 6397"/>
              <a:gd name="T107" fmla="*/ 4896391 h 8943"/>
              <a:gd name="T108" fmla="*/ 3786687 w 6397"/>
              <a:gd name="T109" fmla="*/ 4852842 h 8943"/>
              <a:gd name="T110" fmla="*/ 4011236 w 6397"/>
              <a:gd name="T111" fmla="*/ 4831641 h 8943"/>
              <a:gd name="T112" fmla="*/ 4326716 w 6397"/>
              <a:gd name="T113" fmla="*/ 4794395 h 8943"/>
              <a:gd name="T114" fmla="*/ 4642195 w 6397"/>
              <a:gd name="T115" fmla="*/ 4761160 h 8943"/>
              <a:gd name="T116" fmla="*/ 5010565 w 6397"/>
              <a:gd name="T117" fmla="*/ 4731937 h 8943"/>
              <a:gd name="T118" fmla="*/ 5328828 w 6397"/>
              <a:gd name="T119" fmla="*/ 4676353 h 8943"/>
              <a:gd name="T120" fmla="*/ 5650803 w 6397"/>
              <a:gd name="T121" fmla="*/ 4632804 h 89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7"/>
              <a:gd name="T184" fmla="*/ 0 h 8943"/>
              <a:gd name="T185" fmla="*/ 6397 w 6397"/>
              <a:gd name="T186" fmla="*/ 8943 h 89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7" h="8943">
                <a:moveTo>
                  <a:pt x="6160" y="8063"/>
                </a:moveTo>
                <a:lnTo>
                  <a:pt x="6170" y="8063"/>
                </a:lnTo>
                <a:lnTo>
                  <a:pt x="6181" y="8064"/>
                </a:lnTo>
                <a:lnTo>
                  <a:pt x="6194" y="8064"/>
                </a:lnTo>
                <a:lnTo>
                  <a:pt x="6207" y="8064"/>
                </a:lnTo>
                <a:lnTo>
                  <a:pt x="6218" y="8063"/>
                </a:lnTo>
                <a:lnTo>
                  <a:pt x="6230" y="8062"/>
                </a:lnTo>
                <a:lnTo>
                  <a:pt x="6241" y="8058"/>
                </a:lnTo>
                <a:lnTo>
                  <a:pt x="6249" y="8054"/>
                </a:lnTo>
                <a:lnTo>
                  <a:pt x="6256" y="8051"/>
                </a:lnTo>
                <a:lnTo>
                  <a:pt x="6263" y="8049"/>
                </a:lnTo>
                <a:lnTo>
                  <a:pt x="6271" y="8048"/>
                </a:lnTo>
                <a:lnTo>
                  <a:pt x="6278" y="8048"/>
                </a:lnTo>
                <a:lnTo>
                  <a:pt x="6286" y="8048"/>
                </a:lnTo>
                <a:lnTo>
                  <a:pt x="6294" y="8047"/>
                </a:lnTo>
                <a:lnTo>
                  <a:pt x="6301" y="8045"/>
                </a:lnTo>
                <a:lnTo>
                  <a:pt x="6306" y="8040"/>
                </a:lnTo>
                <a:lnTo>
                  <a:pt x="6315" y="8035"/>
                </a:lnTo>
                <a:lnTo>
                  <a:pt x="6325" y="8031"/>
                </a:lnTo>
                <a:lnTo>
                  <a:pt x="6339" y="8027"/>
                </a:lnTo>
                <a:lnTo>
                  <a:pt x="6354" y="8024"/>
                </a:lnTo>
                <a:lnTo>
                  <a:pt x="6366" y="8019"/>
                </a:lnTo>
                <a:lnTo>
                  <a:pt x="6379" y="8013"/>
                </a:lnTo>
                <a:lnTo>
                  <a:pt x="6390" y="8005"/>
                </a:lnTo>
                <a:lnTo>
                  <a:pt x="6397" y="7994"/>
                </a:lnTo>
                <a:lnTo>
                  <a:pt x="6391" y="7978"/>
                </a:lnTo>
                <a:lnTo>
                  <a:pt x="6384" y="7958"/>
                </a:lnTo>
                <a:lnTo>
                  <a:pt x="6376" y="7934"/>
                </a:lnTo>
                <a:lnTo>
                  <a:pt x="6368" y="7909"/>
                </a:lnTo>
                <a:lnTo>
                  <a:pt x="6359" y="7884"/>
                </a:lnTo>
                <a:lnTo>
                  <a:pt x="6354" y="7863"/>
                </a:lnTo>
                <a:lnTo>
                  <a:pt x="6349" y="7846"/>
                </a:lnTo>
                <a:lnTo>
                  <a:pt x="6348" y="7835"/>
                </a:lnTo>
                <a:lnTo>
                  <a:pt x="6345" y="7829"/>
                </a:lnTo>
                <a:lnTo>
                  <a:pt x="6341" y="7823"/>
                </a:lnTo>
                <a:lnTo>
                  <a:pt x="6334" y="7818"/>
                </a:lnTo>
                <a:lnTo>
                  <a:pt x="6325" y="7813"/>
                </a:lnTo>
                <a:lnTo>
                  <a:pt x="6316" y="7807"/>
                </a:lnTo>
                <a:lnTo>
                  <a:pt x="6308" y="7802"/>
                </a:lnTo>
                <a:lnTo>
                  <a:pt x="6299" y="7797"/>
                </a:lnTo>
                <a:lnTo>
                  <a:pt x="6295" y="7791"/>
                </a:lnTo>
                <a:lnTo>
                  <a:pt x="6290" y="7784"/>
                </a:lnTo>
                <a:lnTo>
                  <a:pt x="6284" y="7771"/>
                </a:lnTo>
                <a:lnTo>
                  <a:pt x="6278" y="7755"/>
                </a:lnTo>
                <a:lnTo>
                  <a:pt x="6272" y="7736"/>
                </a:lnTo>
                <a:lnTo>
                  <a:pt x="6268" y="7712"/>
                </a:lnTo>
                <a:lnTo>
                  <a:pt x="6264" y="7686"/>
                </a:lnTo>
                <a:lnTo>
                  <a:pt x="6265" y="7654"/>
                </a:lnTo>
                <a:lnTo>
                  <a:pt x="6270" y="7618"/>
                </a:lnTo>
                <a:lnTo>
                  <a:pt x="6276" y="7583"/>
                </a:lnTo>
                <a:lnTo>
                  <a:pt x="6279" y="7551"/>
                </a:lnTo>
                <a:lnTo>
                  <a:pt x="6281" y="7523"/>
                </a:lnTo>
                <a:lnTo>
                  <a:pt x="6279" y="7497"/>
                </a:lnTo>
                <a:lnTo>
                  <a:pt x="6276" y="7474"/>
                </a:lnTo>
                <a:lnTo>
                  <a:pt x="6270" y="7453"/>
                </a:lnTo>
                <a:lnTo>
                  <a:pt x="6262" y="7432"/>
                </a:lnTo>
                <a:lnTo>
                  <a:pt x="6252" y="7413"/>
                </a:lnTo>
                <a:lnTo>
                  <a:pt x="6242" y="7394"/>
                </a:lnTo>
                <a:lnTo>
                  <a:pt x="6231" y="7371"/>
                </a:lnTo>
                <a:lnTo>
                  <a:pt x="6223" y="7347"/>
                </a:lnTo>
                <a:lnTo>
                  <a:pt x="6217" y="7323"/>
                </a:lnTo>
                <a:lnTo>
                  <a:pt x="6211" y="7301"/>
                </a:lnTo>
                <a:lnTo>
                  <a:pt x="6209" y="7280"/>
                </a:lnTo>
                <a:lnTo>
                  <a:pt x="6208" y="7264"/>
                </a:lnTo>
                <a:lnTo>
                  <a:pt x="6209" y="7253"/>
                </a:lnTo>
                <a:lnTo>
                  <a:pt x="6209" y="7227"/>
                </a:lnTo>
                <a:lnTo>
                  <a:pt x="6202" y="7189"/>
                </a:lnTo>
                <a:lnTo>
                  <a:pt x="6196" y="7148"/>
                </a:lnTo>
                <a:lnTo>
                  <a:pt x="6199" y="7111"/>
                </a:lnTo>
                <a:lnTo>
                  <a:pt x="6208" y="7073"/>
                </a:lnTo>
                <a:lnTo>
                  <a:pt x="6214" y="7026"/>
                </a:lnTo>
                <a:lnTo>
                  <a:pt x="6218" y="6983"/>
                </a:lnTo>
                <a:lnTo>
                  <a:pt x="6222" y="6950"/>
                </a:lnTo>
                <a:lnTo>
                  <a:pt x="6222" y="6921"/>
                </a:lnTo>
                <a:lnTo>
                  <a:pt x="6219" y="6884"/>
                </a:lnTo>
                <a:lnTo>
                  <a:pt x="6215" y="6849"/>
                </a:lnTo>
                <a:lnTo>
                  <a:pt x="6214" y="6820"/>
                </a:lnTo>
                <a:lnTo>
                  <a:pt x="6211" y="6787"/>
                </a:lnTo>
                <a:lnTo>
                  <a:pt x="6205" y="6740"/>
                </a:lnTo>
                <a:lnTo>
                  <a:pt x="6197" y="6692"/>
                </a:lnTo>
                <a:lnTo>
                  <a:pt x="6190" y="6655"/>
                </a:lnTo>
                <a:lnTo>
                  <a:pt x="6187" y="6640"/>
                </a:lnTo>
                <a:lnTo>
                  <a:pt x="6183" y="6623"/>
                </a:lnTo>
                <a:lnTo>
                  <a:pt x="6177" y="6604"/>
                </a:lnTo>
                <a:lnTo>
                  <a:pt x="6171" y="6583"/>
                </a:lnTo>
                <a:lnTo>
                  <a:pt x="6165" y="6563"/>
                </a:lnTo>
                <a:lnTo>
                  <a:pt x="6160" y="6545"/>
                </a:lnTo>
                <a:lnTo>
                  <a:pt x="6154" y="6529"/>
                </a:lnTo>
                <a:lnTo>
                  <a:pt x="6149" y="6517"/>
                </a:lnTo>
                <a:lnTo>
                  <a:pt x="6142" y="6490"/>
                </a:lnTo>
                <a:lnTo>
                  <a:pt x="6137" y="6455"/>
                </a:lnTo>
                <a:lnTo>
                  <a:pt x="6136" y="6420"/>
                </a:lnTo>
                <a:lnTo>
                  <a:pt x="6136" y="6394"/>
                </a:lnTo>
                <a:lnTo>
                  <a:pt x="6135" y="6367"/>
                </a:lnTo>
                <a:lnTo>
                  <a:pt x="6129" y="6329"/>
                </a:lnTo>
                <a:lnTo>
                  <a:pt x="6124" y="6290"/>
                </a:lnTo>
                <a:lnTo>
                  <a:pt x="6122" y="6260"/>
                </a:lnTo>
                <a:lnTo>
                  <a:pt x="6124" y="6224"/>
                </a:lnTo>
                <a:lnTo>
                  <a:pt x="6128" y="6169"/>
                </a:lnTo>
                <a:lnTo>
                  <a:pt x="6129" y="6113"/>
                </a:lnTo>
                <a:lnTo>
                  <a:pt x="6123" y="6073"/>
                </a:lnTo>
                <a:lnTo>
                  <a:pt x="6118" y="6058"/>
                </a:lnTo>
                <a:lnTo>
                  <a:pt x="6114" y="6044"/>
                </a:lnTo>
                <a:lnTo>
                  <a:pt x="6109" y="6028"/>
                </a:lnTo>
                <a:lnTo>
                  <a:pt x="6105" y="6012"/>
                </a:lnTo>
                <a:lnTo>
                  <a:pt x="6102" y="5996"/>
                </a:lnTo>
                <a:lnTo>
                  <a:pt x="6097" y="5982"/>
                </a:lnTo>
                <a:lnTo>
                  <a:pt x="6093" y="5970"/>
                </a:lnTo>
                <a:lnTo>
                  <a:pt x="6088" y="5961"/>
                </a:lnTo>
                <a:lnTo>
                  <a:pt x="6083" y="5954"/>
                </a:lnTo>
                <a:lnTo>
                  <a:pt x="6077" y="5945"/>
                </a:lnTo>
                <a:lnTo>
                  <a:pt x="6070" y="5936"/>
                </a:lnTo>
                <a:lnTo>
                  <a:pt x="6064" y="5925"/>
                </a:lnTo>
                <a:lnTo>
                  <a:pt x="6058" y="5912"/>
                </a:lnTo>
                <a:lnTo>
                  <a:pt x="6054" y="5898"/>
                </a:lnTo>
                <a:lnTo>
                  <a:pt x="6049" y="5879"/>
                </a:lnTo>
                <a:lnTo>
                  <a:pt x="6045" y="5858"/>
                </a:lnTo>
                <a:lnTo>
                  <a:pt x="6040" y="5813"/>
                </a:lnTo>
                <a:lnTo>
                  <a:pt x="6033" y="5771"/>
                </a:lnTo>
                <a:lnTo>
                  <a:pt x="6027" y="5737"/>
                </a:lnTo>
                <a:lnTo>
                  <a:pt x="6023" y="5714"/>
                </a:lnTo>
                <a:lnTo>
                  <a:pt x="6021" y="5683"/>
                </a:lnTo>
                <a:lnTo>
                  <a:pt x="6015" y="5634"/>
                </a:lnTo>
                <a:lnTo>
                  <a:pt x="6007" y="5586"/>
                </a:lnTo>
                <a:lnTo>
                  <a:pt x="5997" y="5556"/>
                </a:lnTo>
                <a:lnTo>
                  <a:pt x="5988" y="5533"/>
                </a:lnTo>
                <a:lnTo>
                  <a:pt x="5981" y="5498"/>
                </a:lnTo>
                <a:lnTo>
                  <a:pt x="5976" y="5463"/>
                </a:lnTo>
                <a:lnTo>
                  <a:pt x="5975" y="5430"/>
                </a:lnTo>
                <a:lnTo>
                  <a:pt x="5971" y="5420"/>
                </a:lnTo>
                <a:lnTo>
                  <a:pt x="5964" y="5395"/>
                </a:lnTo>
                <a:lnTo>
                  <a:pt x="5956" y="5365"/>
                </a:lnTo>
                <a:lnTo>
                  <a:pt x="5950" y="5338"/>
                </a:lnTo>
                <a:lnTo>
                  <a:pt x="5946" y="5310"/>
                </a:lnTo>
                <a:lnTo>
                  <a:pt x="5941" y="5276"/>
                </a:lnTo>
                <a:lnTo>
                  <a:pt x="5936" y="5246"/>
                </a:lnTo>
                <a:lnTo>
                  <a:pt x="5934" y="5225"/>
                </a:lnTo>
                <a:lnTo>
                  <a:pt x="5931" y="5199"/>
                </a:lnTo>
                <a:lnTo>
                  <a:pt x="5924" y="5161"/>
                </a:lnTo>
                <a:lnTo>
                  <a:pt x="5919" y="5122"/>
                </a:lnTo>
                <a:lnTo>
                  <a:pt x="5917" y="5095"/>
                </a:lnTo>
                <a:lnTo>
                  <a:pt x="5909" y="5083"/>
                </a:lnTo>
                <a:lnTo>
                  <a:pt x="5901" y="5067"/>
                </a:lnTo>
                <a:lnTo>
                  <a:pt x="5894" y="5047"/>
                </a:lnTo>
                <a:lnTo>
                  <a:pt x="5888" y="5026"/>
                </a:lnTo>
                <a:lnTo>
                  <a:pt x="5882" y="5004"/>
                </a:lnTo>
                <a:lnTo>
                  <a:pt x="5879" y="4984"/>
                </a:lnTo>
                <a:lnTo>
                  <a:pt x="5876" y="4965"/>
                </a:lnTo>
                <a:lnTo>
                  <a:pt x="5876" y="4950"/>
                </a:lnTo>
                <a:lnTo>
                  <a:pt x="5877" y="4914"/>
                </a:lnTo>
                <a:lnTo>
                  <a:pt x="5879" y="4862"/>
                </a:lnTo>
                <a:lnTo>
                  <a:pt x="5881" y="4810"/>
                </a:lnTo>
                <a:lnTo>
                  <a:pt x="5886" y="4770"/>
                </a:lnTo>
                <a:lnTo>
                  <a:pt x="5888" y="4734"/>
                </a:lnTo>
                <a:lnTo>
                  <a:pt x="5884" y="4682"/>
                </a:lnTo>
                <a:lnTo>
                  <a:pt x="5875" y="4620"/>
                </a:lnTo>
                <a:lnTo>
                  <a:pt x="5857" y="4553"/>
                </a:lnTo>
                <a:lnTo>
                  <a:pt x="5847" y="4519"/>
                </a:lnTo>
                <a:lnTo>
                  <a:pt x="5835" y="4485"/>
                </a:lnTo>
                <a:lnTo>
                  <a:pt x="5824" y="4451"/>
                </a:lnTo>
                <a:lnTo>
                  <a:pt x="5813" y="4416"/>
                </a:lnTo>
                <a:lnTo>
                  <a:pt x="5802" y="4382"/>
                </a:lnTo>
                <a:lnTo>
                  <a:pt x="5790" y="4349"/>
                </a:lnTo>
                <a:lnTo>
                  <a:pt x="5780" y="4316"/>
                </a:lnTo>
                <a:lnTo>
                  <a:pt x="5769" y="4285"/>
                </a:lnTo>
                <a:lnTo>
                  <a:pt x="5754" y="4230"/>
                </a:lnTo>
                <a:lnTo>
                  <a:pt x="5746" y="4180"/>
                </a:lnTo>
                <a:lnTo>
                  <a:pt x="5741" y="4133"/>
                </a:lnTo>
                <a:lnTo>
                  <a:pt x="5740" y="4087"/>
                </a:lnTo>
                <a:lnTo>
                  <a:pt x="5736" y="4042"/>
                </a:lnTo>
                <a:lnTo>
                  <a:pt x="5729" y="4003"/>
                </a:lnTo>
                <a:lnTo>
                  <a:pt x="5720" y="3970"/>
                </a:lnTo>
                <a:lnTo>
                  <a:pt x="5710" y="3943"/>
                </a:lnTo>
                <a:lnTo>
                  <a:pt x="5701" y="3903"/>
                </a:lnTo>
                <a:lnTo>
                  <a:pt x="5692" y="3839"/>
                </a:lnTo>
                <a:lnTo>
                  <a:pt x="5685" y="3774"/>
                </a:lnTo>
                <a:lnTo>
                  <a:pt x="5680" y="3728"/>
                </a:lnTo>
                <a:lnTo>
                  <a:pt x="5676" y="3685"/>
                </a:lnTo>
                <a:lnTo>
                  <a:pt x="5669" y="3627"/>
                </a:lnTo>
                <a:lnTo>
                  <a:pt x="5659" y="3568"/>
                </a:lnTo>
                <a:lnTo>
                  <a:pt x="5648" y="3519"/>
                </a:lnTo>
                <a:lnTo>
                  <a:pt x="5642" y="3480"/>
                </a:lnTo>
                <a:lnTo>
                  <a:pt x="5642" y="3445"/>
                </a:lnTo>
                <a:lnTo>
                  <a:pt x="5646" y="3416"/>
                </a:lnTo>
                <a:lnTo>
                  <a:pt x="5649" y="3397"/>
                </a:lnTo>
                <a:lnTo>
                  <a:pt x="5634" y="3296"/>
                </a:lnTo>
                <a:lnTo>
                  <a:pt x="5635" y="3277"/>
                </a:lnTo>
                <a:lnTo>
                  <a:pt x="5634" y="3252"/>
                </a:lnTo>
                <a:lnTo>
                  <a:pt x="5629" y="3226"/>
                </a:lnTo>
                <a:lnTo>
                  <a:pt x="5623" y="3198"/>
                </a:lnTo>
                <a:lnTo>
                  <a:pt x="5616" y="3169"/>
                </a:lnTo>
                <a:lnTo>
                  <a:pt x="5609" y="3141"/>
                </a:lnTo>
                <a:lnTo>
                  <a:pt x="5603" y="3114"/>
                </a:lnTo>
                <a:lnTo>
                  <a:pt x="5599" y="3088"/>
                </a:lnTo>
                <a:lnTo>
                  <a:pt x="5594" y="3059"/>
                </a:lnTo>
                <a:lnTo>
                  <a:pt x="5589" y="3021"/>
                </a:lnTo>
                <a:lnTo>
                  <a:pt x="5583" y="2976"/>
                </a:lnTo>
                <a:lnTo>
                  <a:pt x="5578" y="2930"/>
                </a:lnTo>
                <a:lnTo>
                  <a:pt x="5572" y="2886"/>
                </a:lnTo>
                <a:lnTo>
                  <a:pt x="5566" y="2845"/>
                </a:lnTo>
                <a:lnTo>
                  <a:pt x="5560" y="2815"/>
                </a:lnTo>
                <a:lnTo>
                  <a:pt x="5555" y="2795"/>
                </a:lnTo>
                <a:lnTo>
                  <a:pt x="5548" y="2757"/>
                </a:lnTo>
                <a:lnTo>
                  <a:pt x="5543" y="2699"/>
                </a:lnTo>
                <a:lnTo>
                  <a:pt x="5541" y="2641"/>
                </a:lnTo>
                <a:lnTo>
                  <a:pt x="5541" y="2597"/>
                </a:lnTo>
                <a:lnTo>
                  <a:pt x="5540" y="2578"/>
                </a:lnTo>
                <a:lnTo>
                  <a:pt x="5535" y="2554"/>
                </a:lnTo>
                <a:lnTo>
                  <a:pt x="5528" y="2527"/>
                </a:lnTo>
                <a:lnTo>
                  <a:pt x="5519" y="2497"/>
                </a:lnTo>
                <a:lnTo>
                  <a:pt x="5509" y="2468"/>
                </a:lnTo>
                <a:lnTo>
                  <a:pt x="5501" y="2441"/>
                </a:lnTo>
                <a:lnTo>
                  <a:pt x="5493" y="2416"/>
                </a:lnTo>
                <a:lnTo>
                  <a:pt x="5486" y="2398"/>
                </a:lnTo>
                <a:lnTo>
                  <a:pt x="5480" y="2381"/>
                </a:lnTo>
                <a:lnTo>
                  <a:pt x="5472" y="2359"/>
                </a:lnTo>
                <a:lnTo>
                  <a:pt x="5465" y="2336"/>
                </a:lnTo>
                <a:lnTo>
                  <a:pt x="5456" y="2312"/>
                </a:lnTo>
                <a:lnTo>
                  <a:pt x="5449" y="2289"/>
                </a:lnTo>
                <a:lnTo>
                  <a:pt x="5444" y="2267"/>
                </a:lnTo>
                <a:lnTo>
                  <a:pt x="5440" y="2250"/>
                </a:lnTo>
                <a:lnTo>
                  <a:pt x="5438" y="2238"/>
                </a:lnTo>
                <a:lnTo>
                  <a:pt x="5433" y="2211"/>
                </a:lnTo>
                <a:lnTo>
                  <a:pt x="5425" y="2174"/>
                </a:lnTo>
                <a:lnTo>
                  <a:pt x="5415" y="2138"/>
                </a:lnTo>
                <a:lnTo>
                  <a:pt x="5405" y="2119"/>
                </a:lnTo>
                <a:lnTo>
                  <a:pt x="5399" y="2110"/>
                </a:lnTo>
                <a:lnTo>
                  <a:pt x="5393" y="2094"/>
                </a:lnTo>
                <a:lnTo>
                  <a:pt x="5386" y="2075"/>
                </a:lnTo>
                <a:lnTo>
                  <a:pt x="5379" y="2051"/>
                </a:lnTo>
                <a:lnTo>
                  <a:pt x="5371" y="2028"/>
                </a:lnTo>
                <a:lnTo>
                  <a:pt x="5361" y="2007"/>
                </a:lnTo>
                <a:lnTo>
                  <a:pt x="5352" y="1990"/>
                </a:lnTo>
                <a:lnTo>
                  <a:pt x="5342" y="1980"/>
                </a:lnTo>
                <a:lnTo>
                  <a:pt x="5338" y="1951"/>
                </a:lnTo>
                <a:lnTo>
                  <a:pt x="5330" y="1904"/>
                </a:lnTo>
                <a:lnTo>
                  <a:pt x="5321" y="1855"/>
                </a:lnTo>
                <a:lnTo>
                  <a:pt x="5317" y="1818"/>
                </a:lnTo>
                <a:lnTo>
                  <a:pt x="5314" y="1803"/>
                </a:lnTo>
                <a:lnTo>
                  <a:pt x="5310" y="1783"/>
                </a:lnTo>
                <a:lnTo>
                  <a:pt x="5305" y="1760"/>
                </a:lnTo>
                <a:lnTo>
                  <a:pt x="5299" y="1735"/>
                </a:lnTo>
                <a:lnTo>
                  <a:pt x="5293" y="1712"/>
                </a:lnTo>
                <a:lnTo>
                  <a:pt x="5287" y="1690"/>
                </a:lnTo>
                <a:lnTo>
                  <a:pt x="5282" y="1673"/>
                </a:lnTo>
                <a:lnTo>
                  <a:pt x="5278" y="1660"/>
                </a:lnTo>
                <a:lnTo>
                  <a:pt x="5274" y="1638"/>
                </a:lnTo>
                <a:lnTo>
                  <a:pt x="5273" y="1610"/>
                </a:lnTo>
                <a:lnTo>
                  <a:pt x="5273" y="1583"/>
                </a:lnTo>
                <a:lnTo>
                  <a:pt x="5268" y="1564"/>
                </a:lnTo>
                <a:lnTo>
                  <a:pt x="5260" y="1539"/>
                </a:lnTo>
                <a:lnTo>
                  <a:pt x="5251" y="1501"/>
                </a:lnTo>
                <a:lnTo>
                  <a:pt x="5243" y="1462"/>
                </a:lnTo>
                <a:lnTo>
                  <a:pt x="5239" y="1432"/>
                </a:lnTo>
                <a:lnTo>
                  <a:pt x="5240" y="1403"/>
                </a:lnTo>
                <a:lnTo>
                  <a:pt x="5245" y="1365"/>
                </a:lnTo>
                <a:lnTo>
                  <a:pt x="5250" y="1328"/>
                </a:lnTo>
                <a:lnTo>
                  <a:pt x="5253" y="1304"/>
                </a:lnTo>
                <a:lnTo>
                  <a:pt x="5243" y="1277"/>
                </a:lnTo>
                <a:lnTo>
                  <a:pt x="5233" y="1240"/>
                </a:lnTo>
                <a:lnTo>
                  <a:pt x="5225" y="1200"/>
                </a:lnTo>
                <a:lnTo>
                  <a:pt x="5220" y="1158"/>
                </a:lnTo>
                <a:lnTo>
                  <a:pt x="5218" y="1137"/>
                </a:lnTo>
                <a:lnTo>
                  <a:pt x="5212" y="1118"/>
                </a:lnTo>
                <a:lnTo>
                  <a:pt x="5205" y="1098"/>
                </a:lnTo>
                <a:lnTo>
                  <a:pt x="5197" y="1078"/>
                </a:lnTo>
                <a:lnTo>
                  <a:pt x="5190" y="1061"/>
                </a:lnTo>
                <a:lnTo>
                  <a:pt x="5183" y="1044"/>
                </a:lnTo>
                <a:lnTo>
                  <a:pt x="5179" y="1029"/>
                </a:lnTo>
                <a:lnTo>
                  <a:pt x="5178" y="1016"/>
                </a:lnTo>
                <a:lnTo>
                  <a:pt x="5178" y="994"/>
                </a:lnTo>
                <a:lnTo>
                  <a:pt x="5175" y="975"/>
                </a:lnTo>
                <a:lnTo>
                  <a:pt x="5173" y="962"/>
                </a:lnTo>
                <a:lnTo>
                  <a:pt x="5174" y="948"/>
                </a:lnTo>
                <a:lnTo>
                  <a:pt x="5177" y="921"/>
                </a:lnTo>
                <a:lnTo>
                  <a:pt x="5178" y="877"/>
                </a:lnTo>
                <a:lnTo>
                  <a:pt x="5178" y="832"/>
                </a:lnTo>
                <a:lnTo>
                  <a:pt x="5180" y="803"/>
                </a:lnTo>
                <a:lnTo>
                  <a:pt x="5179" y="788"/>
                </a:lnTo>
                <a:lnTo>
                  <a:pt x="5177" y="765"/>
                </a:lnTo>
                <a:lnTo>
                  <a:pt x="5171" y="735"/>
                </a:lnTo>
                <a:lnTo>
                  <a:pt x="5164" y="702"/>
                </a:lnTo>
                <a:lnTo>
                  <a:pt x="5156" y="668"/>
                </a:lnTo>
                <a:lnTo>
                  <a:pt x="5146" y="635"/>
                </a:lnTo>
                <a:lnTo>
                  <a:pt x="5138" y="607"/>
                </a:lnTo>
                <a:lnTo>
                  <a:pt x="5130" y="585"/>
                </a:lnTo>
                <a:lnTo>
                  <a:pt x="5118" y="549"/>
                </a:lnTo>
                <a:lnTo>
                  <a:pt x="5112" y="515"/>
                </a:lnTo>
                <a:lnTo>
                  <a:pt x="5111" y="486"/>
                </a:lnTo>
                <a:lnTo>
                  <a:pt x="5111" y="467"/>
                </a:lnTo>
                <a:lnTo>
                  <a:pt x="5108" y="448"/>
                </a:lnTo>
                <a:lnTo>
                  <a:pt x="5103" y="423"/>
                </a:lnTo>
                <a:lnTo>
                  <a:pt x="5097" y="391"/>
                </a:lnTo>
                <a:lnTo>
                  <a:pt x="5096" y="350"/>
                </a:lnTo>
                <a:lnTo>
                  <a:pt x="5094" y="327"/>
                </a:lnTo>
                <a:lnTo>
                  <a:pt x="5091" y="303"/>
                </a:lnTo>
                <a:lnTo>
                  <a:pt x="5085" y="277"/>
                </a:lnTo>
                <a:lnTo>
                  <a:pt x="5078" y="250"/>
                </a:lnTo>
                <a:lnTo>
                  <a:pt x="5070" y="223"/>
                </a:lnTo>
                <a:lnTo>
                  <a:pt x="5061" y="197"/>
                </a:lnTo>
                <a:lnTo>
                  <a:pt x="5056" y="174"/>
                </a:lnTo>
                <a:lnTo>
                  <a:pt x="5052" y="152"/>
                </a:lnTo>
                <a:lnTo>
                  <a:pt x="5050" y="131"/>
                </a:lnTo>
                <a:lnTo>
                  <a:pt x="5045" y="109"/>
                </a:lnTo>
                <a:lnTo>
                  <a:pt x="5039" y="87"/>
                </a:lnTo>
                <a:lnTo>
                  <a:pt x="5032" y="65"/>
                </a:lnTo>
                <a:lnTo>
                  <a:pt x="5024" y="45"/>
                </a:lnTo>
                <a:lnTo>
                  <a:pt x="5016" y="27"/>
                </a:lnTo>
                <a:lnTo>
                  <a:pt x="5009" y="11"/>
                </a:lnTo>
                <a:lnTo>
                  <a:pt x="5001" y="0"/>
                </a:lnTo>
                <a:lnTo>
                  <a:pt x="4979" y="2"/>
                </a:lnTo>
                <a:lnTo>
                  <a:pt x="4958" y="4"/>
                </a:lnTo>
                <a:lnTo>
                  <a:pt x="4939" y="6"/>
                </a:lnTo>
                <a:lnTo>
                  <a:pt x="4923" y="7"/>
                </a:lnTo>
                <a:lnTo>
                  <a:pt x="4907" y="10"/>
                </a:lnTo>
                <a:lnTo>
                  <a:pt x="4892" y="11"/>
                </a:lnTo>
                <a:lnTo>
                  <a:pt x="4879" y="11"/>
                </a:lnTo>
                <a:lnTo>
                  <a:pt x="4867" y="11"/>
                </a:lnTo>
                <a:lnTo>
                  <a:pt x="4856" y="11"/>
                </a:lnTo>
                <a:lnTo>
                  <a:pt x="4845" y="11"/>
                </a:lnTo>
                <a:lnTo>
                  <a:pt x="4835" y="11"/>
                </a:lnTo>
                <a:lnTo>
                  <a:pt x="4825" y="11"/>
                </a:lnTo>
                <a:lnTo>
                  <a:pt x="4815" y="11"/>
                </a:lnTo>
                <a:lnTo>
                  <a:pt x="4805" y="12"/>
                </a:lnTo>
                <a:lnTo>
                  <a:pt x="4796" y="13"/>
                </a:lnTo>
                <a:lnTo>
                  <a:pt x="4786" y="15"/>
                </a:lnTo>
                <a:lnTo>
                  <a:pt x="4773" y="17"/>
                </a:lnTo>
                <a:lnTo>
                  <a:pt x="4756" y="22"/>
                </a:lnTo>
                <a:lnTo>
                  <a:pt x="4735" y="28"/>
                </a:lnTo>
                <a:lnTo>
                  <a:pt x="4711" y="34"/>
                </a:lnTo>
                <a:lnTo>
                  <a:pt x="4688" y="42"/>
                </a:lnTo>
                <a:lnTo>
                  <a:pt x="4666" y="48"/>
                </a:lnTo>
                <a:lnTo>
                  <a:pt x="4649" y="54"/>
                </a:lnTo>
                <a:lnTo>
                  <a:pt x="4637" y="60"/>
                </a:lnTo>
                <a:lnTo>
                  <a:pt x="4626" y="66"/>
                </a:lnTo>
                <a:lnTo>
                  <a:pt x="4614" y="71"/>
                </a:lnTo>
                <a:lnTo>
                  <a:pt x="4599" y="77"/>
                </a:lnTo>
                <a:lnTo>
                  <a:pt x="4583" y="82"/>
                </a:lnTo>
                <a:lnTo>
                  <a:pt x="4568" y="87"/>
                </a:lnTo>
                <a:lnTo>
                  <a:pt x="4554" y="91"/>
                </a:lnTo>
                <a:lnTo>
                  <a:pt x="4542" y="94"/>
                </a:lnTo>
                <a:lnTo>
                  <a:pt x="4532" y="97"/>
                </a:lnTo>
                <a:lnTo>
                  <a:pt x="4524" y="99"/>
                </a:lnTo>
                <a:lnTo>
                  <a:pt x="4514" y="102"/>
                </a:lnTo>
                <a:lnTo>
                  <a:pt x="4501" y="105"/>
                </a:lnTo>
                <a:lnTo>
                  <a:pt x="4488" y="108"/>
                </a:lnTo>
                <a:lnTo>
                  <a:pt x="4474" y="110"/>
                </a:lnTo>
                <a:lnTo>
                  <a:pt x="4461" y="113"/>
                </a:lnTo>
                <a:lnTo>
                  <a:pt x="4448" y="113"/>
                </a:lnTo>
                <a:lnTo>
                  <a:pt x="4436" y="113"/>
                </a:lnTo>
                <a:lnTo>
                  <a:pt x="4424" y="112"/>
                </a:lnTo>
                <a:lnTo>
                  <a:pt x="4411" y="112"/>
                </a:lnTo>
                <a:lnTo>
                  <a:pt x="4397" y="110"/>
                </a:lnTo>
                <a:lnTo>
                  <a:pt x="4383" y="109"/>
                </a:lnTo>
                <a:lnTo>
                  <a:pt x="4370" y="109"/>
                </a:lnTo>
                <a:lnTo>
                  <a:pt x="4358" y="108"/>
                </a:lnTo>
                <a:lnTo>
                  <a:pt x="4348" y="107"/>
                </a:lnTo>
                <a:lnTo>
                  <a:pt x="4341" y="105"/>
                </a:lnTo>
                <a:lnTo>
                  <a:pt x="4335" y="104"/>
                </a:lnTo>
                <a:lnTo>
                  <a:pt x="4327" y="104"/>
                </a:lnTo>
                <a:lnTo>
                  <a:pt x="4317" y="104"/>
                </a:lnTo>
                <a:lnTo>
                  <a:pt x="4308" y="104"/>
                </a:lnTo>
                <a:lnTo>
                  <a:pt x="4297" y="105"/>
                </a:lnTo>
                <a:lnTo>
                  <a:pt x="4289" y="107"/>
                </a:lnTo>
                <a:lnTo>
                  <a:pt x="4281" y="108"/>
                </a:lnTo>
                <a:lnTo>
                  <a:pt x="4275" y="109"/>
                </a:lnTo>
                <a:lnTo>
                  <a:pt x="4267" y="113"/>
                </a:lnTo>
                <a:lnTo>
                  <a:pt x="4255" y="119"/>
                </a:lnTo>
                <a:lnTo>
                  <a:pt x="4238" y="126"/>
                </a:lnTo>
                <a:lnTo>
                  <a:pt x="4220" y="135"/>
                </a:lnTo>
                <a:lnTo>
                  <a:pt x="4201" y="143"/>
                </a:lnTo>
                <a:lnTo>
                  <a:pt x="4182" y="151"/>
                </a:lnTo>
                <a:lnTo>
                  <a:pt x="4166" y="157"/>
                </a:lnTo>
                <a:lnTo>
                  <a:pt x="4151" y="161"/>
                </a:lnTo>
                <a:lnTo>
                  <a:pt x="4139" y="163"/>
                </a:lnTo>
                <a:lnTo>
                  <a:pt x="4124" y="165"/>
                </a:lnTo>
                <a:lnTo>
                  <a:pt x="4109" y="169"/>
                </a:lnTo>
                <a:lnTo>
                  <a:pt x="4094" y="173"/>
                </a:lnTo>
                <a:lnTo>
                  <a:pt x="4079" y="176"/>
                </a:lnTo>
                <a:lnTo>
                  <a:pt x="4064" y="180"/>
                </a:lnTo>
                <a:lnTo>
                  <a:pt x="4053" y="184"/>
                </a:lnTo>
                <a:lnTo>
                  <a:pt x="4045" y="186"/>
                </a:lnTo>
                <a:lnTo>
                  <a:pt x="4035" y="189"/>
                </a:lnTo>
                <a:lnTo>
                  <a:pt x="4020" y="194"/>
                </a:lnTo>
                <a:lnTo>
                  <a:pt x="4002" y="199"/>
                </a:lnTo>
                <a:lnTo>
                  <a:pt x="3983" y="203"/>
                </a:lnTo>
                <a:lnTo>
                  <a:pt x="3962" y="208"/>
                </a:lnTo>
                <a:lnTo>
                  <a:pt x="3943" y="212"/>
                </a:lnTo>
                <a:lnTo>
                  <a:pt x="3927" y="216"/>
                </a:lnTo>
                <a:lnTo>
                  <a:pt x="3914" y="218"/>
                </a:lnTo>
                <a:lnTo>
                  <a:pt x="3907" y="219"/>
                </a:lnTo>
                <a:lnTo>
                  <a:pt x="3899" y="221"/>
                </a:lnTo>
                <a:lnTo>
                  <a:pt x="3888" y="224"/>
                </a:lnTo>
                <a:lnTo>
                  <a:pt x="3875" y="228"/>
                </a:lnTo>
                <a:lnTo>
                  <a:pt x="3861" y="232"/>
                </a:lnTo>
                <a:lnTo>
                  <a:pt x="3846" y="236"/>
                </a:lnTo>
                <a:lnTo>
                  <a:pt x="3831" y="240"/>
                </a:lnTo>
                <a:lnTo>
                  <a:pt x="3814" y="246"/>
                </a:lnTo>
                <a:lnTo>
                  <a:pt x="3799" y="251"/>
                </a:lnTo>
                <a:lnTo>
                  <a:pt x="3782" y="256"/>
                </a:lnTo>
                <a:lnTo>
                  <a:pt x="3767" y="261"/>
                </a:lnTo>
                <a:lnTo>
                  <a:pt x="3753" y="266"/>
                </a:lnTo>
                <a:lnTo>
                  <a:pt x="3740" y="270"/>
                </a:lnTo>
                <a:lnTo>
                  <a:pt x="3729" y="273"/>
                </a:lnTo>
                <a:lnTo>
                  <a:pt x="3720" y="276"/>
                </a:lnTo>
                <a:lnTo>
                  <a:pt x="3713" y="278"/>
                </a:lnTo>
                <a:lnTo>
                  <a:pt x="3699" y="282"/>
                </a:lnTo>
                <a:lnTo>
                  <a:pt x="3679" y="288"/>
                </a:lnTo>
                <a:lnTo>
                  <a:pt x="3655" y="295"/>
                </a:lnTo>
                <a:lnTo>
                  <a:pt x="3629" y="301"/>
                </a:lnTo>
                <a:lnTo>
                  <a:pt x="3602" y="309"/>
                </a:lnTo>
                <a:lnTo>
                  <a:pt x="3578" y="315"/>
                </a:lnTo>
                <a:lnTo>
                  <a:pt x="3554" y="320"/>
                </a:lnTo>
                <a:lnTo>
                  <a:pt x="3537" y="322"/>
                </a:lnTo>
                <a:lnTo>
                  <a:pt x="3527" y="322"/>
                </a:lnTo>
                <a:lnTo>
                  <a:pt x="3517" y="323"/>
                </a:lnTo>
                <a:lnTo>
                  <a:pt x="3503" y="325"/>
                </a:lnTo>
                <a:lnTo>
                  <a:pt x="3488" y="325"/>
                </a:lnTo>
                <a:lnTo>
                  <a:pt x="3473" y="326"/>
                </a:lnTo>
                <a:lnTo>
                  <a:pt x="3457" y="327"/>
                </a:lnTo>
                <a:lnTo>
                  <a:pt x="3439" y="328"/>
                </a:lnTo>
                <a:lnTo>
                  <a:pt x="3423" y="330"/>
                </a:lnTo>
                <a:lnTo>
                  <a:pt x="3405" y="332"/>
                </a:lnTo>
                <a:lnTo>
                  <a:pt x="3388" y="333"/>
                </a:lnTo>
                <a:lnTo>
                  <a:pt x="3373" y="335"/>
                </a:lnTo>
                <a:lnTo>
                  <a:pt x="3359" y="336"/>
                </a:lnTo>
                <a:lnTo>
                  <a:pt x="3347" y="337"/>
                </a:lnTo>
                <a:lnTo>
                  <a:pt x="3337" y="339"/>
                </a:lnTo>
                <a:lnTo>
                  <a:pt x="3329" y="341"/>
                </a:lnTo>
                <a:lnTo>
                  <a:pt x="3323" y="342"/>
                </a:lnTo>
                <a:lnTo>
                  <a:pt x="3313" y="343"/>
                </a:lnTo>
                <a:lnTo>
                  <a:pt x="3301" y="344"/>
                </a:lnTo>
                <a:lnTo>
                  <a:pt x="3289" y="344"/>
                </a:lnTo>
                <a:lnTo>
                  <a:pt x="3276" y="344"/>
                </a:lnTo>
                <a:lnTo>
                  <a:pt x="3260" y="346"/>
                </a:lnTo>
                <a:lnTo>
                  <a:pt x="3246" y="346"/>
                </a:lnTo>
                <a:lnTo>
                  <a:pt x="3232" y="347"/>
                </a:lnTo>
                <a:lnTo>
                  <a:pt x="3218" y="348"/>
                </a:lnTo>
                <a:lnTo>
                  <a:pt x="3202" y="352"/>
                </a:lnTo>
                <a:lnTo>
                  <a:pt x="3180" y="355"/>
                </a:lnTo>
                <a:lnTo>
                  <a:pt x="3155" y="360"/>
                </a:lnTo>
                <a:lnTo>
                  <a:pt x="3129" y="365"/>
                </a:lnTo>
                <a:lnTo>
                  <a:pt x="3102" y="370"/>
                </a:lnTo>
                <a:lnTo>
                  <a:pt x="3077" y="374"/>
                </a:lnTo>
                <a:lnTo>
                  <a:pt x="3056" y="377"/>
                </a:lnTo>
                <a:lnTo>
                  <a:pt x="3039" y="379"/>
                </a:lnTo>
                <a:lnTo>
                  <a:pt x="3032" y="380"/>
                </a:lnTo>
                <a:lnTo>
                  <a:pt x="3023" y="380"/>
                </a:lnTo>
                <a:lnTo>
                  <a:pt x="3011" y="381"/>
                </a:lnTo>
                <a:lnTo>
                  <a:pt x="2998" y="384"/>
                </a:lnTo>
                <a:lnTo>
                  <a:pt x="2985" y="385"/>
                </a:lnTo>
                <a:lnTo>
                  <a:pt x="2970" y="387"/>
                </a:lnTo>
                <a:lnTo>
                  <a:pt x="2956" y="390"/>
                </a:lnTo>
                <a:lnTo>
                  <a:pt x="2941" y="392"/>
                </a:lnTo>
                <a:lnTo>
                  <a:pt x="2925" y="395"/>
                </a:lnTo>
                <a:lnTo>
                  <a:pt x="2910" y="397"/>
                </a:lnTo>
                <a:lnTo>
                  <a:pt x="2897" y="399"/>
                </a:lnTo>
                <a:lnTo>
                  <a:pt x="2884" y="403"/>
                </a:lnTo>
                <a:lnTo>
                  <a:pt x="2872" y="406"/>
                </a:lnTo>
                <a:lnTo>
                  <a:pt x="2863" y="408"/>
                </a:lnTo>
                <a:lnTo>
                  <a:pt x="2855" y="410"/>
                </a:lnTo>
                <a:lnTo>
                  <a:pt x="2849" y="413"/>
                </a:lnTo>
                <a:lnTo>
                  <a:pt x="2836" y="419"/>
                </a:lnTo>
                <a:lnTo>
                  <a:pt x="2818" y="426"/>
                </a:lnTo>
                <a:lnTo>
                  <a:pt x="2796" y="435"/>
                </a:lnTo>
                <a:lnTo>
                  <a:pt x="2771" y="445"/>
                </a:lnTo>
                <a:lnTo>
                  <a:pt x="2747" y="455"/>
                </a:lnTo>
                <a:lnTo>
                  <a:pt x="2723" y="463"/>
                </a:lnTo>
                <a:lnTo>
                  <a:pt x="2703" y="472"/>
                </a:lnTo>
                <a:lnTo>
                  <a:pt x="2689" y="477"/>
                </a:lnTo>
                <a:lnTo>
                  <a:pt x="2677" y="480"/>
                </a:lnTo>
                <a:lnTo>
                  <a:pt x="2662" y="484"/>
                </a:lnTo>
                <a:lnTo>
                  <a:pt x="2647" y="486"/>
                </a:lnTo>
                <a:lnTo>
                  <a:pt x="2630" y="489"/>
                </a:lnTo>
                <a:lnTo>
                  <a:pt x="2614" y="491"/>
                </a:lnTo>
                <a:lnTo>
                  <a:pt x="2598" y="494"/>
                </a:lnTo>
                <a:lnTo>
                  <a:pt x="2584" y="498"/>
                </a:lnTo>
                <a:lnTo>
                  <a:pt x="2573" y="501"/>
                </a:lnTo>
                <a:lnTo>
                  <a:pt x="2567" y="504"/>
                </a:lnTo>
                <a:lnTo>
                  <a:pt x="2557" y="507"/>
                </a:lnTo>
                <a:lnTo>
                  <a:pt x="2547" y="512"/>
                </a:lnTo>
                <a:lnTo>
                  <a:pt x="2535" y="517"/>
                </a:lnTo>
                <a:lnTo>
                  <a:pt x="2522" y="522"/>
                </a:lnTo>
                <a:lnTo>
                  <a:pt x="2508" y="528"/>
                </a:lnTo>
                <a:lnTo>
                  <a:pt x="2493" y="533"/>
                </a:lnTo>
                <a:lnTo>
                  <a:pt x="2477" y="539"/>
                </a:lnTo>
                <a:lnTo>
                  <a:pt x="2462" y="547"/>
                </a:lnTo>
                <a:lnTo>
                  <a:pt x="2446" y="553"/>
                </a:lnTo>
                <a:lnTo>
                  <a:pt x="2430" y="559"/>
                </a:lnTo>
                <a:lnTo>
                  <a:pt x="2416" y="564"/>
                </a:lnTo>
                <a:lnTo>
                  <a:pt x="2402" y="570"/>
                </a:lnTo>
                <a:lnTo>
                  <a:pt x="2389" y="575"/>
                </a:lnTo>
                <a:lnTo>
                  <a:pt x="2377" y="578"/>
                </a:lnTo>
                <a:lnTo>
                  <a:pt x="2368" y="582"/>
                </a:lnTo>
                <a:lnTo>
                  <a:pt x="2359" y="586"/>
                </a:lnTo>
                <a:lnTo>
                  <a:pt x="2348" y="589"/>
                </a:lnTo>
                <a:lnTo>
                  <a:pt x="2335" y="593"/>
                </a:lnTo>
                <a:lnTo>
                  <a:pt x="2323" y="597"/>
                </a:lnTo>
                <a:lnTo>
                  <a:pt x="2309" y="600"/>
                </a:lnTo>
                <a:lnTo>
                  <a:pt x="2295" y="604"/>
                </a:lnTo>
                <a:lnTo>
                  <a:pt x="2281" y="608"/>
                </a:lnTo>
                <a:lnTo>
                  <a:pt x="2266" y="611"/>
                </a:lnTo>
                <a:lnTo>
                  <a:pt x="2252" y="615"/>
                </a:lnTo>
                <a:lnTo>
                  <a:pt x="2238" y="619"/>
                </a:lnTo>
                <a:lnTo>
                  <a:pt x="2225" y="622"/>
                </a:lnTo>
                <a:lnTo>
                  <a:pt x="2212" y="625"/>
                </a:lnTo>
                <a:lnTo>
                  <a:pt x="2199" y="627"/>
                </a:lnTo>
                <a:lnTo>
                  <a:pt x="2188" y="630"/>
                </a:lnTo>
                <a:lnTo>
                  <a:pt x="2179" y="631"/>
                </a:lnTo>
                <a:lnTo>
                  <a:pt x="2170" y="632"/>
                </a:lnTo>
                <a:lnTo>
                  <a:pt x="2162" y="634"/>
                </a:lnTo>
                <a:lnTo>
                  <a:pt x="2152" y="635"/>
                </a:lnTo>
                <a:lnTo>
                  <a:pt x="2140" y="635"/>
                </a:lnTo>
                <a:lnTo>
                  <a:pt x="2126" y="636"/>
                </a:lnTo>
                <a:lnTo>
                  <a:pt x="2112" y="637"/>
                </a:lnTo>
                <a:lnTo>
                  <a:pt x="2096" y="638"/>
                </a:lnTo>
                <a:lnTo>
                  <a:pt x="2081" y="640"/>
                </a:lnTo>
                <a:lnTo>
                  <a:pt x="2065" y="640"/>
                </a:lnTo>
                <a:lnTo>
                  <a:pt x="2049" y="641"/>
                </a:lnTo>
                <a:lnTo>
                  <a:pt x="2034" y="642"/>
                </a:lnTo>
                <a:lnTo>
                  <a:pt x="2020" y="642"/>
                </a:lnTo>
                <a:lnTo>
                  <a:pt x="2006" y="643"/>
                </a:lnTo>
                <a:lnTo>
                  <a:pt x="1994" y="643"/>
                </a:lnTo>
                <a:lnTo>
                  <a:pt x="1984" y="643"/>
                </a:lnTo>
                <a:lnTo>
                  <a:pt x="1975" y="643"/>
                </a:lnTo>
                <a:lnTo>
                  <a:pt x="1968" y="643"/>
                </a:lnTo>
                <a:lnTo>
                  <a:pt x="1955" y="643"/>
                </a:lnTo>
                <a:lnTo>
                  <a:pt x="1939" y="643"/>
                </a:lnTo>
                <a:lnTo>
                  <a:pt x="1920" y="642"/>
                </a:lnTo>
                <a:lnTo>
                  <a:pt x="1900" y="642"/>
                </a:lnTo>
                <a:lnTo>
                  <a:pt x="1880" y="641"/>
                </a:lnTo>
                <a:lnTo>
                  <a:pt x="1862" y="640"/>
                </a:lnTo>
                <a:lnTo>
                  <a:pt x="1847" y="637"/>
                </a:lnTo>
                <a:lnTo>
                  <a:pt x="1835" y="634"/>
                </a:lnTo>
                <a:lnTo>
                  <a:pt x="1820" y="641"/>
                </a:lnTo>
                <a:lnTo>
                  <a:pt x="1803" y="648"/>
                </a:lnTo>
                <a:lnTo>
                  <a:pt x="1783" y="656"/>
                </a:lnTo>
                <a:lnTo>
                  <a:pt x="1763" y="662"/>
                </a:lnTo>
                <a:lnTo>
                  <a:pt x="1744" y="667"/>
                </a:lnTo>
                <a:lnTo>
                  <a:pt x="1728" y="670"/>
                </a:lnTo>
                <a:lnTo>
                  <a:pt x="1718" y="673"/>
                </a:lnTo>
                <a:lnTo>
                  <a:pt x="1714" y="674"/>
                </a:lnTo>
                <a:lnTo>
                  <a:pt x="1711" y="674"/>
                </a:lnTo>
                <a:lnTo>
                  <a:pt x="1701" y="674"/>
                </a:lnTo>
                <a:lnTo>
                  <a:pt x="1686" y="674"/>
                </a:lnTo>
                <a:lnTo>
                  <a:pt x="1670" y="674"/>
                </a:lnTo>
                <a:lnTo>
                  <a:pt x="1650" y="675"/>
                </a:lnTo>
                <a:lnTo>
                  <a:pt x="1630" y="676"/>
                </a:lnTo>
                <a:lnTo>
                  <a:pt x="1612" y="678"/>
                </a:lnTo>
                <a:lnTo>
                  <a:pt x="1596" y="681"/>
                </a:lnTo>
                <a:lnTo>
                  <a:pt x="1583" y="685"/>
                </a:lnTo>
                <a:lnTo>
                  <a:pt x="1573" y="687"/>
                </a:lnTo>
                <a:lnTo>
                  <a:pt x="1565" y="690"/>
                </a:lnTo>
                <a:lnTo>
                  <a:pt x="1558" y="692"/>
                </a:lnTo>
                <a:lnTo>
                  <a:pt x="1551" y="695"/>
                </a:lnTo>
                <a:lnTo>
                  <a:pt x="1543" y="697"/>
                </a:lnTo>
                <a:lnTo>
                  <a:pt x="1534" y="700"/>
                </a:lnTo>
                <a:lnTo>
                  <a:pt x="1523" y="701"/>
                </a:lnTo>
                <a:lnTo>
                  <a:pt x="1516" y="702"/>
                </a:lnTo>
                <a:lnTo>
                  <a:pt x="1506" y="703"/>
                </a:lnTo>
                <a:lnTo>
                  <a:pt x="1494" y="705"/>
                </a:lnTo>
                <a:lnTo>
                  <a:pt x="1483" y="707"/>
                </a:lnTo>
                <a:lnTo>
                  <a:pt x="1469" y="709"/>
                </a:lnTo>
                <a:lnTo>
                  <a:pt x="1453" y="713"/>
                </a:lnTo>
                <a:lnTo>
                  <a:pt x="1437" y="717"/>
                </a:lnTo>
                <a:lnTo>
                  <a:pt x="1420" y="721"/>
                </a:lnTo>
                <a:lnTo>
                  <a:pt x="1403" y="725"/>
                </a:lnTo>
                <a:lnTo>
                  <a:pt x="1385" y="730"/>
                </a:lnTo>
                <a:lnTo>
                  <a:pt x="1366" y="736"/>
                </a:lnTo>
                <a:lnTo>
                  <a:pt x="1348" y="743"/>
                </a:lnTo>
                <a:lnTo>
                  <a:pt x="1329" y="749"/>
                </a:lnTo>
                <a:lnTo>
                  <a:pt x="1311" y="756"/>
                </a:lnTo>
                <a:lnTo>
                  <a:pt x="1293" y="763"/>
                </a:lnTo>
                <a:lnTo>
                  <a:pt x="1276" y="772"/>
                </a:lnTo>
                <a:lnTo>
                  <a:pt x="1259" y="779"/>
                </a:lnTo>
                <a:lnTo>
                  <a:pt x="1242" y="787"/>
                </a:lnTo>
                <a:lnTo>
                  <a:pt x="1224" y="794"/>
                </a:lnTo>
                <a:lnTo>
                  <a:pt x="1206" y="799"/>
                </a:lnTo>
                <a:lnTo>
                  <a:pt x="1190" y="805"/>
                </a:lnTo>
                <a:lnTo>
                  <a:pt x="1172" y="810"/>
                </a:lnTo>
                <a:lnTo>
                  <a:pt x="1156" y="814"/>
                </a:lnTo>
                <a:lnTo>
                  <a:pt x="1139" y="817"/>
                </a:lnTo>
                <a:lnTo>
                  <a:pt x="1124" y="821"/>
                </a:lnTo>
                <a:lnTo>
                  <a:pt x="1110" y="823"/>
                </a:lnTo>
                <a:lnTo>
                  <a:pt x="1097" y="826"/>
                </a:lnTo>
                <a:lnTo>
                  <a:pt x="1084" y="828"/>
                </a:lnTo>
                <a:lnTo>
                  <a:pt x="1074" y="830"/>
                </a:lnTo>
                <a:lnTo>
                  <a:pt x="1063" y="831"/>
                </a:lnTo>
                <a:lnTo>
                  <a:pt x="1055" y="832"/>
                </a:lnTo>
                <a:lnTo>
                  <a:pt x="1049" y="833"/>
                </a:lnTo>
                <a:lnTo>
                  <a:pt x="1036" y="836"/>
                </a:lnTo>
                <a:lnTo>
                  <a:pt x="1022" y="838"/>
                </a:lnTo>
                <a:lnTo>
                  <a:pt x="1007" y="841"/>
                </a:lnTo>
                <a:lnTo>
                  <a:pt x="991" y="844"/>
                </a:lnTo>
                <a:lnTo>
                  <a:pt x="976" y="849"/>
                </a:lnTo>
                <a:lnTo>
                  <a:pt x="961" y="854"/>
                </a:lnTo>
                <a:lnTo>
                  <a:pt x="948" y="860"/>
                </a:lnTo>
                <a:lnTo>
                  <a:pt x="937" y="868"/>
                </a:lnTo>
                <a:lnTo>
                  <a:pt x="923" y="874"/>
                </a:lnTo>
                <a:lnTo>
                  <a:pt x="902" y="877"/>
                </a:lnTo>
                <a:lnTo>
                  <a:pt x="877" y="879"/>
                </a:lnTo>
                <a:lnTo>
                  <a:pt x="849" y="877"/>
                </a:lnTo>
                <a:lnTo>
                  <a:pt x="821" y="875"/>
                </a:lnTo>
                <a:lnTo>
                  <a:pt x="794" y="872"/>
                </a:lnTo>
                <a:lnTo>
                  <a:pt x="773" y="871"/>
                </a:lnTo>
                <a:lnTo>
                  <a:pt x="757" y="869"/>
                </a:lnTo>
                <a:lnTo>
                  <a:pt x="744" y="869"/>
                </a:lnTo>
                <a:lnTo>
                  <a:pt x="727" y="870"/>
                </a:lnTo>
                <a:lnTo>
                  <a:pt x="707" y="871"/>
                </a:lnTo>
                <a:lnTo>
                  <a:pt x="686" y="875"/>
                </a:lnTo>
                <a:lnTo>
                  <a:pt x="663" y="877"/>
                </a:lnTo>
                <a:lnTo>
                  <a:pt x="641" y="880"/>
                </a:lnTo>
                <a:lnTo>
                  <a:pt x="621" y="882"/>
                </a:lnTo>
                <a:lnTo>
                  <a:pt x="605" y="882"/>
                </a:lnTo>
                <a:lnTo>
                  <a:pt x="596" y="882"/>
                </a:lnTo>
                <a:lnTo>
                  <a:pt x="587" y="883"/>
                </a:lnTo>
                <a:lnTo>
                  <a:pt x="576" y="885"/>
                </a:lnTo>
                <a:lnTo>
                  <a:pt x="563" y="887"/>
                </a:lnTo>
                <a:lnTo>
                  <a:pt x="552" y="891"/>
                </a:lnTo>
                <a:lnTo>
                  <a:pt x="538" y="893"/>
                </a:lnTo>
                <a:lnTo>
                  <a:pt x="525" y="897"/>
                </a:lnTo>
                <a:lnTo>
                  <a:pt x="510" y="901"/>
                </a:lnTo>
                <a:lnTo>
                  <a:pt x="495" y="904"/>
                </a:lnTo>
                <a:lnTo>
                  <a:pt x="481" y="907"/>
                </a:lnTo>
                <a:lnTo>
                  <a:pt x="467" y="910"/>
                </a:lnTo>
                <a:lnTo>
                  <a:pt x="454" y="913"/>
                </a:lnTo>
                <a:lnTo>
                  <a:pt x="441" y="915"/>
                </a:lnTo>
                <a:lnTo>
                  <a:pt x="429" y="917"/>
                </a:lnTo>
                <a:lnTo>
                  <a:pt x="418" y="918"/>
                </a:lnTo>
                <a:lnTo>
                  <a:pt x="408" y="918"/>
                </a:lnTo>
                <a:lnTo>
                  <a:pt x="398" y="918"/>
                </a:lnTo>
                <a:lnTo>
                  <a:pt x="387" y="917"/>
                </a:lnTo>
                <a:lnTo>
                  <a:pt x="374" y="918"/>
                </a:lnTo>
                <a:lnTo>
                  <a:pt x="361" y="918"/>
                </a:lnTo>
                <a:lnTo>
                  <a:pt x="346" y="919"/>
                </a:lnTo>
                <a:lnTo>
                  <a:pt x="331" y="920"/>
                </a:lnTo>
                <a:lnTo>
                  <a:pt x="315" y="923"/>
                </a:lnTo>
                <a:lnTo>
                  <a:pt x="300" y="925"/>
                </a:lnTo>
                <a:lnTo>
                  <a:pt x="284" y="929"/>
                </a:lnTo>
                <a:lnTo>
                  <a:pt x="267" y="933"/>
                </a:lnTo>
                <a:lnTo>
                  <a:pt x="252" y="937"/>
                </a:lnTo>
                <a:lnTo>
                  <a:pt x="237" y="944"/>
                </a:lnTo>
                <a:lnTo>
                  <a:pt x="221" y="950"/>
                </a:lnTo>
                <a:lnTo>
                  <a:pt x="207" y="956"/>
                </a:lnTo>
                <a:lnTo>
                  <a:pt x="193" y="964"/>
                </a:lnTo>
                <a:lnTo>
                  <a:pt x="181" y="973"/>
                </a:lnTo>
                <a:lnTo>
                  <a:pt x="151" y="972"/>
                </a:lnTo>
                <a:lnTo>
                  <a:pt x="130" y="984"/>
                </a:lnTo>
                <a:lnTo>
                  <a:pt x="113" y="983"/>
                </a:lnTo>
                <a:lnTo>
                  <a:pt x="112" y="984"/>
                </a:lnTo>
                <a:lnTo>
                  <a:pt x="108" y="986"/>
                </a:lnTo>
                <a:lnTo>
                  <a:pt x="103" y="990"/>
                </a:lnTo>
                <a:lnTo>
                  <a:pt x="97" y="994"/>
                </a:lnTo>
                <a:lnTo>
                  <a:pt x="88" y="997"/>
                </a:lnTo>
                <a:lnTo>
                  <a:pt x="81" y="1000"/>
                </a:lnTo>
                <a:lnTo>
                  <a:pt x="73" y="1001"/>
                </a:lnTo>
                <a:lnTo>
                  <a:pt x="66" y="1001"/>
                </a:lnTo>
                <a:lnTo>
                  <a:pt x="59" y="1000"/>
                </a:lnTo>
                <a:lnTo>
                  <a:pt x="51" y="1001"/>
                </a:lnTo>
                <a:lnTo>
                  <a:pt x="41" y="1002"/>
                </a:lnTo>
                <a:lnTo>
                  <a:pt x="33" y="1004"/>
                </a:lnTo>
                <a:lnTo>
                  <a:pt x="24" y="1005"/>
                </a:lnTo>
                <a:lnTo>
                  <a:pt x="16" y="1006"/>
                </a:lnTo>
                <a:lnTo>
                  <a:pt x="7" y="1006"/>
                </a:lnTo>
                <a:lnTo>
                  <a:pt x="0" y="1005"/>
                </a:lnTo>
                <a:lnTo>
                  <a:pt x="0" y="1042"/>
                </a:lnTo>
                <a:lnTo>
                  <a:pt x="0" y="1071"/>
                </a:lnTo>
                <a:lnTo>
                  <a:pt x="4" y="1097"/>
                </a:lnTo>
                <a:lnTo>
                  <a:pt x="16" y="1122"/>
                </a:lnTo>
                <a:lnTo>
                  <a:pt x="24" y="1135"/>
                </a:lnTo>
                <a:lnTo>
                  <a:pt x="32" y="1143"/>
                </a:lnTo>
                <a:lnTo>
                  <a:pt x="39" y="1153"/>
                </a:lnTo>
                <a:lnTo>
                  <a:pt x="45" y="1164"/>
                </a:lnTo>
                <a:lnTo>
                  <a:pt x="51" y="1178"/>
                </a:lnTo>
                <a:lnTo>
                  <a:pt x="57" y="1197"/>
                </a:lnTo>
                <a:lnTo>
                  <a:pt x="61" y="1223"/>
                </a:lnTo>
                <a:lnTo>
                  <a:pt x="66" y="1257"/>
                </a:lnTo>
                <a:lnTo>
                  <a:pt x="73" y="1323"/>
                </a:lnTo>
                <a:lnTo>
                  <a:pt x="77" y="1368"/>
                </a:lnTo>
                <a:lnTo>
                  <a:pt x="79" y="1396"/>
                </a:lnTo>
                <a:lnTo>
                  <a:pt x="84" y="1415"/>
                </a:lnTo>
                <a:lnTo>
                  <a:pt x="88" y="1440"/>
                </a:lnTo>
                <a:lnTo>
                  <a:pt x="93" y="1474"/>
                </a:lnTo>
                <a:lnTo>
                  <a:pt x="100" y="1512"/>
                </a:lnTo>
                <a:lnTo>
                  <a:pt x="113" y="1549"/>
                </a:lnTo>
                <a:lnTo>
                  <a:pt x="126" y="1586"/>
                </a:lnTo>
                <a:lnTo>
                  <a:pt x="133" y="1625"/>
                </a:lnTo>
                <a:lnTo>
                  <a:pt x="134" y="1667"/>
                </a:lnTo>
                <a:lnTo>
                  <a:pt x="134" y="1704"/>
                </a:lnTo>
                <a:lnTo>
                  <a:pt x="134" y="1745"/>
                </a:lnTo>
                <a:lnTo>
                  <a:pt x="137" y="1790"/>
                </a:lnTo>
                <a:lnTo>
                  <a:pt x="144" y="1836"/>
                </a:lnTo>
                <a:lnTo>
                  <a:pt x="155" y="1871"/>
                </a:lnTo>
                <a:lnTo>
                  <a:pt x="162" y="1885"/>
                </a:lnTo>
                <a:lnTo>
                  <a:pt x="168" y="1898"/>
                </a:lnTo>
                <a:lnTo>
                  <a:pt x="173" y="1913"/>
                </a:lnTo>
                <a:lnTo>
                  <a:pt x="179" y="1929"/>
                </a:lnTo>
                <a:lnTo>
                  <a:pt x="185" y="1950"/>
                </a:lnTo>
                <a:lnTo>
                  <a:pt x="193" y="1975"/>
                </a:lnTo>
                <a:lnTo>
                  <a:pt x="201" y="2007"/>
                </a:lnTo>
                <a:lnTo>
                  <a:pt x="213" y="2049"/>
                </a:lnTo>
                <a:lnTo>
                  <a:pt x="225" y="2092"/>
                </a:lnTo>
                <a:lnTo>
                  <a:pt x="237" y="2131"/>
                </a:lnTo>
                <a:lnTo>
                  <a:pt x="248" y="2164"/>
                </a:lnTo>
                <a:lnTo>
                  <a:pt x="258" y="2195"/>
                </a:lnTo>
                <a:lnTo>
                  <a:pt x="267" y="2222"/>
                </a:lnTo>
                <a:lnTo>
                  <a:pt x="274" y="2246"/>
                </a:lnTo>
                <a:lnTo>
                  <a:pt x="279" y="2269"/>
                </a:lnTo>
                <a:lnTo>
                  <a:pt x="281" y="2293"/>
                </a:lnTo>
                <a:lnTo>
                  <a:pt x="281" y="2328"/>
                </a:lnTo>
                <a:lnTo>
                  <a:pt x="277" y="2351"/>
                </a:lnTo>
                <a:lnTo>
                  <a:pt x="272" y="2370"/>
                </a:lnTo>
                <a:lnTo>
                  <a:pt x="268" y="2389"/>
                </a:lnTo>
                <a:lnTo>
                  <a:pt x="273" y="2408"/>
                </a:lnTo>
                <a:lnTo>
                  <a:pt x="279" y="2429"/>
                </a:lnTo>
                <a:lnTo>
                  <a:pt x="285" y="2451"/>
                </a:lnTo>
                <a:lnTo>
                  <a:pt x="293" y="2474"/>
                </a:lnTo>
                <a:lnTo>
                  <a:pt x="300" y="2497"/>
                </a:lnTo>
                <a:lnTo>
                  <a:pt x="308" y="2521"/>
                </a:lnTo>
                <a:lnTo>
                  <a:pt x="316" y="2543"/>
                </a:lnTo>
                <a:lnTo>
                  <a:pt x="325" y="2563"/>
                </a:lnTo>
                <a:lnTo>
                  <a:pt x="339" y="2598"/>
                </a:lnTo>
                <a:lnTo>
                  <a:pt x="349" y="2628"/>
                </a:lnTo>
                <a:lnTo>
                  <a:pt x="355" y="2660"/>
                </a:lnTo>
                <a:lnTo>
                  <a:pt x="359" y="2704"/>
                </a:lnTo>
                <a:lnTo>
                  <a:pt x="361" y="2733"/>
                </a:lnTo>
                <a:lnTo>
                  <a:pt x="365" y="2764"/>
                </a:lnTo>
                <a:lnTo>
                  <a:pt x="371" y="2800"/>
                </a:lnTo>
                <a:lnTo>
                  <a:pt x="376" y="2836"/>
                </a:lnTo>
                <a:lnTo>
                  <a:pt x="383" y="2872"/>
                </a:lnTo>
                <a:lnTo>
                  <a:pt x="391" y="2909"/>
                </a:lnTo>
                <a:lnTo>
                  <a:pt x="399" y="2943"/>
                </a:lnTo>
                <a:lnTo>
                  <a:pt x="407" y="2974"/>
                </a:lnTo>
                <a:lnTo>
                  <a:pt x="419" y="3030"/>
                </a:lnTo>
                <a:lnTo>
                  <a:pt x="425" y="3083"/>
                </a:lnTo>
                <a:lnTo>
                  <a:pt x="426" y="3133"/>
                </a:lnTo>
                <a:lnTo>
                  <a:pt x="421" y="3179"/>
                </a:lnTo>
                <a:lnTo>
                  <a:pt x="415" y="3220"/>
                </a:lnTo>
                <a:lnTo>
                  <a:pt x="411" y="3257"/>
                </a:lnTo>
                <a:lnTo>
                  <a:pt x="407" y="3288"/>
                </a:lnTo>
                <a:lnTo>
                  <a:pt x="403" y="3310"/>
                </a:lnTo>
                <a:lnTo>
                  <a:pt x="409" y="3324"/>
                </a:lnTo>
                <a:lnTo>
                  <a:pt x="416" y="3340"/>
                </a:lnTo>
                <a:lnTo>
                  <a:pt x="423" y="3359"/>
                </a:lnTo>
                <a:lnTo>
                  <a:pt x="431" y="3377"/>
                </a:lnTo>
                <a:lnTo>
                  <a:pt x="438" y="3395"/>
                </a:lnTo>
                <a:lnTo>
                  <a:pt x="445" y="3415"/>
                </a:lnTo>
                <a:lnTo>
                  <a:pt x="452" y="3436"/>
                </a:lnTo>
                <a:lnTo>
                  <a:pt x="460" y="3456"/>
                </a:lnTo>
                <a:lnTo>
                  <a:pt x="470" y="3503"/>
                </a:lnTo>
                <a:lnTo>
                  <a:pt x="472" y="3560"/>
                </a:lnTo>
                <a:lnTo>
                  <a:pt x="468" y="3617"/>
                </a:lnTo>
                <a:lnTo>
                  <a:pt x="467" y="3665"/>
                </a:lnTo>
                <a:lnTo>
                  <a:pt x="466" y="3719"/>
                </a:lnTo>
                <a:lnTo>
                  <a:pt x="461" y="3786"/>
                </a:lnTo>
                <a:lnTo>
                  <a:pt x="460" y="3851"/>
                </a:lnTo>
                <a:lnTo>
                  <a:pt x="466" y="3894"/>
                </a:lnTo>
                <a:lnTo>
                  <a:pt x="473" y="3910"/>
                </a:lnTo>
                <a:lnTo>
                  <a:pt x="481" y="3933"/>
                </a:lnTo>
                <a:lnTo>
                  <a:pt x="492" y="3959"/>
                </a:lnTo>
                <a:lnTo>
                  <a:pt x="502" y="3989"/>
                </a:lnTo>
                <a:lnTo>
                  <a:pt x="512" y="4018"/>
                </a:lnTo>
                <a:lnTo>
                  <a:pt x="520" y="4046"/>
                </a:lnTo>
                <a:lnTo>
                  <a:pt x="527" y="4072"/>
                </a:lnTo>
                <a:lnTo>
                  <a:pt x="530" y="4094"/>
                </a:lnTo>
                <a:lnTo>
                  <a:pt x="530" y="4141"/>
                </a:lnTo>
                <a:lnTo>
                  <a:pt x="529" y="4198"/>
                </a:lnTo>
                <a:lnTo>
                  <a:pt x="533" y="4253"/>
                </a:lnTo>
                <a:lnTo>
                  <a:pt x="547" y="4294"/>
                </a:lnTo>
                <a:lnTo>
                  <a:pt x="559" y="4308"/>
                </a:lnTo>
                <a:lnTo>
                  <a:pt x="569" y="4326"/>
                </a:lnTo>
                <a:lnTo>
                  <a:pt x="581" y="4343"/>
                </a:lnTo>
                <a:lnTo>
                  <a:pt x="592" y="4362"/>
                </a:lnTo>
                <a:lnTo>
                  <a:pt x="601" y="4383"/>
                </a:lnTo>
                <a:lnTo>
                  <a:pt x="609" y="4406"/>
                </a:lnTo>
                <a:lnTo>
                  <a:pt x="616" y="4431"/>
                </a:lnTo>
                <a:lnTo>
                  <a:pt x="621" y="4458"/>
                </a:lnTo>
                <a:lnTo>
                  <a:pt x="622" y="4517"/>
                </a:lnTo>
                <a:lnTo>
                  <a:pt x="616" y="4576"/>
                </a:lnTo>
                <a:lnTo>
                  <a:pt x="607" y="4625"/>
                </a:lnTo>
                <a:lnTo>
                  <a:pt x="600" y="4656"/>
                </a:lnTo>
                <a:lnTo>
                  <a:pt x="610" y="4678"/>
                </a:lnTo>
                <a:lnTo>
                  <a:pt x="620" y="4703"/>
                </a:lnTo>
                <a:lnTo>
                  <a:pt x="628" y="4729"/>
                </a:lnTo>
                <a:lnTo>
                  <a:pt x="635" y="4754"/>
                </a:lnTo>
                <a:lnTo>
                  <a:pt x="641" y="4778"/>
                </a:lnTo>
                <a:lnTo>
                  <a:pt x="644" y="4796"/>
                </a:lnTo>
                <a:lnTo>
                  <a:pt x="647" y="4808"/>
                </a:lnTo>
                <a:lnTo>
                  <a:pt x="648" y="4813"/>
                </a:lnTo>
                <a:lnTo>
                  <a:pt x="646" y="4827"/>
                </a:lnTo>
                <a:lnTo>
                  <a:pt x="641" y="4861"/>
                </a:lnTo>
                <a:lnTo>
                  <a:pt x="642" y="4906"/>
                </a:lnTo>
                <a:lnTo>
                  <a:pt x="655" y="4955"/>
                </a:lnTo>
                <a:lnTo>
                  <a:pt x="662" y="4976"/>
                </a:lnTo>
                <a:lnTo>
                  <a:pt x="663" y="4992"/>
                </a:lnTo>
                <a:lnTo>
                  <a:pt x="661" y="5004"/>
                </a:lnTo>
                <a:lnTo>
                  <a:pt x="657" y="5015"/>
                </a:lnTo>
                <a:lnTo>
                  <a:pt x="654" y="5026"/>
                </a:lnTo>
                <a:lnTo>
                  <a:pt x="652" y="5039"/>
                </a:lnTo>
                <a:lnTo>
                  <a:pt x="655" y="5053"/>
                </a:lnTo>
                <a:lnTo>
                  <a:pt x="664" y="5073"/>
                </a:lnTo>
                <a:lnTo>
                  <a:pt x="677" y="5095"/>
                </a:lnTo>
                <a:lnTo>
                  <a:pt x="690" y="5118"/>
                </a:lnTo>
                <a:lnTo>
                  <a:pt x="702" y="5140"/>
                </a:lnTo>
                <a:lnTo>
                  <a:pt x="712" y="5162"/>
                </a:lnTo>
                <a:lnTo>
                  <a:pt x="719" y="5185"/>
                </a:lnTo>
                <a:lnTo>
                  <a:pt x="724" y="5205"/>
                </a:lnTo>
                <a:lnTo>
                  <a:pt x="726" y="5225"/>
                </a:lnTo>
                <a:lnTo>
                  <a:pt x="723" y="5242"/>
                </a:lnTo>
                <a:lnTo>
                  <a:pt x="719" y="5258"/>
                </a:lnTo>
                <a:lnTo>
                  <a:pt x="715" y="5274"/>
                </a:lnTo>
                <a:lnTo>
                  <a:pt x="712" y="5289"/>
                </a:lnTo>
                <a:lnTo>
                  <a:pt x="709" y="5303"/>
                </a:lnTo>
                <a:lnTo>
                  <a:pt x="710" y="5318"/>
                </a:lnTo>
                <a:lnTo>
                  <a:pt x="713" y="5332"/>
                </a:lnTo>
                <a:lnTo>
                  <a:pt x="720" y="5345"/>
                </a:lnTo>
                <a:lnTo>
                  <a:pt x="731" y="5357"/>
                </a:lnTo>
                <a:lnTo>
                  <a:pt x="742" y="5371"/>
                </a:lnTo>
                <a:lnTo>
                  <a:pt x="749" y="5387"/>
                </a:lnTo>
                <a:lnTo>
                  <a:pt x="751" y="5405"/>
                </a:lnTo>
                <a:lnTo>
                  <a:pt x="751" y="5423"/>
                </a:lnTo>
                <a:lnTo>
                  <a:pt x="749" y="5443"/>
                </a:lnTo>
                <a:lnTo>
                  <a:pt x="746" y="5463"/>
                </a:lnTo>
                <a:lnTo>
                  <a:pt x="742" y="5481"/>
                </a:lnTo>
                <a:lnTo>
                  <a:pt x="739" y="5498"/>
                </a:lnTo>
                <a:lnTo>
                  <a:pt x="737" y="5519"/>
                </a:lnTo>
                <a:lnTo>
                  <a:pt x="737" y="5547"/>
                </a:lnTo>
                <a:lnTo>
                  <a:pt x="741" y="5583"/>
                </a:lnTo>
                <a:lnTo>
                  <a:pt x="746" y="5622"/>
                </a:lnTo>
                <a:lnTo>
                  <a:pt x="753" y="5662"/>
                </a:lnTo>
                <a:lnTo>
                  <a:pt x="761" y="5704"/>
                </a:lnTo>
                <a:lnTo>
                  <a:pt x="771" y="5743"/>
                </a:lnTo>
                <a:lnTo>
                  <a:pt x="782" y="5779"/>
                </a:lnTo>
                <a:lnTo>
                  <a:pt x="794" y="5813"/>
                </a:lnTo>
                <a:lnTo>
                  <a:pt x="807" y="5849"/>
                </a:lnTo>
                <a:lnTo>
                  <a:pt x="820" y="5884"/>
                </a:lnTo>
                <a:lnTo>
                  <a:pt x="831" y="5921"/>
                </a:lnTo>
                <a:lnTo>
                  <a:pt x="844" y="5959"/>
                </a:lnTo>
                <a:lnTo>
                  <a:pt x="856" y="5995"/>
                </a:lnTo>
                <a:lnTo>
                  <a:pt x="868" y="6030"/>
                </a:lnTo>
                <a:lnTo>
                  <a:pt x="877" y="6064"/>
                </a:lnTo>
                <a:lnTo>
                  <a:pt x="873" y="6115"/>
                </a:lnTo>
                <a:lnTo>
                  <a:pt x="866" y="6186"/>
                </a:lnTo>
                <a:lnTo>
                  <a:pt x="858" y="6258"/>
                </a:lnTo>
                <a:lnTo>
                  <a:pt x="857" y="6312"/>
                </a:lnTo>
                <a:lnTo>
                  <a:pt x="858" y="6333"/>
                </a:lnTo>
                <a:lnTo>
                  <a:pt x="861" y="6357"/>
                </a:lnTo>
                <a:lnTo>
                  <a:pt x="864" y="6383"/>
                </a:lnTo>
                <a:lnTo>
                  <a:pt x="870" y="6410"/>
                </a:lnTo>
                <a:lnTo>
                  <a:pt x="875" y="6437"/>
                </a:lnTo>
                <a:lnTo>
                  <a:pt x="882" y="6464"/>
                </a:lnTo>
                <a:lnTo>
                  <a:pt x="890" y="6488"/>
                </a:lnTo>
                <a:lnTo>
                  <a:pt x="900" y="6510"/>
                </a:lnTo>
                <a:lnTo>
                  <a:pt x="915" y="6551"/>
                </a:lnTo>
                <a:lnTo>
                  <a:pt x="922" y="6591"/>
                </a:lnTo>
                <a:lnTo>
                  <a:pt x="923" y="6634"/>
                </a:lnTo>
                <a:lnTo>
                  <a:pt x="921" y="6681"/>
                </a:lnTo>
                <a:lnTo>
                  <a:pt x="918" y="6755"/>
                </a:lnTo>
                <a:lnTo>
                  <a:pt x="922" y="6861"/>
                </a:lnTo>
                <a:lnTo>
                  <a:pt x="931" y="6965"/>
                </a:lnTo>
                <a:lnTo>
                  <a:pt x="948" y="7037"/>
                </a:lnTo>
                <a:lnTo>
                  <a:pt x="936" y="7089"/>
                </a:lnTo>
                <a:lnTo>
                  <a:pt x="937" y="7091"/>
                </a:lnTo>
                <a:lnTo>
                  <a:pt x="942" y="7100"/>
                </a:lnTo>
                <a:lnTo>
                  <a:pt x="948" y="7112"/>
                </a:lnTo>
                <a:lnTo>
                  <a:pt x="954" y="7128"/>
                </a:lnTo>
                <a:lnTo>
                  <a:pt x="960" y="7144"/>
                </a:lnTo>
                <a:lnTo>
                  <a:pt x="964" y="7161"/>
                </a:lnTo>
                <a:lnTo>
                  <a:pt x="967" y="7176"/>
                </a:lnTo>
                <a:lnTo>
                  <a:pt x="967" y="7189"/>
                </a:lnTo>
                <a:lnTo>
                  <a:pt x="964" y="7200"/>
                </a:lnTo>
                <a:lnTo>
                  <a:pt x="961" y="7210"/>
                </a:lnTo>
                <a:lnTo>
                  <a:pt x="958" y="7222"/>
                </a:lnTo>
                <a:lnTo>
                  <a:pt x="956" y="7235"/>
                </a:lnTo>
                <a:lnTo>
                  <a:pt x="957" y="7248"/>
                </a:lnTo>
                <a:lnTo>
                  <a:pt x="961" y="7265"/>
                </a:lnTo>
                <a:lnTo>
                  <a:pt x="969" y="7285"/>
                </a:lnTo>
                <a:lnTo>
                  <a:pt x="983" y="7309"/>
                </a:lnTo>
                <a:lnTo>
                  <a:pt x="978" y="7371"/>
                </a:lnTo>
                <a:lnTo>
                  <a:pt x="976" y="7450"/>
                </a:lnTo>
                <a:lnTo>
                  <a:pt x="977" y="7527"/>
                </a:lnTo>
                <a:lnTo>
                  <a:pt x="981" y="7585"/>
                </a:lnTo>
                <a:lnTo>
                  <a:pt x="984" y="7606"/>
                </a:lnTo>
                <a:lnTo>
                  <a:pt x="991" y="7629"/>
                </a:lnTo>
                <a:lnTo>
                  <a:pt x="1002" y="7651"/>
                </a:lnTo>
                <a:lnTo>
                  <a:pt x="1014" y="7674"/>
                </a:lnTo>
                <a:lnTo>
                  <a:pt x="1028" y="7695"/>
                </a:lnTo>
                <a:lnTo>
                  <a:pt x="1043" y="7716"/>
                </a:lnTo>
                <a:lnTo>
                  <a:pt x="1058" y="7733"/>
                </a:lnTo>
                <a:lnTo>
                  <a:pt x="1075" y="7748"/>
                </a:lnTo>
                <a:lnTo>
                  <a:pt x="1089" y="7765"/>
                </a:lnTo>
                <a:lnTo>
                  <a:pt x="1101" y="7790"/>
                </a:lnTo>
                <a:lnTo>
                  <a:pt x="1109" y="7820"/>
                </a:lnTo>
                <a:lnTo>
                  <a:pt x="1116" y="7852"/>
                </a:lnTo>
                <a:lnTo>
                  <a:pt x="1122" y="7885"/>
                </a:lnTo>
                <a:lnTo>
                  <a:pt x="1125" y="7916"/>
                </a:lnTo>
                <a:lnTo>
                  <a:pt x="1130" y="7943"/>
                </a:lnTo>
                <a:lnTo>
                  <a:pt x="1134" y="7962"/>
                </a:lnTo>
                <a:lnTo>
                  <a:pt x="1138" y="7977"/>
                </a:lnTo>
                <a:lnTo>
                  <a:pt x="1145" y="7993"/>
                </a:lnTo>
                <a:lnTo>
                  <a:pt x="1152" y="8010"/>
                </a:lnTo>
                <a:lnTo>
                  <a:pt x="1159" y="8027"/>
                </a:lnTo>
                <a:lnTo>
                  <a:pt x="1165" y="8045"/>
                </a:lnTo>
                <a:lnTo>
                  <a:pt x="1169" y="8064"/>
                </a:lnTo>
                <a:lnTo>
                  <a:pt x="1171" y="8085"/>
                </a:lnTo>
                <a:lnTo>
                  <a:pt x="1169" y="8107"/>
                </a:lnTo>
                <a:lnTo>
                  <a:pt x="1159" y="8154"/>
                </a:lnTo>
                <a:lnTo>
                  <a:pt x="1150" y="8199"/>
                </a:lnTo>
                <a:lnTo>
                  <a:pt x="1143" y="8242"/>
                </a:lnTo>
                <a:lnTo>
                  <a:pt x="1143" y="8277"/>
                </a:lnTo>
                <a:lnTo>
                  <a:pt x="1148" y="8297"/>
                </a:lnTo>
                <a:lnTo>
                  <a:pt x="1155" y="8321"/>
                </a:lnTo>
                <a:lnTo>
                  <a:pt x="1164" y="8350"/>
                </a:lnTo>
                <a:lnTo>
                  <a:pt x="1176" y="8380"/>
                </a:lnTo>
                <a:lnTo>
                  <a:pt x="1189" y="8411"/>
                </a:lnTo>
                <a:lnTo>
                  <a:pt x="1203" y="8440"/>
                </a:lnTo>
                <a:lnTo>
                  <a:pt x="1216" y="8466"/>
                </a:lnTo>
                <a:lnTo>
                  <a:pt x="1229" y="8487"/>
                </a:lnTo>
                <a:lnTo>
                  <a:pt x="1224" y="8520"/>
                </a:lnTo>
                <a:lnTo>
                  <a:pt x="1223" y="8562"/>
                </a:lnTo>
                <a:lnTo>
                  <a:pt x="1229" y="8605"/>
                </a:lnTo>
                <a:lnTo>
                  <a:pt x="1244" y="8643"/>
                </a:lnTo>
                <a:lnTo>
                  <a:pt x="1243" y="8677"/>
                </a:lnTo>
                <a:lnTo>
                  <a:pt x="1246" y="8712"/>
                </a:lnTo>
                <a:lnTo>
                  <a:pt x="1256" y="8747"/>
                </a:lnTo>
                <a:lnTo>
                  <a:pt x="1272" y="8783"/>
                </a:lnTo>
                <a:lnTo>
                  <a:pt x="1281" y="8799"/>
                </a:lnTo>
                <a:lnTo>
                  <a:pt x="1288" y="8813"/>
                </a:lnTo>
                <a:lnTo>
                  <a:pt x="1292" y="8825"/>
                </a:lnTo>
                <a:lnTo>
                  <a:pt x="1296" y="8835"/>
                </a:lnTo>
                <a:lnTo>
                  <a:pt x="1299" y="8845"/>
                </a:lnTo>
                <a:lnTo>
                  <a:pt x="1303" y="8856"/>
                </a:lnTo>
                <a:lnTo>
                  <a:pt x="1308" y="8869"/>
                </a:lnTo>
                <a:lnTo>
                  <a:pt x="1312" y="8885"/>
                </a:lnTo>
                <a:lnTo>
                  <a:pt x="1319" y="8901"/>
                </a:lnTo>
                <a:lnTo>
                  <a:pt x="1328" y="8916"/>
                </a:lnTo>
                <a:lnTo>
                  <a:pt x="1337" y="8927"/>
                </a:lnTo>
                <a:lnTo>
                  <a:pt x="1349" y="8935"/>
                </a:lnTo>
                <a:lnTo>
                  <a:pt x="1362" y="8940"/>
                </a:lnTo>
                <a:lnTo>
                  <a:pt x="1375" y="8943"/>
                </a:lnTo>
                <a:lnTo>
                  <a:pt x="1390" y="8940"/>
                </a:lnTo>
                <a:lnTo>
                  <a:pt x="1406" y="8935"/>
                </a:lnTo>
                <a:lnTo>
                  <a:pt x="1425" y="8929"/>
                </a:lnTo>
                <a:lnTo>
                  <a:pt x="1445" y="8927"/>
                </a:lnTo>
                <a:lnTo>
                  <a:pt x="1467" y="8924"/>
                </a:lnTo>
                <a:lnTo>
                  <a:pt x="1490" y="8923"/>
                </a:lnTo>
                <a:lnTo>
                  <a:pt x="1513" y="8924"/>
                </a:lnTo>
                <a:lnTo>
                  <a:pt x="1536" y="8924"/>
                </a:lnTo>
                <a:lnTo>
                  <a:pt x="1557" y="8924"/>
                </a:lnTo>
                <a:lnTo>
                  <a:pt x="1577" y="8923"/>
                </a:lnTo>
                <a:lnTo>
                  <a:pt x="1586" y="8922"/>
                </a:lnTo>
                <a:lnTo>
                  <a:pt x="1598" y="8922"/>
                </a:lnTo>
                <a:lnTo>
                  <a:pt x="1610" y="8919"/>
                </a:lnTo>
                <a:lnTo>
                  <a:pt x="1621" y="8918"/>
                </a:lnTo>
                <a:lnTo>
                  <a:pt x="1634" y="8917"/>
                </a:lnTo>
                <a:lnTo>
                  <a:pt x="1649" y="8915"/>
                </a:lnTo>
                <a:lnTo>
                  <a:pt x="1663" y="8912"/>
                </a:lnTo>
                <a:lnTo>
                  <a:pt x="1677" y="8908"/>
                </a:lnTo>
                <a:lnTo>
                  <a:pt x="1691" y="8906"/>
                </a:lnTo>
                <a:lnTo>
                  <a:pt x="1705" y="8902"/>
                </a:lnTo>
                <a:lnTo>
                  <a:pt x="1719" y="8897"/>
                </a:lnTo>
                <a:lnTo>
                  <a:pt x="1733" y="8893"/>
                </a:lnTo>
                <a:lnTo>
                  <a:pt x="1747" y="8888"/>
                </a:lnTo>
                <a:lnTo>
                  <a:pt x="1761" y="8881"/>
                </a:lnTo>
                <a:lnTo>
                  <a:pt x="1774" y="8875"/>
                </a:lnTo>
                <a:lnTo>
                  <a:pt x="1786" y="8868"/>
                </a:lnTo>
                <a:lnTo>
                  <a:pt x="1808" y="8855"/>
                </a:lnTo>
                <a:lnTo>
                  <a:pt x="1827" y="8845"/>
                </a:lnTo>
                <a:lnTo>
                  <a:pt x="1846" y="8837"/>
                </a:lnTo>
                <a:lnTo>
                  <a:pt x="1864" y="8834"/>
                </a:lnTo>
                <a:lnTo>
                  <a:pt x="1881" y="8831"/>
                </a:lnTo>
                <a:lnTo>
                  <a:pt x="1900" y="8830"/>
                </a:lnTo>
                <a:lnTo>
                  <a:pt x="1922" y="8830"/>
                </a:lnTo>
                <a:lnTo>
                  <a:pt x="1947" y="8832"/>
                </a:lnTo>
                <a:lnTo>
                  <a:pt x="1961" y="8834"/>
                </a:lnTo>
                <a:lnTo>
                  <a:pt x="1977" y="8835"/>
                </a:lnTo>
                <a:lnTo>
                  <a:pt x="1993" y="8835"/>
                </a:lnTo>
                <a:lnTo>
                  <a:pt x="2009" y="8836"/>
                </a:lnTo>
                <a:lnTo>
                  <a:pt x="2027" y="8836"/>
                </a:lnTo>
                <a:lnTo>
                  <a:pt x="2045" y="8836"/>
                </a:lnTo>
                <a:lnTo>
                  <a:pt x="2062" y="8836"/>
                </a:lnTo>
                <a:lnTo>
                  <a:pt x="2080" y="8835"/>
                </a:lnTo>
                <a:lnTo>
                  <a:pt x="2099" y="8834"/>
                </a:lnTo>
                <a:lnTo>
                  <a:pt x="2116" y="8832"/>
                </a:lnTo>
                <a:lnTo>
                  <a:pt x="2135" y="8831"/>
                </a:lnTo>
                <a:lnTo>
                  <a:pt x="2153" y="8829"/>
                </a:lnTo>
                <a:lnTo>
                  <a:pt x="2170" y="8826"/>
                </a:lnTo>
                <a:lnTo>
                  <a:pt x="2188" y="8823"/>
                </a:lnTo>
                <a:lnTo>
                  <a:pt x="2205" y="8819"/>
                </a:lnTo>
                <a:lnTo>
                  <a:pt x="2220" y="8814"/>
                </a:lnTo>
                <a:lnTo>
                  <a:pt x="2236" y="8809"/>
                </a:lnTo>
                <a:lnTo>
                  <a:pt x="2253" y="8804"/>
                </a:lnTo>
                <a:lnTo>
                  <a:pt x="2272" y="8799"/>
                </a:lnTo>
                <a:lnTo>
                  <a:pt x="2290" y="8794"/>
                </a:lnTo>
                <a:lnTo>
                  <a:pt x="2309" y="8790"/>
                </a:lnTo>
                <a:lnTo>
                  <a:pt x="2330" y="8785"/>
                </a:lnTo>
                <a:lnTo>
                  <a:pt x="2350" y="8781"/>
                </a:lnTo>
                <a:lnTo>
                  <a:pt x="2372" y="8776"/>
                </a:lnTo>
                <a:lnTo>
                  <a:pt x="2392" y="8772"/>
                </a:lnTo>
                <a:lnTo>
                  <a:pt x="2413" y="8769"/>
                </a:lnTo>
                <a:lnTo>
                  <a:pt x="2433" y="8765"/>
                </a:lnTo>
                <a:lnTo>
                  <a:pt x="2453" y="8761"/>
                </a:lnTo>
                <a:lnTo>
                  <a:pt x="2473" y="8759"/>
                </a:lnTo>
                <a:lnTo>
                  <a:pt x="2491" y="8756"/>
                </a:lnTo>
                <a:lnTo>
                  <a:pt x="2509" y="8755"/>
                </a:lnTo>
                <a:lnTo>
                  <a:pt x="2527" y="8754"/>
                </a:lnTo>
                <a:lnTo>
                  <a:pt x="2544" y="8753"/>
                </a:lnTo>
                <a:lnTo>
                  <a:pt x="2563" y="8752"/>
                </a:lnTo>
                <a:lnTo>
                  <a:pt x="2582" y="8749"/>
                </a:lnTo>
                <a:lnTo>
                  <a:pt x="2602" y="8747"/>
                </a:lnTo>
                <a:lnTo>
                  <a:pt x="2623" y="8743"/>
                </a:lnTo>
                <a:lnTo>
                  <a:pt x="2643" y="8739"/>
                </a:lnTo>
                <a:lnTo>
                  <a:pt x="2664" y="8736"/>
                </a:lnTo>
                <a:lnTo>
                  <a:pt x="2684" y="8731"/>
                </a:lnTo>
                <a:lnTo>
                  <a:pt x="2704" y="8727"/>
                </a:lnTo>
                <a:lnTo>
                  <a:pt x="2723" y="8723"/>
                </a:lnTo>
                <a:lnTo>
                  <a:pt x="2742" y="8719"/>
                </a:lnTo>
                <a:lnTo>
                  <a:pt x="2760" y="8715"/>
                </a:lnTo>
                <a:lnTo>
                  <a:pt x="2775" y="8711"/>
                </a:lnTo>
                <a:lnTo>
                  <a:pt x="2789" y="8707"/>
                </a:lnTo>
                <a:lnTo>
                  <a:pt x="2801" y="8704"/>
                </a:lnTo>
                <a:lnTo>
                  <a:pt x="2811" y="8701"/>
                </a:lnTo>
                <a:lnTo>
                  <a:pt x="2821" y="8699"/>
                </a:lnTo>
                <a:lnTo>
                  <a:pt x="2832" y="8699"/>
                </a:lnTo>
                <a:lnTo>
                  <a:pt x="2844" y="8698"/>
                </a:lnTo>
                <a:lnTo>
                  <a:pt x="2858" y="8699"/>
                </a:lnTo>
                <a:lnTo>
                  <a:pt x="2872" y="8699"/>
                </a:lnTo>
                <a:lnTo>
                  <a:pt x="2889" y="8700"/>
                </a:lnTo>
                <a:lnTo>
                  <a:pt x="2905" y="8700"/>
                </a:lnTo>
                <a:lnTo>
                  <a:pt x="2923" y="8700"/>
                </a:lnTo>
                <a:lnTo>
                  <a:pt x="2941" y="8700"/>
                </a:lnTo>
                <a:lnTo>
                  <a:pt x="2961" y="8699"/>
                </a:lnTo>
                <a:lnTo>
                  <a:pt x="2981" y="8695"/>
                </a:lnTo>
                <a:lnTo>
                  <a:pt x="3002" y="8692"/>
                </a:lnTo>
                <a:lnTo>
                  <a:pt x="3023" y="8687"/>
                </a:lnTo>
                <a:lnTo>
                  <a:pt x="3045" y="8678"/>
                </a:lnTo>
                <a:lnTo>
                  <a:pt x="3068" y="8669"/>
                </a:lnTo>
                <a:lnTo>
                  <a:pt x="3091" y="8657"/>
                </a:lnTo>
                <a:lnTo>
                  <a:pt x="3113" y="8645"/>
                </a:lnTo>
                <a:lnTo>
                  <a:pt x="3132" y="8636"/>
                </a:lnTo>
                <a:lnTo>
                  <a:pt x="3150" y="8629"/>
                </a:lnTo>
                <a:lnTo>
                  <a:pt x="3165" y="8624"/>
                </a:lnTo>
                <a:lnTo>
                  <a:pt x="3179" y="8622"/>
                </a:lnTo>
                <a:lnTo>
                  <a:pt x="3192" y="8619"/>
                </a:lnTo>
                <a:lnTo>
                  <a:pt x="3205" y="8618"/>
                </a:lnTo>
                <a:lnTo>
                  <a:pt x="3216" y="8618"/>
                </a:lnTo>
                <a:lnTo>
                  <a:pt x="3227" y="8618"/>
                </a:lnTo>
                <a:lnTo>
                  <a:pt x="3238" y="8618"/>
                </a:lnTo>
                <a:lnTo>
                  <a:pt x="3250" y="8618"/>
                </a:lnTo>
                <a:lnTo>
                  <a:pt x="3263" y="8617"/>
                </a:lnTo>
                <a:lnTo>
                  <a:pt x="3276" y="8614"/>
                </a:lnTo>
                <a:lnTo>
                  <a:pt x="3291" y="8611"/>
                </a:lnTo>
                <a:lnTo>
                  <a:pt x="3306" y="8605"/>
                </a:lnTo>
                <a:lnTo>
                  <a:pt x="3325" y="8597"/>
                </a:lnTo>
                <a:lnTo>
                  <a:pt x="3345" y="8590"/>
                </a:lnTo>
                <a:lnTo>
                  <a:pt x="3366" y="8582"/>
                </a:lnTo>
                <a:lnTo>
                  <a:pt x="3387" y="8579"/>
                </a:lnTo>
                <a:lnTo>
                  <a:pt x="3408" y="8575"/>
                </a:lnTo>
                <a:lnTo>
                  <a:pt x="3431" y="8573"/>
                </a:lnTo>
                <a:lnTo>
                  <a:pt x="3452" y="8571"/>
                </a:lnTo>
                <a:lnTo>
                  <a:pt x="3474" y="8570"/>
                </a:lnTo>
                <a:lnTo>
                  <a:pt x="3495" y="8570"/>
                </a:lnTo>
                <a:lnTo>
                  <a:pt x="3517" y="8571"/>
                </a:lnTo>
                <a:lnTo>
                  <a:pt x="3537" y="8573"/>
                </a:lnTo>
                <a:lnTo>
                  <a:pt x="3555" y="8574"/>
                </a:lnTo>
                <a:lnTo>
                  <a:pt x="3573" y="8575"/>
                </a:lnTo>
                <a:lnTo>
                  <a:pt x="3590" y="8576"/>
                </a:lnTo>
                <a:lnTo>
                  <a:pt x="3605" y="8578"/>
                </a:lnTo>
                <a:lnTo>
                  <a:pt x="3619" y="8579"/>
                </a:lnTo>
                <a:lnTo>
                  <a:pt x="3631" y="8579"/>
                </a:lnTo>
                <a:lnTo>
                  <a:pt x="3635" y="8576"/>
                </a:lnTo>
                <a:lnTo>
                  <a:pt x="3644" y="8574"/>
                </a:lnTo>
                <a:lnTo>
                  <a:pt x="3653" y="8571"/>
                </a:lnTo>
                <a:lnTo>
                  <a:pt x="3665" y="8568"/>
                </a:lnTo>
                <a:lnTo>
                  <a:pt x="3677" y="8564"/>
                </a:lnTo>
                <a:lnTo>
                  <a:pt x="3691" y="8560"/>
                </a:lnTo>
                <a:lnTo>
                  <a:pt x="3706" y="8557"/>
                </a:lnTo>
                <a:lnTo>
                  <a:pt x="3721" y="8553"/>
                </a:lnTo>
                <a:lnTo>
                  <a:pt x="3738" y="8549"/>
                </a:lnTo>
                <a:lnTo>
                  <a:pt x="3753" y="8545"/>
                </a:lnTo>
                <a:lnTo>
                  <a:pt x="3768" y="8541"/>
                </a:lnTo>
                <a:lnTo>
                  <a:pt x="3784" y="8537"/>
                </a:lnTo>
                <a:lnTo>
                  <a:pt x="3799" y="8532"/>
                </a:lnTo>
                <a:lnTo>
                  <a:pt x="3812" y="8529"/>
                </a:lnTo>
                <a:lnTo>
                  <a:pt x="3823" y="8526"/>
                </a:lnTo>
                <a:lnTo>
                  <a:pt x="3834" y="8522"/>
                </a:lnTo>
                <a:lnTo>
                  <a:pt x="3845" y="8522"/>
                </a:lnTo>
                <a:lnTo>
                  <a:pt x="3858" y="8522"/>
                </a:lnTo>
                <a:lnTo>
                  <a:pt x="3874" y="8522"/>
                </a:lnTo>
                <a:lnTo>
                  <a:pt x="3893" y="8521"/>
                </a:lnTo>
                <a:lnTo>
                  <a:pt x="3913" y="8520"/>
                </a:lnTo>
                <a:lnTo>
                  <a:pt x="3935" y="8516"/>
                </a:lnTo>
                <a:lnTo>
                  <a:pt x="3960" y="8511"/>
                </a:lnTo>
                <a:lnTo>
                  <a:pt x="3986" y="8503"/>
                </a:lnTo>
                <a:lnTo>
                  <a:pt x="4000" y="8498"/>
                </a:lnTo>
                <a:lnTo>
                  <a:pt x="4014" y="8492"/>
                </a:lnTo>
                <a:lnTo>
                  <a:pt x="4030" y="8487"/>
                </a:lnTo>
                <a:lnTo>
                  <a:pt x="4047" y="8481"/>
                </a:lnTo>
                <a:lnTo>
                  <a:pt x="4063" y="8475"/>
                </a:lnTo>
                <a:lnTo>
                  <a:pt x="4081" y="8469"/>
                </a:lnTo>
                <a:lnTo>
                  <a:pt x="4097" y="8464"/>
                </a:lnTo>
                <a:lnTo>
                  <a:pt x="4115" y="8458"/>
                </a:lnTo>
                <a:lnTo>
                  <a:pt x="4132" y="8453"/>
                </a:lnTo>
                <a:lnTo>
                  <a:pt x="4148" y="8448"/>
                </a:lnTo>
                <a:lnTo>
                  <a:pt x="4163" y="8443"/>
                </a:lnTo>
                <a:lnTo>
                  <a:pt x="4177" y="8440"/>
                </a:lnTo>
                <a:lnTo>
                  <a:pt x="4191" y="8437"/>
                </a:lnTo>
                <a:lnTo>
                  <a:pt x="4203" y="8435"/>
                </a:lnTo>
                <a:lnTo>
                  <a:pt x="4214" y="8434"/>
                </a:lnTo>
                <a:lnTo>
                  <a:pt x="4222" y="8434"/>
                </a:lnTo>
                <a:lnTo>
                  <a:pt x="4237" y="8435"/>
                </a:lnTo>
                <a:lnTo>
                  <a:pt x="4253" y="8435"/>
                </a:lnTo>
                <a:lnTo>
                  <a:pt x="4266" y="8437"/>
                </a:lnTo>
                <a:lnTo>
                  <a:pt x="4278" y="8438"/>
                </a:lnTo>
                <a:lnTo>
                  <a:pt x="4288" y="8438"/>
                </a:lnTo>
                <a:lnTo>
                  <a:pt x="4295" y="8439"/>
                </a:lnTo>
                <a:lnTo>
                  <a:pt x="4301" y="8439"/>
                </a:lnTo>
                <a:lnTo>
                  <a:pt x="4302" y="8439"/>
                </a:lnTo>
                <a:lnTo>
                  <a:pt x="4310" y="8437"/>
                </a:lnTo>
                <a:lnTo>
                  <a:pt x="4323" y="8432"/>
                </a:lnTo>
                <a:lnTo>
                  <a:pt x="4340" y="8427"/>
                </a:lnTo>
                <a:lnTo>
                  <a:pt x="4357" y="8422"/>
                </a:lnTo>
                <a:lnTo>
                  <a:pt x="4378" y="8415"/>
                </a:lnTo>
                <a:lnTo>
                  <a:pt x="4400" y="8408"/>
                </a:lnTo>
                <a:lnTo>
                  <a:pt x="4422" y="8401"/>
                </a:lnTo>
                <a:lnTo>
                  <a:pt x="4445" y="8395"/>
                </a:lnTo>
                <a:lnTo>
                  <a:pt x="4468" y="8388"/>
                </a:lnTo>
                <a:lnTo>
                  <a:pt x="4489" y="8382"/>
                </a:lnTo>
                <a:lnTo>
                  <a:pt x="4509" y="8375"/>
                </a:lnTo>
                <a:lnTo>
                  <a:pt x="4527" y="8370"/>
                </a:lnTo>
                <a:lnTo>
                  <a:pt x="4541" y="8366"/>
                </a:lnTo>
                <a:lnTo>
                  <a:pt x="4552" y="8362"/>
                </a:lnTo>
                <a:lnTo>
                  <a:pt x="4559" y="8361"/>
                </a:lnTo>
                <a:lnTo>
                  <a:pt x="4562" y="8359"/>
                </a:lnTo>
                <a:lnTo>
                  <a:pt x="4575" y="8359"/>
                </a:lnTo>
                <a:lnTo>
                  <a:pt x="4590" y="8361"/>
                </a:lnTo>
                <a:lnTo>
                  <a:pt x="4606" y="8362"/>
                </a:lnTo>
                <a:lnTo>
                  <a:pt x="4625" y="8363"/>
                </a:lnTo>
                <a:lnTo>
                  <a:pt x="4644" y="8366"/>
                </a:lnTo>
                <a:lnTo>
                  <a:pt x="4663" y="8367"/>
                </a:lnTo>
                <a:lnTo>
                  <a:pt x="4682" y="8368"/>
                </a:lnTo>
                <a:lnTo>
                  <a:pt x="4698" y="8368"/>
                </a:lnTo>
                <a:lnTo>
                  <a:pt x="4715" y="8367"/>
                </a:lnTo>
                <a:lnTo>
                  <a:pt x="4733" y="8366"/>
                </a:lnTo>
                <a:lnTo>
                  <a:pt x="4752" y="8363"/>
                </a:lnTo>
                <a:lnTo>
                  <a:pt x="4772" y="8361"/>
                </a:lnTo>
                <a:lnTo>
                  <a:pt x="4791" y="8358"/>
                </a:lnTo>
                <a:lnTo>
                  <a:pt x="4810" y="8355"/>
                </a:lnTo>
                <a:lnTo>
                  <a:pt x="4826" y="8350"/>
                </a:lnTo>
                <a:lnTo>
                  <a:pt x="4839" y="8345"/>
                </a:lnTo>
                <a:lnTo>
                  <a:pt x="4852" y="8339"/>
                </a:lnTo>
                <a:lnTo>
                  <a:pt x="4865" y="8333"/>
                </a:lnTo>
                <a:lnTo>
                  <a:pt x="4879" y="8326"/>
                </a:lnTo>
                <a:lnTo>
                  <a:pt x="4895" y="8321"/>
                </a:lnTo>
                <a:lnTo>
                  <a:pt x="4910" y="8317"/>
                </a:lnTo>
                <a:lnTo>
                  <a:pt x="4927" y="8314"/>
                </a:lnTo>
                <a:lnTo>
                  <a:pt x="4945" y="8312"/>
                </a:lnTo>
                <a:lnTo>
                  <a:pt x="4964" y="8312"/>
                </a:lnTo>
                <a:lnTo>
                  <a:pt x="4983" y="8312"/>
                </a:lnTo>
                <a:lnTo>
                  <a:pt x="5003" y="8309"/>
                </a:lnTo>
                <a:lnTo>
                  <a:pt x="5021" y="8307"/>
                </a:lnTo>
                <a:lnTo>
                  <a:pt x="5040" y="8304"/>
                </a:lnTo>
                <a:lnTo>
                  <a:pt x="5057" y="8299"/>
                </a:lnTo>
                <a:lnTo>
                  <a:pt x="5073" y="8296"/>
                </a:lnTo>
                <a:lnTo>
                  <a:pt x="5087" y="8291"/>
                </a:lnTo>
                <a:lnTo>
                  <a:pt x="5099" y="8286"/>
                </a:lnTo>
                <a:lnTo>
                  <a:pt x="5111" y="8282"/>
                </a:lnTo>
                <a:lnTo>
                  <a:pt x="5126" y="8279"/>
                </a:lnTo>
                <a:lnTo>
                  <a:pt x="5144" y="8276"/>
                </a:lnTo>
                <a:lnTo>
                  <a:pt x="5163" y="8274"/>
                </a:lnTo>
                <a:lnTo>
                  <a:pt x="5181" y="8270"/>
                </a:lnTo>
                <a:lnTo>
                  <a:pt x="5201" y="8266"/>
                </a:lnTo>
                <a:lnTo>
                  <a:pt x="5220" y="8260"/>
                </a:lnTo>
                <a:lnTo>
                  <a:pt x="5239" y="8253"/>
                </a:lnTo>
                <a:lnTo>
                  <a:pt x="5342" y="8260"/>
                </a:lnTo>
                <a:lnTo>
                  <a:pt x="5346" y="8260"/>
                </a:lnTo>
                <a:lnTo>
                  <a:pt x="5355" y="8260"/>
                </a:lnTo>
                <a:lnTo>
                  <a:pt x="5368" y="8260"/>
                </a:lnTo>
                <a:lnTo>
                  <a:pt x="5384" y="8259"/>
                </a:lnTo>
                <a:lnTo>
                  <a:pt x="5400" y="8258"/>
                </a:lnTo>
                <a:lnTo>
                  <a:pt x="5415" y="8257"/>
                </a:lnTo>
                <a:lnTo>
                  <a:pt x="5428" y="8254"/>
                </a:lnTo>
                <a:lnTo>
                  <a:pt x="5438" y="8250"/>
                </a:lnTo>
                <a:lnTo>
                  <a:pt x="5446" y="8246"/>
                </a:lnTo>
                <a:lnTo>
                  <a:pt x="5460" y="8238"/>
                </a:lnTo>
                <a:lnTo>
                  <a:pt x="5476" y="8230"/>
                </a:lnTo>
                <a:lnTo>
                  <a:pt x="5496" y="8220"/>
                </a:lnTo>
                <a:lnTo>
                  <a:pt x="5519" y="8210"/>
                </a:lnTo>
                <a:lnTo>
                  <a:pt x="5542" y="8200"/>
                </a:lnTo>
                <a:lnTo>
                  <a:pt x="5567" y="8192"/>
                </a:lnTo>
                <a:lnTo>
                  <a:pt x="5590" y="8183"/>
                </a:lnTo>
                <a:lnTo>
                  <a:pt x="5603" y="8179"/>
                </a:lnTo>
                <a:lnTo>
                  <a:pt x="5616" y="8177"/>
                </a:lnTo>
                <a:lnTo>
                  <a:pt x="5632" y="8173"/>
                </a:lnTo>
                <a:lnTo>
                  <a:pt x="5648" y="8171"/>
                </a:lnTo>
                <a:lnTo>
                  <a:pt x="5666" y="8168"/>
                </a:lnTo>
                <a:lnTo>
                  <a:pt x="5683" y="8166"/>
                </a:lnTo>
                <a:lnTo>
                  <a:pt x="5702" y="8165"/>
                </a:lnTo>
                <a:lnTo>
                  <a:pt x="5723" y="8163"/>
                </a:lnTo>
                <a:lnTo>
                  <a:pt x="5743" y="8161"/>
                </a:lnTo>
                <a:lnTo>
                  <a:pt x="5764" y="8160"/>
                </a:lnTo>
                <a:lnTo>
                  <a:pt x="5787" y="8159"/>
                </a:lnTo>
                <a:lnTo>
                  <a:pt x="5809" y="8159"/>
                </a:lnTo>
                <a:lnTo>
                  <a:pt x="5832" y="8157"/>
                </a:lnTo>
                <a:lnTo>
                  <a:pt x="5855" y="8156"/>
                </a:lnTo>
                <a:lnTo>
                  <a:pt x="5877" y="8156"/>
                </a:lnTo>
                <a:lnTo>
                  <a:pt x="5901" y="8155"/>
                </a:lnTo>
                <a:lnTo>
                  <a:pt x="5921" y="8154"/>
                </a:lnTo>
                <a:lnTo>
                  <a:pt x="5935" y="8151"/>
                </a:lnTo>
                <a:lnTo>
                  <a:pt x="5947" y="8147"/>
                </a:lnTo>
                <a:lnTo>
                  <a:pt x="5957" y="8143"/>
                </a:lnTo>
                <a:lnTo>
                  <a:pt x="5966" y="8136"/>
                </a:lnTo>
                <a:lnTo>
                  <a:pt x="5975" y="8132"/>
                </a:lnTo>
                <a:lnTo>
                  <a:pt x="5986" y="8125"/>
                </a:lnTo>
                <a:lnTo>
                  <a:pt x="6000" y="8121"/>
                </a:lnTo>
                <a:lnTo>
                  <a:pt x="6016" y="8116"/>
                </a:lnTo>
                <a:lnTo>
                  <a:pt x="6033" y="8108"/>
                </a:lnTo>
                <a:lnTo>
                  <a:pt x="6051" y="8101"/>
                </a:lnTo>
                <a:lnTo>
                  <a:pt x="6070" y="8094"/>
                </a:lnTo>
                <a:lnTo>
                  <a:pt x="6090" y="8085"/>
                </a:lnTo>
                <a:lnTo>
                  <a:pt x="6112" y="8076"/>
                </a:lnTo>
                <a:lnTo>
                  <a:pt x="6135" y="8069"/>
                </a:lnTo>
                <a:lnTo>
                  <a:pt x="6160" y="806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216926" y="199720"/>
            <a:ext cx="8229600" cy="1143000"/>
          </a:xfrm>
        </p:spPr>
        <p:txBody>
          <a:bodyPr>
            <a:normAutofit/>
          </a:bodyPr>
          <a:lstStyle/>
          <a:p>
            <a:r>
              <a:rPr lang="en-US" sz="5400" dirty="0">
                <a:ln w="19050" cmpd="sng">
                  <a:noFill/>
                  <a:prstDash val="solid"/>
                  <a:miter lim="800000"/>
                </a:ln>
                <a:solidFill>
                  <a:srgbClr val="00B050"/>
                </a:solidFill>
                <a:latin typeface="Comic Sans MS" pitchFamily="66" charset="0"/>
              </a:rPr>
              <a:t>Avoid Bribes</a:t>
            </a:r>
          </a:p>
        </p:txBody>
      </p:sp>
      <p:sp>
        <p:nvSpPr>
          <p:cNvPr id="3" name="Content Placeholder 2"/>
          <p:cNvSpPr>
            <a:spLocks noGrp="1"/>
          </p:cNvSpPr>
          <p:nvPr>
            <p:ph idx="1"/>
          </p:nvPr>
        </p:nvSpPr>
        <p:spPr>
          <a:xfrm>
            <a:off x="4814618" y="1570945"/>
            <a:ext cx="3704513" cy="3633267"/>
          </a:xfrm>
        </p:spPr>
        <p:txBody>
          <a:bodyPr>
            <a:noAutofit/>
          </a:bodyPr>
          <a:lstStyle/>
          <a:p>
            <a:pPr>
              <a:spcBef>
                <a:spcPts val="0"/>
              </a:spcBef>
            </a:pPr>
            <a:r>
              <a:rPr lang="en-US" sz="4000" b="1" dirty="0">
                <a:latin typeface="Calibri" panose="020F0502020204030204" pitchFamily="34" charset="0"/>
                <a:cs typeface="Calibri" panose="020F0502020204030204" pitchFamily="34" charset="0"/>
              </a:rPr>
              <a:t>The “do this and get that” approach causes kids to focus more on the “that” than the “this.” </a:t>
            </a:r>
          </a:p>
        </p:txBody>
      </p:sp>
      <p:pic>
        <p:nvPicPr>
          <p:cNvPr id="2050" name="Picture 2" descr="C:\Users\mugandat\AppData\Local\Microsoft\Windows\Temporary Internet Files\Content.IE5\YW5Q20UR\MP9004395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832" y="2228405"/>
            <a:ext cx="3227304" cy="3231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98732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a:spLocks/>
          </p:cNvSpPr>
          <p:nvPr/>
        </p:nvSpPr>
        <p:spPr bwMode="auto">
          <a:xfrm rot="20906996" flipH="1">
            <a:off x="3780001" y="1061233"/>
            <a:ext cx="5729033" cy="5999245"/>
          </a:xfrm>
          <a:custGeom>
            <a:avLst/>
            <a:gdLst>
              <a:gd name="T0" fmla="*/ 72188 w 6188"/>
              <a:gd name="T1" fmla="*/ 542680 h 8622"/>
              <a:gd name="T2" fmla="*/ 82803 w 6188"/>
              <a:gd name="T3" fmla="*/ 672490 h 8622"/>
              <a:gd name="T4" fmla="*/ 150745 w 6188"/>
              <a:gd name="T5" fmla="*/ 899658 h 8622"/>
              <a:gd name="T6" fmla="*/ 192147 w 6188"/>
              <a:gd name="T7" fmla="*/ 1225987 h 8622"/>
              <a:gd name="T8" fmla="*/ 281320 w 6188"/>
              <a:gd name="T9" fmla="*/ 1525874 h 8622"/>
              <a:gd name="T10" fmla="*/ 376862 w 6188"/>
              <a:gd name="T11" fmla="*/ 1824558 h 8622"/>
              <a:gd name="T12" fmla="*/ 486205 w 6188"/>
              <a:gd name="T13" fmla="*/ 2163507 h 8622"/>
              <a:gd name="T14" fmla="*/ 549900 w 6188"/>
              <a:gd name="T15" fmla="*/ 2513875 h 8622"/>
              <a:gd name="T16" fmla="*/ 742047 w 6188"/>
              <a:gd name="T17" fmla="*/ 2964005 h 8622"/>
              <a:gd name="T18" fmla="*/ 840774 w 6188"/>
              <a:gd name="T19" fmla="*/ 3397908 h 8622"/>
              <a:gd name="T20" fmla="*/ 954363 w 6188"/>
              <a:gd name="T21" fmla="*/ 3786137 h 8622"/>
              <a:gd name="T22" fmla="*/ 1088123 w 6188"/>
              <a:gd name="T23" fmla="*/ 4022320 h 8622"/>
              <a:gd name="T24" fmla="*/ 1195343 w 6188"/>
              <a:gd name="T25" fmla="*/ 4292758 h 8622"/>
              <a:gd name="T26" fmla="*/ 1282392 w 6188"/>
              <a:gd name="T27" fmla="*/ 4595048 h 8622"/>
              <a:gd name="T28" fmla="*/ 1352457 w 6188"/>
              <a:gd name="T29" fmla="*/ 4900944 h 8622"/>
              <a:gd name="T30" fmla="*/ 1452246 w 6188"/>
              <a:gd name="T31" fmla="*/ 5165975 h 8622"/>
              <a:gd name="T32" fmla="*/ 1699594 w 6188"/>
              <a:gd name="T33" fmla="*/ 5170181 h 8622"/>
              <a:gd name="T34" fmla="*/ 1991530 w 6188"/>
              <a:gd name="T35" fmla="*/ 5117296 h 8622"/>
              <a:gd name="T36" fmla="*/ 2202785 w 6188"/>
              <a:gd name="T37" fmla="*/ 5116695 h 8622"/>
              <a:gd name="T38" fmla="*/ 2468181 w 6188"/>
              <a:gd name="T39" fmla="*/ 5065612 h 8622"/>
              <a:gd name="T40" fmla="*/ 2753747 w 6188"/>
              <a:gd name="T41" fmla="*/ 5021741 h 8622"/>
              <a:gd name="T42" fmla="*/ 3078591 w 6188"/>
              <a:gd name="T43" fmla="*/ 4985682 h 8622"/>
              <a:gd name="T44" fmla="*/ 3351418 w 6188"/>
              <a:gd name="T45" fmla="*/ 4967052 h 8622"/>
              <a:gd name="T46" fmla="*/ 3790913 w 6188"/>
              <a:gd name="T47" fmla="*/ 4905752 h 8622"/>
              <a:gd name="T48" fmla="*/ 4058432 w 6188"/>
              <a:gd name="T49" fmla="*/ 4857674 h 8622"/>
              <a:gd name="T50" fmla="*/ 4313212 w 6188"/>
              <a:gd name="T51" fmla="*/ 4810798 h 8622"/>
              <a:gd name="T52" fmla="*/ 4555254 w 6188"/>
              <a:gd name="T53" fmla="*/ 4799379 h 8622"/>
              <a:gd name="T54" fmla="*/ 4833388 w 6188"/>
              <a:gd name="T55" fmla="*/ 4780749 h 8622"/>
              <a:gd name="T56" fmla="*/ 5071183 w 6188"/>
              <a:gd name="T57" fmla="*/ 4759715 h 8622"/>
              <a:gd name="T58" fmla="*/ 5406643 w 6188"/>
              <a:gd name="T59" fmla="*/ 4696012 h 8622"/>
              <a:gd name="T60" fmla="*/ 5674162 w 6188"/>
              <a:gd name="T61" fmla="*/ 4660554 h 8622"/>
              <a:gd name="T62" fmla="*/ 6020238 w 6188"/>
              <a:gd name="T63" fmla="*/ 4650338 h 8622"/>
              <a:gd name="T64" fmla="*/ 6280325 w 6188"/>
              <a:gd name="T65" fmla="*/ 4629304 h 8622"/>
              <a:gd name="T66" fmla="*/ 6509627 w 6188"/>
              <a:gd name="T67" fmla="*/ 4587236 h 8622"/>
              <a:gd name="T68" fmla="*/ 6499012 w 6188"/>
              <a:gd name="T69" fmla="*/ 4438194 h 8622"/>
              <a:gd name="T70" fmla="*/ 6387545 w 6188"/>
              <a:gd name="T71" fmla="*/ 4060782 h 8622"/>
              <a:gd name="T72" fmla="*/ 6277141 w 6188"/>
              <a:gd name="T73" fmla="*/ 3761497 h 8622"/>
              <a:gd name="T74" fmla="*/ 6129581 w 6188"/>
              <a:gd name="T75" fmla="*/ 3414735 h 8622"/>
              <a:gd name="T76" fmla="*/ 6077563 w 6188"/>
              <a:gd name="T77" fmla="*/ 3048141 h 8622"/>
              <a:gd name="T78" fmla="*/ 5957604 w 6188"/>
              <a:gd name="T79" fmla="*/ 2656306 h 8622"/>
              <a:gd name="T80" fmla="*/ 5893909 w 6188"/>
              <a:gd name="T81" fmla="*/ 2357021 h 8622"/>
              <a:gd name="T82" fmla="*/ 5813229 w 6188"/>
              <a:gd name="T83" fmla="*/ 2127448 h 8622"/>
              <a:gd name="T84" fmla="*/ 5783505 w 6188"/>
              <a:gd name="T85" fmla="*/ 1917709 h 8622"/>
              <a:gd name="T86" fmla="*/ 5657176 w 6188"/>
              <a:gd name="T87" fmla="*/ 1477796 h 8622"/>
              <a:gd name="T88" fmla="*/ 5556326 w 6188"/>
              <a:gd name="T89" fmla="*/ 1038483 h 8622"/>
              <a:gd name="T90" fmla="*/ 5499001 w 6188"/>
              <a:gd name="T91" fmla="*/ 731987 h 8622"/>
              <a:gd name="T92" fmla="*/ 5336578 w 6188"/>
              <a:gd name="T93" fmla="*/ 494602 h 8622"/>
              <a:gd name="T94" fmla="*/ 5254837 w 6188"/>
              <a:gd name="T95" fmla="*/ 132815 h 8622"/>
              <a:gd name="T96" fmla="*/ 5071183 w 6188"/>
              <a:gd name="T97" fmla="*/ 7212 h 8622"/>
              <a:gd name="T98" fmla="*/ 4756954 w 6188"/>
              <a:gd name="T99" fmla="*/ 29448 h 8622"/>
              <a:gd name="T100" fmla="*/ 4421494 w 6188"/>
              <a:gd name="T101" fmla="*/ 63102 h 8622"/>
              <a:gd name="T102" fmla="*/ 4064801 w 6188"/>
              <a:gd name="T103" fmla="*/ 103969 h 8622"/>
              <a:gd name="T104" fmla="*/ 3694309 w 6188"/>
              <a:gd name="T105" fmla="*/ 138224 h 8622"/>
              <a:gd name="T106" fmla="*/ 3372649 w 6188"/>
              <a:gd name="T107" fmla="*/ 170677 h 8622"/>
              <a:gd name="T108" fmla="*/ 3070098 w 6188"/>
              <a:gd name="T109" fmla="*/ 216351 h 8622"/>
              <a:gd name="T110" fmla="*/ 2760116 w 6188"/>
              <a:gd name="T111" fmla="*/ 228370 h 8622"/>
              <a:gd name="T112" fmla="*/ 2445888 w 6188"/>
              <a:gd name="T113" fmla="*/ 265030 h 8622"/>
              <a:gd name="T114" fmla="*/ 2161383 w 6188"/>
              <a:gd name="T115" fmla="*/ 301088 h 8622"/>
              <a:gd name="T116" fmla="*/ 1873694 w 6188"/>
              <a:gd name="T117" fmla="*/ 346161 h 8622"/>
              <a:gd name="T118" fmla="*/ 1562650 w 6188"/>
              <a:gd name="T119" fmla="*/ 364791 h 8622"/>
              <a:gd name="T120" fmla="*/ 1239929 w 6188"/>
              <a:gd name="T121" fmla="*/ 400850 h 8622"/>
              <a:gd name="T122" fmla="*/ 846082 w 6188"/>
              <a:gd name="T123" fmla="*/ 447726 h 8622"/>
              <a:gd name="T124" fmla="*/ 470281 w 6188"/>
              <a:gd name="T125" fmla="*/ 472967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88"/>
              <a:gd name="T190" fmla="*/ 0 h 8622"/>
              <a:gd name="T191" fmla="*/ 6188 w 6188"/>
              <a:gd name="T192" fmla="*/ 8622 h 8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88" h="8622">
                <a:moveTo>
                  <a:pt x="228" y="871"/>
                </a:moveTo>
                <a:lnTo>
                  <a:pt x="218" y="871"/>
                </a:lnTo>
                <a:lnTo>
                  <a:pt x="207" y="870"/>
                </a:lnTo>
                <a:lnTo>
                  <a:pt x="195" y="870"/>
                </a:lnTo>
                <a:lnTo>
                  <a:pt x="183" y="870"/>
                </a:lnTo>
                <a:lnTo>
                  <a:pt x="170" y="871"/>
                </a:lnTo>
                <a:lnTo>
                  <a:pt x="159" y="874"/>
                </a:lnTo>
                <a:lnTo>
                  <a:pt x="150" y="876"/>
                </a:lnTo>
                <a:lnTo>
                  <a:pt x="142" y="880"/>
                </a:lnTo>
                <a:lnTo>
                  <a:pt x="135" y="883"/>
                </a:lnTo>
                <a:lnTo>
                  <a:pt x="128" y="885"/>
                </a:lnTo>
                <a:lnTo>
                  <a:pt x="121" y="886"/>
                </a:lnTo>
                <a:lnTo>
                  <a:pt x="114" y="886"/>
                </a:lnTo>
                <a:lnTo>
                  <a:pt x="105" y="887"/>
                </a:lnTo>
                <a:lnTo>
                  <a:pt x="98" y="887"/>
                </a:lnTo>
                <a:lnTo>
                  <a:pt x="91" y="890"/>
                </a:lnTo>
                <a:lnTo>
                  <a:pt x="85" y="895"/>
                </a:lnTo>
                <a:lnTo>
                  <a:pt x="78" y="899"/>
                </a:lnTo>
                <a:lnTo>
                  <a:pt x="68" y="903"/>
                </a:lnTo>
                <a:lnTo>
                  <a:pt x="55" y="907"/>
                </a:lnTo>
                <a:lnTo>
                  <a:pt x="41" y="910"/>
                </a:lnTo>
                <a:lnTo>
                  <a:pt x="28" y="915"/>
                </a:lnTo>
                <a:lnTo>
                  <a:pt x="16" y="921"/>
                </a:lnTo>
                <a:lnTo>
                  <a:pt x="5" y="929"/>
                </a:lnTo>
                <a:lnTo>
                  <a:pt x="0" y="940"/>
                </a:lnTo>
                <a:lnTo>
                  <a:pt x="5" y="955"/>
                </a:lnTo>
                <a:lnTo>
                  <a:pt x="13" y="974"/>
                </a:lnTo>
                <a:lnTo>
                  <a:pt x="20" y="997"/>
                </a:lnTo>
                <a:lnTo>
                  <a:pt x="28" y="1021"/>
                </a:lnTo>
                <a:lnTo>
                  <a:pt x="36" y="1044"/>
                </a:lnTo>
                <a:lnTo>
                  <a:pt x="42" y="1065"/>
                </a:lnTo>
                <a:lnTo>
                  <a:pt x="47" y="1082"/>
                </a:lnTo>
                <a:lnTo>
                  <a:pt x="48" y="1092"/>
                </a:lnTo>
                <a:lnTo>
                  <a:pt x="50" y="1098"/>
                </a:lnTo>
                <a:lnTo>
                  <a:pt x="55" y="1104"/>
                </a:lnTo>
                <a:lnTo>
                  <a:pt x="62" y="1109"/>
                </a:lnTo>
                <a:lnTo>
                  <a:pt x="70" y="1114"/>
                </a:lnTo>
                <a:lnTo>
                  <a:pt x="78" y="1119"/>
                </a:lnTo>
                <a:lnTo>
                  <a:pt x="87" y="1124"/>
                </a:lnTo>
                <a:lnTo>
                  <a:pt x="94" y="1129"/>
                </a:lnTo>
                <a:lnTo>
                  <a:pt x="98" y="1133"/>
                </a:lnTo>
                <a:lnTo>
                  <a:pt x="103" y="1141"/>
                </a:lnTo>
                <a:lnTo>
                  <a:pt x="109" y="1153"/>
                </a:lnTo>
                <a:lnTo>
                  <a:pt x="115" y="1168"/>
                </a:lnTo>
                <a:lnTo>
                  <a:pt x="121" y="1187"/>
                </a:lnTo>
                <a:lnTo>
                  <a:pt x="125" y="1209"/>
                </a:lnTo>
                <a:lnTo>
                  <a:pt x="128" y="1236"/>
                </a:lnTo>
                <a:lnTo>
                  <a:pt x="128" y="1266"/>
                </a:lnTo>
                <a:lnTo>
                  <a:pt x="123" y="1300"/>
                </a:lnTo>
                <a:lnTo>
                  <a:pt x="118" y="1334"/>
                </a:lnTo>
                <a:lnTo>
                  <a:pt x="115" y="1365"/>
                </a:lnTo>
                <a:lnTo>
                  <a:pt x="115" y="1392"/>
                </a:lnTo>
                <a:lnTo>
                  <a:pt x="116" y="1417"/>
                </a:lnTo>
                <a:lnTo>
                  <a:pt x="120" y="1440"/>
                </a:lnTo>
                <a:lnTo>
                  <a:pt x="124" y="1461"/>
                </a:lnTo>
                <a:lnTo>
                  <a:pt x="132" y="1479"/>
                </a:lnTo>
                <a:lnTo>
                  <a:pt x="142" y="1497"/>
                </a:lnTo>
                <a:lnTo>
                  <a:pt x="152" y="1517"/>
                </a:lnTo>
                <a:lnTo>
                  <a:pt x="162" y="1538"/>
                </a:lnTo>
                <a:lnTo>
                  <a:pt x="170" y="1561"/>
                </a:lnTo>
                <a:lnTo>
                  <a:pt x="176" y="1583"/>
                </a:lnTo>
                <a:lnTo>
                  <a:pt x="182" y="1605"/>
                </a:lnTo>
                <a:lnTo>
                  <a:pt x="184" y="1625"/>
                </a:lnTo>
                <a:lnTo>
                  <a:pt x="185" y="1641"/>
                </a:lnTo>
                <a:lnTo>
                  <a:pt x="184" y="1652"/>
                </a:lnTo>
                <a:lnTo>
                  <a:pt x="185" y="1676"/>
                </a:lnTo>
                <a:lnTo>
                  <a:pt x="191" y="1712"/>
                </a:lnTo>
                <a:lnTo>
                  <a:pt x="196" y="1752"/>
                </a:lnTo>
                <a:lnTo>
                  <a:pt x="194" y="1788"/>
                </a:lnTo>
                <a:lnTo>
                  <a:pt x="187" y="1825"/>
                </a:lnTo>
                <a:lnTo>
                  <a:pt x="182" y="1869"/>
                </a:lnTo>
                <a:lnTo>
                  <a:pt x="177" y="1910"/>
                </a:lnTo>
                <a:lnTo>
                  <a:pt x="174" y="1942"/>
                </a:lnTo>
                <a:lnTo>
                  <a:pt x="174" y="1970"/>
                </a:lnTo>
                <a:lnTo>
                  <a:pt x="176" y="2006"/>
                </a:lnTo>
                <a:lnTo>
                  <a:pt x="181" y="2040"/>
                </a:lnTo>
                <a:lnTo>
                  <a:pt x="182" y="2067"/>
                </a:lnTo>
                <a:lnTo>
                  <a:pt x="184" y="2099"/>
                </a:lnTo>
                <a:lnTo>
                  <a:pt x="191" y="2146"/>
                </a:lnTo>
                <a:lnTo>
                  <a:pt x="198" y="2192"/>
                </a:lnTo>
                <a:lnTo>
                  <a:pt x="205" y="2226"/>
                </a:lnTo>
                <a:lnTo>
                  <a:pt x="208" y="2240"/>
                </a:lnTo>
                <a:lnTo>
                  <a:pt x="212" y="2257"/>
                </a:lnTo>
                <a:lnTo>
                  <a:pt x="217" y="2277"/>
                </a:lnTo>
                <a:lnTo>
                  <a:pt x="223" y="2296"/>
                </a:lnTo>
                <a:lnTo>
                  <a:pt x="229" y="2316"/>
                </a:lnTo>
                <a:lnTo>
                  <a:pt x="235" y="2333"/>
                </a:lnTo>
                <a:lnTo>
                  <a:pt x="241" y="2349"/>
                </a:lnTo>
                <a:lnTo>
                  <a:pt x="245" y="2360"/>
                </a:lnTo>
                <a:lnTo>
                  <a:pt x="252" y="2385"/>
                </a:lnTo>
                <a:lnTo>
                  <a:pt x="257" y="2419"/>
                </a:lnTo>
                <a:lnTo>
                  <a:pt x="258" y="2452"/>
                </a:lnTo>
                <a:lnTo>
                  <a:pt x="258" y="2476"/>
                </a:lnTo>
                <a:lnTo>
                  <a:pt x="261" y="2502"/>
                </a:lnTo>
                <a:lnTo>
                  <a:pt x="265" y="2539"/>
                </a:lnTo>
                <a:lnTo>
                  <a:pt x="270" y="2577"/>
                </a:lnTo>
                <a:lnTo>
                  <a:pt x="272" y="2605"/>
                </a:lnTo>
                <a:lnTo>
                  <a:pt x="270" y="2641"/>
                </a:lnTo>
                <a:lnTo>
                  <a:pt x="268" y="2693"/>
                </a:lnTo>
                <a:lnTo>
                  <a:pt x="266" y="2747"/>
                </a:lnTo>
                <a:lnTo>
                  <a:pt x="272" y="2786"/>
                </a:lnTo>
                <a:lnTo>
                  <a:pt x="282" y="2815"/>
                </a:lnTo>
                <a:lnTo>
                  <a:pt x="290" y="2845"/>
                </a:lnTo>
                <a:lnTo>
                  <a:pt x="298" y="2873"/>
                </a:lnTo>
                <a:lnTo>
                  <a:pt x="306" y="2893"/>
                </a:lnTo>
                <a:lnTo>
                  <a:pt x="312" y="2900"/>
                </a:lnTo>
                <a:lnTo>
                  <a:pt x="318" y="2908"/>
                </a:lnTo>
                <a:lnTo>
                  <a:pt x="324" y="2918"/>
                </a:lnTo>
                <a:lnTo>
                  <a:pt x="330" y="2927"/>
                </a:lnTo>
                <a:lnTo>
                  <a:pt x="335" y="2940"/>
                </a:lnTo>
                <a:lnTo>
                  <a:pt x="341" y="2954"/>
                </a:lnTo>
                <a:lnTo>
                  <a:pt x="344" y="2972"/>
                </a:lnTo>
                <a:lnTo>
                  <a:pt x="348" y="2992"/>
                </a:lnTo>
                <a:lnTo>
                  <a:pt x="355" y="3036"/>
                </a:lnTo>
                <a:lnTo>
                  <a:pt x="362" y="3076"/>
                </a:lnTo>
                <a:lnTo>
                  <a:pt x="368" y="3109"/>
                </a:lnTo>
                <a:lnTo>
                  <a:pt x="370" y="3131"/>
                </a:lnTo>
                <a:lnTo>
                  <a:pt x="372" y="3160"/>
                </a:lnTo>
                <a:lnTo>
                  <a:pt x="378" y="3207"/>
                </a:lnTo>
                <a:lnTo>
                  <a:pt x="386" y="3253"/>
                </a:lnTo>
                <a:lnTo>
                  <a:pt x="397" y="3283"/>
                </a:lnTo>
                <a:lnTo>
                  <a:pt x="406" y="3306"/>
                </a:lnTo>
                <a:lnTo>
                  <a:pt x="413" y="3338"/>
                </a:lnTo>
                <a:lnTo>
                  <a:pt x="417" y="3373"/>
                </a:lnTo>
                <a:lnTo>
                  <a:pt x="418" y="3404"/>
                </a:lnTo>
                <a:lnTo>
                  <a:pt x="422" y="3414"/>
                </a:lnTo>
                <a:lnTo>
                  <a:pt x="429" y="3437"/>
                </a:lnTo>
                <a:lnTo>
                  <a:pt x="437" y="3467"/>
                </a:lnTo>
                <a:lnTo>
                  <a:pt x="443" y="3492"/>
                </a:lnTo>
                <a:lnTo>
                  <a:pt x="448" y="3519"/>
                </a:lnTo>
                <a:lnTo>
                  <a:pt x="452" y="3551"/>
                </a:lnTo>
                <a:lnTo>
                  <a:pt x="457" y="3579"/>
                </a:lnTo>
                <a:lnTo>
                  <a:pt x="458" y="3600"/>
                </a:lnTo>
                <a:lnTo>
                  <a:pt x="462" y="3625"/>
                </a:lnTo>
                <a:lnTo>
                  <a:pt x="469" y="3663"/>
                </a:lnTo>
                <a:lnTo>
                  <a:pt x="473" y="3699"/>
                </a:lnTo>
                <a:lnTo>
                  <a:pt x="475" y="3725"/>
                </a:lnTo>
                <a:lnTo>
                  <a:pt x="483" y="3737"/>
                </a:lnTo>
                <a:lnTo>
                  <a:pt x="491" y="3752"/>
                </a:lnTo>
                <a:lnTo>
                  <a:pt x="498" y="3772"/>
                </a:lnTo>
                <a:lnTo>
                  <a:pt x="504" y="3791"/>
                </a:lnTo>
                <a:lnTo>
                  <a:pt x="510" y="3812"/>
                </a:lnTo>
                <a:lnTo>
                  <a:pt x="513" y="3833"/>
                </a:lnTo>
                <a:lnTo>
                  <a:pt x="516" y="3850"/>
                </a:lnTo>
                <a:lnTo>
                  <a:pt x="516" y="3865"/>
                </a:lnTo>
                <a:lnTo>
                  <a:pt x="515" y="3900"/>
                </a:lnTo>
                <a:lnTo>
                  <a:pt x="513" y="3949"/>
                </a:lnTo>
                <a:lnTo>
                  <a:pt x="511" y="4000"/>
                </a:lnTo>
                <a:lnTo>
                  <a:pt x="507" y="4038"/>
                </a:lnTo>
                <a:lnTo>
                  <a:pt x="505" y="4073"/>
                </a:lnTo>
                <a:lnTo>
                  <a:pt x="509" y="4123"/>
                </a:lnTo>
                <a:lnTo>
                  <a:pt x="518" y="4183"/>
                </a:lnTo>
                <a:lnTo>
                  <a:pt x="536" y="4247"/>
                </a:lnTo>
                <a:lnTo>
                  <a:pt x="546" y="4280"/>
                </a:lnTo>
                <a:lnTo>
                  <a:pt x="557" y="4313"/>
                </a:lnTo>
                <a:lnTo>
                  <a:pt x="569" y="4346"/>
                </a:lnTo>
                <a:lnTo>
                  <a:pt x="579" y="4378"/>
                </a:lnTo>
                <a:lnTo>
                  <a:pt x="591" y="4411"/>
                </a:lnTo>
                <a:lnTo>
                  <a:pt x="602" y="4443"/>
                </a:lnTo>
                <a:lnTo>
                  <a:pt x="612" y="4474"/>
                </a:lnTo>
                <a:lnTo>
                  <a:pt x="622" y="4503"/>
                </a:lnTo>
                <a:lnTo>
                  <a:pt x="637" y="4557"/>
                </a:lnTo>
                <a:lnTo>
                  <a:pt x="645" y="4605"/>
                </a:lnTo>
                <a:lnTo>
                  <a:pt x="650" y="4649"/>
                </a:lnTo>
                <a:lnTo>
                  <a:pt x="651" y="4694"/>
                </a:lnTo>
                <a:lnTo>
                  <a:pt x="654" y="4737"/>
                </a:lnTo>
                <a:lnTo>
                  <a:pt x="663" y="4774"/>
                </a:lnTo>
                <a:lnTo>
                  <a:pt x="671" y="4806"/>
                </a:lnTo>
                <a:lnTo>
                  <a:pt x="680" y="4832"/>
                </a:lnTo>
                <a:lnTo>
                  <a:pt x="690" y="4871"/>
                </a:lnTo>
                <a:lnTo>
                  <a:pt x="699" y="4932"/>
                </a:lnTo>
                <a:lnTo>
                  <a:pt x="706" y="4995"/>
                </a:lnTo>
                <a:lnTo>
                  <a:pt x="711" y="5040"/>
                </a:lnTo>
                <a:lnTo>
                  <a:pt x="714" y="5080"/>
                </a:lnTo>
                <a:lnTo>
                  <a:pt x="721" y="5136"/>
                </a:lnTo>
                <a:lnTo>
                  <a:pt x="731" y="5193"/>
                </a:lnTo>
                <a:lnTo>
                  <a:pt x="741" y="5240"/>
                </a:lnTo>
                <a:lnTo>
                  <a:pt x="747" y="5278"/>
                </a:lnTo>
                <a:lnTo>
                  <a:pt x="748" y="5311"/>
                </a:lnTo>
                <a:lnTo>
                  <a:pt x="745" y="5339"/>
                </a:lnTo>
                <a:lnTo>
                  <a:pt x="741" y="5357"/>
                </a:lnTo>
                <a:lnTo>
                  <a:pt x="757" y="5454"/>
                </a:lnTo>
                <a:lnTo>
                  <a:pt x="756" y="5474"/>
                </a:lnTo>
                <a:lnTo>
                  <a:pt x="758" y="5496"/>
                </a:lnTo>
                <a:lnTo>
                  <a:pt x="761" y="5522"/>
                </a:lnTo>
                <a:lnTo>
                  <a:pt x="767" y="5548"/>
                </a:lnTo>
                <a:lnTo>
                  <a:pt x="774" y="5577"/>
                </a:lnTo>
                <a:lnTo>
                  <a:pt x="781" y="5604"/>
                </a:lnTo>
                <a:lnTo>
                  <a:pt x="787" y="5629"/>
                </a:lnTo>
                <a:lnTo>
                  <a:pt x="792" y="5654"/>
                </a:lnTo>
                <a:lnTo>
                  <a:pt x="797" y="5682"/>
                </a:lnTo>
                <a:lnTo>
                  <a:pt x="801" y="5720"/>
                </a:lnTo>
                <a:lnTo>
                  <a:pt x="807" y="5762"/>
                </a:lnTo>
                <a:lnTo>
                  <a:pt x="813" y="5807"/>
                </a:lnTo>
                <a:lnTo>
                  <a:pt x="819" y="5850"/>
                </a:lnTo>
                <a:lnTo>
                  <a:pt x="825" y="5888"/>
                </a:lnTo>
                <a:lnTo>
                  <a:pt x="831" y="5917"/>
                </a:lnTo>
                <a:lnTo>
                  <a:pt x="835" y="5936"/>
                </a:lnTo>
                <a:lnTo>
                  <a:pt x="843" y="5972"/>
                </a:lnTo>
                <a:lnTo>
                  <a:pt x="847" y="6028"/>
                </a:lnTo>
                <a:lnTo>
                  <a:pt x="850" y="6085"/>
                </a:lnTo>
                <a:lnTo>
                  <a:pt x="850" y="6127"/>
                </a:lnTo>
                <a:lnTo>
                  <a:pt x="852" y="6145"/>
                </a:lnTo>
                <a:lnTo>
                  <a:pt x="857" y="6169"/>
                </a:lnTo>
                <a:lnTo>
                  <a:pt x="864" y="6194"/>
                </a:lnTo>
                <a:lnTo>
                  <a:pt x="872" y="6222"/>
                </a:lnTo>
                <a:lnTo>
                  <a:pt x="881" y="6251"/>
                </a:lnTo>
                <a:lnTo>
                  <a:pt x="891" y="6276"/>
                </a:lnTo>
                <a:lnTo>
                  <a:pt x="899" y="6300"/>
                </a:lnTo>
                <a:lnTo>
                  <a:pt x="905" y="6317"/>
                </a:lnTo>
                <a:lnTo>
                  <a:pt x="911" y="6334"/>
                </a:lnTo>
                <a:lnTo>
                  <a:pt x="918" y="6355"/>
                </a:lnTo>
                <a:lnTo>
                  <a:pt x="925" y="6377"/>
                </a:lnTo>
                <a:lnTo>
                  <a:pt x="932" y="6400"/>
                </a:lnTo>
                <a:lnTo>
                  <a:pt x="939" y="6423"/>
                </a:lnTo>
                <a:lnTo>
                  <a:pt x="945" y="6443"/>
                </a:lnTo>
                <a:lnTo>
                  <a:pt x="948" y="6460"/>
                </a:lnTo>
                <a:lnTo>
                  <a:pt x="951" y="6471"/>
                </a:lnTo>
                <a:lnTo>
                  <a:pt x="955" y="6497"/>
                </a:lnTo>
                <a:lnTo>
                  <a:pt x="964" y="6534"/>
                </a:lnTo>
                <a:lnTo>
                  <a:pt x="973" y="6567"/>
                </a:lnTo>
                <a:lnTo>
                  <a:pt x="984" y="6586"/>
                </a:lnTo>
                <a:lnTo>
                  <a:pt x="988" y="6595"/>
                </a:lnTo>
                <a:lnTo>
                  <a:pt x="995" y="6610"/>
                </a:lnTo>
                <a:lnTo>
                  <a:pt x="1001" y="6629"/>
                </a:lnTo>
                <a:lnTo>
                  <a:pt x="1008" y="6650"/>
                </a:lnTo>
                <a:lnTo>
                  <a:pt x="1017" y="6672"/>
                </a:lnTo>
                <a:lnTo>
                  <a:pt x="1025" y="6693"/>
                </a:lnTo>
                <a:lnTo>
                  <a:pt x="1034" y="6709"/>
                </a:lnTo>
                <a:lnTo>
                  <a:pt x="1044" y="6719"/>
                </a:lnTo>
                <a:lnTo>
                  <a:pt x="1048" y="6747"/>
                </a:lnTo>
                <a:lnTo>
                  <a:pt x="1057" y="6792"/>
                </a:lnTo>
                <a:lnTo>
                  <a:pt x="1065" y="6839"/>
                </a:lnTo>
                <a:lnTo>
                  <a:pt x="1071" y="6874"/>
                </a:lnTo>
                <a:lnTo>
                  <a:pt x="1073" y="6889"/>
                </a:lnTo>
                <a:lnTo>
                  <a:pt x="1076" y="6909"/>
                </a:lnTo>
                <a:lnTo>
                  <a:pt x="1081" y="6931"/>
                </a:lnTo>
                <a:lnTo>
                  <a:pt x="1087" y="6954"/>
                </a:lnTo>
                <a:lnTo>
                  <a:pt x="1093" y="6977"/>
                </a:lnTo>
                <a:lnTo>
                  <a:pt x="1098" y="6998"/>
                </a:lnTo>
                <a:lnTo>
                  <a:pt x="1104" y="7015"/>
                </a:lnTo>
                <a:lnTo>
                  <a:pt x="1107" y="7026"/>
                </a:lnTo>
                <a:lnTo>
                  <a:pt x="1112" y="7048"/>
                </a:lnTo>
                <a:lnTo>
                  <a:pt x="1113" y="7074"/>
                </a:lnTo>
                <a:lnTo>
                  <a:pt x="1113" y="7100"/>
                </a:lnTo>
                <a:lnTo>
                  <a:pt x="1118" y="7119"/>
                </a:lnTo>
                <a:lnTo>
                  <a:pt x="1126" y="7143"/>
                </a:lnTo>
                <a:lnTo>
                  <a:pt x="1135" y="7179"/>
                </a:lnTo>
                <a:lnTo>
                  <a:pt x="1142" y="7217"/>
                </a:lnTo>
                <a:lnTo>
                  <a:pt x="1147" y="7246"/>
                </a:lnTo>
                <a:lnTo>
                  <a:pt x="1146" y="7274"/>
                </a:lnTo>
                <a:lnTo>
                  <a:pt x="1142" y="7309"/>
                </a:lnTo>
                <a:lnTo>
                  <a:pt x="1136" y="7345"/>
                </a:lnTo>
                <a:lnTo>
                  <a:pt x="1134" y="7369"/>
                </a:lnTo>
                <a:lnTo>
                  <a:pt x="1144" y="7395"/>
                </a:lnTo>
                <a:lnTo>
                  <a:pt x="1154" y="7429"/>
                </a:lnTo>
                <a:lnTo>
                  <a:pt x="1161" y="7469"/>
                </a:lnTo>
                <a:lnTo>
                  <a:pt x="1166" y="7509"/>
                </a:lnTo>
                <a:lnTo>
                  <a:pt x="1168" y="7529"/>
                </a:lnTo>
                <a:lnTo>
                  <a:pt x="1174" y="7548"/>
                </a:lnTo>
                <a:lnTo>
                  <a:pt x="1181" y="7567"/>
                </a:lnTo>
                <a:lnTo>
                  <a:pt x="1189" y="7585"/>
                </a:lnTo>
                <a:lnTo>
                  <a:pt x="1196" y="7602"/>
                </a:lnTo>
                <a:lnTo>
                  <a:pt x="1203" y="7618"/>
                </a:lnTo>
                <a:lnTo>
                  <a:pt x="1207" y="7633"/>
                </a:lnTo>
                <a:lnTo>
                  <a:pt x="1208" y="7646"/>
                </a:lnTo>
                <a:lnTo>
                  <a:pt x="1207" y="7667"/>
                </a:lnTo>
                <a:lnTo>
                  <a:pt x="1209" y="7683"/>
                </a:lnTo>
                <a:lnTo>
                  <a:pt x="1212" y="7698"/>
                </a:lnTo>
                <a:lnTo>
                  <a:pt x="1212" y="7710"/>
                </a:lnTo>
                <a:lnTo>
                  <a:pt x="1209" y="7736"/>
                </a:lnTo>
                <a:lnTo>
                  <a:pt x="1209" y="7779"/>
                </a:lnTo>
                <a:lnTo>
                  <a:pt x="1208" y="7822"/>
                </a:lnTo>
                <a:lnTo>
                  <a:pt x="1206" y="7851"/>
                </a:lnTo>
                <a:lnTo>
                  <a:pt x="1207" y="7864"/>
                </a:lnTo>
                <a:lnTo>
                  <a:pt x="1209" y="7888"/>
                </a:lnTo>
                <a:lnTo>
                  <a:pt x="1215" y="7916"/>
                </a:lnTo>
                <a:lnTo>
                  <a:pt x="1222" y="7948"/>
                </a:lnTo>
                <a:lnTo>
                  <a:pt x="1231" y="7981"/>
                </a:lnTo>
                <a:lnTo>
                  <a:pt x="1240" y="8011"/>
                </a:lnTo>
                <a:lnTo>
                  <a:pt x="1248" y="8040"/>
                </a:lnTo>
                <a:lnTo>
                  <a:pt x="1256" y="8060"/>
                </a:lnTo>
                <a:lnTo>
                  <a:pt x="1268" y="8095"/>
                </a:lnTo>
                <a:lnTo>
                  <a:pt x="1273" y="8128"/>
                </a:lnTo>
                <a:lnTo>
                  <a:pt x="1274" y="8155"/>
                </a:lnTo>
                <a:lnTo>
                  <a:pt x="1274" y="8173"/>
                </a:lnTo>
                <a:lnTo>
                  <a:pt x="1276" y="8190"/>
                </a:lnTo>
                <a:lnTo>
                  <a:pt x="1283" y="8215"/>
                </a:lnTo>
                <a:lnTo>
                  <a:pt x="1289" y="8247"/>
                </a:lnTo>
                <a:lnTo>
                  <a:pt x="1290" y="8285"/>
                </a:lnTo>
                <a:lnTo>
                  <a:pt x="1290" y="8307"/>
                </a:lnTo>
                <a:lnTo>
                  <a:pt x="1294" y="8330"/>
                </a:lnTo>
                <a:lnTo>
                  <a:pt x="1300" y="8356"/>
                </a:lnTo>
                <a:lnTo>
                  <a:pt x="1308" y="8382"/>
                </a:lnTo>
                <a:lnTo>
                  <a:pt x="1315" y="8407"/>
                </a:lnTo>
                <a:lnTo>
                  <a:pt x="1322" y="8432"/>
                </a:lnTo>
                <a:lnTo>
                  <a:pt x="1328" y="8455"/>
                </a:lnTo>
                <a:lnTo>
                  <a:pt x="1332" y="8476"/>
                </a:lnTo>
                <a:lnTo>
                  <a:pt x="1335" y="8495"/>
                </a:lnTo>
                <a:lnTo>
                  <a:pt x="1340" y="8518"/>
                </a:lnTo>
                <a:lnTo>
                  <a:pt x="1346" y="8538"/>
                </a:lnTo>
                <a:lnTo>
                  <a:pt x="1353" y="8559"/>
                </a:lnTo>
                <a:lnTo>
                  <a:pt x="1360" y="8579"/>
                </a:lnTo>
                <a:lnTo>
                  <a:pt x="1368" y="8596"/>
                </a:lnTo>
                <a:lnTo>
                  <a:pt x="1375" y="8611"/>
                </a:lnTo>
                <a:lnTo>
                  <a:pt x="1382" y="8622"/>
                </a:lnTo>
                <a:lnTo>
                  <a:pt x="1403" y="8619"/>
                </a:lnTo>
                <a:lnTo>
                  <a:pt x="1423" y="8618"/>
                </a:lnTo>
                <a:lnTo>
                  <a:pt x="1442" y="8616"/>
                </a:lnTo>
                <a:lnTo>
                  <a:pt x="1459" y="8614"/>
                </a:lnTo>
                <a:lnTo>
                  <a:pt x="1474" y="8612"/>
                </a:lnTo>
                <a:lnTo>
                  <a:pt x="1487" y="8611"/>
                </a:lnTo>
                <a:lnTo>
                  <a:pt x="1500" y="8611"/>
                </a:lnTo>
                <a:lnTo>
                  <a:pt x="1511" y="8611"/>
                </a:lnTo>
                <a:lnTo>
                  <a:pt x="1522" y="8611"/>
                </a:lnTo>
                <a:lnTo>
                  <a:pt x="1533" y="8611"/>
                </a:lnTo>
                <a:lnTo>
                  <a:pt x="1542" y="8611"/>
                </a:lnTo>
                <a:lnTo>
                  <a:pt x="1553" y="8611"/>
                </a:lnTo>
                <a:lnTo>
                  <a:pt x="1562" y="8609"/>
                </a:lnTo>
                <a:lnTo>
                  <a:pt x="1571" y="8608"/>
                </a:lnTo>
                <a:lnTo>
                  <a:pt x="1580" y="8607"/>
                </a:lnTo>
                <a:lnTo>
                  <a:pt x="1589" y="8606"/>
                </a:lnTo>
                <a:lnTo>
                  <a:pt x="1601" y="8603"/>
                </a:lnTo>
                <a:lnTo>
                  <a:pt x="1618" y="8600"/>
                </a:lnTo>
                <a:lnTo>
                  <a:pt x="1638" y="8594"/>
                </a:lnTo>
                <a:lnTo>
                  <a:pt x="1661" y="8587"/>
                </a:lnTo>
                <a:lnTo>
                  <a:pt x="1683" y="8580"/>
                </a:lnTo>
                <a:lnTo>
                  <a:pt x="1703" y="8574"/>
                </a:lnTo>
                <a:lnTo>
                  <a:pt x="1720" y="8568"/>
                </a:lnTo>
                <a:lnTo>
                  <a:pt x="1731" y="8562"/>
                </a:lnTo>
                <a:lnTo>
                  <a:pt x="1742" y="8557"/>
                </a:lnTo>
                <a:lnTo>
                  <a:pt x="1754" y="8551"/>
                </a:lnTo>
                <a:lnTo>
                  <a:pt x="1769" y="8546"/>
                </a:lnTo>
                <a:lnTo>
                  <a:pt x="1784" y="8541"/>
                </a:lnTo>
                <a:lnTo>
                  <a:pt x="1798" y="8536"/>
                </a:lnTo>
                <a:lnTo>
                  <a:pt x="1812" y="8532"/>
                </a:lnTo>
                <a:lnTo>
                  <a:pt x="1824" y="8529"/>
                </a:lnTo>
                <a:lnTo>
                  <a:pt x="1832" y="8526"/>
                </a:lnTo>
                <a:lnTo>
                  <a:pt x="1841" y="8524"/>
                </a:lnTo>
                <a:lnTo>
                  <a:pt x="1851" y="8521"/>
                </a:lnTo>
                <a:lnTo>
                  <a:pt x="1863" y="8518"/>
                </a:lnTo>
                <a:lnTo>
                  <a:pt x="1876" y="8515"/>
                </a:lnTo>
                <a:lnTo>
                  <a:pt x="1889" y="8513"/>
                </a:lnTo>
                <a:lnTo>
                  <a:pt x="1902" y="8510"/>
                </a:lnTo>
                <a:lnTo>
                  <a:pt x="1915" y="8510"/>
                </a:lnTo>
                <a:lnTo>
                  <a:pt x="1925" y="8510"/>
                </a:lnTo>
                <a:lnTo>
                  <a:pt x="1936" y="8511"/>
                </a:lnTo>
                <a:lnTo>
                  <a:pt x="1949" y="8511"/>
                </a:lnTo>
                <a:lnTo>
                  <a:pt x="1962" y="8513"/>
                </a:lnTo>
                <a:lnTo>
                  <a:pt x="1976" y="8513"/>
                </a:lnTo>
                <a:lnTo>
                  <a:pt x="1989" y="8514"/>
                </a:lnTo>
                <a:lnTo>
                  <a:pt x="2001" y="8514"/>
                </a:lnTo>
                <a:lnTo>
                  <a:pt x="2010" y="8515"/>
                </a:lnTo>
                <a:lnTo>
                  <a:pt x="2017" y="8516"/>
                </a:lnTo>
                <a:lnTo>
                  <a:pt x="2023" y="8518"/>
                </a:lnTo>
                <a:lnTo>
                  <a:pt x="2031" y="8518"/>
                </a:lnTo>
                <a:lnTo>
                  <a:pt x="2039" y="8518"/>
                </a:lnTo>
                <a:lnTo>
                  <a:pt x="2049" y="8518"/>
                </a:lnTo>
                <a:lnTo>
                  <a:pt x="2058" y="8516"/>
                </a:lnTo>
                <a:lnTo>
                  <a:pt x="2068" y="8515"/>
                </a:lnTo>
                <a:lnTo>
                  <a:pt x="2075" y="8514"/>
                </a:lnTo>
                <a:lnTo>
                  <a:pt x="2081" y="8513"/>
                </a:lnTo>
                <a:lnTo>
                  <a:pt x="2088" y="8510"/>
                </a:lnTo>
                <a:lnTo>
                  <a:pt x="2099" y="8504"/>
                </a:lnTo>
                <a:lnTo>
                  <a:pt x="2116" y="8497"/>
                </a:lnTo>
                <a:lnTo>
                  <a:pt x="2133" y="8488"/>
                </a:lnTo>
                <a:lnTo>
                  <a:pt x="2152" y="8481"/>
                </a:lnTo>
                <a:lnTo>
                  <a:pt x="2170" y="8473"/>
                </a:lnTo>
                <a:lnTo>
                  <a:pt x="2186" y="8467"/>
                </a:lnTo>
                <a:lnTo>
                  <a:pt x="2199" y="8464"/>
                </a:lnTo>
                <a:lnTo>
                  <a:pt x="2211" y="8461"/>
                </a:lnTo>
                <a:lnTo>
                  <a:pt x="2225" y="8459"/>
                </a:lnTo>
                <a:lnTo>
                  <a:pt x="2239" y="8455"/>
                </a:lnTo>
                <a:lnTo>
                  <a:pt x="2255" y="8451"/>
                </a:lnTo>
                <a:lnTo>
                  <a:pt x="2269" y="8448"/>
                </a:lnTo>
                <a:lnTo>
                  <a:pt x="2282" y="8443"/>
                </a:lnTo>
                <a:lnTo>
                  <a:pt x="2293" y="8440"/>
                </a:lnTo>
                <a:lnTo>
                  <a:pt x="2302" y="8437"/>
                </a:lnTo>
                <a:lnTo>
                  <a:pt x="2311" y="8434"/>
                </a:lnTo>
                <a:lnTo>
                  <a:pt x="2325" y="8429"/>
                </a:lnTo>
                <a:lnTo>
                  <a:pt x="2343" y="8426"/>
                </a:lnTo>
                <a:lnTo>
                  <a:pt x="2361" y="8421"/>
                </a:lnTo>
                <a:lnTo>
                  <a:pt x="2380" y="8416"/>
                </a:lnTo>
                <a:lnTo>
                  <a:pt x="2398" y="8411"/>
                </a:lnTo>
                <a:lnTo>
                  <a:pt x="2414" y="8408"/>
                </a:lnTo>
                <a:lnTo>
                  <a:pt x="2427" y="8406"/>
                </a:lnTo>
                <a:lnTo>
                  <a:pt x="2433" y="8405"/>
                </a:lnTo>
                <a:lnTo>
                  <a:pt x="2443" y="8404"/>
                </a:lnTo>
                <a:lnTo>
                  <a:pt x="2453" y="8400"/>
                </a:lnTo>
                <a:lnTo>
                  <a:pt x="2465" y="8397"/>
                </a:lnTo>
                <a:lnTo>
                  <a:pt x="2478" y="8393"/>
                </a:lnTo>
                <a:lnTo>
                  <a:pt x="2492" y="8389"/>
                </a:lnTo>
                <a:lnTo>
                  <a:pt x="2507" y="8384"/>
                </a:lnTo>
                <a:lnTo>
                  <a:pt x="2523" y="8379"/>
                </a:lnTo>
                <a:lnTo>
                  <a:pt x="2538" y="8374"/>
                </a:lnTo>
                <a:lnTo>
                  <a:pt x="2553" y="8369"/>
                </a:lnTo>
                <a:lnTo>
                  <a:pt x="2568" y="8364"/>
                </a:lnTo>
                <a:lnTo>
                  <a:pt x="2581" y="8359"/>
                </a:lnTo>
                <a:lnTo>
                  <a:pt x="2594" y="8356"/>
                </a:lnTo>
                <a:lnTo>
                  <a:pt x="2605" y="8352"/>
                </a:lnTo>
                <a:lnTo>
                  <a:pt x="2613" y="8350"/>
                </a:lnTo>
                <a:lnTo>
                  <a:pt x="2620" y="8347"/>
                </a:lnTo>
                <a:lnTo>
                  <a:pt x="2634" y="8344"/>
                </a:lnTo>
                <a:lnTo>
                  <a:pt x="2653" y="8337"/>
                </a:lnTo>
                <a:lnTo>
                  <a:pt x="2675" y="8330"/>
                </a:lnTo>
                <a:lnTo>
                  <a:pt x="2700" y="8324"/>
                </a:lnTo>
                <a:lnTo>
                  <a:pt x="2726" y="8317"/>
                </a:lnTo>
                <a:lnTo>
                  <a:pt x="2751" y="8310"/>
                </a:lnTo>
                <a:lnTo>
                  <a:pt x="2772" y="8307"/>
                </a:lnTo>
                <a:lnTo>
                  <a:pt x="2789" y="8304"/>
                </a:lnTo>
                <a:lnTo>
                  <a:pt x="2798" y="8303"/>
                </a:lnTo>
                <a:lnTo>
                  <a:pt x="2809" y="8303"/>
                </a:lnTo>
                <a:lnTo>
                  <a:pt x="2821" y="8302"/>
                </a:lnTo>
                <a:lnTo>
                  <a:pt x="2835" y="8301"/>
                </a:lnTo>
                <a:lnTo>
                  <a:pt x="2851" y="8299"/>
                </a:lnTo>
                <a:lnTo>
                  <a:pt x="2867" y="8298"/>
                </a:lnTo>
                <a:lnTo>
                  <a:pt x="2882" y="8297"/>
                </a:lnTo>
                <a:lnTo>
                  <a:pt x="2900" y="8296"/>
                </a:lnTo>
                <a:lnTo>
                  <a:pt x="2915" y="8293"/>
                </a:lnTo>
                <a:lnTo>
                  <a:pt x="2932" y="8292"/>
                </a:lnTo>
                <a:lnTo>
                  <a:pt x="2946" y="8291"/>
                </a:lnTo>
                <a:lnTo>
                  <a:pt x="2960" y="8290"/>
                </a:lnTo>
                <a:lnTo>
                  <a:pt x="2972" y="8288"/>
                </a:lnTo>
                <a:lnTo>
                  <a:pt x="2982" y="8286"/>
                </a:lnTo>
                <a:lnTo>
                  <a:pt x="2989" y="8285"/>
                </a:lnTo>
                <a:lnTo>
                  <a:pt x="2995" y="8284"/>
                </a:lnTo>
                <a:lnTo>
                  <a:pt x="3005" y="8282"/>
                </a:lnTo>
                <a:lnTo>
                  <a:pt x="3015" y="8281"/>
                </a:lnTo>
                <a:lnTo>
                  <a:pt x="3028" y="8281"/>
                </a:lnTo>
                <a:lnTo>
                  <a:pt x="3041" y="8280"/>
                </a:lnTo>
                <a:lnTo>
                  <a:pt x="3055" y="8280"/>
                </a:lnTo>
                <a:lnTo>
                  <a:pt x="3069" y="8280"/>
                </a:lnTo>
                <a:lnTo>
                  <a:pt x="3083" y="8279"/>
                </a:lnTo>
                <a:lnTo>
                  <a:pt x="3097" y="8277"/>
                </a:lnTo>
                <a:lnTo>
                  <a:pt x="3113" y="8274"/>
                </a:lnTo>
                <a:lnTo>
                  <a:pt x="3134" y="8270"/>
                </a:lnTo>
                <a:lnTo>
                  <a:pt x="3157" y="8265"/>
                </a:lnTo>
                <a:lnTo>
                  <a:pt x="3183" y="8260"/>
                </a:lnTo>
                <a:lnTo>
                  <a:pt x="3208" y="8255"/>
                </a:lnTo>
                <a:lnTo>
                  <a:pt x="3233" y="8252"/>
                </a:lnTo>
                <a:lnTo>
                  <a:pt x="3253" y="8248"/>
                </a:lnTo>
                <a:lnTo>
                  <a:pt x="3268" y="8247"/>
                </a:lnTo>
                <a:lnTo>
                  <a:pt x="3284" y="8246"/>
                </a:lnTo>
                <a:lnTo>
                  <a:pt x="3307" y="8242"/>
                </a:lnTo>
                <a:lnTo>
                  <a:pt x="3334" y="8238"/>
                </a:lnTo>
                <a:lnTo>
                  <a:pt x="3363" y="8233"/>
                </a:lnTo>
                <a:lnTo>
                  <a:pt x="3391" y="8228"/>
                </a:lnTo>
                <a:lnTo>
                  <a:pt x="3417" y="8222"/>
                </a:lnTo>
                <a:lnTo>
                  <a:pt x="3438" y="8217"/>
                </a:lnTo>
                <a:lnTo>
                  <a:pt x="3451" y="8212"/>
                </a:lnTo>
                <a:lnTo>
                  <a:pt x="3463" y="8206"/>
                </a:lnTo>
                <a:lnTo>
                  <a:pt x="3481" y="8199"/>
                </a:lnTo>
                <a:lnTo>
                  <a:pt x="3502" y="8190"/>
                </a:lnTo>
                <a:lnTo>
                  <a:pt x="3525" y="8181"/>
                </a:lnTo>
                <a:lnTo>
                  <a:pt x="3549" y="8172"/>
                </a:lnTo>
                <a:lnTo>
                  <a:pt x="3571" y="8163"/>
                </a:lnTo>
                <a:lnTo>
                  <a:pt x="3590" y="8156"/>
                </a:lnTo>
                <a:lnTo>
                  <a:pt x="3604" y="8151"/>
                </a:lnTo>
                <a:lnTo>
                  <a:pt x="3616" y="8147"/>
                </a:lnTo>
                <a:lnTo>
                  <a:pt x="3630" y="8144"/>
                </a:lnTo>
                <a:lnTo>
                  <a:pt x="3645" y="8141"/>
                </a:lnTo>
                <a:lnTo>
                  <a:pt x="3661" y="8139"/>
                </a:lnTo>
                <a:lnTo>
                  <a:pt x="3676" y="8136"/>
                </a:lnTo>
                <a:lnTo>
                  <a:pt x="3691" y="8134"/>
                </a:lnTo>
                <a:lnTo>
                  <a:pt x="3704" y="8130"/>
                </a:lnTo>
                <a:lnTo>
                  <a:pt x="3716" y="8127"/>
                </a:lnTo>
                <a:lnTo>
                  <a:pt x="3722" y="8124"/>
                </a:lnTo>
                <a:lnTo>
                  <a:pt x="3730" y="8121"/>
                </a:lnTo>
                <a:lnTo>
                  <a:pt x="3741" y="8116"/>
                </a:lnTo>
                <a:lnTo>
                  <a:pt x="3751" y="8112"/>
                </a:lnTo>
                <a:lnTo>
                  <a:pt x="3764" y="8106"/>
                </a:lnTo>
                <a:lnTo>
                  <a:pt x="3778" y="8101"/>
                </a:lnTo>
                <a:lnTo>
                  <a:pt x="3792" y="8095"/>
                </a:lnTo>
                <a:lnTo>
                  <a:pt x="3808" y="8089"/>
                </a:lnTo>
                <a:lnTo>
                  <a:pt x="3823" y="8083"/>
                </a:lnTo>
                <a:lnTo>
                  <a:pt x="3838" y="8076"/>
                </a:lnTo>
                <a:lnTo>
                  <a:pt x="3852" y="8072"/>
                </a:lnTo>
                <a:lnTo>
                  <a:pt x="3866" y="8065"/>
                </a:lnTo>
                <a:lnTo>
                  <a:pt x="3879" y="8060"/>
                </a:lnTo>
                <a:lnTo>
                  <a:pt x="3892" y="8056"/>
                </a:lnTo>
                <a:lnTo>
                  <a:pt x="3903" y="8052"/>
                </a:lnTo>
                <a:lnTo>
                  <a:pt x="3912" y="8048"/>
                </a:lnTo>
                <a:lnTo>
                  <a:pt x="3922" y="8045"/>
                </a:lnTo>
                <a:lnTo>
                  <a:pt x="3932" y="8041"/>
                </a:lnTo>
                <a:lnTo>
                  <a:pt x="3944" y="8037"/>
                </a:lnTo>
                <a:lnTo>
                  <a:pt x="3956" y="8034"/>
                </a:lnTo>
                <a:lnTo>
                  <a:pt x="3969" y="8030"/>
                </a:lnTo>
                <a:lnTo>
                  <a:pt x="3983" y="8026"/>
                </a:lnTo>
                <a:lnTo>
                  <a:pt x="3996" y="8022"/>
                </a:lnTo>
                <a:lnTo>
                  <a:pt x="4010" y="8019"/>
                </a:lnTo>
                <a:lnTo>
                  <a:pt x="4024" y="8015"/>
                </a:lnTo>
                <a:lnTo>
                  <a:pt x="4038" y="8011"/>
                </a:lnTo>
                <a:lnTo>
                  <a:pt x="4051" y="8008"/>
                </a:lnTo>
                <a:lnTo>
                  <a:pt x="4063" y="8005"/>
                </a:lnTo>
                <a:lnTo>
                  <a:pt x="4074" y="8003"/>
                </a:lnTo>
                <a:lnTo>
                  <a:pt x="4085" y="8000"/>
                </a:lnTo>
                <a:lnTo>
                  <a:pt x="4094" y="7999"/>
                </a:lnTo>
                <a:lnTo>
                  <a:pt x="4103" y="7998"/>
                </a:lnTo>
                <a:lnTo>
                  <a:pt x="4111" y="7997"/>
                </a:lnTo>
                <a:lnTo>
                  <a:pt x="4120" y="7996"/>
                </a:lnTo>
                <a:lnTo>
                  <a:pt x="4132" y="7996"/>
                </a:lnTo>
                <a:lnTo>
                  <a:pt x="4145" y="7994"/>
                </a:lnTo>
                <a:lnTo>
                  <a:pt x="4159" y="7993"/>
                </a:lnTo>
                <a:lnTo>
                  <a:pt x="4173" y="7992"/>
                </a:lnTo>
                <a:lnTo>
                  <a:pt x="4188" y="7991"/>
                </a:lnTo>
                <a:lnTo>
                  <a:pt x="4204" y="7989"/>
                </a:lnTo>
                <a:lnTo>
                  <a:pt x="4219" y="7989"/>
                </a:lnTo>
                <a:lnTo>
                  <a:pt x="4233" y="7988"/>
                </a:lnTo>
                <a:lnTo>
                  <a:pt x="4247" y="7988"/>
                </a:lnTo>
                <a:lnTo>
                  <a:pt x="4260" y="7987"/>
                </a:lnTo>
                <a:lnTo>
                  <a:pt x="4272" y="7987"/>
                </a:lnTo>
                <a:lnTo>
                  <a:pt x="4283" y="7986"/>
                </a:lnTo>
                <a:lnTo>
                  <a:pt x="4291" y="7986"/>
                </a:lnTo>
                <a:lnTo>
                  <a:pt x="4297" y="7986"/>
                </a:lnTo>
                <a:lnTo>
                  <a:pt x="4310" y="7986"/>
                </a:lnTo>
                <a:lnTo>
                  <a:pt x="4325" y="7986"/>
                </a:lnTo>
                <a:lnTo>
                  <a:pt x="4344" y="7987"/>
                </a:lnTo>
                <a:lnTo>
                  <a:pt x="4362" y="7987"/>
                </a:lnTo>
                <a:lnTo>
                  <a:pt x="4381" y="7988"/>
                </a:lnTo>
                <a:lnTo>
                  <a:pt x="4399" y="7989"/>
                </a:lnTo>
                <a:lnTo>
                  <a:pt x="4414" y="7992"/>
                </a:lnTo>
                <a:lnTo>
                  <a:pt x="4425" y="7996"/>
                </a:lnTo>
                <a:lnTo>
                  <a:pt x="4439" y="7988"/>
                </a:lnTo>
                <a:lnTo>
                  <a:pt x="4457" y="7981"/>
                </a:lnTo>
                <a:lnTo>
                  <a:pt x="4475" y="7975"/>
                </a:lnTo>
                <a:lnTo>
                  <a:pt x="4494" y="7967"/>
                </a:lnTo>
                <a:lnTo>
                  <a:pt x="4512" y="7962"/>
                </a:lnTo>
                <a:lnTo>
                  <a:pt x="4526" y="7959"/>
                </a:lnTo>
                <a:lnTo>
                  <a:pt x="4536" y="7956"/>
                </a:lnTo>
                <a:lnTo>
                  <a:pt x="4540" y="7955"/>
                </a:lnTo>
                <a:lnTo>
                  <a:pt x="4544" y="7955"/>
                </a:lnTo>
                <a:lnTo>
                  <a:pt x="4553" y="7955"/>
                </a:lnTo>
                <a:lnTo>
                  <a:pt x="4567" y="7955"/>
                </a:lnTo>
                <a:lnTo>
                  <a:pt x="4583" y="7955"/>
                </a:lnTo>
                <a:lnTo>
                  <a:pt x="4602" y="7954"/>
                </a:lnTo>
                <a:lnTo>
                  <a:pt x="4622" y="7953"/>
                </a:lnTo>
                <a:lnTo>
                  <a:pt x="4640" y="7951"/>
                </a:lnTo>
                <a:lnTo>
                  <a:pt x="4655" y="7948"/>
                </a:lnTo>
                <a:lnTo>
                  <a:pt x="4667" y="7944"/>
                </a:lnTo>
                <a:lnTo>
                  <a:pt x="4676" y="7942"/>
                </a:lnTo>
                <a:lnTo>
                  <a:pt x="4685" y="7939"/>
                </a:lnTo>
                <a:lnTo>
                  <a:pt x="4692" y="7937"/>
                </a:lnTo>
                <a:lnTo>
                  <a:pt x="4699" y="7934"/>
                </a:lnTo>
                <a:lnTo>
                  <a:pt x="4706" y="7932"/>
                </a:lnTo>
                <a:lnTo>
                  <a:pt x="4715" y="7931"/>
                </a:lnTo>
                <a:lnTo>
                  <a:pt x="4726" y="7929"/>
                </a:lnTo>
                <a:lnTo>
                  <a:pt x="4733" y="7928"/>
                </a:lnTo>
                <a:lnTo>
                  <a:pt x="4741" y="7927"/>
                </a:lnTo>
                <a:lnTo>
                  <a:pt x="4752" y="7926"/>
                </a:lnTo>
                <a:lnTo>
                  <a:pt x="4763" y="7923"/>
                </a:lnTo>
                <a:lnTo>
                  <a:pt x="4777" y="7920"/>
                </a:lnTo>
                <a:lnTo>
                  <a:pt x="4792" y="7917"/>
                </a:lnTo>
                <a:lnTo>
                  <a:pt x="4807" y="7912"/>
                </a:lnTo>
                <a:lnTo>
                  <a:pt x="4823" y="7909"/>
                </a:lnTo>
                <a:lnTo>
                  <a:pt x="4840" y="7904"/>
                </a:lnTo>
                <a:lnTo>
                  <a:pt x="4857" y="7899"/>
                </a:lnTo>
                <a:lnTo>
                  <a:pt x="4875" y="7893"/>
                </a:lnTo>
                <a:lnTo>
                  <a:pt x="4893" y="7886"/>
                </a:lnTo>
                <a:lnTo>
                  <a:pt x="4910" y="7880"/>
                </a:lnTo>
                <a:lnTo>
                  <a:pt x="4928" y="7873"/>
                </a:lnTo>
                <a:lnTo>
                  <a:pt x="4946" y="7866"/>
                </a:lnTo>
                <a:lnTo>
                  <a:pt x="4962" y="7858"/>
                </a:lnTo>
                <a:lnTo>
                  <a:pt x="4979" y="7851"/>
                </a:lnTo>
                <a:lnTo>
                  <a:pt x="4995" y="7844"/>
                </a:lnTo>
                <a:lnTo>
                  <a:pt x="5011" y="7837"/>
                </a:lnTo>
                <a:lnTo>
                  <a:pt x="5028" y="7833"/>
                </a:lnTo>
                <a:lnTo>
                  <a:pt x="5044" y="7826"/>
                </a:lnTo>
                <a:lnTo>
                  <a:pt x="5061" y="7823"/>
                </a:lnTo>
                <a:lnTo>
                  <a:pt x="5077" y="7818"/>
                </a:lnTo>
                <a:lnTo>
                  <a:pt x="5093" y="7814"/>
                </a:lnTo>
                <a:lnTo>
                  <a:pt x="5108" y="7812"/>
                </a:lnTo>
                <a:lnTo>
                  <a:pt x="5121" y="7808"/>
                </a:lnTo>
                <a:lnTo>
                  <a:pt x="5134" y="7806"/>
                </a:lnTo>
                <a:lnTo>
                  <a:pt x="5147" y="7804"/>
                </a:lnTo>
                <a:lnTo>
                  <a:pt x="5157" y="7802"/>
                </a:lnTo>
                <a:lnTo>
                  <a:pt x="5167" y="7801"/>
                </a:lnTo>
                <a:lnTo>
                  <a:pt x="5175" y="7799"/>
                </a:lnTo>
                <a:lnTo>
                  <a:pt x="5181" y="7798"/>
                </a:lnTo>
                <a:lnTo>
                  <a:pt x="5192" y="7796"/>
                </a:lnTo>
                <a:lnTo>
                  <a:pt x="5205" y="7793"/>
                </a:lnTo>
                <a:lnTo>
                  <a:pt x="5220" y="7791"/>
                </a:lnTo>
                <a:lnTo>
                  <a:pt x="5235" y="7787"/>
                </a:lnTo>
                <a:lnTo>
                  <a:pt x="5250" y="7784"/>
                </a:lnTo>
                <a:lnTo>
                  <a:pt x="5263" y="7777"/>
                </a:lnTo>
                <a:lnTo>
                  <a:pt x="5276" y="7773"/>
                </a:lnTo>
                <a:lnTo>
                  <a:pt x="5287" y="7765"/>
                </a:lnTo>
                <a:lnTo>
                  <a:pt x="5301" y="7759"/>
                </a:lnTo>
                <a:lnTo>
                  <a:pt x="5321" y="7757"/>
                </a:lnTo>
                <a:lnTo>
                  <a:pt x="5345" y="7755"/>
                </a:lnTo>
                <a:lnTo>
                  <a:pt x="5372" y="7755"/>
                </a:lnTo>
                <a:lnTo>
                  <a:pt x="5399" y="7758"/>
                </a:lnTo>
                <a:lnTo>
                  <a:pt x="5425" y="7759"/>
                </a:lnTo>
                <a:lnTo>
                  <a:pt x="5446" y="7761"/>
                </a:lnTo>
                <a:lnTo>
                  <a:pt x="5461" y="7763"/>
                </a:lnTo>
                <a:lnTo>
                  <a:pt x="5473" y="7763"/>
                </a:lnTo>
                <a:lnTo>
                  <a:pt x="5490" y="7761"/>
                </a:lnTo>
                <a:lnTo>
                  <a:pt x="5509" y="7760"/>
                </a:lnTo>
                <a:lnTo>
                  <a:pt x="5530" y="7757"/>
                </a:lnTo>
                <a:lnTo>
                  <a:pt x="5551" y="7754"/>
                </a:lnTo>
                <a:lnTo>
                  <a:pt x="5572" y="7752"/>
                </a:lnTo>
                <a:lnTo>
                  <a:pt x="5591" y="7749"/>
                </a:lnTo>
                <a:lnTo>
                  <a:pt x="5607" y="7749"/>
                </a:lnTo>
                <a:lnTo>
                  <a:pt x="5616" y="7749"/>
                </a:lnTo>
                <a:lnTo>
                  <a:pt x="5624" y="7748"/>
                </a:lnTo>
                <a:lnTo>
                  <a:pt x="5635" y="7746"/>
                </a:lnTo>
                <a:lnTo>
                  <a:pt x="5646" y="7743"/>
                </a:lnTo>
                <a:lnTo>
                  <a:pt x="5658" y="7741"/>
                </a:lnTo>
                <a:lnTo>
                  <a:pt x="5671" y="7738"/>
                </a:lnTo>
                <a:lnTo>
                  <a:pt x="5684" y="7735"/>
                </a:lnTo>
                <a:lnTo>
                  <a:pt x="5698" y="7731"/>
                </a:lnTo>
                <a:lnTo>
                  <a:pt x="5712" y="7728"/>
                </a:lnTo>
                <a:lnTo>
                  <a:pt x="5725" y="7725"/>
                </a:lnTo>
                <a:lnTo>
                  <a:pt x="5739" y="7722"/>
                </a:lnTo>
                <a:lnTo>
                  <a:pt x="5752" y="7720"/>
                </a:lnTo>
                <a:lnTo>
                  <a:pt x="5764" y="7717"/>
                </a:lnTo>
                <a:lnTo>
                  <a:pt x="5776" y="7716"/>
                </a:lnTo>
                <a:lnTo>
                  <a:pt x="5786" y="7715"/>
                </a:lnTo>
                <a:lnTo>
                  <a:pt x="5796" y="7715"/>
                </a:lnTo>
                <a:lnTo>
                  <a:pt x="5805" y="7715"/>
                </a:lnTo>
                <a:lnTo>
                  <a:pt x="5816" y="7715"/>
                </a:lnTo>
                <a:lnTo>
                  <a:pt x="5829" y="7715"/>
                </a:lnTo>
                <a:lnTo>
                  <a:pt x="5841" y="7714"/>
                </a:lnTo>
                <a:lnTo>
                  <a:pt x="5856" y="7712"/>
                </a:lnTo>
                <a:lnTo>
                  <a:pt x="5870" y="7710"/>
                </a:lnTo>
                <a:lnTo>
                  <a:pt x="5885" y="7709"/>
                </a:lnTo>
                <a:lnTo>
                  <a:pt x="5900" y="7705"/>
                </a:lnTo>
                <a:lnTo>
                  <a:pt x="5916" y="7703"/>
                </a:lnTo>
                <a:lnTo>
                  <a:pt x="5931" y="7699"/>
                </a:lnTo>
                <a:lnTo>
                  <a:pt x="5946" y="7694"/>
                </a:lnTo>
                <a:lnTo>
                  <a:pt x="5961" y="7689"/>
                </a:lnTo>
                <a:lnTo>
                  <a:pt x="5975" y="7683"/>
                </a:lnTo>
                <a:lnTo>
                  <a:pt x="5990" y="7676"/>
                </a:lnTo>
                <a:lnTo>
                  <a:pt x="6003" y="7668"/>
                </a:lnTo>
                <a:lnTo>
                  <a:pt x="6014" y="7660"/>
                </a:lnTo>
                <a:lnTo>
                  <a:pt x="6044" y="7661"/>
                </a:lnTo>
                <a:lnTo>
                  <a:pt x="6064" y="7649"/>
                </a:lnTo>
                <a:lnTo>
                  <a:pt x="6080" y="7650"/>
                </a:lnTo>
                <a:lnTo>
                  <a:pt x="6081" y="7649"/>
                </a:lnTo>
                <a:lnTo>
                  <a:pt x="6085" y="7646"/>
                </a:lnTo>
                <a:lnTo>
                  <a:pt x="6090" y="7643"/>
                </a:lnTo>
                <a:lnTo>
                  <a:pt x="6097" y="7639"/>
                </a:lnTo>
                <a:lnTo>
                  <a:pt x="6104" y="7635"/>
                </a:lnTo>
                <a:lnTo>
                  <a:pt x="6111" y="7633"/>
                </a:lnTo>
                <a:lnTo>
                  <a:pt x="6118" y="7632"/>
                </a:lnTo>
                <a:lnTo>
                  <a:pt x="6125" y="7632"/>
                </a:lnTo>
                <a:lnTo>
                  <a:pt x="6132" y="7633"/>
                </a:lnTo>
                <a:lnTo>
                  <a:pt x="6139" y="7632"/>
                </a:lnTo>
                <a:lnTo>
                  <a:pt x="6148" y="7630"/>
                </a:lnTo>
                <a:lnTo>
                  <a:pt x="6157" y="7629"/>
                </a:lnTo>
                <a:lnTo>
                  <a:pt x="6165" y="7628"/>
                </a:lnTo>
                <a:lnTo>
                  <a:pt x="6174" y="7627"/>
                </a:lnTo>
                <a:lnTo>
                  <a:pt x="6181" y="7627"/>
                </a:lnTo>
                <a:lnTo>
                  <a:pt x="6188" y="7628"/>
                </a:lnTo>
                <a:lnTo>
                  <a:pt x="6187" y="7594"/>
                </a:lnTo>
                <a:lnTo>
                  <a:pt x="6187" y="7564"/>
                </a:lnTo>
                <a:lnTo>
                  <a:pt x="6184" y="7538"/>
                </a:lnTo>
                <a:lnTo>
                  <a:pt x="6172" y="7514"/>
                </a:lnTo>
                <a:lnTo>
                  <a:pt x="6164" y="7503"/>
                </a:lnTo>
                <a:lnTo>
                  <a:pt x="6157" y="7494"/>
                </a:lnTo>
                <a:lnTo>
                  <a:pt x="6149" y="7486"/>
                </a:lnTo>
                <a:lnTo>
                  <a:pt x="6144" y="7475"/>
                </a:lnTo>
                <a:lnTo>
                  <a:pt x="6138" y="7463"/>
                </a:lnTo>
                <a:lnTo>
                  <a:pt x="6133" y="7444"/>
                </a:lnTo>
                <a:lnTo>
                  <a:pt x="6127" y="7418"/>
                </a:lnTo>
                <a:lnTo>
                  <a:pt x="6122" y="7385"/>
                </a:lnTo>
                <a:lnTo>
                  <a:pt x="6117" y="7322"/>
                </a:lnTo>
                <a:lnTo>
                  <a:pt x="6113" y="7280"/>
                </a:lnTo>
                <a:lnTo>
                  <a:pt x="6111" y="7253"/>
                </a:lnTo>
                <a:lnTo>
                  <a:pt x="6106" y="7233"/>
                </a:lnTo>
                <a:lnTo>
                  <a:pt x="6101" y="7210"/>
                </a:lnTo>
                <a:lnTo>
                  <a:pt x="6097" y="7177"/>
                </a:lnTo>
                <a:lnTo>
                  <a:pt x="6090" y="7140"/>
                </a:lnTo>
                <a:lnTo>
                  <a:pt x="6077" y="7106"/>
                </a:lnTo>
                <a:lnTo>
                  <a:pt x="6065" y="7070"/>
                </a:lnTo>
                <a:lnTo>
                  <a:pt x="6058" y="7032"/>
                </a:lnTo>
                <a:lnTo>
                  <a:pt x="6055" y="6993"/>
                </a:lnTo>
                <a:lnTo>
                  <a:pt x="6055" y="6956"/>
                </a:lnTo>
                <a:lnTo>
                  <a:pt x="6055" y="6917"/>
                </a:lnTo>
                <a:lnTo>
                  <a:pt x="6053" y="6873"/>
                </a:lnTo>
                <a:lnTo>
                  <a:pt x="6046" y="6830"/>
                </a:lnTo>
                <a:lnTo>
                  <a:pt x="6034" y="6796"/>
                </a:lnTo>
                <a:lnTo>
                  <a:pt x="6027" y="6782"/>
                </a:lnTo>
                <a:lnTo>
                  <a:pt x="6023" y="6770"/>
                </a:lnTo>
                <a:lnTo>
                  <a:pt x="6017" y="6757"/>
                </a:lnTo>
                <a:lnTo>
                  <a:pt x="6012" y="6741"/>
                </a:lnTo>
                <a:lnTo>
                  <a:pt x="6006" y="6721"/>
                </a:lnTo>
                <a:lnTo>
                  <a:pt x="5998" y="6695"/>
                </a:lnTo>
                <a:lnTo>
                  <a:pt x="5990" y="6665"/>
                </a:lnTo>
                <a:lnTo>
                  <a:pt x="5979" y="6624"/>
                </a:lnTo>
                <a:lnTo>
                  <a:pt x="5967" y="6583"/>
                </a:lnTo>
                <a:lnTo>
                  <a:pt x="5955" y="6546"/>
                </a:lnTo>
                <a:lnTo>
                  <a:pt x="5944" y="6514"/>
                </a:lnTo>
                <a:lnTo>
                  <a:pt x="5934" y="6486"/>
                </a:lnTo>
                <a:lnTo>
                  <a:pt x="5926" y="6460"/>
                </a:lnTo>
                <a:lnTo>
                  <a:pt x="5919" y="6436"/>
                </a:lnTo>
                <a:lnTo>
                  <a:pt x="5914" y="6414"/>
                </a:lnTo>
                <a:lnTo>
                  <a:pt x="5912" y="6392"/>
                </a:lnTo>
                <a:lnTo>
                  <a:pt x="5912" y="6356"/>
                </a:lnTo>
                <a:lnTo>
                  <a:pt x="5916" y="6334"/>
                </a:lnTo>
                <a:lnTo>
                  <a:pt x="5920" y="6317"/>
                </a:lnTo>
                <a:lnTo>
                  <a:pt x="5924" y="6297"/>
                </a:lnTo>
                <a:lnTo>
                  <a:pt x="5919" y="6279"/>
                </a:lnTo>
                <a:lnTo>
                  <a:pt x="5913" y="6259"/>
                </a:lnTo>
                <a:lnTo>
                  <a:pt x="5907" y="6238"/>
                </a:lnTo>
                <a:lnTo>
                  <a:pt x="5899" y="6215"/>
                </a:lnTo>
                <a:lnTo>
                  <a:pt x="5892" y="6193"/>
                </a:lnTo>
                <a:lnTo>
                  <a:pt x="5884" y="6171"/>
                </a:lnTo>
                <a:lnTo>
                  <a:pt x="5876" y="6150"/>
                </a:lnTo>
                <a:lnTo>
                  <a:pt x="5867" y="6131"/>
                </a:lnTo>
                <a:lnTo>
                  <a:pt x="5853" y="6097"/>
                </a:lnTo>
                <a:lnTo>
                  <a:pt x="5844" y="6068"/>
                </a:lnTo>
                <a:lnTo>
                  <a:pt x="5838" y="6036"/>
                </a:lnTo>
                <a:lnTo>
                  <a:pt x="5834" y="5995"/>
                </a:lnTo>
                <a:lnTo>
                  <a:pt x="5832" y="5968"/>
                </a:lnTo>
                <a:lnTo>
                  <a:pt x="5829" y="5937"/>
                </a:lnTo>
                <a:lnTo>
                  <a:pt x="5823" y="5903"/>
                </a:lnTo>
                <a:lnTo>
                  <a:pt x="5817" y="5868"/>
                </a:lnTo>
                <a:lnTo>
                  <a:pt x="5810" y="5833"/>
                </a:lnTo>
                <a:lnTo>
                  <a:pt x="5803" y="5798"/>
                </a:lnTo>
                <a:lnTo>
                  <a:pt x="5794" y="5765"/>
                </a:lnTo>
                <a:lnTo>
                  <a:pt x="5786" y="5736"/>
                </a:lnTo>
                <a:lnTo>
                  <a:pt x="5774" y="5682"/>
                </a:lnTo>
                <a:lnTo>
                  <a:pt x="5769" y="5631"/>
                </a:lnTo>
                <a:lnTo>
                  <a:pt x="5769" y="5583"/>
                </a:lnTo>
                <a:lnTo>
                  <a:pt x="5772" y="5539"/>
                </a:lnTo>
                <a:lnTo>
                  <a:pt x="5777" y="5498"/>
                </a:lnTo>
                <a:lnTo>
                  <a:pt x="5781" y="5463"/>
                </a:lnTo>
                <a:lnTo>
                  <a:pt x="5785" y="5435"/>
                </a:lnTo>
                <a:lnTo>
                  <a:pt x="5789" y="5414"/>
                </a:lnTo>
                <a:lnTo>
                  <a:pt x="5783" y="5399"/>
                </a:lnTo>
                <a:lnTo>
                  <a:pt x="5776" y="5383"/>
                </a:lnTo>
                <a:lnTo>
                  <a:pt x="5770" y="5366"/>
                </a:lnTo>
                <a:lnTo>
                  <a:pt x="5763" y="5349"/>
                </a:lnTo>
                <a:lnTo>
                  <a:pt x="5756" y="5330"/>
                </a:lnTo>
                <a:lnTo>
                  <a:pt x="5749" y="5312"/>
                </a:lnTo>
                <a:lnTo>
                  <a:pt x="5742" y="5292"/>
                </a:lnTo>
                <a:lnTo>
                  <a:pt x="5733" y="5273"/>
                </a:lnTo>
                <a:lnTo>
                  <a:pt x="5723" y="5226"/>
                </a:lnTo>
                <a:lnTo>
                  <a:pt x="5722" y="5172"/>
                </a:lnTo>
                <a:lnTo>
                  <a:pt x="5724" y="5118"/>
                </a:lnTo>
                <a:lnTo>
                  <a:pt x="5725" y="5072"/>
                </a:lnTo>
                <a:lnTo>
                  <a:pt x="5726" y="5020"/>
                </a:lnTo>
                <a:lnTo>
                  <a:pt x="5731" y="4954"/>
                </a:lnTo>
                <a:lnTo>
                  <a:pt x="5732" y="4893"/>
                </a:lnTo>
                <a:lnTo>
                  <a:pt x="5726" y="4851"/>
                </a:lnTo>
                <a:lnTo>
                  <a:pt x="5719" y="4835"/>
                </a:lnTo>
                <a:lnTo>
                  <a:pt x="5711" y="4814"/>
                </a:lnTo>
                <a:lnTo>
                  <a:pt x="5702" y="4789"/>
                </a:lnTo>
                <a:lnTo>
                  <a:pt x="5691" y="4761"/>
                </a:lnTo>
                <a:lnTo>
                  <a:pt x="5682" y="4732"/>
                </a:lnTo>
                <a:lnTo>
                  <a:pt x="5672" y="4705"/>
                </a:lnTo>
                <a:lnTo>
                  <a:pt x="5666" y="4681"/>
                </a:lnTo>
                <a:lnTo>
                  <a:pt x="5663" y="4660"/>
                </a:lnTo>
                <a:lnTo>
                  <a:pt x="5662" y="4615"/>
                </a:lnTo>
                <a:lnTo>
                  <a:pt x="5663" y="4560"/>
                </a:lnTo>
                <a:lnTo>
                  <a:pt x="5659" y="4506"/>
                </a:lnTo>
                <a:lnTo>
                  <a:pt x="5645" y="4466"/>
                </a:lnTo>
                <a:lnTo>
                  <a:pt x="5635" y="4452"/>
                </a:lnTo>
                <a:lnTo>
                  <a:pt x="5623" y="4437"/>
                </a:lnTo>
                <a:lnTo>
                  <a:pt x="5612" y="4420"/>
                </a:lnTo>
                <a:lnTo>
                  <a:pt x="5603" y="4402"/>
                </a:lnTo>
                <a:lnTo>
                  <a:pt x="5592" y="4382"/>
                </a:lnTo>
                <a:lnTo>
                  <a:pt x="5585" y="4360"/>
                </a:lnTo>
                <a:lnTo>
                  <a:pt x="5578" y="4337"/>
                </a:lnTo>
                <a:lnTo>
                  <a:pt x="5573" y="4311"/>
                </a:lnTo>
                <a:lnTo>
                  <a:pt x="5572" y="4253"/>
                </a:lnTo>
                <a:lnTo>
                  <a:pt x="5578" y="4197"/>
                </a:lnTo>
                <a:lnTo>
                  <a:pt x="5588" y="4149"/>
                </a:lnTo>
                <a:lnTo>
                  <a:pt x="5593" y="4118"/>
                </a:lnTo>
                <a:lnTo>
                  <a:pt x="5583" y="4098"/>
                </a:lnTo>
                <a:lnTo>
                  <a:pt x="5573" y="4073"/>
                </a:lnTo>
                <a:lnTo>
                  <a:pt x="5565" y="4049"/>
                </a:lnTo>
                <a:lnTo>
                  <a:pt x="5559" y="4024"/>
                </a:lnTo>
                <a:lnTo>
                  <a:pt x="5553" y="4002"/>
                </a:lnTo>
                <a:lnTo>
                  <a:pt x="5549" y="3984"/>
                </a:lnTo>
                <a:lnTo>
                  <a:pt x="5546" y="3973"/>
                </a:lnTo>
                <a:lnTo>
                  <a:pt x="5545" y="3968"/>
                </a:lnTo>
                <a:lnTo>
                  <a:pt x="5548" y="3955"/>
                </a:lnTo>
                <a:lnTo>
                  <a:pt x="5552" y="3922"/>
                </a:lnTo>
                <a:lnTo>
                  <a:pt x="5551" y="3878"/>
                </a:lnTo>
                <a:lnTo>
                  <a:pt x="5538" y="3832"/>
                </a:lnTo>
                <a:lnTo>
                  <a:pt x="5531" y="3812"/>
                </a:lnTo>
                <a:lnTo>
                  <a:pt x="5530" y="3796"/>
                </a:lnTo>
                <a:lnTo>
                  <a:pt x="5532" y="3784"/>
                </a:lnTo>
                <a:lnTo>
                  <a:pt x="5536" y="3773"/>
                </a:lnTo>
                <a:lnTo>
                  <a:pt x="5539" y="3763"/>
                </a:lnTo>
                <a:lnTo>
                  <a:pt x="5540" y="3751"/>
                </a:lnTo>
                <a:lnTo>
                  <a:pt x="5538" y="3736"/>
                </a:lnTo>
                <a:lnTo>
                  <a:pt x="5529" y="3718"/>
                </a:lnTo>
                <a:lnTo>
                  <a:pt x="5516" y="3697"/>
                </a:lnTo>
                <a:lnTo>
                  <a:pt x="5504" y="3675"/>
                </a:lnTo>
                <a:lnTo>
                  <a:pt x="5492" y="3653"/>
                </a:lnTo>
                <a:lnTo>
                  <a:pt x="5483" y="3632"/>
                </a:lnTo>
                <a:lnTo>
                  <a:pt x="5475" y="3611"/>
                </a:lnTo>
                <a:lnTo>
                  <a:pt x="5470" y="3592"/>
                </a:lnTo>
                <a:lnTo>
                  <a:pt x="5469" y="3573"/>
                </a:lnTo>
                <a:lnTo>
                  <a:pt x="5471" y="3556"/>
                </a:lnTo>
                <a:lnTo>
                  <a:pt x="5476" y="3540"/>
                </a:lnTo>
                <a:lnTo>
                  <a:pt x="5479" y="3525"/>
                </a:lnTo>
                <a:lnTo>
                  <a:pt x="5483" y="3511"/>
                </a:lnTo>
                <a:lnTo>
                  <a:pt x="5485" y="3496"/>
                </a:lnTo>
                <a:lnTo>
                  <a:pt x="5484" y="3483"/>
                </a:lnTo>
                <a:lnTo>
                  <a:pt x="5481" y="3469"/>
                </a:lnTo>
                <a:lnTo>
                  <a:pt x="5473" y="3457"/>
                </a:lnTo>
                <a:lnTo>
                  <a:pt x="5463" y="3445"/>
                </a:lnTo>
                <a:lnTo>
                  <a:pt x="5452" y="3432"/>
                </a:lnTo>
                <a:lnTo>
                  <a:pt x="5445" y="3416"/>
                </a:lnTo>
                <a:lnTo>
                  <a:pt x="5443" y="3399"/>
                </a:lnTo>
                <a:lnTo>
                  <a:pt x="5443" y="3382"/>
                </a:lnTo>
                <a:lnTo>
                  <a:pt x="5445" y="3364"/>
                </a:lnTo>
                <a:lnTo>
                  <a:pt x="5448" y="3344"/>
                </a:lnTo>
                <a:lnTo>
                  <a:pt x="5451" y="3327"/>
                </a:lnTo>
                <a:lnTo>
                  <a:pt x="5455" y="3310"/>
                </a:lnTo>
                <a:lnTo>
                  <a:pt x="5456" y="3290"/>
                </a:lnTo>
                <a:lnTo>
                  <a:pt x="5456" y="3262"/>
                </a:lnTo>
                <a:lnTo>
                  <a:pt x="5452" y="3229"/>
                </a:lnTo>
                <a:lnTo>
                  <a:pt x="5448" y="3191"/>
                </a:lnTo>
                <a:lnTo>
                  <a:pt x="5441" y="3152"/>
                </a:lnTo>
                <a:lnTo>
                  <a:pt x="5432" y="3112"/>
                </a:lnTo>
                <a:lnTo>
                  <a:pt x="5423" y="3074"/>
                </a:lnTo>
                <a:lnTo>
                  <a:pt x="5412" y="3040"/>
                </a:lnTo>
                <a:lnTo>
                  <a:pt x="5401" y="3007"/>
                </a:lnTo>
                <a:lnTo>
                  <a:pt x="5389" y="2974"/>
                </a:lnTo>
                <a:lnTo>
                  <a:pt x="5376" y="2938"/>
                </a:lnTo>
                <a:lnTo>
                  <a:pt x="5364" y="2903"/>
                </a:lnTo>
                <a:lnTo>
                  <a:pt x="5351" y="2867"/>
                </a:lnTo>
                <a:lnTo>
                  <a:pt x="5339" y="2832"/>
                </a:lnTo>
                <a:lnTo>
                  <a:pt x="5328" y="2799"/>
                </a:lnTo>
                <a:lnTo>
                  <a:pt x="5318" y="2766"/>
                </a:lnTo>
                <a:lnTo>
                  <a:pt x="5323" y="2718"/>
                </a:lnTo>
                <a:lnTo>
                  <a:pt x="5330" y="2649"/>
                </a:lnTo>
                <a:lnTo>
                  <a:pt x="5336" y="2579"/>
                </a:lnTo>
                <a:lnTo>
                  <a:pt x="5337" y="2528"/>
                </a:lnTo>
                <a:lnTo>
                  <a:pt x="5335" y="2508"/>
                </a:lnTo>
                <a:lnTo>
                  <a:pt x="5332" y="2485"/>
                </a:lnTo>
                <a:lnTo>
                  <a:pt x="5329" y="2459"/>
                </a:lnTo>
                <a:lnTo>
                  <a:pt x="5324" y="2434"/>
                </a:lnTo>
                <a:lnTo>
                  <a:pt x="5318" y="2408"/>
                </a:lnTo>
                <a:lnTo>
                  <a:pt x="5311" y="2382"/>
                </a:lnTo>
                <a:lnTo>
                  <a:pt x="5304" y="2358"/>
                </a:lnTo>
                <a:lnTo>
                  <a:pt x="5295" y="2337"/>
                </a:lnTo>
                <a:lnTo>
                  <a:pt x="5281" y="2299"/>
                </a:lnTo>
                <a:lnTo>
                  <a:pt x="5274" y="2258"/>
                </a:lnTo>
                <a:lnTo>
                  <a:pt x="5271" y="2218"/>
                </a:lnTo>
                <a:lnTo>
                  <a:pt x="5274" y="2173"/>
                </a:lnTo>
                <a:lnTo>
                  <a:pt x="5275" y="2100"/>
                </a:lnTo>
                <a:lnTo>
                  <a:pt x="5271" y="2000"/>
                </a:lnTo>
                <a:lnTo>
                  <a:pt x="5262" y="1899"/>
                </a:lnTo>
                <a:lnTo>
                  <a:pt x="5245" y="1829"/>
                </a:lnTo>
                <a:lnTo>
                  <a:pt x="5257" y="1780"/>
                </a:lnTo>
                <a:lnTo>
                  <a:pt x="5256" y="1778"/>
                </a:lnTo>
                <a:lnTo>
                  <a:pt x="5251" y="1769"/>
                </a:lnTo>
                <a:lnTo>
                  <a:pt x="5247" y="1757"/>
                </a:lnTo>
                <a:lnTo>
                  <a:pt x="5241" y="1744"/>
                </a:lnTo>
                <a:lnTo>
                  <a:pt x="5234" y="1728"/>
                </a:lnTo>
                <a:lnTo>
                  <a:pt x="5229" y="1712"/>
                </a:lnTo>
                <a:lnTo>
                  <a:pt x="5227" y="1697"/>
                </a:lnTo>
                <a:lnTo>
                  <a:pt x="5227" y="1685"/>
                </a:lnTo>
                <a:lnTo>
                  <a:pt x="5229" y="1674"/>
                </a:lnTo>
                <a:lnTo>
                  <a:pt x="5232" y="1664"/>
                </a:lnTo>
                <a:lnTo>
                  <a:pt x="5235" y="1653"/>
                </a:lnTo>
                <a:lnTo>
                  <a:pt x="5237" y="1641"/>
                </a:lnTo>
                <a:lnTo>
                  <a:pt x="5236" y="1627"/>
                </a:lnTo>
                <a:lnTo>
                  <a:pt x="5232" y="1611"/>
                </a:lnTo>
                <a:lnTo>
                  <a:pt x="5224" y="1592"/>
                </a:lnTo>
                <a:lnTo>
                  <a:pt x="5211" y="1568"/>
                </a:lnTo>
                <a:lnTo>
                  <a:pt x="5216" y="1510"/>
                </a:lnTo>
                <a:lnTo>
                  <a:pt x="5217" y="1434"/>
                </a:lnTo>
                <a:lnTo>
                  <a:pt x="5216" y="1359"/>
                </a:lnTo>
                <a:lnTo>
                  <a:pt x="5212" y="1304"/>
                </a:lnTo>
                <a:lnTo>
                  <a:pt x="5209" y="1283"/>
                </a:lnTo>
                <a:lnTo>
                  <a:pt x="5201" y="1261"/>
                </a:lnTo>
                <a:lnTo>
                  <a:pt x="5191" y="1239"/>
                </a:lnTo>
                <a:lnTo>
                  <a:pt x="5180" y="1218"/>
                </a:lnTo>
                <a:lnTo>
                  <a:pt x="5165" y="1197"/>
                </a:lnTo>
                <a:lnTo>
                  <a:pt x="5150" y="1178"/>
                </a:lnTo>
                <a:lnTo>
                  <a:pt x="5135" y="1160"/>
                </a:lnTo>
                <a:lnTo>
                  <a:pt x="5120" y="1147"/>
                </a:lnTo>
                <a:lnTo>
                  <a:pt x="5105" y="1130"/>
                </a:lnTo>
                <a:lnTo>
                  <a:pt x="5095" y="1107"/>
                </a:lnTo>
                <a:lnTo>
                  <a:pt x="5087" y="1078"/>
                </a:lnTo>
                <a:lnTo>
                  <a:pt x="5080" y="1046"/>
                </a:lnTo>
                <a:lnTo>
                  <a:pt x="5075" y="1016"/>
                </a:lnTo>
                <a:lnTo>
                  <a:pt x="5070" y="985"/>
                </a:lnTo>
                <a:lnTo>
                  <a:pt x="5067" y="961"/>
                </a:lnTo>
                <a:lnTo>
                  <a:pt x="5063" y="941"/>
                </a:lnTo>
                <a:lnTo>
                  <a:pt x="5058" y="926"/>
                </a:lnTo>
                <a:lnTo>
                  <a:pt x="5051" y="912"/>
                </a:lnTo>
                <a:lnTo>
                  <a:pt x="5044" y="896"/>
                </a:lnTo>
                <a:lnTo>
                  <a:pt x="5038" y="879"/>
                </a:lnTo>
                <a:lnTo>
                  <a:pt x="5033" y="861"/>
                </a:lnTo>
                <a:lnTo>
                  <a:pt x="5028" y="843"/>
                </a:lnTo>
                <a:lnTo>
                  <a:pt x="5027" y="823"/>
                </a:lnTo>
                <a:lnTo>
                  <a:pt x="5028" y="803"/>
                </a:lnTo>
                <a:lnTo>
                  <a:pt x="5036" y="757"/>
                </a:lnTo>
                <a:lnTo>
                  <a:pt x="5046" y="713"/>
                </a:lnTo>
                <a:lnTo>
                  <a:pt x="5053" y="673"/>
                </a:lnTo>
                <a:lnTo>
                  <a:pt x="5053" y="638"/>
                </a:lnTo>
                <a:lnTo>
                  <a:pt x="5048" y="620"/>
                </a:lnTo>
                <a:lnTo>
                  <a:pt x="5041" y="597"/>
                </a:lnTo>
                <a:lnTo>
                  <a:pt x="5031" y="569"/>
                </a:lnTo>
                <a:lnTo>
                  <a:pt x="5020" y="539"/>
                </a:lnTo>
                <a:lnTo>
                  <a:pt x="5008" y="510"/>
                </a:lnTo>
                <a:lnTo>
                  <a:pt x="4994" y="482"/>
                </a:lnTo>
                <a:lnTo>
                  <a:pt x="4981" y="457"/>
                </a:lnTo>
                <a:lnTo>
                  <a:pt x="4968" y="437"/>
                </a:lnTo>
                <a:lnTo>
                  <a:pt x="4971" y="404"/>
                </a:lnTo>
                <a:lnTo>
                  <a:pt x="4973" y="365"/>
                </a:lnTo>
                <a:lnTo>
                  <a:pt x="4968" y="325"/>
                </a:lnTo>
                <a:lnTo>
                  <a:pt x="4953" y="288"/>
                </a:lnTo>
                <a:lnTo>
                  <a:pt x="4954" y="254"/>
                </a:lnTo>
                <a:lnTo>
                  <a:pt x="4950" y="221"/>
                </a:lnTo>
                <a:lnTo>
                  <a:pt x="4941" y="186"/>
                </a:lnTo>
                <a:lnTo>
                  <a:pt x="4926" y="152"/>
                </a:lnTo>
                <a:lnTo>
                  <a:pt x="4917" y="136"/>
                </a:lnTo>
                <a:lnTo>
                  <a:pt x="4910" y="124"/>
                </a:lnTo>
                <a:lnTo>
                  <a:pt x="4906" y="113"/>
                </a:lnTo>
                <a:lnTo>
                  <a:pt x="4902" y="103"/>
                </a:lnTo>
                <a:lnTo>
                  <a:pt x="4899" y="93"/>
                </a:lnTo>
                <a:lnTo>
                  <a:pt x="4895" y="82"/>
                </a:lnTo>
                <a:lnTo>
                  <a:pt x="4892" y="70"/>
                </a:lnTo>
                <a:lnTo>
                  <a:pt x="4886" y="55"/>
                </a:lnTo>
                <a:lnTo>
                  <a:pt x="4879" y="39"/>
                </a:lnTo>
                <a:lnTo>
                  <a:pt x="4872" y="26"/>
                </a:lnTo>
                <a:lnTo>
                  <a:pt x="4862" y="15"/>
                </a:lnTo>
                <a:lnTo>
                  <a:pt x="4852" y="6"/>
                </a:lnTo>
                <a:lnTo>
                  <a:pt x="4839" y="1"/>
                </a:lnTo>
                <a:lnTo>
                  <a:pt x="4826" y="0"/>
                </a:lnTo>
                <a:lnTo>
                  <a:pt x="4810" y="1"/>
                </a:lnTo>
                <a:lnTo>
                  <a:pt x="4795" y="6"/>
                </a:lnTo>
                <a:lnTo>
                  <a:pt x="4777" y="12"/>
                </a:lnTo>
                <a:lnTo>
                  <a:pt x="4759" y="16"/>
                </a:lnTo>
                <a:lnTo>
                  <a:pt x="4738" y="17"/>
                </a:lnTo>
                <a:lnTo>
                  <a:pt x="4715" y="18"/>
                </a:lnTo>
                <a:lnTo>
                  <a:pt x="4694" y="18"/>
                </a:lnTo>
                <a:lnTo>
                  <a:pt x="4672" y="18"/>
                </a:lnTo>
                <a:lnTo>
                  <a:pt x="4652" y="18"/>
                </a:lnTo>
                <a:lnTo>
                  <a:pt x="4632" y="20"/>
                </a:lnTo>
                <a:lnTo>
                  <a:pt x="4622" y="20"/>
                </a:lnTo>
                <a:lnTo>
                  <a:pt x="4612" y="21"/>
                </a:lnTo>
                <a:lnTo>
                  <a:pt x="4600" y="22"/>
                </a:lnTo>
                <a:lnTo>
                  <a:pt x="4588" y="23"/>
                </a:lnTo>
                <a:lnTo>
                  <a:pt x="4575" y="26"/>
                </a:lnTo>
                <a:lnTo>
                  <a:pt x="4562" y="28"/>
                </a:lnTo>
                <a:lnTo>
                  <a:pt x="4549" y="31"/>
                </a:lnTo>
                <a:lnTo>
                  <a:pt x="4535" y="33"/>
                </a:lnTo>
                <a:lnTo>
                  <a:pt x="4522" y="37"/>
                </a:lnTo>
                <a:lnTo>
                  <a:pt x="4508" y="40"/>
                </a:lnTo>
                <a:lnTo>
                  <a:pt x="4494" y="44"/>
                </a:lnTo>
                <a:lnTo>
                  <a:pt x="4481" y="49"/>
                </a:lnTo>
                <a:lnTo>
                  <a:pt x="4467" y="55"/>
                </a:lnTo>
                <a:lnTo>
                  <a:pt x="4455" y="60"/>
                </a:lnTo>
                <a:lnTo>
                  <a:pt x="4442" y="66"/>
                </a:lnTo>
                <a:lnTo>
                  <a:pt x="4431" y="74"/>
                </a:lnTo>
                <a:lnTo>
                  <a:pt x="4409" y="86"/>
                </a:lnTo>
                <a:lnTo>
                  <a:pt x="4391" y="96"/>
                </a:lnTo>
                <a:lnTo>
                  <a:pt x="4374" y="103"/>
                </a:lnTo>
                <a:lnTo>
                  <a:pt x="4357" y="107"/>
                </a:lnTo>
                <a:lnTo>
                  <a:pt x="4340" y="110"/>
                </a:lnTo>
                <a:lnTo>
                  <a:pt x="4321" y="110"/>
                </a:lnTo>
                <a:lnTo>
                  <a:pt x="4300" y="110"/>
                </a:lnTo>
                <a:lnTo>
                  <a:pt x="4275" y="108"/>
                </a:lnTo>
                <a:lnTo>
                  <a:pt x="4261" y="107"/>
                </a:lnTo>
                <a:lnTo>
                  <a:pt x="4247" y="107"/>
                </a:lnTo>
                <a:lnTo>
                  <a:pt x="4232" y="105"/>
                </a:lnTo>
                <a:lnTo>
                  <a:pt x="4216" y="105"/>
                </a:lnTo>
                <a:lnTo>
                  <a:pt x="4199" y="105"/>
                </a:lnTo>
                <a:lnTo>
                  <a:pt x="4183" y="105"/>
                </a:lnTo>
                <a:lnTo>
                  <a:pt x="4165" y="105"/>
                </a:lnTo>
                <a:lnTo>
                  <a:pt x="4147" y="107"/>
                </a:lnTo>
                <a:lnTo>
                  <a:pt x="4130" y="108"/>
                </a:lnTo>
                <a:lnTo>
                  <a:pt x="4112" y="109"/>
                </a:lnTo>
                <a:lnTo>
                  <a:pt x="4096" y="112"/>
                </a:lnTo>
                <a:lnTo>
                  <a:pt x="4078" y="114"/>
                </a:lnTo>
                <a:lnTo>
                  <a:pt x="4062" y="116"/>
                </a:lnTo>
                <a:lnTo>
                  <a:pt x="4045" y="120"/>
                </a:lnTo>
                <a:lnTo>
                  <a:pt x="4029" y="124"/>
                </a:lnTo>
                <a:lnTo>
                  <a:pt x="4013" y="129"/>
                </a:lnTo>
                <a:lnTo>
                  <a:pt x="3998" y="134"/>
                </a:lnTo>
                <a:lnTo>
                  <a:pt x="3982" y="138"/>
                </a:lnTo>
                <a:lnTo>
                  <a:pt x="3964" y="143"/>
                </a:lnTo>
                <a:lnTo>
                  <a:pt x="3946" y="147"/>
                </a:lnTo>
                <a:lnTo>
                  <a:pt x="3927" y="152"/>
                </a:lnTo>
                <a:lnTo>
                  <a:pt x="3907" y="157"/>
                </a:lnTo>
                <a:lnTo>
                  <a:pt x="3889" y="162"/>
                </a:lnTo>
                <a:lnTo>
                  <a:pt x="3869" y="165"/>
                </a:lnTo>
                <a:lnTo>
                  <a:pt x="3849" y="169"/>
                </a:lnTo>
                <a:lnTo>
                  <a:pt x="3829" y="173"/>
                </a:lnTo>
                <a:lnTo>
                  <a:pt x="3809" y="176"/>
                </a:lnTo>
                <a:lnTo>
                  <a:pt x="3790" y="180"/>
                </a:lnTo>
                <a:lnTo>
                  <a:pt x="3771" y="183"/>
                </a:lnTo>
                <a:lnTo>
                  <a:pt x="3752" y="185"/>
                </a:lnTo>
                <a:lnTo>
                  <a:pt x="3735" y="186"/>
                </a:lnTo>
                <a:lnTo>
                  <a:pt x="3718" y="187"/>
                </a:lnTo>
                <a:lnTo>
                  <a:pt x="3702" y="189"/>
                </a:lnTo>
                <a:lnTo>
                  <a:pt x="3684" y="190"/>
                </a:lnTo>
                <a:lnTo>
                  <a:pt x="3665" y="192"/>
                </a:lnTo>
                <a:lnTo>
                  <a:pt x="3645" y="195"/>
                </a:lnTo>
                <a:lnTo>
                  <a:pt x="3627" y="199"/>
                </a:lnTo>
                <a:lnTo>
                  <a:pt x="3607" y="202"/>
                </a:lnTo>
                <a:lnTo>
                  <a:pt x="3587" y="206"/>
                </a:lnTo>
                <a:lnTo>
                  <a:pt x="3567" y="210"/>
                </a:lnTo>
                <a:lnTo>
                  <a:pt x="3548" y="214"/>
                </a:lnTo>
                <a:lnTo>
                  <a:pt x="3529" y="218"/>
                </a:lnTo>
                <a:lnTo>
                  <a:pt x="3511" y="222"/>
                </a:lnTo>
                <a:lnTo>
                  <a:pt x="3495" y="227"/>
                </a:lnTo>
                <a:lnTo>
                  <a:pt x="3480" y="230"/>
                </a:lnTo>
                <a:lnTo>
                  <a:pt x="3467" y="233"/>
                </a:lnTo>
                <a:lnTo>
                  <a:pt x="3454" y="236"/>
                </a:lnTo>
                <a:lnTo>
                  <a:pt x="3444" y="239"/>
                </a:lnTo>
                <a:lnTo>
                  <a:pt x="3435" y="241"/>
                </a:lnTo>
                <a:lnTo>
                  <a:pt x="3424" y="241"/>
                </a:lnTo>
                <a:lnTo>
                  <a:pt x="3413" y="243"/>
                </a:lnTo>
                <a:lnTo>
                  <a:pt x="3400" y="243"/>
                </a:lnTo>
                <a:lnTo>
                  <a:pt x="3385" y="241"/>
                </a:lnTo>
                <a:lnTo>
                  <a:pt x="3370" y="241"/>
                </a:lnTo>
                <a:lnTo>
                  <a:pt x="3355" y="241"/>
                </a:lnTo>
                <a:lnTo>
                  <a:pt x="3337" y="241"/>
                </a:lnTo>
                <a:lnTo>
                  <a:pt x="3320" y="241"/>
                </a:lnTo>
                <a:lnTo>
                  <a:pt x="3302" y="244"/>
                </a:lnTo>
                <a:lnTo>
                  <a:pt x="3282" y="246"/>
                </a:lnTo>
                <a:lnTo>
                  <a:pt x="3262" y="250"/>
                </a:lnTo>
                <a:lnTo>
                  <a:pt x="3242" y="256"/>
                </a:lnTo>
                <a:lnTo>
                  <a:pt x="3221" y="263"/>
                </a:lnTo>
                <a:lnTo>
                  <a:pt x="3200" y="272"/>
                </a:lnTo>
                <a:lnTo>
                  <a:pt x="3177" y="284"/>
                </a:lnTo>
                <a:lnTo>
                  <a:pt x="3156" y="295"/>
                </a:lnTo>
                <a:lnTo>
                  <a:pt x="3137" y="304"/>
                </a:lnTo>
                <a:lnTo>
                  <a:pt x="3121" y="311"/>
                </a:lnTo>
                <a:lnTo>
                  <a:pt x="3106" y="315"/>
                </a:lnTo>
                <a:lnTo>
                  <a:pt x="3093" y="319"/>
                </a:lnTo>
                <a:lnTo>
                  <a:pt x="3080" y="321"/>
                </a:lnTo>
                <a:lnTo>
                  <a:pt x="3068" y="321"/>
                </a:lnTo>
                <a:lnTo>
                  <a:pt x="3057" y="322"/>
                </a:lnTo>
                <a:lnTo>
                  <a:pt x="3047" y="322"/>
                </a:lnTo>
                <a:lnTo>
                  <a:pt x="3036" y="322"/>
                </a:lnTo>
                <a:lnTo>
                  <a:pt x="3025" y="322"/>
                </a:lnTo>
                <a:lnTo>
                  <a:pt x="3013" y="324"/>
                </a:lnTo>
                <a:lnTo>
                  <a:pt x="3000" y="326"/>
                </a:lnTo>
                <a:lnTo>
                  <a:pt x="2986" y="330"/>
                </a:lnTo>
                <a:lnTo>
                  <a:pt x="2969" y="335"/>
                </a:lnTo>
                <a:lnTo>
                  <a:pt x="2952" y="342"/>
                </a:lnTo>
                <a:lnTo>
                  <a:pt x="2933" y="349"/>
                </a:lnTo>
                <a:lnTo>
                  <a:pt x="2912" y="355"/>
                </a:lnTo>
                <a:lnTo>
                  <a:pt x="2892" y="360"/>
                </a:lnTo>
                <a:lnTo>
                  <a:pt x="2871" y="364"/>
                </a:lnTo>
                <a:lnTo>
                  <a:pt x="2849" y="366"/>
                </a:lnTo>
                <a:lnTo>
                  <a:pt x="2828" y="368"/>
                </a:lnTo>
                <a:lnTo>
                  <a:pt x="2808" y="369"/>
                </a:lnTo>
                <a:lnTo>
                  <a:pt x="2787" y="369"/>
                </a:lnTo>
                <a:lnTo>
                  <a:pt x="2767" y="368"/>
                </a:lnTo>
                <a:lnTo>
                  <a:pt x="2748" y="368"/>
                </a:lnTo>
                <a:lnTo>
                  <a:pt x="2729" y="366"/>
                </a:lnTo>
                <a:lnTo>
                  <a:pt x="2712" y="365"/>
                </a:lnTo>
                <a:lnTo>
                  <a:pt x="2697" y="364"/>
                </a:lnTo>
                <a:lnTo>
                  <a:pt x="2681" y="363"/>
                </a:lnTo>
                <a:lnTo>
                  <a:pt x="2668" y="361"/>
                </a:lnTo>
                <a:lnTo>
                  <a:pt x="2657" y="361"/>
                </a:lnTo>
                <a:lnTo>
                  <a:pt x="2652" y="364"/>
                </a:lnTo>
                <a:lnTo>
                  <a:pt x="2645" y="366"/>
                </a:lnTo>
                <a:lnTo>
                  <a:pt x="2635" y="369"/>
                </a:lnTo>
                <a:lnTo>
                  <a:pt x="2625" y="373"/>
                </a:lnTo>
                <a:lnTo>
                  <a:pt x="2613" y="376"/>
                </a:lnTo>
                <a:lnTo>
                  <a:pt x="2600" y="380"/>
                </a:lnTo>
                <a:lnTo>
                  <a:pt x="2585" y="384"/>
                </a:lnTo>
                <a:lnTo>
                  <a:pt x="2571" y="387"/>
                </a:lnTo>
                <a:lnTo>
                  <a:pt x="2555" y="391"/>
                </a:lnTo>
                <a:lnTo>
                  <a:pt x="2540" y="396"/>
                </a:lnTo>
                <a:lnTo>
                  <a:pt x="2525" y="399"/>
                </a:lnTo>
                <a:lnTo>
                  <a:pt x="2510" y="403"/>
                </a:lnTo>
                <a:lnTo>
                  <a:pt x="2497" y="407"/>
                </a:lnTo>
                <a:lnTo>
                  <a:pt x="2484" y="411"/>
                </a:lnTo>
                <a:lnTo>
                  <a:pt x="2472" y="414"/>
                </a:lnTo>
                <a:lnTo>
                  <a:pt x="2461" y="417"/>
                </a:lnTo>
                <a:lnTo>
                  <a:pt x="2451" y="417"/>
                </a:lnTo>
                <a:lnTo>
                  <a:pt x="2439" y="418"/>
                </a:lnTo>
                <a:lnTo>
                  <a:pt x="2424" y="418"/>
                </a:lnTo>
                <a:lnTo>
                  <a:pt x="2406" y="418"/>
                </a:lnTo>
                <a:lnTo>
                  <a:pt x="2386" y="420"/>
                </a:lnTo>
                <a:lnTo>
                  <a:pt x="2365" y="423"/>
                </a:lnTo>
                <a:lnTo>
                  <a:pt x="2342" y="429"/>
                </a:lnTo>
                <a:lnTo>
                  <a:pt x="2317" y="436"/>
                </a:lnTo>
                <a:lnTo>
                  <a:pt x="2304" y="441"/>
                </a:lnTo>
                <a:lnTo>
                  <a:pt x="2289" y="447"/>
                </a:lnTo>
                <a:lnTo>
                  <a:pt x="2274" y="452"/>
                </a:lnTo>
                <a:lnTo>
                  <a:pt x="2258" y="458"/>
                </a:lnTo>
                <a:lnTo>
                  <a:pt x="2242" y="464"/>
                </a:lnTo>
                <a:lnTo>
                  <a:pt x="2225" y="469"/>
                </a:lnTo>
                <a:lnTo>
                  <a:pt x="2209" y="475"/>
                </a:lnTo>
                <a:lnTo>
                  <a:pt x="2192" y="482"/>
                </a:lnTo>
                <a:lnTo>
                  <a:pt x="2177" y="486"/>
                </a:lnTo>
                <a:lnTo>
                  <a:pt x="2160" y="491"/>
                </a:lnTo>
                <a:lnTo>
                  <a:pt x="2146" y="495"/>
                </a:lnTo>
                <a:lnTo>
                  <a:pt x="2132" y="499"/>
                </a:lnTo>
                <a:lnTo>
                  <a:pt x="2119" y="501"/>
                </a:lnTo>
                <a:lnTo>
                  <a:pt x="2108" y="504"/>
                </a:lnTo>
                <a:lnTo>
                  <a:pt x="2097" y="505"/>
                </a:lnTo>
                <a:lnTo>
                  <a:pt x="2089" y="505"/>
                </a:lnTo>
                <a:lnTo>
                  <a:pt x="2073" y="504"/>
                </a:lnTo>
                <a:lnTo>
                  <a:pt x="2061" y="504"/>
                </a:lnTo>
                <a:lnTo>
                  <a:pt x="2046" y="502"/>
                </a:lnTo>
                <a:lnTo>
                  <a:pt x="2036" y="501"/>
                </a:lnTo>
                <a:lnTo>
                  <a:pt x="2026" y="501"/>
                </a:lnTo>
                <a:lnTo>
                  <a:pt x="2018" y="500"/>
                </a:lnTo>
                <a:lnTo>
                  <a:pt x="2014" y="500"/>
                </a:lnTo>
                <a:lnTo>
                  <a:pt x="2012" y="500"/>
                </a:lnTo>
                <a:lnTo>
                  <a:pt x="2004" y="502"/>
                </a:lnTo>
                <a:lnTo>
                  <a:pt x="1992" y="507"/>
                </a:lnTo>
                <a:lnTo>
                  <a:pt x="1977" y="512"/>
                </a:lnTo>
                <a:lnTo>
                  <a:pt x="1959" y="517"/>
                </a:lnTo>
                <a:lnTo>
                  <a:pt x="1939" y="523"/>
                </a:lnTo>
                <a:lnTo>
                  <a:pt x="1918" y="529"/>
                </a:lnTo>
                <a:lnTo>
                  <a:pt x="1897" y="537"/>
                </a:lnTo>
                <a:lnTo>
                  <a:pt x="1875" y="543"/>
                </a:lnTo>
                <a:lnTo>
                  <a:pt x="1854" y="550"/>
                </a:lnTo>
                <a:lnTo>
                  <a:pt x="1832" y="556"/>
                </a:lnTo>
                <a:lnTo>
                  <a:pt x="1814" y="561"/>
                </a:lnTo>
                <a:lnTo>
                  <a:pt x="1797" y="567"/>
                </a:lnTo>
                <a:lnTo>
                  <a:pt x="1783" y="571"/>
                </a:lnTo>
                <a:lnTo>
                  <a:pt x="1772" y="575"/>
                </a:lnTo>
                <a:lnTo>
                  <a:pt x="1765" y="576"/>
                </a:lnTo>
                <a:lnTo>
                  <a:pt x="1763" y="577"/>
                </a:lnTo>
                <a:lnTo>
                  <a:pt x="1751" y="578"/>
                </a:lnTo>
                <a:lnTo>
                  <a:pt x="1736" y="577"/>
                </a:lnTo>
                <a:lnTo>
                  <a:pt x="1720" y="576"/>
                </a:lnTo>
                <a:lnTo>
                  <a:pt x="1702" y="573"/>
                </a:lnTo>
                <a:lnTo>
                  <a:pt x="1684" y="572"/>
                </a:lnTo>
                <a:lnTo>
                  <a:pt x="1666" y="571"/>
                </a:lnTo>
                <a:lnTo>
                  <a:pt x="1649" y="570"/>
                </a:lnTo>
                <a:lnTo>
                  <a:pt x="1633" y="571"/>
                </a:lnTo>
                <a:lnTo>
                  <a:pt x="1616" y="572"/>
                </a:lnTo>
                <a:lnTo>
                  <a:pt x="1598" y="573"/>
                </a:lnTo>
                <a:lnTo>
                  <a:pt x="1580" y="575"/>
                </a:lnTo>
                <a:lnTo>
                  <a:pt x="1561" y="577"/>
                </a:lnTo>
                <a:lnTo>
                  <a:pt x="1542" y="580"/>
                </a:lnTo>
                <a:lnTo>
                  <a:pt x="1524" y="583"/>
                </a:lnTo>
                <a:lnTo>
                  <a:pt x="1509" y="588"/>
                </a:lnTo>
                <a:lnTo>
                  <a:pt x="1496" y="594"/>
                </a:lnTo>
                <a:lnTo>
                  <a:pt x="1484" y="600"/>
                </a:lnTo>
                <a:lnTo>
                  <a:pt x="1472" y="607"/>
                </a:lnTo>
                <a:lnTo>
                  <a:pt x="1457" y="611"/>
                </a:lnTo>
                <a:lnTo>
                  <a:pt x="1443" y="616"/>
                </a:lnTo>
                <a:lnTo>
                  <a:pt x="1428" y="620"/>
                </a:lnTo>
                <a:lnTo>
                  <a:pt x="1412" y="624"/>
                </a:lnTo>
                <a:lnTo>
                  <a:pt x="1395" y="625"/>
                </a:lnTo>
                <a:lnTo>
                  <a:pt x="1377" y="626"/>
                </a:lnTo>
                <a:lnTo>
                  <a:pt x="1359" y="626"/>
                </a:lnTo>
                <a:lnTo>
                  <a:pt x="1340" y="629"/>
                </a:lnTo>
                <a:lnTo>
                  <a:pt x="1321" y="631"/>
                </a:lnTo>
                <a:lnTo>
                  <a:pt x="1303" y="634"/>
                </a:lnTo>
                <a:lnTo>
                  <a:pt x="1287" y="637"/>
                </a:lnTo>
                <a:lnTo>
                  <a:pt x="1272" y="642"/>
                </a:lnTo>
                <a:lnTo>
                  <a:pt x="1259" y="646"/>
                </a:lnTo>
                <a:lnTo>
                  <a:pt x="1247" y="651"/>
                </a:lnTo>
                <a:lnTo>
                  <a:pt x="1235" y="654"/>
                </a:lnTo>
                <a:lnTo>
                  <a:pt x="1221" y="658"/>
                </a:lnTo>
                <a:lnTo>
                  <a:pt x="1205" y="660"/>
                </a:lnTo>
                <a:lnTo>
                  <a:pt x="1187" y="663"/>
                </a:lnTo>
                <a:lnTo>
                  <a:pt x="1168" y="667"/>
                </a:lnTo>
                <a:lnTo>
                  <a:pt x="1149" y="672"/>
                </a:lnTo>
                <a:lnTo>
                  <a:pt x="1131" y="676"/>
                </a:lnTo>
                <a:lnTo>
                  <a:pt x="1113" y="684"/>
                </a:lnTo>
                <a:lnTo>
                  <a:pt x="1012" y="678"/>
                </a:lnTo>
                <a:lnTo>
                  <a:pt x="1008" y="678"/>
                </a:lnTo>
                <a:lnTo>
                  <a:pt x="1000" y="678"/>
                </a:lnTo>
                <a:lnTo>
                  <a:pt x="987" y="678"/>
                </a:lnTo>
                <a:lnTo>
                  <a:pt x="973" y="679"/>
                </a:lnTo>
                <a:lnTo>
                  <a:pt x="958" y="680"/>
                </a:lnTo>
                <a:lnTo>
                  <a:pt x="942" y="683"/>
                </a:lnTo>
                <a:lnTo>
                  <a:pt x="930" y="685"/>
                </a:lnTo>
                <a:lnTo>
                  <a:pt x="921" y="689"/>
                </a:lnTo>
                <a:lnTo>
                  <a:pt x="913" y="694"/>
                </a:lnTo>
                <a:lnTo>
                  <a:pt x="900" y="700"/>
                </a:lnTo>
                <a:lnTo>
                  <a:pt x="883" y="708"/>
                </a:lnTo>
                <a:lnTo>
                  <a:pt x="864" y="717"/>
                </a:lnTo>
                <a:lnTo>
                  <a:pt x="843" y="727"/>
                </a:lnTo>
                <a:lnTo>
                  <a:pt x="820" y="736"/>
                </a:lnTo>
                <a:lnTo>
                  <a:pt x="797" y="745"/>
                </a:lnTo>
                <a:lnTo>
                  <a:pt x="774" y="754"/>
                </a:lnTo>
                <a:lnTo>
                  <a:pt x="763" y="757"/>
                </a:lnTo>
                <a:lnTo>
                  <a:pt x="750" y="760"/>
                </a:lnTo>
                <a:lnTo>
                  <a:pt x="734" y="762"/>
                </a:lnTo>
                <a:lnTo>
                  <a:pt x="719" y="765"/>
                </a:lnTo>
                <a:lnTo>
                  <a:pt x="703" y="767"/>
                </a:lnTo>
                <a:lnTo>
                  <a:pt x="685" y="770"/>
                </a:lnTo>
                <a:lnTo>
                  <a:pt x="666" y="772"/>
                </a:lnTo>
                <a:lnTo>
                  <a:pt x="647" y="773"/>
                </a:lnTo>
                <a:lnTo>
                  <a:pt x="627" y="774"/>
                </a:lnTo>
                <a:lnTo>
                  <a:pt x="606" y="776"/>
                </a:lnTo>
                <a:lnTo>
                  <a:pt x="585" y="777"/>
                </a:lnTo>
                <a:lnTo>
                  <a:pt x="564" y="778"/>
                </a:lnTo>
                <a:lnTo>
                  <a:pt x="543" y="779"/>
                </a:lnTo>
                <a:lnTo>
                  <a:pt x="520" y="781"/>
                </a:lnTo>
                <a:lnTo>
                  <a:pt x="498" y="781"/>
                </a:lnTo>
                <a:lnTo>
                  <a:pt x="476" y="782"/>
                </a:lnTo>
                <a:lnTo>
                  <a:pt x="457" y="783"/>
                </a:lnTo>
                <a:lnTo>
                  <a:pt x="443" y="787"/>
                </a:lnTo>
                <a:lnTo>
                  <a:pt x="431" y="790"/>
                </a:lnTo>
                <a:lnTo>
                  <a:pt x="422" y="794"/>
                </a:lnTo>
                <a:lnTo>
                  <a:pt x="413" y="800"/>
                </a:lnTo>
                <a:lnTo>
                  <a:pt x="404" y="805"/>
                </a:lnTo>
                <a:lnTo>
                  <a:pt x="393" y="810"/>
                </a:lnTo>
                <a:lnTo>
                  <a:pt x="381" y="815"/>
                </a:lnTo>
                <a:lnTo>
                  <a:pt x="365" y="821"/>
                </a:lnTo>
                <a:lnTo>
                  <a:pt x="349" y="827"/>
                </a:lnTo>
                <a:lnTo>
                  <a:pt x="331" y="834"/>
                </a:lnTo>
                <a:lnTo>
                  <a:pt x="313" y="843"/>
                </a:lnTo>
                <a:lnTo>
                  <a:pt x="294" y="850"/>
                </a:lnTo>
                <a:lnTo>
                  <a:pt x="274" y="858"/>
                </a:lnTo>
                <a:lnTo>
                  <a:pt x="251" y="865"/>
                </a:lnTo>
                <a:lnTo>
                  <a:pt x="228" y="8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 name="Freeform 3"/>
          <p:cNvSpPr>
            <a:spLocks/>
          </p:cNvSpPr>
          <p:nvPr/>
        </p:nvSpPr>
        <p:spPr bwMode="auto">
          <a:xfrm rot="543288">
            <a:off x="4172299" y="1453007"/>
            <a:ext cx="4995235" cy="5133295"/>
          </a:xfrm>
          <a:custGeom>
            <a:avLst/>
            <a:gdLst>
              <a:gd name="T0" fmla="*/ 5881846 w 6397"/>
              <a:gd name="T1" fmla="*/ 4599570 h 8943"/>
              <a:gd name="T2" fmla="*/ 5844731 w 6397"/>
              <a:gd name="T3" fmla="*/ 4467777 h 8943"/>
              <a:gd name="T4" fmla="*/ 5774212 w 6397"/>
              <a:gd name="T5" fmla="*/ 4209921 h 8943"/>
              <a:gd name="T6" fmla="*/ 5750087 w 6397"/>
              <a:gd name="T7" fmla="*/ 3834599 h 8943"/>
              <a:gd name="T8" fmla="*/ 5686991 w 6397"/>
              <a:gd name="T9" fmla="*/ 3502824 h 8943"/>
              <a:gd name="T10" fmla="*/ 5592347 w 6397"/>
              <a:gd name="T11" fmla="*/ 3287372 h 8943"/>
              <a:gd name="T12" fmla="*/ 5492135 w 6397"/>
              <a:gd name="T13" fmla="*/ 2934969 h 8943"/>
              <a:gd name="T14" fmla="*/ 5403987 w 6397"/>
              <a:gd name="T15" fmla="*/ 2550478 h 8943"/>
              <a:gd name="T16" fmla="*/ 5250886 w 6397"/>
              <a:gd name="T17" fmla="*/ 2044508 h 8943"/>
              <a:gd name="T18" fmla="*/ 5164593 w 6397"/>
              <a:gd name="T19" fmla="*/ 1630220 h 8943"/>
              <a:gd name="T20" fmla="*/ 5051391 w 6397"/>
              <a:gd name="T21" fmla="*/ 1299019 h 8943"/>
              <a:gd name="T22" fmla="*/ 4927055 w 6397"/>
              <a:gd name="T23" fmla="*/ 1021681 h 8943"/>
              <a:gd name="T24" fmla="*/ 4855608 w 6397"/>
              <a:gd name="T25" fmla="*/ 710535 h 8943"/>
              <a:gd name="T26" fmla="*/ 4803647 w 6397"/>
              <a:gd name="T27" fmla="*/ 438354 h 8943"/>
              <a:gd name="T28" fmla="*/ 4696013 w 6397"/>
              <a:gd name="T29" fmla="*/ 112883 h 8943"/>
              <a:gd name="T30" fmla="*/ 4495590 w 6397"/>
              <a:gd name="T31" fmla="*/ 6303 h 8943"/>
              <a:gd name="T32" fmla="*/ 4225576 w 6397"/>
              <a:gd name="T33" fmla="*/ 52144 h 8943"/>
              <a:gd name="T34" fmla="*/ 4014947 w 6397"/>
              <a:gd name="T35" fmla="*/ 59593 h 8943"/>
              <a:gd name="T36" fmla="*/ 3770913 w 6397"/>
              <a:gd name="T37" fmla="*/ 103142 h 8943"/>
              <a:gd name="T38" fmla="*/ 3509251 w 6397"/>
              <a:gd name="T39" fmla="*/ 146691 h 8943"/>
              <a:gd name="T40" fmla="*/ 3207689 w 6397"/>
              <a:gd name="T41" fmla="*/ 187375 h 8943"/>
              <a:gd name="T42" fmla="*/ 2950666 w 6397"/>
              <a:gd name="T43" fmla="*/ 203419 h 8943"/>
              <a:gd name="T44" fmla="*/ 2656527 w 6397"/>
              <a:gd name="T45" fmla="*/ 233789 h 8943"/>
              <a:gd name="T46" fmla="*/ 2372595 w 6397"/>
              <a:gd name="T47" fmla="*/ 290517 h 8943"/>
              <a:gd name="T48" fmla="*/ 2129490 w 6397"/>
              <a:gd name="T49" fmla="*/ 346099 h 8943"/>
              <a:gd name="T50" fmla="*/ 1887312 w 6397"/>
              <a:gd name="T51" fmla="*/ 367874 h 8943"/>
              <a:gd name="T52" fmla="*/ 1603381 w 6397"/>
              <a:gd name="T53" fmla="*/ 383918 h 8943"/>
              <a:gd name="T54" fmla="*/ 1397391 w 6397"/>
              <a:gd name="T55" fmla="*/ 402828 h 8943"/>
              <a:gd name="T56" fmla="*/ 1087478 w 6397"/>
              <a:gd name="T57" fmla="*/ 464140 h 8943"/>
              <a:gd name="T58" fmla="*/ 836950 w 6397"/>
              <a:gd name="T59" fmla="*/ 502532 h 8943"/>
              <a:gd name="T60" fmla="*/ 499201 w 6397"/>
              <a:gd name="T61" fmla="*/ 511700 h 8943"/>
              <a:gd name="T62" fmla="*/ 247745 w 6397"/>
              <a:gd name="T63" fmla="*/ 534620 h 8943"/>
              <a:gd name="T64" fmla="*/ 38043 w 6397"/>
              <a:gd name="T65" fmla="*/ 574158 h 8943"/>
              <a:gd name="T66" fmla="*/ 73303 w 6397"/>
              <a:gd name="T67" fmla="*/ 799925 h 8943"/>
              <a:gd name="T68" fmla="*/ 186504 w 6397"/>
              <a:gd name="T69" fmla="*/ 1150036 h 8943"/>
              <a:gd name="T70" fmla="*/ 293211 w 6397"/>
              <a:gd name="T71" fmla="*/ 1457170 h 8943"/>
              <a:gd name="T72" fmla="*/ 377648 w 6397"/>
              <a:gd name="T73" fmla="*/ 1884065 h 8943"/>
              <a:gd name="T74" fmla="*/ 456518 w 6397"/>
              <a:gd name="T75" fmla="*/ 2268556 h 8943"/>
              <a:gd name="T76" fmla="*/ 563225 w 6397"/>
              <a:gd name="T77" fmla="*/ 2650182 h 8943"/>
              <a:gd name="T78" fmla="*/ 607763 w 6397"/>
              <a:gd name="T79" fmla="*/ 2895432 h 8943"/>
              <a:gd name="T80" fmla="*/ 696840 w 6397"/>
              <a:gd name="T81" fmla="*/ 3097132 h 8943"/>
              <a:gd name="T82" fmla="*/ 805402 w 6397"/>
              <a:gd name="T83" fmla="*/ 3455264 h 8943"/>
              <a:gd name="T84" fmla="*/ 863858 w 6397"/>
              <a:gd name="T85" fmla="*/ 3991031 h 8943"/>
              <a:gd name="T86" fmla="*/ 905613 w 6397"/>
              <a:gd name="T87" fmla="*/ 4268942 h 8943"/>
              <a:gd name="T88" fmla="*/ 1062425 w 6397"/>
              <a:gd name="T89" fmla="*/ 4580087 h 8943"/>
              <a:gd name="T90" fmla="*/ 1134800 w 6397"/>
              <a:gd name="T91" fmla="*/ 4906132 h 8943"/>
              <a:gd name="T92" fmla="*/ 1275838 w 6397"/>
              <a:gd name="T93" fmla="*/ 5124450 h 8943"/>
              <a:gd name="T94" fmla="*/ 1582039 w 6397"/>
              <a:gd name="T95" fmla="*/ 5100957 h 8943"/>
              <a:gd name="T96" fmla="*/ 1897519 w 6397"/>
              <a:gd name="T97" fmla="*/ 5063138 h 8943"/>
              <a:gd name="T98" fmla="*/ 2238980 w 6397"/>
              <a:gd name="T99" fmla="*/ 5024746 h 8943"/>
              <a:gd name="T100" fmla="*/ 2587864 w 6397"/>
              <a:gd name="T101" fmla="*/ 4989219 h 8943"/>
              <a:gd name="T102" fmla="*/ 2906127 w 6397"/>
              <a:gd name="T103" fmla="*/ 4948535 h 8943"/>
              <a:gd name="T104" fmla="*/ 3203050 w 6397"/>
              <a:gd name="T105" fmla="*/ 4911289 h 8943"/>
              <a:gd name="T106" fmla="*/ 3482342 w 6397"/>
              <a:gd name="T107" fmla="*/ 4896391 h 8943"/>
              <a:gd name="T108" fmla="*/ 3786687 w 6397"/>
              <a:gd name="T109" fmla="*/ 4852842 h 8943"/>
              <a:gd name="T110" fmla="*/ 4011236 w 6397"/>
              <a:gd name="T111" fmla="*/ 4831641 h 8943"/>
              <a:gd name="T112" fmla="*/ 4326716 w 6397"/>
              <a:gd name="T113" fmla="*/ 4794395 h 8943"/>
              <a:gd name="T114" fmla="*/ 4642195 w 6397"/>
              <a:gd name="T115" fmla="*/ 4761160 h 8943"/>
              <a:gd name="T116" fmla="*/ 5010565 w 6397"/>
              <a:gd name="T117" fmla="*/ 4731937 h 8943"/>
              <a:gd name="T118" fmla="*/ 5328828 w 6397"/>
              <a:gd name="T119" fmla="*/ 4676353 h 8943"/>
              <a:gd name="T120" fmla="*/ 5650803 w 6397"/>
              <a:gd name="T121" fmla="*/ 4632804 h 89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7"/>
              <a:gd name="T184" fmla="*/ 0 h 8943"/>
              <a:gd name="T185" fmla="*/ 6397 w 6397"/>
              <a:gd name="T186" fmla="*/ 8943 h 89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7" h="8943">
                <a:moveTo>
                  <a:pt x="6160" y="8063"/>
                </a:moveTo>
                <a:lnTo>
                  <a:pt x="6170" y="8063"/>
                </a:lnTo>
                <a:lnTo>
                  <a:pt x="6181" y="8064"/>
                </a:lnTo>
                <a:lnTo>
                  <a:pt x="6194" y="8064"/>
                </a:lnTo>
                <a:lnTo>
                  <a:pt x="6207" y="8064"/>
                </a:lnTo>
                <a:lnTo>
                  <a:pt x="6218" y="8063"/>
                </a:lnTo>
                <a:lnTo>
                  <a:pt x="6230" y="8062"/>
                </a:lnTo>
                <a:lnTo>
                  <a:pt x="6241" y="8058"/>
                </a:lnTo>
                <a:lnTo>
                  <a:pt x="6249" y="8054"/>
                </a:lnTo>
                <a:lnTo>
                  <a:pt x="6256" y="8051"/>
                </a:lnTo>
                <a:lnTo>
                  <a:pt x="6263" y="8049"/>
                </a:lnTo>
                <a:lnTo>
                  <a:pt x="6271" y="8048"/>
                </a:lnTo>
                <a:lnTo>
                  <a:pt x="6278" y="8048"/>
                </a:lnTo>
                <a:lnTo>
                  <a:pt x="6286" y="8048"/>
                </a:lnTo>
                <a:lnTo>
                  <a:pt x="6294" y="8047"/>
                </a:lnTo>
                <a:lnTo>
                  <a:pt x="6301" y="8045"/>
                </a:lnTo>
                <a:lnTo>
                  <a:pt x="6306" y="8040"/>
                </a:lnTo>
                <a:lnTo>
                  <a:pt x="6315" y="8035"/>
                </a:lnTo>
                <a:lnTo>
                  <a:pt x="6325" y="8031"/>
                </a:lnTo>
                <a:lnTo>
                  <a:pt x="6339" y="8027"/>
                </a:lnTo>
                <a:lnTo>
                  <a:pt x="6354" y="8024"/>
                </a:lnTo>
                <a:lnTo>
                  <a:pt x="6366" y="8019"/>
                </a:lnTo>
                <a:lnTo>
                  <a:pt x="6379" y="8013"/>
                </a:lnTo>
                <a:lnTo>
                  <a:pt x="6390" y="8005"/>
                </a:lnTo>
                <a:lnTo>
                  <a:pt x="6397" y="7994"/>
                </a:lnTo>
                <a:lnTo>
                  <a:pt x="6391" y="7978"/>
                </a:lnTo>
                <a:lnTo>
                  <a:pt x="6384" y="7958"/>
                </a:lnTo>
                <a:lnTo>
                  <a:pt x="6376" y="7934"/>
                </a:lnTo>
                <a:lnTo>
                  <a:pt x="6368" y="7909"/>
                </a:lnTo>
                <a:lnTo>
                  <a:pt x="6359" y="7884"/>
                </a:lnTo>
                <a:lnTo>
                  <a:pt x="6354" y="7863"/>
                </a:lnTo>
                <a:lnTo>
                  <a:pt x="6349" y="7846"/>
                </a:lnTo>
                <a:lnTo>
                  <a:pt x="6348" y="7835"/>
                </a:lnTo>
                <a:lnTo>
                  <a:pt x="6345" y="7829"/>
                </a:lnTo>
                <a:lnTo>
                  <a:pt x="6341" y="7823"/>
                </a:lnTo>
                <a:lnTo>
                  <a:pt x="6334" y="7818"/>
                </a:lnTo>
                <a:lnTo>
                  <a:pt x="6325" y="7813"/>
                </a:lnTo>
                <a:lnTo>
                  <a:pt x="6316" y="7807"/>
                </a:lnTo>
                <a:lnTo>
                  <a:pt x="6308" y="7802"/>
                </a:lnTo>
                <a:lnTo>
                  <a:pt x="6299" y="7797"/>
                </a:lnTo>
                <a:lnTo>
                  <a:pt x="6295" y="7791"/>
                </a:lnTo>
                <a:lnTo>
                  <a:pt x="6290" y="7784"/>
                </a:lnTo>
                <a:lnTo>
                  <a:pt x="6284" y="7771"/>
                </a:lnTo>
                <a:lnTo>
                  <a:pt x="6278" y="7755"/>
                </a:lnTo>
                <a:lnTo>
                  <a:pt x="6272" y="7736"/>
                </a:lnTo>
                <a:lnTo>
                  <a:pt x="6268" y="7712"/>
                </a:lnTo>
                <a:lnTo>
                  <a:pt x="6264" y="7686"/>
                </a:lnTo>
                <a:lnTo>
                  <a:pt x="6265" y="7654"/>
                </a:lnTo>
                <a:lnTo>
                  <a:pt x="6270" y="7618"/>
                </a:lnTo>
                <a:lnTo>
                  <a:pt x="6276" y="7583"/>
                </a:lnTo>
                <a:lnTo>
                  <a:pt x="6279" y="7551"/>
                </a:lnTo>
                <a:lnTo>
                  <a:pt x="6281" y="7523"/>
                </a:lnTo>
                <a:lnTo>
                  <a:pt x="6279" y="7497"/>
                </a:lnTo>
                <a:lnTo>
                  <a:pt x="6276" y="7474"/>
                </a:lnTo>
                <a:lnTo>
                  <a:pt x="6270" y="7453"/>
                </a:lnTo>
                <a:lnTo>
                  <a:pt x="6262" y="7432"/>
                </a:lnTo>
                <a:lnTo>
                  <a:pt x="6252" y="7413"/>
                </a:lnTo>
                <a:lnTo>
                  <a:pt x="6242" y="7394"/>
                </a:lnTo>
                <a:lnTo>
                  <a:pt x="6231" y="7371"/>
                </a:lnTo>
                <a:lnTo>
                  <a:pt x="6223" y="7347"/>
                </a:lnTo>
                <a:lnTo>
                  <a:pt x="6217" y="7323"/>
                </a:lnTo>
                <a:lnTo>
                  <a:pt x="6211" y="7301"/>
                </a:lnTo>
                <a:lnTo>
                  <a:pt x="6209" y="7280"/>
                </a:lnTo>
                <a:lnTo>
                  <a:pt x="6208" y="7264"/>
                </a:lnTo>
                <a:lnTo>
                  <a:pt x="6209" y="7253"/>
                </a:lnTo>
                <a:lnTo>
                  <a:pt x="6209" y="7227"/>
                </a:lnTo>
                <a:lnTo>
                  <a:pt x="6202" y="7189"/>
                </a:lnTo>
                <a:lnTo>
                  <a:pt x="6196" y="7148"/>
                </a:lnTo>
                <a:lnTo>
                  <a:pt x="6199" y="7111"/>
                </a:lnTo>
                <a:lnTo>
                  <a:pt x="6208" y="7073"/>
                </a:lnTo>
                <a:lnTo>
                  <a:pt x="6214" y="7026"/>
                </a:lnTo>
                <a:lnTo>
                  <a:pt x="6218" y="6983"/>
                </a:lnTo>
                <a:lnTo>
                  <a:pt x="6222" y="6950"/>
                </a:lnTo>
                <a:lnTo>
                  <a:pt x="6222" y="6921"/>
                </a:lnTo>
                <a:lnTo>
                  <a:pt x="6219" y="6884"/>
                </a:lnTo>
                <a:lnTo>
                  <a:pt x="6215" y="6849"/>
                </a:lnTo>
                <a:lnTo>
                  <a:pt x="6214" y="6820"/>
                </a:lnTo>
                <a:lnTo>
                  <a:pt x="6211" y="6787"/>
                </a:lnTo>
                <a:lnTo>
                  <a:pt x="6205" y="6740"/>
                </a:lnTo>
                <a:lnTo>
                  <a:pt x="6197" y="6692"/>
                </a:lnTo>
                <a:lnTo>
                  <a:pt x="6190" y="6655"/>
                </a:lnTo>
                <a:lnTo>
                  <a:pt x="6187" y="6640"/>
                </a:lnTo>
                <a:lnTo>
                  <a:pt x="6183" y="6623"/>
                </a:lnTo>
                <a:lnTo>
                  <a:pt x="6177" y="6604"/>
                </a:lnTo>
                <a:lnTo>
                  <a:pt x="6171" y="6583"/>
                </a:lnTo>
                <a:lnTo>
                  <a:pt x="6165" y="6563"/>
                </a:lnTo>
                <a:lnTo>
                  <a:pt x="6160" y="6545"/>
                </a:lnTo>
                <a:lnTo>
                  <a:pt x="6154" y="6529"/>
                </a:lnTo>
                <a:lnTo>
                  <a:pt x="6149" y="6517"/>
                </a:lnTo>
                <a:lnTo>
                  <a:pt x="6142" y="6490"/>
                </a:lnTo>
                <a:lnTo>
                  <a:pt x="6137" y="6455"/>
                </a:lnTo>
                <a:lnTo>
                  <a:pt x="6136" y="6420"/>
                </a:lnTo>
                <a:lnTo>
                  <a:pt x="6136" y="6394"/>
                </a:lnTo>
                <a:lnTo>
                  <a:pt x="6135" y="6367"/>
                </a:lnTo>
                <a:lnTo>
                  <a:pt x="6129" y="6329"/>
                </a:lnTo>
                <a:lnTo>
                  <a:pt x="6124" y="6290"/>
                </a:lnTo>
                <a:lnTo>
                  <a:pt x="6122" y="6260"/>
                </a:lnTo>
                <a:lnTo>
                  <a:pt x="6124" y="6224"/>
                </a:lnTo>
                <a:lnTo>
                  <a:pt x="6128" y="6169"/>
                </a:lnTo>
                <a:lnTo>
                  <a:pt x="6129" y="6113"/>
                </a:lnTo>
                <a:lnTo>
                  <a:pt x="6123" y="6073"/>
                </a:lnTo>
                <a:lnTo>
                  <a:pt x="6118" y="6058"/>
                </a:lnTo>
                <a:lnTo>
                  <a:pt x="6114" y="6044"/>
                </a:lnTo>
                <a:lnTo>
                  <a:pt x="6109" y="6028"/>
                </a:lnTo>
                <a:lnTo>
                  <a:pt x="6105" y="6012"/>
                </a:lnTo>
                <a:lnTo>
                  <a:pt x="6102" y="5996"/>
                </a:lnTo>
                <a:lnTo>
                  <a:pt x="6097" y="5982"/>
                </a:lnTo>
                <a:lnTo>
                  <a:pt x="6093" y="5970"/>
                </a:lnTo>
                <a:lnTo>
                  <a:pt x="6088" y="5961"/>
                </a:lnTo>
                <a:lnTo>
                  <a:pt x="6083" y="5954"/>
                </a:lnTo>
                <a:lnTo>
                  <a:pt x="6077" y="5945"/>
                </a:lnTo>
                <a:lnTo>
                  <a:pt x="6070" y="5936"/>
                </a:lnTo>
                <a:lnTo>
                  <a:pt x="6064" y="5925"/>
                </a:lnTo>
                <a:lnTo>
                  <a:pt x="6058" y="5912"/>
                </a:lnTo>
                <a:lnTo>
                  <a:pt x="6054" y="5898"/>
                </a:lnTo>
                <a:lnTo>
                  <a:pt x="6049" y="5879"/>
                </a:lnTo>
                <a:lnTo>
                  <a:pt x="6045" y="5858"/>
                </a:lnTo>
                <a:lnTo>
                  <a:pt x="6040" y="5813"/>
                </a:lnTo>
                <a:lnTo>
                  <a:pt x="6033" y="5771"/>
                </a:lnTo>
                <a:lnTo>
                  <a:pt x="6027" y="5737"/>
                </a:lnTo>
                <a:lnTo>
                  <a:pt x="6023" y="5714"/>
                </a:lnTo>
                <a:lnTo>
                  <a:pt x="6021" y="5683"/>
                </a:lnTo>
                <a:lnTo>
                  <a:pt x="6015" y="5634"/>
                </a:lnTo>
                <a:lnTo>
                  <a:pt x="6007" y="5586"/>
                </a:lnTo>
                <a:lnTo>
                  <a:pt x="5997" y="5556"/>
                </a:lnTo>
                <a:lnTo>
                  <a:pt x="5988" y="5533"/>
                </a:lnTo>
                <a:lnTo>
                  <a:pt x="5981" y="5498"/>
                </a:lnTo>
                <a:lnTo>
                  <a:pt x="5976" y="5463"/>
                </a:lnTo>
                <a:lnTo>
                  <a:pt x="5975" y="5430"/>
                </a:lnTo>
                <a:lnTo>
                  <a:pt x="5971" y="5420"/>
                </a:lnTo>
                <a:lnTo>
                  <a:pt x="5964" y="5395"/>
                </a:lnTo>
                <a:lnTo>
                  <a:pt x="5956" y="5365"/>
                </a:lnTo>
                <a:lnTo>
                  <a:pt x="5950" y="5338"/>
                </a:lnTo>
                <a:lnTo>
                  <a:pt x="5946" y="5310"/>
                </a:lnTo>
                <a:lnTo>
                  <a:pt x="5941" y="5276"/>
                </a:lnTo>
                <a:lnTo>
                  <a:pt x="5936" y="5246"/>
                </a:lnTo>
                <a:lnTo>
                  <a:pt x="5934" y="5225"/>
                </a:lnTo>
                <a:lnTo>
                  <a:pt x="5931" y="5199"/>
                </a:lnTo>
                <a:lnTo>
                  <a:pt x="5924" y="5161"/>
                </a:lnTo>
                <a:lnTo>
                  <a:pt x="5919" y="5122"/>
                </a:lnTo>
                <a:lnTo>
                  <a:pt x="5917" y="5095"/>
                </a:lnTo>
                <a:lnTo>
                  <a:pt x="5909" y="5083"/>
                </a:lnTo>
                <a:lnTo>
                  <a:pt x="5901" y="5067"/>
                </a:lnTo>
                <a:lnTo>
                  <a:pt x="5894" y="5047"/>
                </a:lnTo>
                <a:lnTo>
                  <a:pt x="5888" y="5026"/>
                </a:lnTo>
                <a:lnTo>
                  <a:pt x="5882" y="5004"/>
                </a:lnTo>
                <a:lnTo>
                  <a:pt x="5879" y="4984"/>
                </a:lnTo>
                <a:lnTo>
                  <a:pt x="5876" y="4965"/>
                </a:lnTo>
                <a:lnTo>
                  <a:pt x="5876" y="4950"/>
                </a:lnTo>
                <a:lnTo>
                  <a:pt x="5877" y="4914"/>
                </a:lnTo>
                <a:lnTo>
                  <a:pt x="5879" y="4862"/>
                </a:lnTo>
                <a:lnTo>
                  <a:pt x="5881" y="4810"/>
                </a:lnTo>
                <a:lnTo>
                  <a:pt x="5886" y="4770"/>
                </a:lnTo>
                <a:lnTo>
                  <a:pt x="5888" y="4734"/>
                </a:lnTo>
                <a:lnTo>
                  <a:pt x="5884" y="4682"/>
                </a:lnTo>
                <a:lnTo>
                  <a:pt x="5875" y="4620"/>
                </a:lnTo>
                <a:lnTo>
                  <a:pt x="5857" y="4553"/>
                </a:lnTo>
                <a:lnTo>
                  <a:pt x="5847" y="4519"/>
                </a:lnTo>
                <a:lnTo>
                  <a:pt x="5835" y="4485"/>
                </a:lnTo>
                <a:lnTo>
                  <a:pt x="5824" y="4451"/>
                </a:lnTo>
                <a:lnTo>
                  <a:pt x="5813" y="4416"/>
                </a:lnTo>
                <a:lnTo>
                  <a:pt x="5802" y="4382"/>
                </a:lnTo>
                <a:lnTo>
                  <a:pt x="5790" y="4349"/>
                </a:lnTo>
                <a:lnTo>
                  <a:pt x="5780" y="4316"/>
                </a:lnTo>
                <a:lnTo>
                  <a:pt x="5769" y="4285"/>
                </a:lnTo>
                <a:lnTo>
                  <a:pt x="5754" y="4230"/>
                </a:lnTo>
                <a:lnTo>
                  <a:pt x="5746" y="4180"/>
                </a:lnTo>
                <a:lnTo>
                  <a:pt x="5741" y="4133"/>
                </a:lnTo>
                <a:lnTo>
                  <a:pt x="5740" y="4087"/>
                </a:lnTo>
                <a:lnTo>
                  <a:pt x="5736" y="4042"/>
                </a:lnTo>
                <a:lnTo>
                  <a:pt x="5729" y="4003"/>
                </a:lnTo>
                <a:lnTo>
                  <a:pt x="5720" y="3970"/>
                </a:lnTo>
                <a:lnTo>
                  <a:pt x="5710" y="3943"/>
                </a:lnTo>
                <a:lnTo>
                  <a:pt x="5701" y="3903"/>
                </a:lnTo>
                <a:lnTo>
                  <a:pt x="5692" y="3839"/>
                </a:lnTo>
                <a:lnTo>
                  <a:pt x="5685" y="3774"/>
                </a:lnTo>
                <a:lnTo>
                  <a:pt x="5680" y="3728"/>
                </a:lnTo>
                <a:lnTo>
                  <a:pt x="5676" y="3685"/>
                </a:lnTo>
                <a:lnTo>
                  <a:pt x="5669" y="3627"/>
                </a:lnTo>
                <a:lnTo>
                  <a:pt x="5659" y="3568"/>
                </a:lnTo>
                <a:lnTo>
                  <a:pt x="5648" y="3519"/>
                </a:lnTo>
                <a:lnTo>
                  <a:pt x="5642" y="3480"/>
                </a:lnTo>
                <a:lnTo>
                  <a:pt x="5642" y="3445"/>
                </a:lnTo>
                <a:lnTo>
                  <a:pt x="5646" y="3416"/>
                </a:lnTo>
                <a:lnTo>
                  <a:pt x="5649" y="3397"/>
                </a:lnTo>
                <a:lnTo>
                  <a:pt x="5634" y="3296"/>
                </a:lnTo>
                <a:lnTo>
                  <a:pt x="5635" y="3277"/>
                </a:lnTo>
                <a:lnTo>
                  <a:pt x="5634" y="3252"/>
                </a:lnTo>
                <a:lnTo>
                  <a:pt x="5629" y="3226"/>
                </a:lnTo>
                <a:lnTo>
                  <a:pt x="5623" y="3198"/>
                </a:lnTo>
                <a:lnTo>
                  <a:pt x="5616" y="3169"/>
                </a:lnTo>
                <a:lnTo>
                  <a:pt x="5609" y="3141"/>
                </a:lnTo>
                <a:lnTo>
                  <a:pt x="5603" y="3114"/>
                </a:lnTo>
                <a:lnTo>
                  <a:pt x="5599" y="3088"/>
                </a:lnTo>
                <a:lnTo>
                  <a:pt x="5594" y="3059"/>
                </a:lnTo>
                <a:lnTo>
                  <a:pt x="5589" y="3021"/>
                </a:lnTo>
                <a:lnTo>
                  <a:pt x="5583" y="2976"/>
                </a:lnTo>
                <a:lnTo>
                  <a:pt x="5578" y="2930"/>
                </a:lnTo>
                <a:lnTo>
                  <a:pt x="5572" y="2886"/>
                </a:lnTo>
                <a:lnTo>
                  <a:pt x="5566" y="2845"/>
                </a:lnTo>
                <a:lnTo>
                  <a:pt x="5560" y="2815"/>
                </a:lnTo>
                <a:lnTo>
                  <a:pt x="5555" y="2795"/>
                </a:lnTo>
                <a:lnTo>
                  <a:pt x="5548" y="2757"/>
                </a:lnTo>
                <a:lnTo>
                  <a:pt x="5543" y="2699"/>
                </a:lnTo>
                <a:lnTo>
                  <a:pt x="5541" y="2641"/>
                </a:lnTo>
                <a:lnTo>
                  <a:pt x="5541" y="2597"/>
                </a:lnTo>
                <a:lnTo>
                  <a:pt x="5540" y="2578"/>
                </a:lnTo>
                <a:lnTo>
                  <a:pt x="5535" y="2554"/>
                </a:lnTo>
                <a:lnTo>
                  <a:pt x="5528" y="2527"/>
                </a:lnTo>
                <a:lnTo>
                  <a:pt x="5519" y="2497"/>
                </a:lnTo>
                <a:lnTo>
                  <a:pt x="5509" y="2468"/>
                </a:lnTo>
                <a:lnTo>
                  <a:pt x="5501" y="2441"/>
                </a:lnTo>
                <a:lnTo>
                  <a:pt x="5493" y="2416"/>
                </a:lnTo>
                <a:lnTo>
                  <a:pt x="5486" y="2398"/>
                </a:lnTo>
                <a:lnTo>
                  <a:pt x="5480" y="2381"/>
                </a:lnTo>
                <a:lnTo>
                  <a:pt x="5472" y="2359"/>
                </a:lnTo>
                <a:lnTo>
                  <a:pt x="5465" y="2336"/>
                </a:lnTo>
                <a:lnTo>
                  <a:pt x="5456" y="2312"/>
                </a:lnTo>
                <a:lnTo>
                  <a:pt x="5449" y="2289"/>
                </a:lnTo>
                <a:lnTo>
                  <a:pt x="5444" y="2267"/>
                </a:lnTo>
                <a:lnTo>
                  <a:pt x="5440" y="2250"/>
                </a:lnTo>
                <a:lnTo>
                  <a:pt x="5438" y="2238"/>
                </a:lnTo>
                <a:lnTo>
                  <a:pt x="5433" y="2211"/>
                </a:lnTo>
                <a:lnTo>
                  <a:pt x="5425" y="2174"/>
                </a:lnTo>
                <a:lnTo>
                  <a:pt x="5415" y="2138"/>
                </a:lnTo>
                <a:lnTo>
                  <a:pt x="5405" y="2119"/>
                </a:lnTo>
                <a:lnTo>
                  <a:pt x="5399" y="2110"/>
                </a:lnTo>
                <a:lnTo>
                  <a:pt x="5393" y="2094"/>
                </a:lnTo>
                <a:lnTo>
                  <a:pt x="5386" y="2075"/>
                </a:lnTo>
                <a:lnTo>
                  <a:pt x="5379" y="2051"/>
                </a:lnTo>
                <a:lnTo>
                  <a:pt x="5371" y="2028"/>
                </a:lnTo>
                <a:lnTo>
                  <a:pt x="5361" y="2007"/>
                </a:lnTo>
                <a:lnTo>
                  <a:pt x="5352" y="1990"/>
                </a:lnTo>
                <a:lnTo>
                  <a:pt x="5342" y="1980"/>
                </a:lnTo>
                <a:lnTo>
                  <a:pt x="5338" y="1951"/>
                </a:lnTo>
                <a:lnTo>
                  <a:pt x="5330" y="1904"/>
                </a:lnTo>
                <a:lnTo>
                  <a:pt x="5321" y="1855"/>
                </a:lnTo>
                <a:lnTo>
                  <a:pt x="5317" y="1818"/>
                </a:lnTo>
                <a:lnTo>
                  <a:pt x="5314" y="1803"/>
                </a:lnTo>
                <a:lnTo>
                  <a:pt x="5310" y="1783"/>
                </a:lnTo>
                <a:lnTo>
                  <a:pt x="5305" y="1760"/>
                </a:lnTo>
                <a:lnTo>
                  <a:pt x="5299" y="1735"/>
                </a:lnTo>
                <a:lnTo>
                  <a:pt x="5293" y="1712"/>
                </a:lnTo>
                <a:lnTo>
                  <a:pt x="5287" y="1690"/>
                </a:lnTo>
                <a:lnTo>
                  <a:pt x="5282" y="1673"/>
                </a:lnTo>
                <a:lnTo>
                  <a:pt x="5278" y="1660"/>
                </a:lnTo>
                <a:lnTo>
                  <a:pt x="5274" y="1638"/>
                </a:lnTo>
                <a:lnTo>
                  <a:pt x="5273" y="1610"/>
                </a:lnTo>
                <a:lnTo>
                  <a:pt x="5273" y="1583"/>
                </a:lnTo>
                <a:lnTo>
                  <a:pt x="5268" y="1564"/>
                </a:lnTo>
                <a:lnTo>
                  <a:pt x="5260" y="1539"/>
                </a:lnTo>
                <a:lnTo>
                  <a:pt x="5251" y="1501"/>
                </a:lnTo>
                <a:lnTo>
                  <a:pt x="5243" y="1462"/>
                </a:lnTo>
                <a:lnTo>
                  <a:pt x="5239" y="1432"/>
                </a:lnTo>
                <a:lnTo>
                  <a:pt x="5240" y="1403"/>
                </a:lnTo>
                <a:lnTo>
                  <a:pt x="5245" y="1365"/>
                </a:lnTo>
                <a:lnTo>
                  <a:pt x="5250" y="1328"/>
                </a:lnTo>
                <a:lnTo>
                  <a:pt x="5253" y="1304"/>
                </a:lnTo>
                <a:lnTo>
                  <a:pt x="5243" y="1277"/>
                </a:lnTo>
                <a:lnTo>
                  <a:pt x="5233" y="1240"/>
                </a:lnTo>
                <a:lnTo>
                  <a:pt x="5225" y="1200"/>
                </a:lnTo>
                <a:lnTo>
                  <a:pt x="5220" y="1158"/>
                </a:lnTo>
                <a:lnTo>
                  <a:pt x="5218" y="1137"/>
                </a:lnTo>
                <a:lnTo>
                  <a:pt x="5212" y="1118"/>
                </a:lnTo>
                <a:lnTo>
                  <a:pt x="5205" y="1098"/>
                </a:lnTo>
                <a:lnTo>
                  <a:pt x="5197" y="1078"/>
                </a:lnTo>
                <a:lnTo>
                  <a:pt x="5190" y="1061"/>
                </a:lnTo>
                <a:lnTo>
                  <a:pt x="5183" y="1044"/>
                </a:lnTo>
                <a:lnTo>
                  <a:pt x="5179" y="1029"/>
                </a:lnTo>
                <a:lnTo>
                  <a:pt x="5178" y="1016"/>
                </a:lnTo>
                <a:lnTo>
                  <a:pt x="5178" y="994"/>
                </a:lnTo>
                <a:lnTo>
                  <a:pt x="5175" y="975"/>
                </a:lnTo>
                <a:lnTo>
                  <a:pt x="5173" y="962"/>
                </a:lnTo>
                <a:lnTo>
                  <a:pt x="5174" y="948"/>
                </a:lnTo>
                <a:lnTo>
                  <a:pt x="5177" y="921"/>
                </a:lnTo>
                <a:lnTo>
                  <a:pt x="5178" y="877"/>
                </a:lnTo>
                <a:lnTo>
                  <a:pt x="5178" y="832"/>
                </a:lnTo>
                <a:lnTo>
                  <a:pt x="5180" y="803"/>
                </a:lnTo>
                <a:lnTo>
                  <a:pt x="5179" y="788"/>
                </a:lnTo>
                <a:lnTo>
                  <a:pt x="5177" y="765"/>
                </a:lnTo>
                <a:lnTo>
                  <a:pt x="5171" y="735"/>
                </a:lnTo>
                <a:lnTo>
                  <a:pt x="5164" y="702"/>
                </a:lnTo>
                <a:lnTo>
                  <a:pt x="5156" y="668"/>
                </a:lnTo>
                <a:lnTo>
                  <a:pt x="5146" y="635"/>
                </a:lnTo>
                <a:lnTo>
                  <a:pt x="5138" y="607"/>
                </a:lnTo>
                <a:lnTo>
                  <a:pt x="5130" y="585"/>
                </a:lnTo>
                <a:lnTo>
                  <a:pt x="5118" y="549"/>
                </a:lnTo>
                <a:lnTo>
                  <a:pt x="5112" y="515"/>
                </a:lnTo>
                <a:lnTo>
                  <a:pt x="5111" y="486"/>
                </a:lnTo>
                <a:lnTo>
                  <a:pt x="5111" y="467"/>
                </a:lnTo>
                <a:lnTo>
                  <a:pt x="5108" y="448"/>
                </a:lnTo>
                <a:lnTo>
                  <a:pt x="5103" y="423"/>
                </a:lnTo>
                <a:lnTo>
                  <a:pt x="5097" y="391"/>
                </a:lnTo>
                <a:lnTo>
                  <a:pt x="5096" y="350"/>
                </a:lnTo>
                <a:lnTo>
                  <a:pt x="5094" y="327"/>
                </a:lnTo>
                <a:lnTo>
                  <a:pt x="5091" y="303"/>
                </a:lnTo>
                <a:lnTo>
                  <a:pt x="5085" y="277"/>
                </a:lnTo>
                <a:lnTo>
                  <a:pt x="5078" y="250"/>
                </a:lnTo>
                <a:lnTo>
                  <a:pt x="5070" y="223"/>
                </a:lnTo>
                <a:lnTo>
                  <a:pt x="5061" y="197"/>
                </a:lnTo>
                <a:lnTo>
                  <a:pt x="5056" y="174"/>
                </a:lnTo>
                <a:lnTo>
                  <a:pt x="5052" y="152"/>
                </a:lnTo>
                <a:lnTo>
                  <a:pt x="5050" y="131"/>
                </a:lnTo>
                <a:lnTo>
                  <a:pt x="5045" y="109"/>
                </a:lnTo>
                <a:lnTo>
                  <a:pt x="5039" y="87"/>
                </a:lnTo>
                <a:lnTo>
                  <a:pt x="5032" y="65"/>
                </a:lnTo>
                <a:lnTo>
                  <a:pt x="5024" y="45"/>
                </a:lnTo>
                <a:lnTo>
                  <a:pt x="5016" y="27"/>
                </a:lnTo>
                <a:lnTo>
                  <a:pt x="5009" y="11"/>
                </a:lnTo>
                <a:lnTo>
                  <a:pt x="5001" y="0"/>
                </a:lnTo>
                <a:lnTo>
                  <a:pt x="4979" y="2"/>
                </a:lnTo>
                <a:lnTo>
                  <a:pt x="4958" y="4"/>
                </a:lnTo>
                <a:lnTo>
                  <a:pt x="4939" y="6"/>
                </a:lnTo>
                <a:lnTo>
                  <a:pt x="4923" y="7"/>
                </a:lnTo>
                <a:lnTo>
                  <a:pt x="4907" y="10"/>
                </a:lnTo>
                <a:lnTo>
                  <a:pt x="4892" y="11"/>
                </a:lnTo>
                <a:lnTo>
                  <a:pt x="4879" y="11"/>
                </a:lnTo>
                <a:lnTo>
                  <a:pt x="4867" y="11"/>
                </a:lnTo>
                <a:lnTo>
                  <a:pt x="4856" y="11"/>
                </a:lnTo>
                <a:lnTo>
                  <a:pt x="4845" y="11"/>
                </a:lnTo>
                <a:lnTo>
                  <a:pt x="4835" y="11"/>
                </a:lnTo>
                <a:lnTo>
                  <a:pt x="4825" y="11"/>
                </a:lnTo>
                <a:lnTo>
                  <a:pt x="4815" y="11"/>
                </a:lnTo>
                <a:lnTo>
                  <a:pt x="4805" y="12"/>
                </a:lnTo>
                <a:lnTo>
                  <a:pt x="4796" y="13"/>
                </a:lnTo>
                <a:lnTo>
                  <a:pt x="4786" y="15"/>
                </a:lnTo>
                <a:lnTo>
                  <a:pt x="4773" y="17"/>
                </a:lnTo>
                <a:lnTo>
                  <a:pt x="4756" y="22"/>
                </a:lnTo>
                <a:lnTo>
                  <a:pt x="4735" y="28"/>
                </a:lnTo>
                <a:lnTo>
                  <a:pt x="4711" y="34"/>
                </a:lnTo>
                <a:lnTo>
                  <a:pt x="4688" y="42"/>
                </a:lnTo>
                <a:lnTo>
                  <a:pt x="4666" y="48"/>
                </a:lnTo>
                <a:lnTo>
                  <a:pt x="4649" y="54"/>
                </a:lnTo>
                <a:lnTo>
                  <a:pt x="4637" y="60"/>
                </a:lnTo>
                <a:lnTo>
                  <a:pt x="4626" y="66"/>
                </a:lnTo>
                <a:lnTo>
                  <a:pt x="4614" y="71"/>
                </a:lnTo>
                <a:lnTo>
                  <a:pt x="4599" y="77"/>
                </a:lnTo>
                <a:lnTo>
                  <a:pt x="4583" y="82"/>
                </a:lnTo>
                <a:lnTo>
                  <a:pt x="4568" y="87"/>
                </a:lnTo>
                <a:lnTo>
                  <a:pt x="4554" y="91"/>
                </a:lnTo>
                <a:lnTo>
                  <a:pt x="4542" y="94"/>
                </a:lnTo>
                <a:lnTo>
                  <a:pt x="4532" y="97"/>
                </a:lnTo>
                <a:lnTo>
                  <a:pt x="4524" y="99"/>
                </a:lnTo>
                <a:lnTo>
                  <a:pt x="4514" y="102"/>
                </a:lnTo>
                <a:lnTo>
                  <a:pt x="4501" y="105"/>
                </a:lnTo>
                <a:lnTo>
                  <a:pt x="4488" y="108"/>
                </a:lnTo>
                <a:lnTo>
                  <a:pt x="4474" y="110"/>
                </a:lnTo>
                <a:lnTo>
                  <a:pt x="4461" y="113"/>
                </a:lnTo>
                <a:lnTo>
                  <a:pt x="4448" y="113"/>
                </a:lnTo>
                <a:lnTo>
                  <a:pt x="4436" y="113"/>
                </a:lnTo>
                <a:lnTo>
                  <a:pt x="4424" y="112"/>
                </a:lnTo>
                <a:lnTo>
                  <a:pt x="4411" y="112"/>
                </a:lnTo>
                <a:lnTo>
                  <a:pt x="4397" y="110"/>
                </a:lnTo>
                <a:lnTo>
                  <a:pt x="4383" y="109"/>
                </a:lnTo>
                <a:lnTo>
                  <a:pt x="4370" y="109"/>
                </a:lnTo>
                <a:lnTo>
                  <a:pt x="4358" y="108"/>
                </a:lnTo>
                <a:lnTo>
                  <a:pt x="4348" y="107"/>
                </a:lnTo>
                <a:lnTo>
                  <a:pt x="4341" y="105"/>
                </a:lnTo>
                <a:lnTo>
                  <a:pt x="4335" y="104"/>
                </a:lnTo>
                <a:lnTo>
                  <a:pt x="4327" y="104"/>
                </a:lnTo>
                <a:lnTo>
                  <a:pt x="4317" y="104"/>
                </a:lnTo>
                <a:lnTo>
                  <a:pt x="4308" y="104"/>
                </a:lnTo>
                <a:lnTo>
                  <a:pt x="4297" y="105"/>
                </a:lnTo>
                <a:lnTo>
                  <a:pt x="4289" y="107"/>
                </a:lnTo>
                <a:lnTo>
                  <a:pt x="4281" y="108"/>
                </a:lnTo>
                <a:lnTo>
                  <a:pt x="4275" y="109"/>
                </a:lnTo>
                <a:lnTo>
                  <a:pt x="4267" y="113"/>
                </a:lnTo>
                <a:lnTo>
                  <a:pt x="4255" y="119"/>
                </a:lnTo>
                <a:lnTo>
                  <a:pt x="4238" y="126"/>
                </a:lnTo>
                <a:lnTo>
                  <a:pt x="4220" y="135"/>
                </a:lnTo>
                <a:lnTo>
                  <a:pt x="4201" y="143"/>
                </a:lnTo>
                <a:lnTo>
                  <a:pt x="4182" y="151"/>
                </a:lnTo>
                <a:lnTo>
                  <a:pt x="4166" y="157"/>
                </a:lnTo>
                <a:lnTo>
                  <a:pt x="4151" y="161"/>
                </a:lnTo>
                <a:lnTo>
                  <a:pt x="4139" y="163"/>
                </a:lnTo>
                <a:lnTo>
                  <a:pt x="4124" y="165"/>
                </a:lnTo>
                <a:lnTo>
                  <a:pt x="4109" y="169"/>
                </a:lnTo>
                <a:lnTo>
                  <a:pt x="4094" y="173"/>
                </a:lnTo>
                <a:lnTo>
                  <a:pt x="4079" y="176"/>
                </a:lnTo>
                <a:lnTo>
                  <a:pt x="4064" y="180"/>
                </a:lnTo>
                <a:lnTo>
                  <a:pt x="4053" y="184"/>
                </a:lnTo>
                <a:lnTo>
                  <a:pt x="4045" y="186"/>
                </a:lnTo>
                <a:lnTo>
                  <a:pt x="4035" y="189"/>
                </a:lnTo>
                <a:lnTo>
                  <a:pt x="4020" y="194"/>
                </a:lnTo>
                <a:lnTo>
                  <a:pt x="4002" y="199"/>
                </a:lnTo>
                <a:lnTo>
                  <a:pt x="3983" y="203"/>
                </a:lnTo>
                <a:lnTo>
                  <a:pt x="3962" y="208"/>
                </a:lnTo>
                <a:lnTo>
                  <a:pt x="3943" y="212"/>
                </a:lnTo>
                <a:lnTo>
                  <a:pt x="3927" y="216"/>
                </a:lnTo>
                <a:lnTo>
                  <a:pt x="3914" y="218"/>
                </a:lnTo>
                <a:lnTo>
                  <a:pt x="3907" y="219"/>
                </a:lnTo>
                <a:lnTo>
                  <a:pt x="3899" y="221"/>
                </a:lnTo>
                <a:lnTo>
                  <a:pt x="3888" y="224"/>
                </a:lnTo>
                <a:lnTo>
                  <a:pt x="3875" y="228"/>
                </a:lnTo>
                <a:lnTo>
                  <a:pt x="3861" y="232"/>
                </a:lnTo>
                <a:lnTo>
                  <a:pt x="3846" y="236"/>
                </a:lnTo>
                <a:lnTo>
                  <a:pt x="3831" y="240"/>
                </a:lnTo>
                <a:lnTo>
                  <a:pt x="3814" y="246"/>
                </a:lnTo>
                <a:lnTo>
                  <a:pt x="3799" y="251"/>
                </a:lnTo>
                <a:lnTo>
                  <a:pt x="3782" y="256"/>
                </a:lnTo>
                <a:lnTo>
                  <a:pt x="3767" y="261"/>
                </a:lnTo>
                <a:lnTo>
                  <a:pt x="3753" y="266"/>
                </a:lnTo>
                <a:lnTo>
                  <a:pt x="3740" y="270"/>
                </a:lnTo>
                <a:lnTo>
                  <a:pt x="3729" y="273"/>
                </a:lnTo>
                <a:lnTo>
                  <a:pt x="3720" y="276"/>
                </a:lnTo>
                <a:lnTo>
                  <a:pt x="3713" y="278"/>
                </a:lnTo>
                <a:lnTo>
                  <a:pt x="3699" y="282"/>
                </a:lnTo>
                <a:lnTo>
                  <a:pt x="3679" y="288"/>
                </a:lnTo>
                <a:lnTo>
                  <a:pt x="3655" y="295"/>
                </a:lnTo>
                <a:lnTo>
                  <a:pt x="3629" y="301"/>
                </a:lnTo>
                <a:lnTo>
                  <a:pt x="3602" y="309"/>
                </a:lnTo>
                <a:lnTo>
                  <a:pt x="3578" y="315"/>
                </a:lnTo>
                <a:lnTo>
                  <a:pt x="3554" y="320"/>
                </a:lnTo>
                <a:lnTo>
                  <a:pt x="3537" y="322"/>
                </a:lnTo>
                <a:lnTo>
                  <a:pt x="3527" y="322"/>
                </a:lnTo>
                <a:lnTo>
                  <a:pt x="3517" y="323"/>
                </a:lnTo>
                <a:lnTo>
                  <a:pt x="3503" y="325"/>
                </a:lnTo>
                <a:lnTo>
                  <a:pt x="3488" y="325"/>
                </a:lnTo>
                <a:lnTo>
                  <a:pt x="3473" y="326"/>
                </a:lnTo>
                <a:lnTo>
                  <a:pt x="3457" y="327"/>
                </a:lnTo>
                <a:lnTo>
                  <a:pt x="3439" y="328"/>
                </a:lnTo>
                <a:lnTo>
                  <a:pt x="3423" y="330"/>
                </a:lnTo>
                <a:lnTo>
                  <a:pt x="3405" y="332"/>
                </a:lnTo>
                <a:lnTo>
                  <a:pt x="3388" y="333"/>
                </a:lnTo>
                <a:lnTo>
                  <a:pt x="3373" y="335"/>
                </a:lnTo>
                <a:lnTo>
                  <a:pt x="3359" y="336"/>
                </a:lnTo>
                <a:lnTo>
                  <a:pt x="3347" y="337"/>
                </a:lnTo>
                <a:lnTo>
                  <a:pt x="3337" y="339"/>
                </a:lnTo>
                <a:lnTo>
                  <a:pt x="3329" y="341"/>
                </a:lnTo>
                <a:lnTo>
                  <a:pt x="3323" y="342"/>
                </a:lnTo>
                <a:lnTo>
                  <a:pt x="3313" y="343"/>
                </a:lnTo>
                <a:lnTo>
                  <a:pt x="3301" y="344"/>
                </a:lnTo>
                <a:lnTo>
                  <a:pt x="3289" y="344"/>
                </a:lnTo>
                <a:lnTo>
                  <a:pt x="3276" y="344"/>
                </a:lnTo>
                <a:lnTo>
                  <a:pt x="3260" y="346"/>
                </a:lnTo>
                <a:lnTo>
                  <a:pt x="3246" y="346"/>
                </a:lnTo>
                <a:lnTo>
                  <a:pt x="3232" y="347"/>
                </a:lnTo>
                <a:lnTo>
                  <a:pt x="3218" y="348"/>
                </a:lnTo>
                <a:lnTo>
                  <a:pt x="3202" y="352"/>
                </a:lnTo>
                <a:lnTo>
                  <a:pt x="3180" y="355"/>
                </a:lnTo>
                <a:lnTo>
                  <a:pt x="3155" y="360"/>
                </a:lnTo>
                <a:lnTo>
                  <a:pt x="3129" y="365"/>
                </a:lnTo>
                <a:lnTo>
                  <a:pt x="3102" y="370"/>
                </a:lnTo>
                <a:lnTo>
                  <a:pt x="3077" y="374"/>
                </a:lnTo>
                <a:lnTo>
                  <a:pt x="3056" y="377"/>
                </a:lnTo>
                <a:lnTo>
                  <a:pt x="3039" y="379"/>
                </a:lnTo>
                <a:lnTo>
                  <a:pt x="3032" y="380"/>
                </a:lnTo>
                <a:lnTo>
                  <a:pt x="3023" y="380"/>
                </a:lnTo>
                <a:lnTo>
                  <a:pt x="3011" y="381"/>
                </a:lnTo>
                <a:lnTo>
                  <a:pt x="2998" y="384"/>
                </a:lnTo>
                <a:lnTo>
                  <a:pt x="2985" y="385"/>
                </a:lnTo>
                <a:lnTo>
                  <a:pt x="2970" y="387"/>
                </a:lnTo>
                <a:lnTo>
                  <a:pt x="2956" y="390"/>
                </a:lnTo>
                <a:lnTo>
                  <a:pt x="2941" y="392"/>
                </a:lnTo>
                <a:lnTo>
                  <a:pt x="2925" y="395"/>
                </a:lnTo>
                <a:lnTo>
                  <a:pt x="2910" y="397"/>
                </a:lnTo>
                <a:lnTo>
                  <a:pt x="2897" y="399"/>
                </a:lnTo>
                <a:lnTo>
                  <a:pt x="2884" y="403"/>
                </a:lnTo>
                <a:lnTo>
                  <a:pt x="2872" y="406"/>
                </a:lnTo>
                <a:lnTo>
                  <a:pt x="2863" y="408"/>
                </a:lnTo>
                <a:lnTo>
                  <a:pt x="2855" y="410"/>
                </a:lnTo>
                <a:lnTo>
                  <a:pt x="2849" y="413"/>
                </a:lnTo>
                <a:lnTo>
                  <a:pt x="2836" y="419"/>
                </a:lnTo>
                <a:lnTo>
                  <a:pt x="2818" y="426"/>
                </a:lnTo>
                <a:lnTo>
                  <a:pt x="2796" y="435"/>
                </a:lnTo>
                <a:lnTo>
                  <a:pt x="2771" y="445"/>
                </a:lnTo>
                <a:lnTo>
                  <a:pt x="2747" y="455"/>
                </a:lnTo>
                <a:lnTo>
                  <a:pt x="2723" y="463"/>
                </a:lnTo>
                <a:lnTo>
                  <a:pt x="2703" y="472"/>
                </a:lnTo>
                <a:lnTo>
                  <a:pt x="2689" y="477"/>
                </a:lnTo>
                <a:lnTo>
                  <a:pt x="2677" y="480"/>
                </a:lnTo>
                <a:lnTo>
                  <a:pt x="2662" y="484"/>
                </a:lnTo>
                <a:lnTo>
                  <a:pt x="2647" y="486"/>
                </a:lnTo>
                <a:lnTo>
                  <a:pt x="2630" y="489"/>
                </a:lnTo>
                <a:lnTo>
                  <a:pt x="2614" y="491"/>
                </a:lnTo>
                <a:lnTo>
                  <a:pt x="2598" y="494"/>
                </a:lnTo>
                <a:lnTo>
                  <a:pt x="2584" y="498"/>
                </a:lnTo>
                <a:lnTo>
                  <a:pt x="2573" y="501"/>
                </a:lnTo>
                <a:lnTo>
                  <a:pt x="2567" y="504"/>
                </a:lnTo>
                <a:lnTo>
                  <a:pt x="2557" y="507"/>
                </a:lnTo>
                <a:lnTo>
                  <a:pt x="2547" y="512"/>
                </a:lnTo>
                <a:lnTo>
                  <a:pt x="2535" y="517"/>
                </a:lnTo>
                <a:lnTo>
                  <a:pt x="2522" y="522"/>
                </a:lnTo>
                <a:lnTo>
                  <a:pt x="2508" y="528"/>
                </a:lnTo>
                <a:lnTo>
                  <a:pt x="2493" y="533"/>
                </a:lnTo>
                <a:lnTo>
                  <a:pt x="2477" y="539"/>
                </a:lnTo>
                <a:lnTo>
                  <a:pt x="2462" y="547"/>
                </a:lnTo>
                <a:lnTo>
                  <a:pt x="2446" y="553"/>
                </a:lnTo>
                <a:lnTo>
                  <a:pt x="2430" y="559"/>
                </a:lnTo>
                <a:lnTo>
                  <a:pt x="2416" y="564"/>
                </a:lnTo>
                <a:lnTo>
                  <a:pt x="2402" y="570"/>
                </a:lnTo>
                <a:lnTo>
                  <a:pt x="2389" y="575"/>
                </a:lnTo>
                <a:lnTo>
                  <a:pt x="2377" y="578"/>
                </a:lnTo>
                <a:lnTo>
                  <a:pt x="2368" y="582"/>
                </a:lnTo>
                <a:lnTo>
                  <a:pt x="2359" y="586"/>
                </a:lnTo>
                <a:lnTo>
                  <a:pt x="2348" y="589"/>
                </a:lnTo>
                <a:lnTo>
                  <a:pt x="2335" y="593"/>
                </a:lnTo>
                <a:lnTo>
                  <a:pt x="2323" y="597"/>
                </a:lnTo>
                <a:lnTo>
                  <a:pt x="2309" y="600"/>
                </a:lnTo>
                <a:lnTo>
                  <a:pt x="2295" y="604"/>
                </a:lnTo>
                <a:lnTo>
                  <a:pt x="2281" y="608"/>
                </a:lnTo>
                <a:lnTo>
                  <a:pt x="2266" y="611"/>
                </a:lnTo>
                <a:lnTo>
                  <a:pt x="2252" y="615"/>
                </a:lnTo>
                <a:lnTo>
                  <a:pt x="2238" y="619"/>
                </a:lnTo>
                <a:lnTo>
                  <a:pt x="2225" y="622"/>
                </a:lnTo>
                <a:lnTo>
                  <a:pt x="2212" y="625"/>
                </a:lnTo>
                <a:lnTo>
                  <a:pt x="2199" y="627"/>
                </a:lnTo>
                <a:lnTo>
                  <a:pt x="2188" y="630"/>
                </a:lnTo>
                <a:lnTo>
                  <a:pt x="2179" y="631"/>
                </a:lnTo>
                <a:lnTo>
                  <a:pt x="2170" y="632"/>
                </a:lnTo>
                <a:lnTo>
                  <a:pt x="2162" y="634"/>
                </a:lnTo>
                <a:lnTo>
                  <a:pt x="2152" y="635"/>
                </a:lnTo>
                <a:lnTo>
                  <a:pt x="2140" y="635"/>
                </a:lnTo>
                <a:lnTo>
                  <a:pt x="2126" y="636"/>
                </a:lnTo>
                <a:lnTo>
                  <a:pt x="2112" y="637"/>
                </a:lnTo>
                <a:lnTo>
                  <a:pt x="2096" y="638"/>
                </a:lnTo>
                <a:lnTo>
                  <a:pt x="2081" y="640"/>
                </a:lnTo>
                <a:lnTo>
                  <a:pt x="2065" y="640"/>
                </a:lnTo>
                <a:lnTo>
                  <a:pt x="2049" y="641"/>
                </a:lnTo>
                <a:lnTo>
                  <a:pt x="2034" y="642"/>
                </a:lnTo>
                <a:lnTo>
                  <a:pt x="2020" y="642"/>
                </a:lnTo>
                <a:lnTo>
                  <a:pt x="2006" y="643"/>
                </a:lnTo>
                <a:lnTo>
                  <a:pt x="1994" y="643"/>
                </a:lnTo>
                <a:lnTo>
                  <a:pt x="1984" y="643"/>
                </a:lnTo>
                <a:lnTo>
                  <a:pt x="1975" y="643"/>
                </a:lnTo>
                <a:lnTo>
                  <a:pt x="1968" y="643"/>
                </a:lnTo>
                <a:lnTo>
                  <a:pt x="1955" y="643"/>
                </a:lnTo>
                <a:lnTo>
                  <a:pt x="1939" y="643"/>
                </a:lnTo>
                <a:lnTo>
                  <a:pt x="1920" y="642"/>
                </a:lnTo>
                <a:lnTo>
                  <a:pt x="1900" y="642"/>
                </a:lnTo>
                <a:lnTo>
                  <a:pt x="1880" y="641"/>
                </a:lnTo>
                <a:lnTo>
                  <a:pt x="1862" y="640"/>
                </a:lnTo>
                <a:lnTo>
                  <a:pt x="1847" y="637"/>
                </a:lnTo>
                <a:lnTo>
                  <a:pt x="1835" y="634"/>
                </a:lnTo>
                <a:lnTo>
                  <a:pt x="1820" y="641"/>
                </a:lnTo>
                <a:lnTo>
                  <a:pt x="1803" y="648"/>
                </a:lnTo>
                <a:lnTo>
                  <a:pt x="1783" y="656"/>
                </a:lnTo>
                <a:lnTo>
                  <a:pt x="1763" y="662"/>
                </a:lnTo>
                <a:lnTo>
                  <a:pt x="1744" y="667"/>
                </a:lnTo>
                <a:lnTo>
                  <a:pt x="1728" y="670"/>
                </a:lnTo>
                <a:lnTo>
                  <a:pt x="1718" y="673"/>
                </a:lnTo>
                <a:lnTo>
                  <a:pt x="1714" y="674"/>
                </a:lnTo>
                <a:lnTo>
                  <a:pt x="1711" y="674"/>
                </a:lnTo>
                <a:lnTo>
                  <a:pt x="1701" y="674"/>
                </a:lnTo>
                <a:lnTo>
                  <a:pt x="1686" y="674"/>
                </a:lnTo>
                <a:lnTo>
                  <a:pt x="1670" y="674"/>
                </a:lnTo>
                <a:lnTo>
                  <a:pt x="1650" y="675"/>
                </a:lnTo>
                <a:lnTo>
                  <a:pt x="1630" y="676"/>
                </a:lnTo>
                <a:lnTo>
                  <a:pt x="1612" y="678"/>
                </a:lnTo>
                <a:lnTo>
                  <a:pt x="1596" y="681"/>
                </a:lnTo>
                <a:lnTo>
                  <a:pt x="1583" y="685"/>
                </a:lnTo>
                <a:lnTo>
                  <a:pt x="1573" y="687"/>
                </a:lnTo>
                <a:lnTo>
                  <a:pt x="1565" y="690"/>
                </a:lnTo>
                <a:lnTo>
                  <a:pt x="1558" y="692"/>
                </a:lnTo>
                <a:lnTo>
                  <a:pt x="1551" y="695"/>
                </a:lnTo>
                <a:lnTo>
                  <a:pt x="1543" y="697"/>
                </a:lnTo>
                <a:lnTo>
                  <a:pt x="1534" y="700"/>
                </a:lnTo>
                <a:lnTo>
                  <a:pt x="1523" y="701"/>
                </a:lnTo>
                <a:lnTo>
                  <a:pt x="1516" y="702"/>
                </a:lnTo>
                <a:lnTo>
                  <a:pt x="1506" y="703"/>
                </a:lnTo>
                <a:lnTo>
                  <a:pt x="1494" y="705"/>
                </a:lnTo>
                <a:lnTo>
                  <a:pt x="1483" y="707"/>
                </a:lnTo>
                <a:lnTo>
                  <a:pt x="1469" y="709"/>
                </a:lnTo>
                <a:lnTo>
                  <a:pt x="1453" y="713"/>
                </a:lnTo>
                <a:lnTo>
                  <a:pt x="1437" y="717"/>
                </a:lnTo>
                <a:lnTo>
                  <a:pt x="1420" y="721"/>
                </a:lnTo>
                <a:lnTo>
                  <a:pt x="1403" y="725"/>
                </a:lnTo>
                <a:lnTo>
                  <a:pt x="1385" y="730"/>
                </a:lnTo>
                <a:lnTo>
                  <a:pt x="1366" y="736"/>
                </a:lnTo>
                <a:lnTo>
                  <a:pt x="1348" y="743"/>
                </a:lnTo>
                <a:lnTo>
                  <a:pt x="1329" y="749"/>
                </a:lnTo>
                <a:lnTo>
                  <a:pt x="1311" y="756"/>
                </a:lnTo>
                <a:lnTo>
                  <a:pt x="1293" y="763"/>
                </a:lnTo>
                <a:lnTo>
                  <a:pt x="1276" y="772"/>
                </a:lnTo>
                <a:lnTo>
                  <a:pt x="1259" y="779"/>
                </a:lnTo>
                <a:lnTo>
                  <a:pt x="1242" y="787"/>
                </a:lnTo>
                <a:lnTo>
                  <a:pt x="1224" y="794"/>
                </a:lnTo>
                <a:lnTo>
                  <a:pt x="1206" y="799"/>
                </a:lnTo>
                <a:lnTo>
                  <a:pt x="1190" y="805"/>
                </a:lnTo>
                <a:lnTo>
                  <a:pt x="1172" y="810"/>
                </a:lnTo>
                <a:lnTo>
                  <a:pt x="1156" y="814"/>
                </a:lnTo>
                <a:lnTo>
                  <a:pt x="1139" y="817"/>
                </a:lnTo>
                <a:lnTo>
                  <a:pt x="1124" y="821"/>
                </a:lnTo>
                <a:lnTo>
                  <a:pt x="1110" y="823"/>
                </a:lnTo>
                <a:lnTo>
                  <a:pt x="1097" y="826"/>
                </a:lnTo>
                <a:lnTo>
                  <a:pt x="1084" y="828"/>
                </a:lnTo>
                <a:lnTo>
                  <a:pt x="1074" y="830"/>
                </a:lnTo>
                <a:lnTo>
                  <a:pt x="1063" y="831"/>
                </a:lnTo>
                <a:lnTo>
                  <a:pt x="1055" y="832"/>
                </a:lnTo>
                <a:lnTo>
                  <a:pt x="1049" y="833"/>
                </a:lnTo>
                <a:lnTo>
                  <a:pt x="1036" y="836"/>
                </a:lnTo>
                <a:lnTo>
                  <a:pt x="1022" y="838"/>
                </a:lnTo>
                <a:lnTo>
                  <a:pt x="1007" y="841"/>
                </a:lnTo>
                <a:lnTo>
                  <a:pt x="991" y="844"/>
                </a:lnTo>
                <a:lnTo>
                  <a:pt x="976" y="849"/>
                </a:lnTo>
                <a:lnTo>
                  <a:pt x="961" y="854"/>
                </a:lnTo>
                <a:lnTo>
                  <a:pt x="948" y="860"/>
                </a:lnTo>
                <a:lnTo>
                  <a:pt x="937" y="868"/>
                </a:lnTo>
                <a:lnTo>
                  <a:pt x="923" y="874"/>
                </a:lnTo>
                <a:lnTo>
                  <a:pt x="902" y="877"/>
                </a:lnTo>
                <a:lnTo>
                  <a:pt x="877" y="879"/>
                </a:lnTo>
                <a:lnTo>
                  <a:pt x="849" y="877"/>
                </a:lnTo>
                <a:lnTo>
                  <a:pt x="821" y="875"/>
                </a:lnTo>
                <a:lnTo>
                  <a:pt x="794" y="872"/>
                </a:lnTo>
                <a:lnTo>
                  <a:pt x="773" y="871"/>
                </a:lnTo>
                <a:lnTo>
                  <a:pt x="757" y="869"/>
                </a:lnTo>
                <a:lnTo>
                  <a:pt x="744" y="869"/>
                </a:lnTo>
                <a:lnTo>
                  <a:pt x="727" y="870"/>
                </a:lnTo>
                <a:lnTo>
                  <a:pt x="707" y="871"/>
                </a:lnTo>
                <a:lnTo>
                  <a:pt x="686" y="875"/>
                </a:lnTo>
                <a:lnTo>
                  <a:pt x="663" y="877"/>
                </a:lnTo>
                <a:lnTo>
                  <a:pt x="641" y="880"/>
                </a:lnTo>
                <a:lnTo>
                  <a:pt x="621" y="882"/>
                </a:lnTo>
                <a:lnTo>
                  <a:pt x="605" y="882"/>
                </a:lnTo>
                <a:lnTo>
                  <a:pt x="596" y="882"/>
                </a:lnTo>
                <a:lnTo>
                  <a:pt x="587" y="883"/>
                </a:lnTo>
                <a:lnTo>
                  <a:pt x="576" y="885"/>
                </a:lnTo>
                <a:lnTo>
                  <a:pt x="563" y="887"/>
                </a:lnTo>
                <a:lnTo>
                  <a:pt x="552" y="891"/>
                </a:lnTo>
                <a:lnTo>
                  <a:pt x="538" y="893"/>
                </a:lnTo>
                <a:lnTo>
                  <a:pt x="525" y="897"/>
                </a:lnTo>
                <a:lnTo>
                  <a:pt x="510" y="901"/>
                </a:lnTo>
                <a:lnTo>
                  <a:pt x="495" y="904"/>
                </a:lnTo>
                <a:lnTo>
                  <a:pt x="481" y="907"/>
                </a:lnTo>
                <a:lnTo>
                  <a:pt x="467" y="910"/>
                </a:lnTo>
                <a:lnTo>
                  <a:pt x="454" y="913"/>
                </a:lnTo>
                <a:lnTo>
                  <a:pt x="441" y="915"/>
                </a:lnTo>
                <a:lnTo>
                  <a:pt x="429" y="917"/>
                </a:lnTo>
                <a:lnTo>
                  <a:pt x="418" y="918"/>
                </a:lnTo>
                <a:lnTo>
                  <a:pt x="408" y="918"/>
                </a:lnTo>
                <a:lnTo>
                  <a:pt x="398" y="918"/>
                </a:lnTo>
                <a:lnTo>
                  <a:pt x="387" y="917"/>
                </a:lnTo>
                <a:lnTo>
                  <a:pt x="374" y="918"/>
                </a:lnTo>
                <a:lnTo>
                  <a:pt x="361" y="918"/>
                </a:lnTo>
                <a:lnTo>
                  <a:pt x="346" y="919"/>
                </a:lnTo>
                <a:lnTo>
                  <a:pt x="331" y="920"/>
                </a:lnTo>
                <a:lnTo>
                  <a:pt x="315" y="923"/>
                </a:lnTo>
                <a:lnTo>
                  <a:pt x="300" y="925"/>
                </a:lnTo>
                <a:lnTo>
                  <a:pt x="284" y="929"/>
                </a:lnTo>
                <a:lnTo>
                  <a:pt x="267" y="933"/>
                </a:lnTo>
                <a:lnTo>
                  <a:pt x="252" y="937"/>
                </a:lnTo>
                <a:lnTo>
                  <a:pt x="237" y="944"/>
                </a:lnTo>
                <a:lnTo>
                  <a:pt x="221" y="950"/>
                </a:lnTo>
                <a:lnTo>
                  <a:pt x="207" y="956"/>
                </a:lnTo>
                <a:lnTo>
                  <a:pt x="193" y="964"/>
                </a:lnTo>
                <a:lnTo>
                  <a:pt x="181" y="973"/>
                </a:lnTo>
                <a:lnTo>
                  <a:pt x="151" y="972"/>
                </a:lnTo>
                <a:lnTo>
                  <a:pt x="130" y="984"/>
                </a:lnTo>
                <a:lnTo>
                  <a:pt x="113" y="983"/>
                </a:lnTo>
                <a:lnTo>
                  <a:pt x="112" y="984"/>
                </a:lnTo>
                <a:lnTo>
                  <a:pt x="108" y="986"/>
                </a:lnTo>
                <a:lnTo>
                  <a:pt x="103" y="990"/>
                </a:lnTo>
                <a:lnTo>
                  <a:pt x="97" y="994"/>
                </a:lnTo>
                <a:lnTo>
                  <a:pt x="88" y="997"/>
                </a:lnTo>
                <a:lnTo>
                  <a:pt x="81" y="1000"/>
                </a:lnTo>
                <a:lnTo>
                  <a:pt x="73" y="1001"/>
                </a:lnTo>
                <a:lnTo>
                  <a:pt x="66" y="1001"/>
                </a:lnTo>
                <a:lnTo>
                  <a:pt x="59" y="1000"/>
                </a:lnTo>
                <a:lnTo>
                  <a:pt x="51" y="1001"/>
                </a:lnTo>
                <a:lnTo>
                  <a:pt x="41" y="1002"/>
                </a:lnTo>
                <a:lnTo>
                  <a:pt x="33" y="1004"/>
                </a:lnTo>
                <a:lnTo>
                  <a:pt x="24" y="1005"/>
                </a:lnTo>
                <a:lnTo>
                  <a:pt x="16" y="1006"/>
                </a:lnTo>
                <a:lnTo>
                  <a:pt x="7" y="1006"/>
                </a:lnTo>
                <a:lnTo>
                  <a:pt x="0" y="1005"/>
                </a:lnTo>
                <a:lnTo>
                  <a:pt x="0" y="1042"/>
                </a:lnTo>
                <a:lnTo>
                  <a:pt x="0" y="1071"/>
                </a:lnTo>
                <a:lnTo>
                  <a:pt x="4" y="1097"/>
                </a:lnTo>
                <a:lnTo>
                  <a:pt x="16" y="1122"/>
                </a:lnTo>
                <a:lnTo>
                  <a:pt x="24" y="1135"/>
                </a:lnTo>
                <a:lnTo>
                  <a:pt x="32" y="1143"/>
                </a:lnTo>
                <a:lnTo>
                  <a:pt x="39" y="1153"/>
                </a:lnTo>
                <a:lnTo>
                  <a:pt x="45" y="1164"/>
                </a:lnTo>
                <a:lnTo>
                  <a:pt x="51" y="1178"/>
                </a:lnTo>
                <a:lnTo>
                  <a:pt x="57" y="1197"/>
                </a:lnTo>
                <a:lnTo>
                  <a:pt x="61" y="1223"/>
                </a:lnTo>
                <a:lnTo>
                  <a:pt x="66" y="1257"/>
                </a:lnTo>
                <a:lnTo>
                  <a:pt x="73" y="1323"/>
                </a:lnTo>
                <a:lnTo>
                  <a:pt x="77" y="1368"/>
                </a:lnTo>
                <a:lnTo>
                  <a:pt x="79" y="1396"/>
                </a:lnTo>
                <a:lnTo>
                  <a:pt x="84" y="1415"/>
                </a:lnTo>
                <a:lnTo>
                  <a:pt x="88" y="1440"/>
                </a:lnTo>
                <a:lnTo>
                  <a:pt x="93" y="1474"/>
                </a:lnTo>
                <a:lnTo>
                  <a:pt x="100" y="1512"/>
                </a:lnTo>
                <a:lnTo>
                  <a:pt x="113" y="1549"/>
                </a:lnTo>
                <a:lnTo>
                  <a:pt x="126" y="1586"/>
                </a:lnTo>
                <a:lnTo>
                  <a:pt x="133" y="1625"/>
                </a:lnTo>
                <a:lnTo>
                  <a:pt x="134" y="1667"/>
                </a:lnTo>
                <a:lnTo>
                  <a:pt x="134" y="1704"/>
                </a:lnTo>
                <a:lnTo>
                  <a:pt x="134" y="1745"/>
                </a:lnTo>
                <a:lnTo>
                  <a:pt x="137" y="1790"/>
                </a:lnTo>
                <a:lnTo>
                  <a:pt x="144" y="1836"/>
                </a:lnTo>
                <a:lnTo>
                  <a:pt x="155" y="1871"/>
                </a:lnTo>
                <a:lnTo>
                  <a:pt x="162" y="1885"/>
                </a:lnTo>
                <a:lnTo>
                  <a:pt x="168" y="1898"/>
                </a:lnTo>
                <a:lnTo>
                  <a:pt x="173" y="1913"/>
                </a:lnTo>
                <a:lnTo>
                  <a:pt x="179" y="1929"/>
                </a:lnTo>
                <a:lnTo>
                  <a:pt x="185" y="1950"/>
                </a:lnTo>
                <a:lnTo>
                  <a:pt x="193" y="1975"/>
                </a:lnTo>
                <a:lnTo>
                  <a:pt x="201" y="2007"/>
                </a:lnTo>
                <a:lnTo>
                  <a:pt x="213" y="2049"/>
                </a:lnTo>
                <a:lnTo>
                  <a:pt x="225" y="2092"/>
                </a:lnTo>
                <a:lnTo>
                  <a:pt x="237" y="2131"/>
                </a:lnTo>
                <a:lnTo>
                  <a:pt x="248" y="2164"/>
                </a:lnTo>
                <a:lnTo>
                  <a:pt x="258" y="2195"/>
                </a:lnTo>
                <a:lnTo>
                  <a:pt x="267" y="2222"/>
                </a:lnTo>
                <a:lnTo>
                  <a:pt x="274" y="2246"/>
                </a:lnTo>
                <a:lnTo>
                  <a:pt x="279" y="2269"/>
                </a:lnTo>
                <a:lnTo>
                  <a:pt x="281" y="2293"/>
                </a:lnTo>
                <a:lnTo>
                  <a:pt x="281" y="2328"/>
                </a:lnTo>
                <a:lnTo>
                  <a:pt x="277" y="2351"/>
                </a:lnTo>
                <a:lnTo>
                  <a:pt x="272" y="2370"/>
                </a:lnTo>
                <a:lnTo>
                  <a:pt x="268" y="2389"/>
                </a:lnTo>
                <a:lnTo>
                  <a:pt x="273" y="2408"/>
                </a:lnTo>
                <a:lnTo>
                  <a:pt x="279" y="2429"/>
                </a:lnTo>
                <a:lnTo>
                  <a:pt x="285" y="2451"/>
                </a:lnTo>
                <a:lnTo>
                  <a:pt x="293" y="2474"/>
                </a:lnTo>
                <a:lnTo>
                  <a:pt x="300" y="2497"/>
                </a:lnTo>
                <a:lnTo>
                  <a:pt x="308" y="2521"/>
                </a:lnTo>
                <a:lnTo>
                  <a:pt x="316" y="2543"/>
                </a:lnTo>
                <a:lnTo>
                  <a:pt x="325" y="2563"/>
                </a:lnTo>
                <a:lnTo>
                  <a:pt x="339" y="2598"/>
                </a:lnTo>
                <a:lnTo>
                  <a:pt x="349" y="2628"/>
                </a:lnTo>
                <a:lnTo>
                  <a:pt x="355" y="2660"/>
                </a:lnTo>
                <a:lnTo>
                  <a:pt x="359" y="2704"/>
                </a:lnTo>
                <a:lnTo>
                  <a:pt x="361" y="2733"/>
                </a:lnTo>
                <a:lnTo>
                  <a:pt x="365" y="2764"/>
                </a:lnTo>
                <a:lnTo>
                  <a:pt x="371" y="2800"/>
                </a:lnTo>
                <a:lnTo>
                  <a:pt x="376" y="2836"/>
                </a:lnTo>
                <a:lnTo>
                  <a:pt x="383" y="2872"/>
                </a:lnTo>
                <a:lnTo>
                  <a:pt x="391" y="2909"/>
                </a:lnTo>
                <a:lnTo>
                  <a:pt x="399" y="2943"/>
                </a:lnTo>
                <a:lnTo>
                  <a:pt x="407" y="2974"/>
                </a:lnTo>
                <a:lnTo>
                  <a:pt x="419" y="3030"/>
                </a:lnTo>
                <a:lnTo>
                  <a:pt x="425" y="3083"/>
                </a:lnTo>
                <a:lnTo>
                  <a:pt x="426" y="3133"/>
                </a:lnTo>
                <a:lnTo>
                  <a:pt x="421" y="3179"/>
                </a:lnTo>
                <a:lnTo>
                  <a:pt x="415" y="3220"/>
                </a:lnTo>
                <a:lnTo>
                  <a:pt x="411" y="3257"/>
                </a:lnTo>
                <a:lnTo>
                  <a:pt x="407" y="3288"/>
                </a:lnTo>
                <a:lnTo>
                  <a:pt x="403" y="3310"/>
                </a:lnTo>
                <a:lnTo>
                  <a:pt x="409" y="3324"/>
                </a:lnTo>
                <a:lnTo>
                  <a:pt x="416" y="3340"/>
                </a:lnTo>
                <a:lnTo>
                  <a:pt x="423" y="3359"/>
                </a:lnTo>
                <a:lnTo>
                  <a:pt x="431" y="3377"/>
                </a:lnTo>
                <a:lnTo>
                  <a:pt x="438" y="3395"/>
                </a:lnTo>
                <a:lnTo>
                  <a:pt x="445" y="3415"/>
                </a:lnTo>
                <a:lnTo>
                  <a:pt x="452" y="3436"/>
                </a:lnTo>
                <a:lnTo>
                  <a:pt x="460" y="3456"/>
                </a:lnTo>
                <a:lnTo>
                  <a:pt x="470" y="3503"/>
                </a:lnTo>
                <a:lnTo>
                  <a:pt x="472" y="3560"/>
                </a:lnTo>
                <a:lnTo>
                  <a:pt x="468" y="3617"/>
                </a:lnTo>
                <a:lnTo>
                  <a:pt x="467" y="3665"/>
                </a:lnTo>
                <a:lnTo>
                  <a:pt x="466" y="3719"/>
                </a:lnTo>
                <a:lnTo>
                  <a:pt x="461" y="3786"/>
                </a:lnTo>
                <a:lnTo>
                  <a:pt x="460" y="3851"/>
                </a:lnTo>
                <a:lnTo>
                  <a:pt x="466" y="3894"/>
                </a:lnTo>
                <a:lnTo>
                  <a:pt x="473" y="3910"/>
                </a:lnTo>
                <a:lnTo>
                  <a:pt x="481" y="3933"/>
                </a:lnTo>
                <a:lnTo>
                  <a:pt x="492" y="3959"/>
                </a:lnTo>
                <a:lnTo>
                  <a:pt x="502" y="3989"/>
                </a:lnTo>
                <a:lnTo>
                  <a:pt x="512" y="4018"/>
                </a:lnTo>
                <a:lnTo>
                  <a:pt x="520" y="4046"/>
                </a:lnTo>
                <a:lnTo>
                  <a:pt x="527" y="4072"/>
                </a:lnTo>
                <a:lnTo>
                  <a:pt x="530" y="4094"/>
                </a:lnTo>
                <a:lnTo>
                  <a:pt x="530" y="4141"/>
                </a:lnTo>
                <a:lnTo>
                  <a:pt x="529" y="4198"/>
                </a:lnTo>
                <a:lnTo>
                  <a:pt x="533" y="4253"/>
                </a:lnTo>
                <a:lnTo>
                  <a:pt x="547" y="4294"/>
                </a:lnTo>
                <a:lnTo>
                  <a:pt x="559" y="4308"/>
                </a:lnTo>
                <a:lnTo>
                  <a:pt x="569" y="4326"/>
                </a:lnTo>
                <a:lnTo>
                  <a:pt x="581" y="4343"/>
                </a:lnTo>
                <a:lnTo>
                  <a:pt x="592" y="4362"/>
                </a:lnTo>
                <a:lnTo>
                  <a:pt x="601" y="4383"/>
                </a:lnTo>
                <a:lnTo>
                  <a:pt x="609" y="4406"/>
                </a:lnTo>
                <a:lnTo>
                  <a:pt x="616" y="4431"/>
                </a:lnTo>
                <a:lnTo>
                  <a:pt x="621" y="4458"/>
                </a:lnTo>
                <a:lnTo>
                  <a:pt x="622" y="4517"/>
                </a:lnTo>
                <a:lnTo>
                  <a:pt x="616" y="4576"/>
                </a:lnTo>
                <a:lnTo>
                  <a:pt x="607" y="4625"/>
                </a:lnTo>
                <a:lnTo>
                  <a:pt x="600" y="4656"/>
                </a:lnTo>
                <a:lnTo>
                  <a:pt x="610" y="4678"/>
                </a:lnTo>
                <a:lnTo>
                  <a:pt x="620" y="4703"/>
                </a:lnTo>
                <a:lnTo>
                  <a:pt x="628" y="4729"/>
                </a:lnTo>
                <a:lnTo>
                  <a:pt x="635" y="4754"/>
                </a:lnTo>
                <a:lnTo>
                  <a:pt x="641" y="4778"/>
                </a:lnTo>
                <a:lnTo>
                  <a:pt x="644" y="4796"/>
                </a:lnTo>
                <a:lnTo>
                  <a:pt x="647" y="4808"/>
                </a:lnTo>
                <a:lnTo>
                  <a:pt x="648" y="4813"/>
                </a:lnTo>
                <a:lnTo>
                  <a:pt x="646" y="4827"/>
                </a:lnTo>
                <a:lnTo>
                  <a:pt x="641" y="4861"/>
                </a:lnTo>
                <a:lnTo>
                  <a:pt x="642" y="4906"/>
                </a:lnTo>
                <a:lnTo>
                  <a:pt x="655" y="4955"/>
                </a:lnTo>
                <a:lnTo>
                  <a:pt x="662" y="4976"/>
                </a:lnTo>
                <a:lnTo>
                  <a:pt x="663" y="4992"/>
                </a:lnTo>
                <a:lnTo>
                  <a:pt x="661" y="5004"/>
                </a:lnTo>
                <a:lnTo>
                  <a:pt x="657" y="5015"/>
                </a:lnTo>
                <a:lnTo>
                  <a:pt x="654" y="5026"/>
                </a:lnTo>
                <a:lnTo>
                  <a:pt x="652" y="5039"/>
                </a:lnTo>
                <a:lnTo>
                  <a:pt x="655" y="5053"/>
                </a:lnTo>
                <a:lnTo>
                  <a:pt x="664" y="5073"/>
                </a:lnTo>
                <a:lnTo>
                  <a:pt x="677" y="5095"/>
                </a:lnTo>
                <a:lnTo>
                  <a:pt x="690" y="5118"/>
                </a:lnTo>
                <a:lnTo>
                  <a:pt x="702" y="5140"/>
                </a:lnTo>
                <a:lnTo>
                  <a:pt x="712" y="5162"/>
                </a:lnTo>
                <a:lnTo>
                  <a:pt x="719" y="5185"/>
                </a:lnTo>
                <a:lnTo>
                  <a:pt x="724" y="5205"/>
                </a:lnTo>
                <a:lnTo>
                  <a:pt x="726" y="5225"/>
                </a:lnTo>
                <a:lnTo>
                  <a:pt x="723" y="5242"/>
                </a:lnTo>
                <a:lnTo>
                  <a:pt x="719" y="5258"/>
                </a:lnTo>
                <a:lnTo>
                  <a:pt x="715" y="5274"/>
                </a:lnTo>
                <a:lnTo>
                  <a:pt x="712" y="5289"/>
                </a:lnTo>
                <a:lnTo>
                  <a:pt x="709" y="5303"/>
                </a:lnTo>
                <a:lnTo>
                  <a:pt x="710" y="5318"/>
                </a:lnTo>
                <a:lnTo>
                  <a:pt x="713" y="5332"/>
                </a:lnTo>
                <a:lnTo>
                  <a:pt x="720" y="5345"/>
                </a:lnTo>
                <a:lnTo>
                  <a:pt x="731" y="5357"/>
                </a:lnTo>
                <a:lnTo>
                  <a:pt x="742" y="5371"/>
                </a:lnTo>
                <a:lnTo>
                  <a:pt x="749" y="5387"/>
                </a:lnTo>
                <a:lnTo>
                  <a:pt x="751" y="5405"/>
                </a:lnTo>
                <a:lnTo>
                  <a:pt x="751" y="5423"/>
                </a:lnTo>
                <a:lnTo>
                  <a:pt x="749" y="5443"/>
                </a:lnTo>
                <a:lnTo>
                  <a:pt x="746" y="5463"/>
                </a:lnTo>
                <a:lnTo>
                  <a:pt x="742" y="5481"/>
                </a:lnTo>
                <a:lnTo>
                  <a:pt x="739" y="5498"/>
                </a:lnTo>
                <a:lnTo>
                  <a:pt x="737" y="5519"/>
                </a:lnTo>
                <a:lnTo>
                  <a:pt x="737" y="5547"/>
                </a:lnTo>
                <a:lnTo>
                  <a:pt x="741" y="5583"/>
                </a:lnTo>
                <a:lnTo>
                  <a:pt x="746" y="5622"/>
                </a:lnTo>
                <a:lnTo>
                  <a:pt x="753" y="5662"/>
                </a:lnTo>
                <a:lnTo>
                  <a:pt x="761" y="5704"/>
                </a:lnTo>
                <a:lnTo>
                  <a:pt x="771" y="5743"/>
                </a:lnTo>
                <a:lnTo>
                  <a:pt x="782" y="5779"/>
                </a:lnTo>
                <a:lnTo>
                  <a:pt x="794" y="5813"/>
                </a:lnTo>
                <a:lnTo>
                  <a:pt x="807" y="5849"/>
                </a:lnTo>
                <a:lnTo>
                  <a:pt x="820" y="5884"/>
                </a:lnTo>
                <a:lnTo>
                  <a:pt x="831" y="5921"/>
                </a:lnTo>
                <a:lnTo>
                  <a:pt x="844" y="5959"/>
                </a:lnTo>
                <a:lnTo>
                  <a:pt x="856" y="5995"/>
                </a:lnTo>
                <a:lnTo>
                  <a:pt x="868" y="6030"/>
                </a:lnTo>
                <a:lnTo>
                  <a:pt x="877" y="6064"/>
                </a:lnTo>
                <a:lnTo>
                  <a:pt x="873" y="6115"/>
                </a:lnTo>
                <a:lnTo>
                  <a:pt x="866" y="6186"/>
                </a:lnTo>
                <a:lnTo>
                  <a:pt x="858" y="6258"/>
                </a:lnTo>
                <a:lnTo>
                  <a:pt x="857" y="6312"/>
                </a:lnTo>
                <a:lnTo>
                  <a:pt x="858" y="6333"/>
                </a:lnTo>
                <a:lnTo>
                  <a:pt x="861" y="6357"/>
                </a:lnTo>
                <a:lnTo>
                  <a:pt x="864" y="6383"/>
                </a:lnTo>
                <a:lnTo>
                  <a:pt x="870" y="6410"/>
                </a:lnTo>
                <a:lnTo>
                  <a:pt x="875" y="6437"/>
                </a:lnTo>
                <a:lnTo>
                  <a:pt x="882" y="6464"/>
                </a:lnTo>
                <a:lnTo>
                  <a:pt x="890" y="6488"/>
                </a:lnTo>
                <a:lnTo>
                  <a:pt x="900" y="6510"/>
                </a:lnTo>
                <a:lnTo>
                  <a:pt x="915" y="6551"/>
                </a:lnTo>
                <a:lnTo>
                  <a:pt x="922" y="6591"/>
                </a:lnTo>
                <a:lnTo>
                  <a:pt x="923" y="6634"/>
                </a:lnTo>
                <a:lnTo>
                  <a:pt x="921" y="6681"/>
                </a:lnTo>
                <a:lnTo>
                  <a:pt x="918" y="6755"/>
                </a:lnTo>
                <a:lnTo>
                  <a:pt x="922" y="6861"/>
                </a:lnTo>
                <a:lnTo>
                  <a:pt x="931" y="6965"/>
                </a:lnTo>
                <a:lnTo>
                  <a:pt x="948" y="7037"/>
                </a:lnTo>
                <a:lnTo>
                  <a:pt x="936" y="7089"/>
                </a:lnTo>
                <a:lnTo>
                  <a:pt x="937" y="7091"/>
                </a:lnTo>
                <a:lnTo>
                  <a:pt x="942" y="7100"/>
                </a:lnTo>
                <a:lnTo>
                  <a:pt x="948" y="7112"/>
                </a:lnTo>
                <a:lnTo>
                  <a:pt x="954" y="7128"/>
                </a:lnTo>
                <a:lnTo>
                  <a:pt x="960" y="7144"/>
                </a:lnTo>
                <a:lnTo>
                  <a:pt x="964" y="7161"/>
                </a:lnTo>
                <a:lnTo>
                  <a:pt x="967" y="7176"/>
                </a:lnTo>
                <a:lnTo>
                  <a:pt x="967" y="7189"/>
                </a:lnTo>
                <a:lnTo>
                  <a:pt x="964" y="7200"/>
                </a:lnTo>
                <a:lnTo>
                  <a:pt x="961" y="7210"/>
                </a:lnTo>
                <a:lnTo>
                  <a:pt x="958" y="7222"/>
                </a:lnTo>
                <a:lnTo>
                  <a:pt x="956" y="7235"/>
                </a:lnTo>
                <a:lnTo>
                  <a:pt x="957" y="7248"/>
                </a:lnTo>
                <a:lnTo>
                  <a:pt x="961" y="7265"/>
                </a:lnTo>
                <a:lnTo>
                  <a:pt x="969" y="7285"/>
                </a:lnTo>
                <a:lnTo>
                  <a:pt x="983" y="7309"/>
                </a:lnTo>
                <a:lnTo>
                  <a:pt x="978" y="7371"/>
                </a:lnTo>
                <a:lnTo>
                  <a:pt x="976" y="7450"/>
                </a:lnTo>
                <a:lnTo>
                  <a:pt x="977" y="7527"/>
                </a:lnTo>
                <a:lnTo>
                  <a:pt x="981" y="7585"/>
                </a:lnTo>
                <a:lnTo>
                  <a:pt x="984" y="7606"/>
                </a:lnTo>
                <a:lnTo>
                  <a:pt x="991" y="7629"/>
                </a:lnTo>
                <a:lnTo>
                  <a:pt x="1002" y="7651"/>
                </a:lnTo>
                <a:lnTo>
                  <a:pt x="1014" y="7674"/>
                </a:lnTo>
                <a:lnTo>
                  <a:pt x="1028" y="7695"/>
                </a:lnTo>
                <a:lnTo>
                  <a:pt x="1043" y="7716"/>
                </a:lnTo>
                <a:lnTo>
                  <a:pt x="1058" y="7733"/>
                </a:lnTo>
                <a:lnTo>
                  <a:pt x="1075" y="7748"/>
                </a:lnTo>
                <a:lnTo>
                  <a:pt x="1089" y="7765"/>
                </a:lnTo>
                <a:lnTo>
                  <a:pt x="1101" y="7790"/>
                </a:lnTo>
                <a:lnTo>
                  <a:pt x="1109" y="7820"/>
                </a:lnTo>
                <a:lnTo>
                  <a:pt x="1116" y="7852"/>
                </a:lnTo>
                <a:lnTo>
                  <a:pt x="1122" y="7885"/>
                </a:lnTo>
                <a:lnTo>
                  <a:pt x="1125" y="7916"/>
                </a:lnTo>
                <a:lnTo>
                  <a:pt x="1130" y="7943"/>
                </a:lnTo>
                <a:lnTo>
                  <a:pt x="1134" y="7962"/>
                </a:lnTo>
                <a:lnTo>
                  <a:pt x="1138" y="7977"/>
                </a:lnTo>
                <a:lnTo>
                  <a:pt x="1145" y="7993"/>
                </a:lnTo>
                <a:lnTo>
                  <a:pt x="1152" y="8010"/>
                </a:lnTo>
                <a:lnTo>
                  <a:pt x="1159" y="8027"/>
                </a:lnTo>
                <a:lnTo>
                  <a:pt x="1165" y="8045"/>
                </a:lnTo>
                <a:lnTo>
                  <a:pt x="1169" y="8064"/>
                </a:lnTo>
                <a:lnTo>
                  <a:pt x="1171" y="8085"/>
                </a:lnTo>
                <a:lnTo>
                  <a:pt x="1169" y="8107"/>
                </a:lnTo>
                <a:lnTo>
                  <a:pt x="1159" y="8154"/>
                </a:lnTo>
                <a:lnTo>
                  <a:pt x="1150" y="8199"/>
                </a:lnTo>
                <a:lnTo>
                  <a:pt x="1143" y="8242"/>
                </a:lnTo>
                <a:lnTo>
                  <a:pt x="1143" y="8277"/>
                </a:lnTo>
                <a:lnTo>
                  <a:pt x="1148" y="8297"/>
                </a:lnTo>
                <a:lnTo>
                  <a:pt x="1155" y="8321"/>
                </a:lnTo>
                <a:lnTo>
                  <a:pt x="1164" y="8350"/>
                </a:lnTo>
                <a:lnTo>
                  <a:pt x="1176" y="8380"/>
                </a:lnTo>
                <a:lnTo>
                  <a:pt x="1189" y="8411"/>
                </a:lnTo>
                <a:lnTo>
                  <a:pt x="1203" y="8440"/>
                </a:lnTo>
                <a:lnTo>
                  <a:pt x="1216" y="8466"/>
                </a:lnTo>
                <a:lnTo>
                  <a:pt x="1229" y="8487"/>
                </a:lnTo>
                <a:lnTo>
                  <a:pt x="1224" y="8520"/>
                </a:lnTo>
                <a:lnTo>
                  <a:pt x="1223" y="8562"/>
                </a:lnTo>
                <a:lnTo>
                  <a:pt x="1229" y="8605"/>
                </a:lnTo>
                <a:lnTo>
                  <a:pt x="1244" y="8643"/>
                </a:lnTo>
                <a:lnTo>
                  <a:pt x="1243" y="8677"/>
                </a:lnTo>
                <a:lnTo>
                  <a:pt x="1246" y="8712"/>
                </a:lnTo>
                <a:lnTo>
                  <a:pt x="1256" y="8747"/>
                </a:lnTo>
                <a:lnTo>
                  <a:pt x="1272" y="8783"/>
                </a:lnTo>
                <a:lnTo>
                  <a:pt x="1281" y="8799"/>
                </a:lnTo>
                <a:lnTo>
                  <a:pt x="1288" y="8813"/>
                </a:lnTo>
                <a:lnTo>
                  <a:pt x="1292" y="8825"/>
                </a:lnTo>
                <a:lnTo>
                  <a:pt x="1296" y="8835"/>
                </a:lnTo>
                <a:lnTo>
                  <a:pt x="1299" y="8845"/>
                </a:lnTo>
                <a:lnTo>
                  <a:pt x="1303" y="8856"/>
                </a:lnTo>
                <a:lnTo>
                  <a:pt x="1308" y="8869"/>
                </a:lnTo>
                <a:lnTo>
                  <a:pt x="1312" y="8885"/>
                </a:lnTo>
                <a:lnTo>
                  <a:pt x="1319" y="8901"/>
                </a:lnTo>
                <a:lnTo>
                  <a:pt x="1328" y="8916"/>
                </a:lnTo>
                <a:lnTo>
                  <a:pt x="1337" y="8927"/>
                </a:lnTo>
                <a:lnTo>
                  <a:pt x="1349" y="8935"/>
                </a:lnTo>
                <a:lnTo>
                  <a:pt x="1362" y="8940"/>
                </a:lnTo>
                <a:lnTo>
                  <a:pt x="1375" y="8943"/>
                </a:lnTo>
                <a:lnTo>
                  <a:pt x="1390" y="8940"/>
                </a:lnTo>
                <a:lnTo>
                  <a:pt x="1406" y="8935"/>
                </a:lnTo>
                <a:lnTo>
                  <a:pt x="1425" y="8929"/>
                </a:lnTo>
                <a:lnTo>
                  <a:pt x="1445" y="8927"/>
                </a:lnTo>
                <a:lnTo>
                  <a:pt x="1467" y="8924"/>
                </a:lnTo>
                <a:lnTo>
                  <a:pt x="1490" y="8923"/>
                </a:lnTo>
                <a:lnTo>
                  <a:pt x="1513" y="8924"/>
                </a:lnTo>
                <a:lnTo>
                  <a:pt x="1536" y="8924"/>
                </a:lnTo>
                <a:lnTo>
                  <a:pt x="1557" y="8924"/>
                </a:lnTo>
                <a:lnTo>
                  <a:pt x="1577" y="8923"/>
                </a:lnTo>
                <a:lnTo>
                  <a:pt x="1586" y="8922"/>
                </a:lnTo>
                <a:lnTo>
                  <a:pt x="1598" y="8922"/>
                </a:lnTo>
                <a:lnTo>
                  <a:pt x="1610" y="8919"/>
                </a:lnTo>
                <a:lnTo>
                  <a:pt x="1621" y="8918"/>
                </a:lnTo>
                <a:lnTo>
                  <a:pt x="1634" y="8917"/>
                </a:lnTo>
                <a:lnTo>
                  <a:pt x="1649" y="8915"/>
                </a:lnTo>
                <a:lnTo>
                  <a:pt x="1663" y="8912"/>
                </a:lnTo>
                <a:lnTo>
                  <a:pt x="1677" y="8908"/>
                </a:lnTo>
                <a:lnTo>
                  <a:pt x="1691" y="8906"/>
                </a:lnTo>
                <a:lnTo>
                  <a:pt x="1705" y="8902"/>
                </a:lnTo>
                <a:lnTo>
                  <a:pt x="1719" y="8897"/>
                </a:lnTo>
                <a:lnTo>
                  <a:pt x="1733" y="8893"/>
                </a:lnTo>
                <a:lnTo>
                  <a:pt x="1747" y="8888"/>
                </a:lnTo>
                <a:lnTo>
                  <a:pt x="1761" y="8881"/>
                </a:lnTo>
                <a:lnTo>
                  <a:pt x="1774" y="8875"/>
                </a:lnTo>
                <a:lnTo>
                  <a:pt x="1786" y="8868"/>
                </a:lnTo>
                <a:lnTo>
                  <a:pt x="1808" y="8855"/>
                </a:lnTo>
                <a:lnTo>
                  <a:pt x="1827" y="8845"/>
                </a:lnTo>
                <a:lnTo>
                  <a:pt x="1846" y="8837"/>
                </a:lnTo>
                <a:lnTo>
                  <a:pt x="1864" y="8834"/>
                </a:lnTo>
                <a:lnTo>
                  <a:pt x="1881" y="8831"/>
                </a:lnTo>
                <a:lnTo>
                  <a:pt x="1900" y="8830"/>
                </a:lnTo>
                <a:lnTo>
                  <a:pt x="1922" y="8830"/>
                </a:lnTo>
                <a:lnTo>
                  <a:pt x="1947" y="8832"/>
                </a:lnTo>
                <a:lnTo>
                  <a:pt x="1961" y="8834"/>
                </a:lnTo>
                <a:lnTo>
                  <a:pt x="1977" y="8835"/>
                </a:lnTo>
                <a:lnTo>
                  <a:pt x="1993" y="8835"/>
                </a:lnTo>
                <a:lnTo>
                  <a:pt x="2009" y="8836"/>
                </a:lnTo>
                <a:lnTo>
                  <a:pt x="2027" y="8836"/>
                </a:lnTo>
                <a:lnTo>
                  <a:pt x="2045" y="8836"/>
                </a:lnTo>
                <a:lnTo>
                  <a:pt x="2062" y="8836"/>
                </a:lnTo>
                <a:lnTo>
                  <a:pt x="2080" y="8835"/>
                </a:lnTo>
                <a:lnTo>
                  <a:pt x="2099" y="8834"/>
                </a:lnTo>
                <a:lnTo>
                  <a:pt x="2116" y="8832"/>
                </a:lnTo>
                <a:lnTo>
                  <a:pt x="2135" y="8831"/>
                </a:lnTo>
                <a:lnTo>
                  <a:pt x="2153" y="8829"/>
                </a:lnTo>
                <a:lnTo>
                  <a:pt x="2170" y="8826"/>
                </a:lnTo>
                <a:lnTo>
                  <a:pt x="2188" y="8823"/>
                </a:lnTo>
                <a:lnTo>
                  <a:pt x="2205" y="8819"/>
                </a:lnTo>
                <a:lnTo>
                  <a:pt x="2220" y="8814"/>
                </a:lnTo>
                <a:lnTo>
                  <a:pt x="2236" y="8809"/>
                </a:lnTo>
                <a:lnTo>
                  <a:pt x="2253" y="8804"/>
                </a:lnTo>
                <a:lnTo>
                  <a:pt x="2272" y="8799"/>
                </a:lnTo>
                <a:lnTo>
                  <a:pt x="2290" y="8794"/>
                </a:lnTo>
                <a:lnTo>
                  <a:pt x="2309" y="8790"/>
                </a:lnTo>
                <a:lnTo>
                  <a:pt x="2330" y="8785"/>
                </a:lnTo>
                <a:lnTo>
                  <a:pt x="2350" y="8781"/>
                </a:lnTo>
                <a:lnTo>
                  <a:pt x="2372" y="8776"/>
                </a:lnTo>
                <a:lnTo>
                  <a:pt x="2392" y="8772"/>
                </a:lnTo>
                <a:lnTo>
                  <a:pt x="2413" y="8769"/>
                </a:lnTo>
                <a:lnTo>
                  <a:pt x="2433" y="8765"/>
                </a:lnTo>
                <a:lnTo>
                  <a:pt x="2453" y="8761"/>
                </a:lnTo>
                <a:lnTo>
                  <a:pt x="2473" y="8759"/>
                </a:lnTo>
                <a:lnTo>
                  <a:pt x="2491" y="8756"/>
                </a:lnTo>
                <a:lnTo>
                  <a:pt x="2509" y="8755"/>
                </a:lnTo>
                <a:lnTo>
                  <a:pt x="2527" y="8754"/>
                </a:lnTo>
                <a:lnTo>
                  <a:pt x="2544" y="8753"/>
                </a:lnTo>
                <a:lnTo>
                  <a:pt x="2563" y="8752"/>
                </a:lnTo>
                <a:lnTo>
                  <a:pt x="2582" y="8749"/>
                </a:lnTo>
                <a:lnTo>
                  <a:pt x="2602" y="8747"/>
                </a:lnTo>
                <a:lnTo>
                  <a:pt x="2623" y="8743"/>
                </a:lnTo>
                <a:lnTo>
                  <a:pt x="2643" y="8739"/>
                </a:lnTo>
                <a:lnTo>
                  <a:pt x="2664" y="8736"/>
                </a:lnTo>
                <a:lnTo>
                  <a:pt x="2684" y="8731"/>
                </a:lnTo>
                <a:lnTo>
                  <a:pt x="2704" y="8727"/>
                </a:lnTo>
                <a:lnTo>
                  <a:pt x="2723" y="8723"/>
                </a:lnTo>
                <a:lnTo>
                  <a:pt x="2742" y="8719"/>
                </a:lnTo>
                <a:lnTo>
                  <a:pt x="2760" y="8715"/>
                </a:lnTo>
                <a:lnTo>
                  <a:pt x="2775" y="8711"/>
                </a:lnTo>
                <a:lnTo>
                  <a:pt x="2789" y="8707"/>
                </a:lnTo>
                <a:lnTo>
                  <a:pt x="2801" y="8704"/>
                </a:lnTo>
                <a:lnTo>
                  <a:pt x="2811" y="8701"/>
                </a:lnTo>
                <a:lnTo>
                  <a:pt x="2821" y="8699"/>
                </a:lnTo>
                <a:lnTo>
                  <a:pt x="2832" y="8699"/>
                </a:lnTo>
                <a:lnTo>
                  <a:pt x="2844" y="8698"/>
                </a:lnTo>
                <a:lnTo>
                  <a:pt x="2858" y="8699"/>
                </a:lnTo>
                <a:lnTo>
                  <a:pt x="2872" y="8699"/>
                </a:lnTo>
                <a:lnTo>
                  <a:pt x="2889" y="8700"/>
                </a:lnTo>
                <a:lnTo>
                  <a:pt x="2905" y="8700"/>
                </a:lnTo>
                <a:lnTo>
                  <a:pt x="2923" y="8700"/>
                </a:lnTo>
                <a:lnTo>
                  <a:pt x="2941" y="8700"/>
                </a:lnTo>
                <a:lnTo>
                  <a:pt x="2961" y="8699"/>
                </a:lnTo>
                <a:lnTo>
                  <a:pt x="2981" y="8695"/>
                </a:lnTo>
                <a:lnTo>
                  <a:pt x="3002" y="8692"/>
                </a:lnTo>
                <a:lnTo>
                  <a:pt x="3023" y="8687"/>
                </a:lnTo>
                <a:lnTo>
                  <a:pt x="3045" y="8678"/>
                </a:lnTo>
                <a:lnTo>
                  <a:pt x="3068" y="8669"/>
                </a:lnTo>
                <a:lnTo>
                  <a:pt x="3091" y="8657"/>
                </a:lnTo>
                <a:lnTo>
                  <a:pt x="3113" y="8645"/>
                </a:lnTo>
                <a:lnTo>
                  <a:pt x="3132" y="8636"/>
                </a:lnTo>
                <a:lnTo>
                  <a:pt x="3150" y="8629"/>
                </a:lnTo>
                <a:lnTo>
                  <a:pt x="3165" y="8624"/>
                </a:lnTo>
                <a:lnTo>
                  <a:pt x="3179" y="8622"/>
                </a:lnTo>
                <a:lnTo>
                  <a:pt x="3192" y="8619"/>
                </a:lnTo>
                <a:lnTo>
                  <a:pt x="3205" y="8618"/>
                </a:lnTo>
                <a:lnTo>
                  <a:pt x="3216" y="8618"/>
                </a:lnTo>
                <a:lnTo>
                  <a:pt x="3227" y="8618"/>
                </a:lnTo>
                <a:lnTo>
                  <a:pt x="3238" y="8618"/>
                </a:lnTo>
                <a:lnTo>
                  <a:pt x="3250" y="8618"/>
                </a:lnTo>
                <a:lnTo>
                  <a:pt x="3263" y="8617"/>
                </a:lnTo>
                <a:lnTo>
                  <a:pt x="3276" y="8614"/>
                </a:lnTo>
                <a:lnTo>
                  <a:pt x="3291" y="8611"/>
                </a:lnTo>
                <a:lnTo>
                  <a:pt x="3306" y="8605"/>
                </a:lnTo>
                <a:lnTo>
                  <a:pt x="3325" y="8597"/>
                </a:lnTo>
                <a:lnTo>
                  <a:pt x="3345" y="8590"/>
                </a:lnTo>
                <a:lnTo>
                  <a:pt x="3366" y="8582"/>
                </a:lnTo>
                <a:lnTo>
                  <a:pt x="3387" y="8579"/>
                </a:lnTo>
                <a:lnTo>
                  <a:pt x="3408" y="8575"/>
                </a:lnTo>
                <a:lnTo>
                  <a:pt x="3431" y="8573"/>
                </a:lnTo>
                <a:lnTo>
                  <a:pt x="3452" y="8571"/>
                </a:lnTo>
                <a:lnTo>
                  <a:pt x="3474" y="8570"/>
                </a:lnTo>
                <a:lnTo>
                  <a:pt x="3495" y="8570"/>
                </a:lnTo>
                <a:lnTo>
                  <a:pt x="3517" y="8571"/>
                </a:lnTo>
                <a:lnTo>
                  <a:pt x="3537" y="8573"/>
                </a:lnTo>
                <a:lnTo>
                  <a:pt x="3555" y="8574"/>
                </a:lnTo>
                <a:lnTo>
                  <a:pt x="3573" y="8575"/>
                </a:lnTo>
                <a:lnTo>
                  <a:pt x="3590" y="8576"/>
                </a:lnTo>
                <a:lnTo>
                  <a:pt x="3605" y="8578"/>
                </a:lnTo>
                <a:lnTo>
                  <a:pt x="3619" y="8579"/>
                </a:lnTo>
                <a:lnTo>
                  <a:pt x="3631" y="8579"/>
                </a:lnTo>
                <a:lnTo>
                  <a:pt x="3635" y="8576"/>
                </a:lnTo>
                <a:lnTo>
                  <a:pt x="3644" y="8574"/>
                </a:lnTo>
                <a:lnTo>
                  <a:pt x="3653" y="8571"/>
                </a:lnTo>
                <a:lnTo>
                  <a:pt x="3665" y="8568"/>
                </a:lnTo>
                <a:lnTo>
                  <a:pt x="3677" y="8564"/>
                </a:lnTo>
                <a:lnTo>
                  <a:pt x="3691" y="8560"/>
                </a:lnTo>
                <a:lnTo>
                  <a:pt x="3706" y="8557"/>
                </a:lnTo>
                <a:lnTo>
                  <a:pt x="3721" y="8553"/>
                </a:lnTo>
                <a:lnTo>
                  <a:pt x="3738" y="8549"/>
                </a:lnTo>
                <a:lnTo>
                  <a:pt x="3753" y="8545"/>
                </a:lnTo>
                <a:lnTo>
                  <a:pt x="3768" y="8541"/>
                </a:lnTo>
                <a:lnTo>
                  <a:pt x="3784" y="8537"/>
                </a:lnTo>
                <a:lnTo>
                  <a:pt x="3799" y="8532"/>
                </a:lnTo>
                <a:lnTo>
                  <a:pt x="3812" y="8529"/>
                </a:lnTo>
                <a:lnTo>
                  <a:pt x="3823" y="8526"/>
                </a:lnTo>
                <a:lnTo>
                  <a:pt x="3834" y="8522"/>
                </a:lnTo>
                <a:lnTo>
                  <a:pt x="3845" y="8522"/>
                </a:lnTo>
                <a:lnTo>
                  <a:pt x="3858" y="8522"/>
                </a:lnTo>
                <a:lnTo>
                  <a:pt x="3874" y="8522"/>
                </a:lnTo>
                <a:lnTo>
                  <a:pt x="3893" y="8521"/>
                </a:lnTo>
                <a:lnTo>
                  <a:pt x="3913" y="8520"/>
                </a:lnTo>
                <a:lnTo>
                  <a:pt x="3935" y="8516"/>
                </a:lnTo>
                <a:lnTo>
                  <a:pt x="3960" y="8511"/>
                </a:lnTo>
                <a:lnTo>
                  <a:pt x="3986" y="8503"/>
                </a:lnTo>
                <a:lnTo>
                  <a:pt x="4000" y="8498"/>
                </a:lnTo>
                <a:lnTo>
                  <a:pt x="4014" y="8492"/>
                </a:lnTo>
                <a:lnTo>
                  <a:pt x="4030" y="8487"/>
                </a:lnTo>
                <a:lnTo>
                  <a:pt x="4047" y="8481"/>
                </a:lnTo>
                <a:lnTo>
                  <a:pt x="4063" y="8475"/>
                </a:lnTo>
                <a:lnTo>
                  <a:pt x="4081" y="8469"/>
                </a:lnTo>
                <a:lnTo>
                  <a:pt x="4097" y="8464"/>
                </a:lnTo>
                <a:lnTo>
                  <a:pt x="4115" y="8458"/>
                </a:lnTo>
                <a:lnTo>
                  <a:pt x="4132" y="8453"/>
                </a:lnTo>
                <a:lnTo>
                  <a:pt x="4148" y="8448"/>
                </a:lnTo>
                <a:lnTo>
                  <a:pt x="4163" y="8443"/>
                </a:lnTo>
                <a:lnTo>
                  <a:pt x="4177" y="8440"/>
                </a:lnTo>
                <a:lnTo>
                  <a:pt x="4191" y="8437"/>
                </a:lnTo>
                <a:lnTo>
                  <a:pt x="4203" y="8435"/>
                </a:lnTo>
                <a:lnTo>
                  <a:pt x="4214" y="8434"/>
                </a:lnTo>
                <a:lnTo>
                  <a:pt x="4222" y="8434"/>
                </a:lnTo>
                <a:lnTo>
                  <a:pt x="4237" y="8435"/>
                </a:lnTo>
                <a:lnTo>
                  <a:pt x="4253" y="8435"/>
                </a:lnTo>
                <a:lnTo>
                  <a:pt x="4266" y="8437"/>
                </a:lnTo>
                <a:lnTo>
                  <a:pt x="4278" y="8438"/>
                </a:lnTo>
                <a:lnTo>
                  <a:pt x="4288" y="8438"/>
                </a:lnTo>
                <a:lnTo>
                  <a:pt x="4295" y="8439"/>
                </a:lnTo>
                <a:lnTo>
                  <a:pt x="4301" y="8439"/>
                </a:lnTo>
                <a:lnTo>
                  <a:pt x="4302" y="8439"/>
                </a:lnTo>
                <a:lnTo>
                  <a:pt x="4310" y="8437"/>
                </a:lnTo>
                <a:lnTo>
                  <a:pt x="4323" y="8432"/>
                </a:lnTo>
                <a:lnTo>
                  <a:pt x="4340" y="8427"/>
                </a:lnTo>
                <a:lnTo>
                  <a:pt x="4357" y="8422"/>
                </a:lnTo>
                <a:lnTo>
                  <a:pt x="4378" y="8415"/>
                </a:lnTo>
                <a:lnTo>
                  <a:pt x="4400" y="8408"/>
                </a:lnTo>
                <a:lnTo>
                  <a:pt x="4422" y="8401"/>
                </a:lnTo>
                <a:lnTo>
                  <a:pt x="4445" y="8395"/>
                </a:lnTo>
                <a:lnTo>
                  <a:pt x="4468" y="8388"/>
                </a:lnTo>
                <a:lnTo>
                  <a:pt x="4489" y="8382"/>
                </a:lnTo>
                <a:lnTo>
                  <a:pt x="4509" y="8375"/>
                </a:lnTo>
                <a:lnTo>
                  <a:pt x="4527" y="8370"/>
                </a:lnTo>
                <a:lnTo>
                  <a:pt x="4541" y="8366"/>
                </a:lnTo>
                <a:lnTo>
                  <a:pt x="4552" y="8362"/>
                </a:lnTo>
                <a:lnTo>
                  <a:pt x="4559" y="8361"/>
                </a:lnTo>
                <a:lnTo>
                  <a:pt x="4562" y="8359"/>
                </a:lnTo>
                <a:lnTo>
                  <a:pt x="4575" y="8359"/>
                </a:lnTo>
                <a:lnTo>
                  <a:pt x="4590" y="8361"/>
                </a:lnTo>
                <a:lnTo>
                  <a:pt x="4606" y="8362"/>
                </a:lnTo>
                <a:lnTo>
                  <a:pt x="4625" y="8363"/>
                </a:lnTo>
                <a:lnTo>
                  <a:pt x="4644" y="8366"/>
                </a:lnTo>
                <a:lnTo>
                  <a:pt x="4663" y="8367"/>
                </a:lnTo>
                <a:lnTo>
                  <a:pt x="4682" y="8368"/>
                </a:lnTo>
                <a:lnTo>
                  <a:pt x="4698" y="8368"/>
                </a:lnTo>
                <a:lnTo>
                  <a:pt x="4715" y="8367"/>
                </a:lnTo>
                <a:lnTo>
                  <a:pt x="4733" y="8366"/>
                </a:lnTo>
                <a:lnTo>
                  <a:pt x="4752" y="8363"/>
                </a:lnTo>
                <a:lnTo>
                  <a:pt x="4772" y="8361"/>
                </a:lnTo>
                <a:lnTo>
                  <a:pt x="4791" y="8358"/>
                </a:lnTo>
                <a:lnTo>
                  <a:pt x="4810" y="8355"/>
                </a:lnTo>
                <a:lnTo>
                  <a:pt x="4826" y="8350"/>
                </a:lnTo>
                <a:lnTo>
                  <a:pt x="4839" y="8345"/>
                </a:lnTo>
                <a:lnTo>
                  <a:pt x="4852" y="8339"/>
                </a:lnTo>
                <a:lnTo>
                  <a:pt x="4865" y="8333"/>
                </a:lnTo>
                <a:lnTo>
                  <a:pt x="4879" y="8326"/>
                </a:lnTo>
                <a:lnTo>
                  <a:pt x="4895" y="8321"/>
                </a:lnTo>
                <a:lnTo>
                  <a:pt x="4910" y="8317"/>
                </a:lnTo>
                <a:lnTo>
                  <a:pt x="4927" y="8314"/>
                </a:lnTo>
                <a:lnTo>
                  <a:pt x="4945" y="8312"/>
                </a:lnTo>
                <a:lnTo>
                  <a:pt x="4964" y="8312"/>
                </a:lnTo>
                <a:lnTo>
                  <a:pt x="4983" y="8312"/>
                </a:lnTo>
                <a:lnTo>
                  <a:pt x="5003" y="8309"/>
                </a:lnTo>
                <a:lnTo>
                  <a:pt x="5021" y="8307"/>
                </a:lnTo>
                <a:lnTo>
                  <a:pt x="5040" y="8304"/>
                </a:lnTo>
                <a:lnTo>
                  <a:pt x="5057" y="8299"/>
                </a:lnTo>
                <a:lnTo>
                  <a:pt x="5073" y="8296"/>
                </a:lnTo>
                <a:lnTo>
                  <a:pt x="5087" y="8291"/>
                </a:lnTo>
                <a:lnTo>
                  <a:pt x="5099" y="8286"/>
                </a:lnTo>
                <a:lnTo>
                  <a:pt x="5111" y="8282"/>
                </a:lnTo>
                <a:lnTo>
                  <a:pt x="5126" y="8279"/>
                </a:lnTo>
                <a:lnTo>
                  <a:pt x="5144" y="8276"/>
                </a:lnTo>
                <a:lnTo>
                  <a:pt x="5163" y="8274"/>
                </a:lnTo>
                <a:lnTo>
                  <a:pt x="5181" y="8270"/>
                </a:lnTo>
                <a:lnTo>
                  <a:pt x="5201" y="8266"/>
                </a:lnTo>
                <a:lnTo>
                  <a:pt x="5220" y="8260"/>
                </a:lnTo>
                <a:lnTo>
                  <a:pt x="5239" y="8253"/>
                </a:lnTo>
                <a:lnTo>
                  <a:pt x="5342" y="8260"/>
                </a:lnTo>
                <a:lnTo>
                  <a:pt x="5346" y="8260"/>
                </a:lnTo>
                <a:lnTo>
                  <a:pt x="5355" y="8260"/>
                </a:lnTo>
                <a:lnTo>
                  <a:pt x="5368" y="8260"/>
                </a:lnTo>
                <a:lnTo>
                  <a:pt x="5384" y="8259"/>
                </a:lnTo>
                <a:lnTo>
                  <a:pt x="5400" y="8258"/>
                </a:lnTo>
                <a:lnTo>
                  <a:pt x="5415" y="8257"/>
                </a:lnTo>
                <a:lnTo>
                  <a:pt x="5428" y="8254"/>
                </a:lnTo>
                <a:lnTo>
                  <a:pt x="5438" y="8250"/>
                </a:lnTo>
                <a:lnTo>
                  <a:pt x="5446" y="8246"/>
                </a:lnTo>
                <a:lnTo>
                  <a:pt x="5460" y="8238"/>
                </a:lnTo>
                <a:lnTo>
                  <a:pt x="5476" y="8230"/>
                </a:lnTo>
                <a:lnTo>
                  <a:pt x="5496" y="8220"/>
                </a:lnTo>
                <a:lnTo>
                  <a:pt x="5519" y="8210"/>
                </a:lnTo>
                <a:lnTo>
                  <a:pt x="5542" y="8200"/>
                </a:lnTo>
                <a:lnTo>
                  <a:pt x="5567" y="8192"/>
                </a:lnTo>
                <a:lnTo>
                  <a:pt x="5590" y="8183"/>
                </a:lnTo>
                <a:lnTo>
                  <a:pt x="5603" y="8179"/>
                </a:lnTo>
                <a:lnTo>
                  <a:pt x="5616" y="8177"/>
                </a:lnTo>
                <a:lnTo>
                  <a:pt x="5632" y="8173"/>
                </a:lnTo>
                <a:lnTo>
                  <a:pt x="5648" y="8171"/>
                </a:lnTo>
                <a:lnTo>
                  <a:pt x="5666" y="8168"/>
                </a:lnTo>
                <a:lnTo>
                  <a:pt x="5683" y="8166"/>
                </a:lnTo>
                <a:lnTo>
                  <a:pt x="5702" y="8165"/>
                </a:lnTo>
                <a:lnTo>
                  <a:pt x="5723" y="8163"/>
                </a:lnTo>
                <a:lnTo>
                  <a:pt x="5743" y="8161"/>
                </a:lnTo>
                <a:lnTo>
                  <a:pt x="5764" y="8160"/>
                </a:lnTo>
                <a:lnTo>
                  <a:pt x="5787" y="8159"/>
                </a:lnTo>
                <a:lnTo>
                  <a:pt x="5809" y="8159"/>
                </a:lnTo>
                <a:lnTo>
                  <a:pt x="5832" y="8157"/>
                </a:lnTo>
                <a:lnTo>
                  <a:pt x="5855" y="8156"/>
                </a:lnTo>
                <a:lnTo>
                  <a:pt x="5877" y="8156"/>
                </a:lnTo>
                <a:lnTo>
                  <a:pt x="5901" y="8155"/>
                </a:lnTo>
                <a:lnTo>
                  <a:pt x="5921" y="8154"/>
                </a:lnTo>
                <a:lnTo>
                  <a:pt x="5935" y="8151"/>
                </a:lnTo>
                <a:lnTo>
                  <a:pt x="5947" y="8147"/>
                </a:lnTo>
                <a:lnTo>
                  <a:pt x="5957" y="8143"/>
                </a:lnTo>
                <a:lnTo>
                  <a:pt x="5966" y="8136"/>
                </a:lnTo>
                <a:lnTo>
                  <a:pt x="5975" y="8132"/>
                </a:lnTo>
                <a:lnTo>
                  <a:pt x="5986" y="8125"/>
                </a:lnTo>
                <a:lnTo>
                  <a:pt x="6000" y="8121"/>
                </a:lnTo>
                <a:lnTo>
                  <a:pt x="6016" y="8116"/>
                </a:lnTo>
                <a:lnTo>
                  <a:pt x="6033" y="8108"/>
                </a:lnTo>
                <a:lnTo>
                  <a:pt x="6051" y="8101"/>
                </a:lnTo>
                <a:lnTo>
                  <a:pt x="6070" y="8094"/>
                </a:lnTo>
                <a:lnTo>
                  <a:pt x="6090" y="8085"/>
                </a:lnTo>
                <a:lnTo>
                  <a:pt x="6112" y="8076"/>
                </a:lnTo>
                <a:lnTo>
                  <a:pt x="6135" y="8069"/>
                </a:lnTo>
                <a:lnTo>
                  <a:pt x="6160" y="806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179512" y="142651"/>
            <a:ext cx="8229600" cy="1143000"/>
          </a:xfrm>
        </p:spPr>
        <p:txBody>
          <a:bodyPr/>
          <a:lstStyle/>
          <a:p>
            <a:r>
              <a:rPr lang="en-US" dirty="0">
                <a:ln w="19050" cmpd="sng">
                  <a:noFill/>
                  <a:prstDash val="solid"/>
                  <a:miter lim="800000"/>
                </a:ln>
                <a:solidFill>
                  <a:srgbClr val="FFFC00"/>
                </a:solidFill>
                <a:effectLst>
                  <a:glow rad="228600">
                    <a:schemeClr val="accent1">
                      <a:satMod val="175000"/>
                      <a:alpha val="40000"/>
                    </a:schemeClr>
                  </a:glow>
                  <a:outerShdw blurRad="50800" dist="38100" dir="13500000" algn="br" rotWithShape="0">
                    <a:prstClr val="black">
                      <a:alpha val="40000"/>
                    </a:prstClr>
                  </a:outerShdw>
                </a:effectLst>
              </a:rPr>
              <a:t>Avoid Bribes</a:t>
            </a:r>
          </a:p>
        </p:txBody>
      </p:sp>
      <p:sp>
        <p:nvSpPr>
          <p:cNvPr id="3" name="Content Placeholder 2"/>
          <p:cNvSpPr>
            <a:spLocks noGrp="1"/>
          </p:cNvSpPr>
          <p:nvPr>
            <p:ph idx="1"/>
          </p:nvPr>
        </p:nvSpPr>
        <p:spPr>
          <a:xfrm>
            <a:off x="4567532" y="1844824"/>
            <a:ext cx="4108924" cy="4238199"/>
          </a:xfrm>
        </p:spPr>
        <p:txBody>
          <a:bodyPr>
            <a:noAutofit/>
          </a:bodyPr>
          <a:lstStyle/>
          <a:p>
            <a:pPr>
              <a:spcBef>
                <a:spcPts val="0"/>
              </a:spcBef>
            </a:pPr>
            <a:r>
              <a:rPr lang="en-US" b="1" dirty="0">
                <a:latin typeface="Comic Sans MS" pitchFamily="66" charset="0"/>
              </a:rPr>
              <a:t>Jesus never said, “If you do unto others what you want them to do to you, you get a lollipop,” or “If you feed My sheep, you get a Twinkie.”</a:t>
            </a:r>
          </a:p>
        </p:txBody>
      </p:sp>
      <p:pic>
        <p:nvPicPr>
          <p:cNvPr id="7170" name="Picture 2" descr="C:\Users\mugandat\AppData\Local\Microsoft\Windows\Temporary Internet Files\Content.IE5\02BL8U8P\MP9002277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808" y="1864301"/>
            <a:ext cx="2908920" cy="2426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171" name="Picture 3" descr="C:\Users\mugandat\AppData\Local\Microsoft\Windows\Temporary Internet Files\Content.IE5\02BL8U8P\MC90011589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869160"/>
            <a:ext cx="3249879" cy="131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99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p:cNvSpPr>
          <p:nvPr/>
        </p:nvSpPr>
        <p:spPr bwMode="auto">
          <a:xfrm rot="20906996" flipH="1">
            <a:off x="4251640" y="915752"/>
            <a:ext cx="5082666" cy="5945318"/>
          </a:xfrm>
          <a:custGeom>
            <a:avLst/>
            <a:gdLst>
              <a:gd name="T0" fmla="*/ 72188 w 6188"/>
              <a:gd name="T1" fmla="*/ 542680 h 8622"/>
              <a:gd name="T2" fmla="*/ 82803 w 6188"/>
              <a:gd name="T3" fmla="*/ 672490 h 8622"/>
              <a:gd name="T4" fmla="*/ 150745 w 6188"/>
              <a:gd name="T5" fmla="*/ 899658 h 8622"/>
              <a:gd name="T6" fmla="*/ 192147 w 6188"/>
              <a:gd name="T7" fmla="*/ 1225987 h 8622"/>
              <a:gd name="T8" fmla="*/ 281320 w 6188"/>
              <a:gd name="T9" fmla="*/ 1525874 h 8622"/>
              <a:gd name="T10" fmla="*/ 376862 w 6188"/>
              <a:gd name="T11" fmla="*/ 1824558 h 8622"/>
              <a:gd name="T12" fmla="*/ 486205 w 6188"/>
              <a:gd name="T13" fmla="*/ 2163507 h 8622"/>
              <a:gd name="T14" fmla="*/ 549900 w 6188"/>
              <a:gd name="T15" fmla="*/ 2513875 h 8622"/>
              <a:gd name="T16" fmla="*/ 742047 w 6188"/>
              <a:gd name="T17" fmla="*/ 2964005 h 8622"/>
              <a:gd name="T18" fmla="*/ 840774 w 6188"/>
              <a:gd name="T19" fmla="*/ 3397908 h 8622"/>
              <a:gd name="T20" fmla="*/ 954363 w 6188"/>
              <a:gd name="T21" fmla="*/ 3786137 h 8622"/>
              <a:gd name="T22" fmla="*/ 1088123 w 6188"/>
              <a:gd name="T23" fmla="*/ 4022320 h 8622"/>
              <a:gd name="T24" fmla="*/ 1195343 w 6188"/>
              <a:gd name="T25" fmla="*/ 4292758 h 8622"/>
              <a:gd name="T26" fmla="*/ 1282392 w 6188"/>
              <a:gd name="T27" fmla="*/ 4595048 h 8622"/>
              <a:gd name="T28" fmla="*/ 1352457 w 6188"/>
              <a:gd name="T29" fmla="*/ 4900944 h 8622"/>
              <a:gd name="T30" fmla="*/ 1452246 w 6188"/>
              <a:gd name="T31" fmla="*/ 5165975 h 8622"/>
              <a:gd name="T32" fmla="*/ 1699594 w 6188"/>
              <a:gd name="T33" fmla="*/ 5170181 h 8622"/>
              <a:gd name="T34" fmla="*/ 1991530 w 6188"/>
              <a:gd name="T35" fmla="*/ 5117296 h 8622"/>
              <a:gd name="T36" fmla="*/ 2202785 w 6188"/>
              <a:gd name="T37" fmla="*/ 5116695 h 8622"/>
              <a:gd name="T38" fmla="*/ 2468181 w 6188"/>
              <a:gd name="T39" fmla="*/ 5065612 h 8622"/>
              <a:gd name="T40" fmla="*/ 2753747 w 6188"/>
              <a:gd name="T41" fmla="*/ 5021741 h 8622"/>
              <a:gd name="T42" fmla="*/ 3078591 w 6188"/>
              <a:gd name="T43" fmla="*/ 4985682 h 8622"/>
              <a:gd name="T44" fmla="*/ 3351418 w 6188"/>
              <a:gd name="T45" fmla="*/ 4967052 h 8622"/>
              <a:gd name="T46" fmla="*/ 3790913 w 6188"/>
              <a:gd name="T47" fmla="*/ 4905752 h 8622"/>
              <a:gd name="T48" fmla="*/ 4058432 w 6188"/>
              <a:gd name="T49" fmla="*/ 4857674 h 8622"/>
              <a:gd name="T50" fmla="*/ 4313212 w 6188"/>
              <a:gd name="T51" fmla="*/ 4810798 h 8622"/>
              <a:gd name="T52" fmla="*/ 4555254 w 6188"/>
              <a:gd name="T53" fmla="*/ 4799379 h 8622"/>
              <a:gd name="T54" fmla="*/ 4833388 w 6188"/>
              <a:gd name="T55" fmla="*/ 4780749 h 8622"/>
              <a:gd name="T56" fmla="*/ 5071183 w 6188"/>
              <a:gd name="T57" fmla="*/ 4759715 h 8622"/>
              <a:gd name="T58" fmla="*/ 5406643 w 6188"/>
              <a:gd name="T59" fmla="*/ 4696012 h 8622"/>
              <a:gd name="T60" fmla="*/ 5674162 w 6188"/>
              <a:gd name="T61" fmla="*/ 4660554 h 8622"/>
              <a:gd name="T62" fmla="*/ 6020238 w 6188"/>
              <a:gd name="T63" fmla="*/ 4650338 h 8622"/>
              <a:gd name="T64" fmla="*/ 6280325 w 6188"/>
              <a:gd name="T65" fmla="*/ 4629304 h 8622"/>
              <a:gd name="T66" fmla="*/ 6509627 w 6188"/>
              <a:gd name="T67" fmla="*/ 4587236 h 8622"/>
              <a:gd name="T68" fmla="*/ 6499012 w 6188"/>
              <a:gd name="T69" fmla="*/ 4438194 h 8622"/>
              <a:gd name="T70" fmla="*/ 6387545 w 6188"/>
              <a:gd name="T71" fmla="*/ 4060782 h 8622"/>
              <a:gd name="T72" fmla="*/ 6277141 w 6188"/>
              <a:gd name="T73" fmla="*/ 3761497 h 8622"/>
              <a:gd name="T74" fmla="*/ 6129581 w 6188"/>
              <a:gd name="T75" fmla="*/ 3414735 h 8622"/>
              <a:gd name="T76" fmla="*/ 6077563 w 6188"/>
              <a:gd name="T77" fmla="*/ 3048141 h 8622"/>
              <a:gd name="T78" fmla="*/ 5957604 w 6188"/>
              <a:gd name="T79" fmla="*/ 2656306 h 8622"/>
              <a:gd name="T80" fmla="*/ 5893909 w 6188"/>
              <a:gd name="T81" fmla="*/ 2357021 h 8622"/>
              <a:gd name="T82" fmla="*/ 5813229 w 6188"/>
              <a:gd name="T83" fmla="*/ 2127448 h 8622"/>
              <a:gd name="T84" fmla="*/ 5783505 w 6188"/>
              <a:gd name="T85" fmla="*/ 1917709 h 8622"/>
              <a:gd name="T86" fmla="*/ 5657176 w 6188"/>
              <a:gd name="T87" fmla="*/ 1477796 h 8622"/>
              <a:gd name="T88" fmla="*/ 5556326 w 6188"/>
              <a:gd name="T89" fmla="*/ 1038483 h 8622"/>
              <a:gd name="T90" fmla="*/ 5499001 w 6188"/>
              <a:gd name="T91" fmla="*/ 731987 h 8622"/>
              <a:gd name="T92" fmla="*/ 5336578 w 6188"/>
              <a:gd name="T93" fmla="*/ 494602 h 8622"/>
              <a:gd name="T94" fmla="*/ 5254837 w 6188"/>
              <a:gd name="T95" fmla="*/ 132815 h 8622"/>
              <a:gd name="T96" fmla="*/ 5071183 w 6188"/>
              <a:gd name="T97" fmla="*/ 7212 h 8622"/>
              <a:gd name="T98" fmla="*/ 4756954 w 6188"/>
              <a:gd name="T99" fmla="*/ 29448 h 8622"/>
              <a:gd name="T100" fmla="*/ 4421494 w 6188"/>
              <a:gd name="T101" fmla="*/ 63102 h 8622"/>
              <a:gd name="T102" fmla="*/ 4064801 w 6188"/>
              <a:gd name="T103" fmla="*/ 103969 h 8622"/>
              <a:gd name="T104" fmla="*/ 3694309 w 6188"/>
              <a:gd name="T105" fmla="*/ 138224 h 8622"/>
              <a:gd name="T106" fmla="*/ 3372649 w 6188"/>
              <a:gd name="T107" fmla="*/ 170677 h 8622"/>
              <a:gd name="T108" fmla="*/ 3070098 w 6188"/>
              <a:gd name="T109" fmla="*/ 216351 h 8622"/>
              <a:gd name="T110" fmla="*/ 2760116 w 6188"/>
              <a:gd name="T111" fmla="*/ 228370 h 8622"/>
              <a:gd name="T112" fmla="*/ 2445888 w 6188"/>
              <a:gd name="T113" fmla="*/ 265030 h 8622"/>
              <a:gd name="T114" fmla="*/ 2161383 w 6188"/>
              <a:gd name="T115" fmla="*/ 301088 h 8622"/>
              <a:gd name="T116" fmla="*/ 1873694 w 6188"/>
              <a:gd name="T117" fmla="*/ 346161 h 8622"/>
              <a:gd name="T118" fmla="*/ 1562650 w 6188"/>
              <a:gd name="T119" fmla="*/ 364791 h 8622"/>
              <a:gd name="T120" fmla="*/ 1239929 w 6188"/>
              <a:gd name="T121" fmla="*/ 400850 h 8622"/>
              <a:gd name="T122" fmla="*/ 846082 w 6188"/>
              <a:gd name="T123" fmla="*/ 447726 h 8622"/>
              <a:gd name="T124" fmla="*/ 470281 w 6188"/>
              <a:gd name="T125" fmla="*/ 472967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88"/>
              <a:gd name="T190" fmla="*/ 0 h 8622"/>
              <a:gd name="T191" fmla="*/ 6188 w 6188"/>
              <a:gd name="T192" fmla="*/ 8622 h 8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88" h="8622">
                <a:moveTo>
                  <a:pt x="228" y="871"/>
                </a:moveTo>
                <a:lnTo>
                  <a:pt x="218" y="871"/>
                </a:lnTo>
                <a:lnTo>
                  <a:pt x="207" y="870"/>
                </a:lnTo>
                <a:lnTo>
                  <a:pt x="195" y="870"/>
                </a:lnTo>
                <a:lnTo>
                  <a:pt x="183" y="870"/>
                </a:lnTo>
                <a:lnTo>
                  <a:pt x="170" y="871"/>
                </a:lnTo>
                <a:lnTo>
                  <a:pt x="159" y="874"/>
                </a:lnTo>
                <a:lnTo>
                  <a:pt x="150" y="876"/>
                </a:lnTo>
                <a:lnTo>
                  <a:pt x="142" y="880"/>
                </a:lnTo>
                <a:lnTo>
                  <a:pt x="135" y="883"/>
                </a:lnTo>
                <a:lnTo>
                  <a:pt x="128" y="885"/>
                </a:lnTo>
                <a:lnTo>
                  <a:pt x="121" y="886"/>
                </a:lnTo>
                <a:lnTo>
                  <a:pt x="114" y="886"/>
                </a:lnTo>
                <a:lnTo>
                  <a:pt x="105" y="887"/>
                </a:lnTo>
                <a:lnTo>
                  <a:pt x="98" y="887"/>
                </a:lnTo>
                <a:lnTo>
                  <a:pt x="91" y="890"/>
                </a:lnTo>
                <a:lnTo>
                  <a:pt x="85" y="895"/>
                </a:lnTo>
                <a:lnTo>
                  <a:pt x="78" y="899"/>
                </a:lnTo>
                <a:lnTo>
                  <a:pt x="68" y="903"/>
                </a:lnTo>
                <a:lnTo>
                  <a:pt x="55" y="907"/>
                </a:lnTo>
                <a:lnTo>
                  <a:pt x="41" y="910"/>
                </a:lnTo>
                <a:lnTo>
                  <a:pt x="28" y="915"/>
                </a:lnTo>
                <a:lnTo>
                  <a:pt x="16" y="921"/>
                </a:lnTo>
                <a:lnTo>
                  <a:pt x="5" y="929"/>
                </a:lnTo>
                <a:lnTo>
                  <a:pt x="0" y="940"/>
                </a:lnTo>
                <a:lnTo>
                  <a:pt x="5" y="955"/>
                </a:lnTo>
                <a:lnTo>
                  <a:pt x="13" y="974"/>
                </a:lnTo>
                <a:lnTo>
                  <a:pt x="20" y="997"/>
                </a:lnTo>
                <a:lnTo>
                  <a:pt x="28" y="1021"/>
                </a:lnTo>
                <a:lnTo>
                  <a:pt x="36" y="1044"/>
                </a:lnTo>
                <a:lnTo>
                  <a:pt x="42" y="1065"/>
                </a:lnTo>
                <a:lnTo>
                  <a:pt x="47" y="1082"/>
                </a:lnTo>
                <a:lnTo>
                  <a:pt x="48" y="1092"/>
                </a:lnTo>
                <a:lnTo>
                  <a:pt x="50" y="1098"/>
                </a:lnTo>
                <a:lnTo>
                  <a:pt x="55" y="1104"/>
                </a:lnTo>
                <a:lnTo>
                  <a:pt x="62" y="1109"/>
                </a:lnTo>
                <a:lnTo>
                  <a:pt x="70" y="1114"/>
                </a:lnTo>
                <a:lnTo>
                  <a:pt x="78" y="1119"/>
                </a:lnTo>
                <a:lnTo>
                  <a:pt x="87" y="1124"/>
                </a:lnTo>
                <a:lnTo>
                  <a:pt x="94" y="1129"/>
                </a:lnTo>
                <a:lnTo>
                  <a:pt x="98" y="1133"/>
                </a:lnTo>
                <a:lnTo>
                  <a:pt x="103" y="1141"/>
                </a:lnTo>
                <a:lnTo>
                  <a:pt x="109" y="1153"/>
                </a:lnTo>
                <a:lnTo>
                  <a:pt x="115" y="1168"/>
                </a:lnTo>
                <a:lnTo>
                  <a:pt x="121" y="1187"/>
                </a:lnTo>
                <a:lnTo>
                  <a:pt x="125" y="1209"/>
                </a:lnTo>
                <a:lnTo>
                  <a:pt x="128" y="1236"/>
                </a:lnTo>
                <a:lnTo>
                  <a:pt x="128" y="1266"/>
                </a:lnTo>
                <a:lnTo>
                  <a:pt x="123" y="1300"/>
                </a:lnTo>
                <a:lnTo>
                  <a:pt x="118" y="1334"/>
                </a:lnTo>
                <a:lnTo>
                  <a:pt x="115" y="1365"/>
                </a:lnTo>
                <a:lnTo>
                  <a:pt x="115" y="1392"/>
                </a:lnTo>
                <a:lnTo>
                  <a:pt x="116" y="1417"/>
                </a:lnTo>
                <a:lnTo>
                  <a:pt x="120" y="1440"/>
                </a:lnTo>
                <a:lnTo>
                  <a:pt x="124" y="1461"/>
                </a:lnTo>
                <a:lnTo>
                  <a:pt x="132" y="1479"/>
                </a:lnTo>
                <a:lnTo>
                  <a:pt x="142" y="1497"/>
                </a:lnTo>
                <a:lnTo>
                  <a:pt x="152" y="1517"/>
                </a:lnTo>
                <a:lnTo>
                  <a:pt x="162" y="1538"/>
                </a:lnTo>
                <a:lnTo>
                  <a:pt x="170" y="1561"/>
                </a:lnTo>
                <a:lnTo>
                  <a:pt x="176" y="1583"/>
                </a:lnTo>
                <a:lnTo>
                  <a:pt x="182" y="1605"/>
                </a:lnTo>
                <a:lnTo>
                  <a:pt x="184" y="1625"/>
                </a:lnTo>
                <a:lnTo>
                  <a:pt x="185" y="1641"/>
                </a:lnTo>
                <a:lnTo>
                  <a:pt x="184" y="1652"/>
                </a:lnTo>
                <a:lnTo>
                  <a:pt x="185" y="1676"/>
                </a:lnTo>
                <a:lnTo>
                  <a:pt x="191" y="1712"/>
                </a:lnTo>
                <a:lnTo>
                  <a:pt x="196" y="1752"/>
                </a:lnTo>
                <a:lnTo>
                  <a:pt x="194" y="1788"/>
                </a:lnTo>
                <a:lnTo>
                  <a:pt x="187" y="1825"/>
                </a:lnTo>
                <a:lnTo>
                  <a:pt x="182" y="1869"/>
                </a:lnTo>
                <a:lnTo>
                  <a:pt x="177" y="1910"/>
                </a:lnTo>
                <a:lnTo>
                  <a:pt x="174" y="1942"/>
                </a:lnTo>
                <a:lnTo>
                  <a:pt x="174" y="1970"/>
                </a:lnTo>
                <a:lnTo>
                  <a:pt x="176" y="2006"/>
                </a:lnTo>
                <a:lnTo>
                  <a:pt x="181" y="2040"/>
                </a:lnTo>
                <a:lnTo>
                  <a:pt x="182" y="2067"/>
                </a:lnTo>
                <a:lnTo>
                  <a:pt x="184" y="2099"/>
                </a:lnTo>
                <a:lnTo>
                  <a:pt x="191" y="2146"/>
                </a:lnTo>
                <a:lnTo>
                  <a:pt x="198" y="2192"/>
                </a:lnTo>
                <a:lnTo>
                  <a:pt x="205" y="2226"/>
                </a:lnTo>
                <a:lnTo>
                  <a:pt x="208" y="2240"/>
                </a:lnTo>
                <a:lnTo>
                  <a:pt x="212" y="2257"/>
                </a:lnTo>
                <a:lnTo>
                  <a:pt x="217" y="2277"/>
                </a:lnTo>
                <a:lnTo>
                  <a:pt x="223" y="2296"/>
                </a:lnTo>
                <a:lnTo>
                  <a:pt x="229" y="2316"/>
                </a:lnTo>
                <a:lnTo>
                  <a:pt x="235" y="2333"/>
                </a:lnTo>
                <a:lnTo>
                  <a:pt x="241" y="2349"/>
                </a:lnTo>
                <a:lnTo>
                  <a:pt x="245" y="2360"/>
                </a:lnTo>
                <a:lnTo>
                  <a:pt x="252" y="2385"/>
                </a:lnTo>
                <a:lnTo>
                  <a:pt x="257" y="2419"/>
                </a:lnTo>
                <a:lnTo>
                  <a:pt x="258" y="2452"/>
                </a:lnTo>
                <a:lnTo>
                  <a:pt x="258" y="2476"/>
                </a:lnTo>
                <a:lnTo>
                  <a:pt x="261" y="2502"/>
                </a:lnTo>
                <a:lnTo>
                  <a:pt x="265" y="2539"/>
                </a:lnTo>
                <a:lnTo>
                  <a:pt x="270" y="2577"/>
                </a:lnTo>
                <a:lnTo>
                  <a:pt x="272" y="2605"/>
                </a:lnTo>
                <a:lnTo>
                  <a:pt x="270" y="2641"/>
                </a:lnTo>
                <a:lnTo>
                  <a:pt x="268" y="2693"/>
                </a:lnTo>
                <a:lnTo>
                  <a:pt x="266" y="2747"/>
                </a:lnTo>
                <a:lnTo>
                  <a:pt x="272" y="2786"/>
                </a:lnTo>
                <a:lnTo>
                  <a:pt x="282" y="2815"/>
                </a:lnTo>
                <a:lnTo>
                  <a:pt x="290" y="2845"/>
                </a:lnTo>
                <a:lnTo>
                  <a:pt x="298" y="2873"/>
                </a:lnTo>
                <a:lnTo>
                  <a:pt x="306" y="2893"/>
                </a:lnTo>
                <a:lnTo>
                  <a:pt x="312" y="2900"/>
                </a:lnTo>
                <a:lnTo>
                  <a:pt x="318" y="2908"/>
                </a:lnTo>
                <a:lnTo>
                  <a:pt x="324" y="2918"/>
                </a:lnTo>
                <a:lnTo>
                  <a:pt x="330" y="2927"/>
                </a:lnTo>
                <a:lnTo>
                  <a:pt x="335" y="2940"/>
                </a:lnTo>
                <a:lnTo>
                  <a:pt x="341" y="2954"/>
                </a:lnTo>
                <a:lnTo>
                  <a:pt x="344" y="2972"/>
                </a:lnTo>
                <a:lnTo>
                  <a:pt x="348" y="2992"/>
                </a:lnTo>
                <a:lnTo>
                  <a:pt x="355" y="3036"/>
                </a:lnTo>
                <a:lnTo>
                  <a:pt x="362" y="3076"/>
                </a:lnTo>
                <a:lnTo>
                  <a:pt x="368" y="3109"/>
                </a:lnTo>
                <a:lnTo>
                  <a:pt x="370" y="3131"/>
                </a:lnTo>
                <a:lnTo>
                  <a:pt x="372" y="3160"/>
                </a:lnTo>
                <a:lnTo>
                  <a:pt x="378" y="3207"/>
                </a:lnTo>
                <a:lnTo>
                  <a:pt x="386" y="3253"/>
                </a:lnTo>
                <a:lnTo>
                  <a:pt x="397" y="3283"/>
                </a:lnTo>
                <a:lnTo>
                  <a:pt x="406" y="3306"/>
                </a:lnTo>
                <a:lnTo>
                  <a:pt x="413" y="3338"/>
                </a:lnTo>
                <a:lnTo>
                  <a:pt x="417" y="3373"/>
                </a:lnTo>
                <a:lnTo>
                  <a:pt x="418" y="3404"/>
                </a:lnTo>
                <a:lnTo>
                  <a:pt x="422" y="3414"/>
                </a:lnTo>
                <a:lnTo>
                  <a:pt x="429" y="3437"/>
                </a:lnTo>
                <a:lnTo>
                  <a:pt x="437" y="3467"/>
                </a:lnTo>
                <a:lnTo>
                  <a:pt x="443" y="3492"/>
                </a:lnTo>
                <a:lnTo>
                  <a:pt x="448" y="3519"/>
                </a:lnTo>
                <a:lnTo>
                  <a:pt x="452" y="3551"/>
                </a:lnTo>
                <a:lnTo>
                  <a:pt x="457" y="3579"/>
                </a:lnTo>
                <a:lnTo>
                  <a:pt x="458" y="3600"/>
                </a:lnTo>
                <a:lnTo>
                  <a:pt x="462" y="3625"/>
                </a:lnTo>
                <a:lnTo>
                  <a:pt x="469" y="3663"/>
                </a:lnTo>
                <a:lnTo>
                  <a:pt x="473" y="3699"/>
                </a:lnTo>
                <a:lnTo>
                  <a:pt x="475" y="3725"/>
                </a:lnTo>
                <a:lnTo>
                  <a:pt x="483" y="3737"/>
                </a:lnTo>
                <a:lnTo>
                  <a:pt x="491" y="3752"/>
                </a:lnTo>
                <a:lnTo>
                  <a:pt x="498" y="3772"/>
                </a:lnTo>
                <a:lnTo>
                  <a:pt x="504" y="3791"/>
                </a:lnTo>
                <a:lnTo>
                  <a:pt x="510" y="3812"/>
                </a:lnTo>
                <a:lnTo>
                  <a:pt x="513" y="3833"/>
                </a:lnTo>
                <a:lnTo>
                  <a:pt x="516" y="3850"/>
                </a:lnTo>
                <a:lnTo>
                  <a:pt x="516" y="3865"/>
                </a:lnTo>
                <a:lnTo>
                  <a:pt x="515" y="3900"/>
                </a:lnTo>
                <a:lnTo>
                  <a:pt x="513" y="3949"/>
                </a:lnTo>
                <a:lnTo>
                  <a:pt x="511" y="4000"/>
                </a:lnTo>
                <a:lnTo>
                  <a:pt x="507" y="4038"/>
                </a:lnTo>
                <a:lnTo>
                  <a:pt x="505" y="4073"/>
                </a:lnTo>
                <a:lnTo>
                  <a:pt x="509" y="4123"/>
                </a:lnTo>
                <a:lnTo>
                  <a:pt x="518" y="4183"/>
                </a:lnTo>
                <a:lnTo>
                  <a:pt x="536" y="4247"/>
                </a:lnTo>
                <a:lnTo>
                  <a:pt x="546" y="4280"/>
                </a:lnTo>
                <a:lnTo>
                  <a:pt x="557" y="4313"/>
                </a:lnTo>
                <a:lnTo>
                  <a:pt x="569" y="4346"/>
                </a:lnTo>
                <a:lnTo>
                  <a:pt x="579" y="4378"/>
                </a:lnTo>
                <a:lnTo>
                  <a:pt x="591" y="4411"/>
                </a:lnTo>
                <a:lnTo>
                  <a:pt x="602" y="4443"/>
                </a:lnTo>
                <a:lnTo>
                  <a:pt x="612" y="4474"/>
                </a:lnTo>
                <a:lnTo>
                  <a:pt x="622" y="4503"/>
                </a:lnTo>
                <a:lnTo>
                  <a:pt x="637" y="4557"/>
                </a:lnTo>
                <a:lnTo>
                  <a:pt x="645" y="4605"/>
                </a:lnTo>
                <a:lnTo>
                  <a:pt x="650" y="4649"/>
                </a:lnTo>
                <a:lnTo>
                  <a:pt x="651" y="4694"/>
                </a:lnTo>
                <a:lnTo>
                  <a:pt x="654" y="4737"/>
                </a:lnTo>
                <a:lnTo>
                  <a:pt x="663" y="4774"/>
                </a:lnTo>
                <a:lnTo>
                  <a:pt x="671" y="4806"/>
                </a:lnTo>
                <a:lnTo>
                  <a:pt x="680" y="4832"/>
                </a:lnTo>
                <a:lnTo>
                  <a:pt x="690" y="4871"/>
                </a:lnTo>
                <a:lnTo>
                  <a:pt x="699" y="4932"/>
                </a:lnTo>
                <a:lnTo>
                  <a:pt x="706" y="4995"/>
                </a:lnTo>
                <a:lnTo>
                  <a:pt x="711" y="5040"/>
                </a:lnTo>
                <a:lnTo>
                  <a:pt x="714" y="5080"/>
                </a:lnTo>
                <a:lnTo>
                  <a:pt x="721" y="5136"/>
                </a:lnTo>
                <a:lnTo>
                  <a:pt x="731" y="5193"/>
                </a:lnTo>
                <a:lnTo>
                  <a:pt x="741" y="5240"/>
                </a:lnTo>
                <a:lnTo>
                  <a:pt x="747" y="5278"/>
                </a:lnTo>
                <a:lnTo>
                  <a:pt x="748" y="5311"/>
                </a:lnTo>
                <a:lnTo>
                  <a:pt x="745" y="5339"/>
                </a:lnTo>
                <a:lnTo>
                  <a:pt x="741" y="5357"/>
                </a:lnTo>
                <a:lnTo>
                  <a:pt x="757" y="5454"/>
                </a:lnTo>
                <a:lnTo>
                  <a:pt x="756" y="5474"/>
                </a:lnTo>
                <a:lnTo>
                  <a:pt x="758" y="5496"/>
                </a:lnTo>
                <a:lnTo>
                  <a:pt x="761" y="5522"/>
                </a:lnTo>
                <a:lnTo>
                  <a:pt x="767" y="5548"/>
                </a:lnTo>
                <a:lnTo>
                  <a:pt x="774" y="5577"/>
                </a:lnTo>
                <a:lnTo>
                  <a:pt x="781" y="5604"/>
                </a:lnTo>
                <a:lnTo>
                  <a:pt x="787" y="5629"/>
                </a:lnTo>
                <a:lnTo>
                  <a:pt x="792" y="5654"/>
                </a:lnTo>
                <a:lnTo>
                  <a:pt x="797" y="5682"/>
                </a:lnTo>
                <a:lnTo>
                  <a:pt x="801" y="5720"/>
                </a:lnTo>
                <a:lnTo>
                  <a:pt x="807" y="5762"/>
                </a:lnTo>
                <a:lnTo>
                  <a:pt x="813" y="5807"/>
                </a:lnTo>
                <a:lnTo>
                  <a:pt x="819" y="5850"/>
                </a:lnTo>
                <a:lnTo>
                  <a:pt x="825" y="5888"/>
                </a:lnTo>
                <a:lnTo>
                  <a:pt x="831" y="5917"/>
                </a:lnTo>
                <a:lnTo>
                  <a:pt x="835" y="5936"/>
                </a:lnTo>
                <a:lnTo>
                  <a:pt x="843" y="5972"/>
                </a:lnTo>
                <a:lnTo>
                  <a:pt x="847" y="6028"/>
                </a:lnTo>
                <a:lnTo>
                  <a:pt x="850" y="6085"/>
                </a:lnTo>
                <a:lnTo>
                  <a:pt x="850" y="6127"/>
                </a:lnTo>
                <a:lnTo>
                  <a:pt x="852" y="6145"/>
                </a:lnTo>
                <a:lnTo>
                  <a:pt x="857" y="6169"/>
                </a:lnTo>
                <a:lnTo>
                  <a:pt x="864" y="6194"/>
                </a:lnTo>
                <a:lnTo>
                  <a:pt x="872" y="6222"/>
                </a:lnTo>
                <a:lnTo>
                  <a:pt x="881" y="6251"/>
                </a:lnTo>
                <a:lnTo>
                  <a:pt x="891" y="6276"/>
                </a:lnTo>
                <a:lnTo>
                  <a:pt x="899" y="6300"/>
                </a:lnTo>
                <a:lnTo>
                  <a:pt x="905" y="6317"/>
                </a:lnTo>
                <a:lnTo>
                  <a:pt x="911" y="6334"/>
                </a:lnTo>
                <a:lnTo>
                  <a:pt x="918" y="6355"/>
                </a:lnTo>
                <a:lnTo>
                  <a:pt x="925" y="6377"/>
                </a:lnTo>
                <a:lnTo>
                  <a:pt x="932" y="6400"/>
                </a:lnTo>
                <a:lnTo>
                  <a:pt x="939" y="6423"/>
                </a:lnTo>
                <a:lnTo>
                  <a:pt x="945" y="6443"/>
                </a:lnTo>
                <a:lnTo>
                  <a:pt x="948" y="6460"/>
                </a:lnTo>
                <a:lnTo>
                  <a:pt x="951" y="6471"/>
                </a:lnTo>
                <a:lnTo>
                  <a:pt x="955" y="6497"/>
                </a:lnTo>
                <a:lnTo>
                  <a:pt x="964" y="6534"/>
                </a:lnTo>
                <a:lnTo>
                  <a:pt x="973" y="6567"/>
                </a:lnTo>
                <a:lnTo>
                  <a:pt x="984" y="6586"/>
                </a:lnTo>
                <a:lnTo>
                  <a:pt x="988" y="6595"/>
                </a:lnTo>
                <a:lnTo>
                  <a:pt x="995" y="6610"/>
                </a:lnTo>
                <a:lnTo>
                  <a:pt x="1001" y="6629"/>
                </a:lnTo>
                <a:lnTo>
                  <a:pt x="1008" y="6650"/>
                </a:lnTo>
                <a:lnTo>
                  <a:pt x="1017" y="6672"/>
                </a:lnTo>
                <a:lnTo>
                  <a:pt x="1025" y="6693"/>
                </a:lnTo>
                <a:lnTo>
                  <a:pt x="1034" y="6709"/>
                </a:lnTo>
                <a:lnTo>
                  <a:pt x="1044" y="6719"/>
                </a:lnTo>
                <a:lnTo>
                  <a:pt x="1048" y="6747"/>
                </a:lnTo>
                <a:lnTo>
                  <a:pt x="1057" y="6792"/>
                </a:lnTo>
                <a:lnTo>
                  <a:pt x="1065" y="6839"/>
                </a:lnTo>
                <a:lnTo>
                  <a:pt x="1071" y="6874"/>
                </a:lnTo>
                <a:lnTo>
                  <a:pt x="1073" y="6889"/>
                </a:lnTo>
                <a:lnTo>
                  <a:pt x="1076" y="6909"/>
                </a:lnTo>
                <a:lnTo>
                  <a:pt x="1081" y="6931"/>
                </a:lnTo>
                <a:lnTo>
                  <a:pt x="1087" y="6954"/>
                </a:lnTo>
                <a:lnTo>
                  <a:pt x="1093" y="6977"/>
                </a:lnTo>
                <a:lnTo>
                  <a:pt x="1098" y="6998"/>
                </a:lnTo>
                <a:lnTo>
                  <a:pt x="1104" y="7015"/>
                </a:lnTo>
                <a:lnTo>
                  <a:pt x="1107" y="7026"/>
                </a:lnTo>
                <a:lnTo>
                  <a:pt x="1112" y="7048"/>
                </a:lnTo>
                <a:lnTo>
                  <a:pt x="1113" y="7074"/>
                </a:lnTo>
                <a:lnTo>
                  <a:pt x="1113" y="7100"/>
                </a:lnTo>
                <a:lnTo>
                  <a:pt x="1118" y="7119"/>
                </a:lnTo>
                <a:lnTo>
                  <a:pt x="1126" y="7143"/>
                </a:lnTo>
                <a:lnTo>
                  <a:pt x="1135" y="7179"/>
                </a:lnTo>
                <a:lnTo>
                  <a:pt x="1142" y="7217"/>
                </a:lnTo>
                <a:lnTo>
                  <a:pt x="1147" y="7246"/>
                </a:lnTo>
                <a:lnTo>
                  <a:pt x="1146" y="7274"/>
                </a:lnTo>
                <a:lnTo>
                  <a:pt x="1142" y="7309"/>
                </a:lnTo>
                <a:lnTo>
                  <a:pt x="1136" y="7345"/>
                </a:lnTo>
                <a:lnTo>
                  <a:pt x="1134" y="7369"/>
                </a:lnTo>
                <a:lnTo>
                  <a:pt x="1144" y="7395"/>
                </a:lnTo>
                <a:lnTo>
                  <a:pt x="1154" y="7429"/>
                </a:lnTo>
                <a:lnTo>
                  <a:pt x="1161" y="7469"/>
                </a:lnTo>
                <a:lnTo>
                  <a:pt x="1166" y="7509"/>
                </a:lnTo>
                <a:lnTo>
                  <a:pt x="1168" y="7529"/>
                </a:lnTo>
                <a:lnTo>
                  <a:pt x="1174" y="7548"/>
                </a:lnTo>
                <a:lnTo>
                  <a:pt x="1181" y="7567"/>
                </a:lnTo>
                <a:lnTo>
                  <a:pt x="1189" y="7585"/>
                </a:lnTo>
                <a:lnTo>
                  <a:pt x="1196" y="7602"/>
                </a:lnTo>
                <a:lnTo>
                  <a:pt x="1203" y="7618"/>
                </a:lnTo>
                <a:lnTo>
                  <a:pt x="1207" y="7633"/>
                </a:lnTo>
                <a:lnTo>
                  <a:pt x="1208" y="7646"/>
                </a:lnTo>
                <a:lnTo>
                  <a:pt x="1207" y="7667"/>
                </a:lnTo>
                <a:lnTo>
                  <a:pt x="1209" y="7683"/>
                </a:lnTo>
                <a:lnTo>
                  <a:pt x="1212" y="7698"/>
                </a:lnTo>
                <a:lnTo>
                  <a:pt x="1212" y="7710"/>
                </a:lnTo>
                <a:lnTo>
                  <a:pt x="1209" y="7736"/>
                </a:lnTo>
                <a:lnTo>
                  <a:pt x="1209" y="7779"/>
                </a:lnTo>
                <a:lnTo>
                  <a:pt x="1208" y="7822"/>
                </a:lnTo>
                <a:lnTo>
                  <a:pt x="1206" y="7851"/>
                </a:lnTo>
                <a:lnTo>
                  <a:pt x="1207" y="7864"/>
                </a:lnTo>
                <a:lnTo>
                  <a:pt x="1209" y="7888"/>
                </a:lnTo>
                <a:lnTo>
                  <a:pt x="1215" y="7916"/>
                </a:lnTo>
                <a:lnTo>
                  <a:pt x="1222" y="7948"/>
                </a:lnTo>
                <a:lnTo>
                  <a:pt x="1231" y="7981"/>
                </a:lnTo>
                <a:lnTo>
                  <a:pt x="1240" y="8011"/>
                </a:lnTo>
                <a:lnTo>
                  <a:pt x="1248" y="8040"/>
                </a:lnTo>
                <a:lnTo>
                  <a:pt x="1256" y="8060"/>
                </a:lnTo>
                <a:lnTo>
                  <a:pt x="1268" y="8095"/>
                </a:lnTo>
                <a:lnTo>
                  <a:pt x="1273" y="8128"/>
                </a:lnTo>
                <a:lnTo>
                  <a:pt x="1274" y="8155"/>
                </a:lnTo>
                <a:lnTo>
                  <a:pt x="1274" y="8173"/>
                </a:lnTo>
                <a:lnTo>
                  <a:pt x="1276" y="8190"/>
                </a:lnTo>
                <a:lnTo>
                  <a:pt x="1283" y="8215"/>
                </a:lnTo>
                <a:lnTo>
                  <a:pt x="1289" y="8247"/>
                </a:lnTo>
                <a:lnTo>
                  <a:pt x="1290" y="8285"/>
                </a:lnTo>
                <a:lnTo>
                  <a:pt x="1290" y="8307"/>
                </a:lnTo>
                <a:lnTo>
                  <a:pt x="1294" y="8330"/>
                </a:lnTo>
                <a:lnTo>
                  <a:pt x="1300" y="8356"/>
                </a:lnTo>
                <a:lnTo>
                  <a:pt x="1308" y="8382"/>
                </a:lnTo>
                <a:lnTo>
                  <a:pt x="1315" y="8407"/>
                </a:lnTo>
                <a:lnTo>
                  <a:pt x="1322" y="8432"/>
                </a:lnTo>
                <a:lnTo>
                  <a:pt x="1328" y="8455"/>
                </a:lnTo>
                <a:lnTo>
                  <a:pt x="1332" y="8476"/>
                </a:lnTo>
                <a:lnTo>
                  <a:pt x="1335" y="8495"/>
                </a:lnTo>
                <a:lnTo>
                  <a:pt x="1340" y="8518"/>
                </a:lnTo>
                <a:lnTo>
                  <a:pt x="1346" y="8538"/>
                </a:lnTo>
                <a:lnTo>
                  <a:pt x="1353" y="8559"/>
                </a:lnTo>
                <a:lnTo>
                  <a:pt x="1360" y="8579"/>
                </a:lnTo>
                <a:lnTo>
                  <a:pt x="1368" y="8596"/>
                </a:lnTo>
                <a:lnTo>
                  <a:pt x="1375" y="8611"/>
                </a:lnTo>
                <a:lnTo>
                  <a:pt x="1382" y="8622"/>
                </a:lnTo>
                <a:lnTo>
                  <a:pt x="1403" y="8619"/>
                </a:lnTo>
                <a:lnTo>
                  <a:pt x="1423" y="8618"/>
                </a:lnTo>
                <a:lnTo>
                  <a:pt x="1442" y="8616"/>
                </a:lnTo>
                <a:lnTo>
                  <a:pt x="1459" y="8614"/>
                </a:lnTo>
                <a:lnTo>
                  <a:pt x="1474" y="8612"/>
                </a:lnTo>
                <a:lnTo>
                  <a:pt x="1487" y="8611"/>
                </a:lnTo>
                <a:lnTo>
                  <a:pt x="1500" y="8611"/>
                </a:lnTo>
                <a:lnTo>
                  <a:pt x="1511" y="8611"/>
                </a:lnTo>
                <a:lnTo>
                  <a:pt x="1522" y="8611"/>
                </a:lnTo>
                <a:lnTo>
                  <a:pt x="1533" y="8611"/>
                </a:lnTo>
                <a:lnTo>
                  <a:pt x="1542" y="8611"/>
                </a:lnTo>
                <a:lnTo>
                  <a:pt x="1553" y="8611"/>
                </a:lnTo>
                <a:lnTo>
                  <a:pt x="1562" y="8609"/>
                </a:lnTo>
                <a:lnTo>
                  <a:pt x="1571" y="8608"/>
                </a:lnTo>
                <a:lnTo>
                  <a:pt x="1580" y="8607"/>
                </a:lnTo>
                <a:lnTo>
                  <a:pt x="1589" y="8606"/>
                </a:lnTo>
                <a:lnTo>
                  <a:pt x="1601" y="8603"/>
                </a:lnTo>
                <a:lnTo>
                  <a:pt x="1618" y="8600"/>
                </a:lnTo>
                <a:lnTo>
                  <a:pt x="1638" y="8594"/>
                </a:lnTo>
                <a:lnTo>
                  <a:pt x="1661" y="8587"/>
                </a:lnTo>
                <a:lnTo>
                  <a:pt x="1683" y="8580"/>
                </a:lnTo>
                <a:lnTo>
                  <a:pt x="1703" y="8574"/>
                </a:lnTo>
                <a:lnTo>
                  <a:pt x="1720" y="8568"/>
                </a:lnTo>
                <a:lnTo>
                  <a:pt x="1731" y="8562"/>
                </a:lnTo>
                <a:lnTo>
                  <a:pt x="1742" y="8557"/>
                </a:lnTo>
                <a:lnTo>
                  <a:pt x="1754" y="8551"/>
                </a:lnTo>
                <a:lnTo>
                  <a:pt x="1769" y="8546"/>
                </a:lnTo>
                <a:lnTo>
                  <a:pt x="1784" y="8541"/>
                </a:lnTo>
                <a:lnTo>
                  <a:pt x="1798" y="8536"/>
                </a:lnTo>
                <a:lnTo>
                  <a:pt x="1812" y="8532"/>
                </a:lnTo>
                <a:lnTo>
                  <a:pt x="1824" y="8529"/>
                </a:lnTo>
                <a:lnTo>
                  <a:pt x="1832" y="8526"/>
                </a:lnTo>
                <a:lnTo>
                  <a:pt x="1841" y="8524"/>
                </a:lnTo>
                <a:lnTo>
                  <a:pt x="1851" y="8521"/>
                </a:lnTo>
                <a:lnTo>
                  <a:pt x="1863" y="8518"/>
                </a:lnTo>
                <a:lnTo>
                  <a:pt x="1876" y="8515"/>
                </a:lnTo>
                <a:lnTo>
                  <a:pt x="1889" y="8513"/>
                </a:lnTo>
                <a:lnTo>
                  <a:pt x="1902" y="8510"/>
                </a:lnTo>
                <a:lnTo>
                  <a:pt x="1915" y="8510"/>
                </a:lnTo>
                <a:lnTo>
                  <a:pt x="1925" y="8510"/>
                </a:lnTo>
                <a:lnTo>
                  <a:pt x="1936" y="8511"/>
                </a:lnTo>
                <a:lnTo>
                  <a:pt x="1949" y="8511"/>
                </a:lnTo>
                <a:lnTo>
                  <a:pt x="1962" y="8513"/>
                </a:lnTo>
                <a:lnTo>
                  <a:pt x="1976" y="8513"/>
                </a:lnTo>
                <a:lnTo>
                  <a:pt x="1989" y="8514"/>
                </a:lnTo>
                <a:lnTo>
                  <a:pt x="2001" y="8514"/>
                </a:lnTo>
                <a:lnTo>
                  <a:pt x="2010" y="8515"/>
                </a:lnTo>
                <a:lnTo>
                  <a:pt x="2017" y="8516"/>
                </a:lnTo>
                <a:lnTo>
                  <a:pt x="2023" y="8518"/>
                </a:lnTo>
                <a:lnTo>
                  <a:pt x="2031" y="8518"/>
                </a:lnTo>
                <a:lnTo>
                  <a:pt x="2039" y="8518"/>
                </a:lnTo>
                <a:lnTo>
                  <a:pt x="2049" y="8518"/>
                </a:lnTo>
                <a:lnTo>
                  <a:pt x="2058" y="8516"/>
                </a:lnTo>
                <a:lnTo>
                  <a:pt x="2068" y="8515"/>
                </a:lnTo>
                <a:lnTo>
                  <a:pt x="2075" y="8514"/>
                </a:lnTo>
                <a:lnTo>
                  <a:pt x="2081" y="8513"/>
                </a:lnTo>
                <a:lnTo>
                  <a:pt x="2088" y="8510"/>
                </a:lnTo>
                <a:lnTo>
                  <a:pt x="2099" y="8504"/>
                </a:lnTo>
                <a:lnTo>
                  <a:pt x="2116" y="8497"/>
                </a:lnTo>
                <a:lnTo>
                  <a:pt x="2133" y="8488"/>
                </a:lnTo>
                <a:lnTo>
                  <a:pt x="2152" y="8481"/>
                </a:lnTo>
                <a:lnTo>
                  <a:pt x="2170" y="8473"/>
                </a:lnTo>
                <a:lnTo>
                  <a:pt x="2186" y="8467"/>
                </a:lnTo>
                <a:lnTo>
                  <a:pt x="2199" y="8464"/>
                </a:lnTo>
                <a:lnTo>
                  <a:pt x="2211" y="8461"/>
                </a:lnTo>
                <a:lnTo>
                  <a:pt x="2225" y="8459"/>
                </a:lnTo>
                <a:lnTo>
                  <a:pt x="2239" y="8455"/>
                </a:lnTo>
                <a:lnTo>
                  <a:pt x="2255" y="8451"/>
                </a:lnTo>
                <a:lnTo>
                  <a:pt x="2269" y="8448"/>
                </a:lnTo>
                <a:lnTo>
                  <a:pt x="2282" y="8443"/>
                </a:lnTo>
                <a:lnTo>
                  <a:pt x="2293" y="8440"/>
                </a:lnTo>
                <a:lnTo>
                  <a:pt x="2302" y="8437"/>
                </a:lnTo>
                <a:lnTo>
                  <a:pt x="2311" y="8434"/>
                </a:lnTo>
                <a:lnTo>
                  <a:pt x="2325" y="8429"/>
                </a:lnTo>
                <a:lnTo>
                  <a:pt x="2343" y="8426"/>
                </a:lnTo>
                <a:lnTo>
                  <a:pt x="2361" y="8421"/>
                </a:lnTo>
                <a:lnTo>
                  <a:pt x="2380" y="8416"/>
                </a:lnTo>
                <a:lnTo>
                  <a:pt x="2398" y="8411"/>
                </a:lnTo>
                <a:lnTo>
                  <a:pt x="2414" y="8408"/>
                </a:lnTo>
                <a:lnTo>
                  <a:pt x="2427" y="8406"/>
                </a:lnTo>
                <a:lnTo>
                  <a:pt x="2433" y="8405"/>
                </a:lnTo>
                <a:lnTo>
                  <a:pt x="2443" y="8404"/>
                </a:lnTo>
                <a:lnTo>
                  <a:pt x="2453" y="8400"/>
                </a:lnTo>
                <a:lnTo>
                  <a:pt x="2465" y="8397"/>
                </a:lnTo>
                <a:lnTo>
                  <a:pt x="2478" y="8393"/>
                </a:lnTo>
                <a:lnTo>
                  <a:pt x="2492" y="8389"/>
                </a:lnTo>
                <a:lnTo>
                  <a:pt x="2507" y="8384"/>
                </a:lnTo>
                <a:lnTo>
                  <a:pt x="2523" y="8379"/>
                </a:lnTo>
                <a:lnTo>
                  <a:pt x="2538" y="8374"/>
                </a:lnTo>
                <a:lnTo>
                  <a:pt x="2553" y="8369"/>
                </a:lnTo>
                <a:lnTo>
                  <a:pt x="2568" y="8364"/>
                </a:lnTo>
                <a:lnTo>
                  <a:pt x="2581" y="8359"/>
                </a:lnTo>
                <a:lnTo>
                  <a:pt x="2594" y="8356"/>
                </a:lnTo>
                <a:lnTo>
                  <a:pt x="2605" y="8352"/>
                </a:lnTo>
                <a:lnTo>
                  <a:pt x="2613" y="8350"/>
                </a:lnTo>
                <a:lnTo>
                  <a:pt x="2620" y="8347"/>
                </a:lnTo>
                <a:lnTo>
                  <a:pt x="2634" y="8344"/>
                </a:lnTo>
                <a:lnTo>
                  <a:pt x="2653" y="8337"/>
                </a:lnTo>
                <a:lnTo>
                  <a:pt x="2675" y="8330"/>
                </a:lnTo>
                <a:lnTo>
                  <a:pt x="2700" y="8324"/>
                </a:lnTo>
                <a:lnTo>
                  <a:pt x="2726" y="8317"/>
                </a:lnTo>
                <a:lnTo>
                  <a:pt x="2751" y="8310"/>
                </a:lnTo>
                <a:lnTo>
                  <a:pt x="2772" y="8307"/>
                </a:lnTo>
                <a:lnTo>
                  <a:pt x="2789" y="8304"/>
                </a:lnTo>
                <a:lnTo>
                  <a:pt x="2798" y="8303"/>
                </a:lnTo>
                <a:lnTo>
                  <a:pt x="2809" y="8303"/>
                </a:lnTo>
                <a:lnTo>
                  <a:pt x="2821" y="8302"/>
                </a:lnTo>
                <a:lnTo>
                  <a:pt x="2835" y="8301"/>
                </a:lnTo>
                <a:lnTo>
                  <a:pt x="2851" y="8299"/>
                </a:lnTo>
                <a:lnTo>
                  <a:pt x="2867" y="8298"/>
                </a:lnTo>
                <a:lnTo>
                  <a:pt x="2882" y="8297"/>
                </a:lnTo>
                <a:lnTo>
                  <a:pt x="2900" y="8296"/>
                </a:lnTo>
                <a:lnTo>
                  <a:pt x="2915" y="8293"/>
                </a:lnTo>
                <a:lnTo>
                  <a:pt x="2932" y="8292"/>
                </a:lnTo>
                <a:lnTo>
                  <a:pt x="2946" y="8291"/>
                </a:lnTo>
                <a:lnTo>
                  <a:pt x="2960" y="8290"/>
                </a:lnTo>
                <a:lnTo>
                  <a:pt x="2972" y="8288"/>
                </a:lnTo>
                <a:lnTo>
                  <a:pt x="2982" y="8286"/>
                </a:lnTo>
                <a:lnTo>
                  <a:pt x="2989" y="8285"/>
                </a:lnTo>
                <a:lnTo>
                  <a:pt x="2995" y="8284"/>
                </a:lnTo>
                <a:lnTo>
                  <a:pt x="3005" y="8282"/>
                </a:lnTo>
                <a:lnTo>
                  <a:pt x="3015" y="8281"/>
                </a:lnTo>
                <a:lnTo>
                  <a:pt x="3028" y="8281"/>
                </a:lnTo>
                <a:lnTo>
                  <a:pt x="3041" y="8280"/>
                </a:lnTo>
                <a:lnTo>
                  <a:pt x="3055" y="8280"/>
                </a:lnTo>
                <a:lnTo>
                  <a:pt x="3069" y="8280"/>
                </a:lnTo>
                <a:lnTo>
                  <a:pt x="3083" y="8279"/>
                </a:lnTo>
                <a:lnTo>
                  <a:pt x="3097" y="8277"/>
                </a:lnTo>
                <a:lnTo>
                  <a:pt x="3113" y="8274"/>
                </a:lnTo>
                <a:lnTo>
                  <a:pt x="3134" y="8270"/>
                </a:lnTo>
                <a:lnTo>
                  <a:pt x="3157" y="8265"/>
                </a:lnTo>
                <a:lnTo>
                  <a:pt x="3183" y="8260"/>
                </a:lnTo>
                <a:lnTo>
                  <a:pt x="3208" y="8255"/>
                </a:lnTo>
                <a:lnTo>
                  <a:pt x="3233" y="8252"/>
                </a:lnTo>
                <a:lnTo>
                  <a:pt x="3253" y="8248"/>
                </a:lnTo>
                <a:lnTo>
                  <a:pt x="3268" y="8247"/>
                </a:lnTo>
                <a:lnTo>
                  <a:pt x="3284" y="8246"/>
                </a:lnTo>
                <a:lnTo>
                  <a:pt x="3307" y="8242"/>
                </a:lnTo>
                <a:lnTo>
                  <a:pt x="3334" y="8238"/>
                </a:lnTo>
                <a:lnTo>
                  <a:pt x="3363" y="8233"/>
                </a:lnTo>
                <a:lnTo>
                  <a:pt x="3391" y="8228"/>
                </a:lnTo>
                <a:lnTo>
                  <a:pt x="3417" y="8222"/>
                </a:lnTo>
                <a:lnTo>
                  <a:pt x="3438" y="8217"/>
                </a:lnTo>
                <a:lnTo>
                  <a:pt x="3451" y="8212"/>
                </a:lnTo>
                <a:lnTo>
                  <a:pt x="3463" y="8206"/>
                </a:lnTo>
                <a:lnTo>
                  <a:pt x="3481" y="8199"/>
                </a:lnTo>
                <a:lnTo>
                  <a:pt x="3502" y="8190"/>
                </a:lnTo>
                <a:lnTo>
                  <a:pt x="3525" y="8181"/>
                </a:lnTo>
                <a:lnTo>
                  <a:pt x="3549" y="8172"/>
                </a:lnTo>
                <a:lnTo>
                  <a:pt x="3571" y="8163"/>
                </a:lnTo>
                <a:lnTo>
                  <a:pt x="3590" y="8156"/>
                </a:lnTo>
                <a:lnTo>
                  <a:pt x="3604" y="8151"/>
                </a:lnTo>
                <a:lnTo>
                  <a:pt x="3616" y="8147"/>
                </a:lnTo>
                <a:lnTo>
                  <a:pt x="3630" y="8144"/>
                </a:lnTo>
                <a:lnTo>
                  <a:pt x="3645" y="8141"/>
                </a:lnTo>
                <a:lnTo>
                  <a:pt x="3661" y="8139"/>
                </a:lnTo>
                <a:lnTo>
                  <a:pt x="3676" y="8136"/>
                </a:lnTo>
                <a:lnTo>
                  <a:pt x="3691" y="8134"/>
                </a:lnTo>
                <a:lnTo>
                  <a:pt x="3704" y="8130"/>
                </a:lnTo>
                <a:lnTo>
                  <a:pt x="3716" y="8127"/>
                </a:lnTo>
                <a:lnTo>
                  <a:pt x="3722" y="8124"/>
                </a:lnTo>
                <a:lnTo>
                  <a:pt x="3730" y="8121"/>
                </a:lnTo>
                <a:lnTo>
                  <a:pt x="3741" y="8116"/>
                </a:lnTo>
                <a:lnTo>
                  <a:pt x="3751" y="8112"/>
                </a:lnTo>
                <a:lnTo>
                  <a:pt x="3764" y="8106"/>
                </a:lnTo>
                <a:lnTo>
                  <a:pt x="3778" y="8101"/>
                </a:lnTo>
                <a:lnTo>
                  <a:pt x="3792" y="8095"/>
                </a:lnTo>
                <a:lnTo>
                  <a:pt x="3808" y="8089"/>
                </a:lnTo>
                <a:lnTo>
                  <a:pt x="3823" y="8083"/>
                </a:lnTo>
                <a:lnTo>
                  <a:pt x="3838" y="8076"/>
                </a:lnTo>
                <a:lnTo>
                  <a:pt x="3852" y="8072"/>
                </a:lnTo>
                <a:lnTo>
                  <a:pt x="3866" y="8065"/>
                </a:lnTo>
                <a:lnTo>
                  <a:pt x="3879" y="8060"/>
                </a:lnTo>
                <a:lnTo>
                  <a:pt x="3892" y="8056"/>
                </a:lnTo>
                <a:lnTo>
                  <a:pt x="3903" y="8052"/>
                </a:lnTo>
                <a:lnTo>
                  <a:pt x="3912" y="8048"/>
                </a:lnTo>
                <a:lnTo>
                  <a:pt x="3922" y="8045"/>
                </a:lnTo>
                <a:lnTo>
                  <a:pt x="3932" y="8041"/>
                </a:lnTo>
                <a:lnTo>
                  <a:pt x="3944" y="8037"/>
                </a:lnTo>
                <a:lnTo>
                  <a:pt x="3956" y="8034"/>
                </a:lnTo>
                <a:lnTo>
                  <a:pt x="3969" y="8030"/>
                </a:lnTo>
                <a:lnTo>
                  <a:pt x="3983" y="8026"/>
                </a:lnTo>
                <a:lnTo>
                  <a:pt x="3996" y="8022"/>
                </a:lnTo>
                <a:lnTo>
                  <a:pt x="4010" y="8019"/>
                </a:lnTo>
                <a:lnTo>
                  <a:pt x="4024" y="8015"/>
                </a:lnTo>
                <a:lnTo>
                  <a:pt x="4038" y="8011"/>
                </a:lnTo>
                <a:lnTo>
                  <a:pt x="4051" y="8008"/>
                </a:lnTo>
                <a:lnTo>
                  <a:pt x="4063" y="8005"/>
                </a:lnTo>
                <a:lnTo>
                  <a:pt x="4074" y="8003"/>
                </a:lnTo>
                <a:lnTo>
                  <a:pt x="4085" y="8000"/>
                </a:lnTo>
                <a:lnTo>
                  <a:pt x="4094" y="7999"/>
                </a:lnTo>
                <a:lnTo>
                  <a:pt x="4103" y="7998"/>
                </a:lnTo>
                <a:lnTo>
                  <a:pt x="4111" y="7997"/>
                </a:lnTo>
                <a:lnTo>
                  <a:pt x="4120" y="7996"/>
                </a:lnTo>
                <a:lnTo>
                  <a:pt x="4132" y="7996"/>
                </a:lnTo>
                <a:lnTo>
                  <a:pt x="4145" y="7994"/>
                </a:lnTo>
                <a:lnTo>
                  <a:pt x="4159" y="7993"/>
                </a:lnTo>
                <a:lnTo>
                  <a:pt x="4173" y="7992"/>
                </a:lnTo>
                <a:lnTo>
                  <a:pt x="4188" y="7991"/>
                </a:lnTo>
                <a:lnTo>
                  <a:pt x="4204" y="7989"/>
                </a:lnTo>
                <a:lnTo>
                  <a:pt x="4219" y="7989"/>
                </a:lnTo>
                <a:lnTo>
                  <a:pt x="4233" y="7988"/>
                </a:lnTo>
                <a:lnTo>
                  <a:pt x="4247" y="7988"/>
                </a:lnTo>
                <a:lnTo>
                  <a:pt x="4260" y="7987"/>
                </a:lnTo>
                <a:lnTo>
                  <a:pt x="4272" y="7987"/>
                </a:lnTo>
                <a:lnTo>
                  <a:pt x="4283" y="7986"/>
                </a:lnTo>
                <a:lnTo>
                  <a:pt x="4291" y="7986"/>
                </a:lnTo>
                <a:lnTo>
                  <a:pt x="4297" y="7986"/>
                </a:lnTo>
                <a:lnTo>
                  <a:pt x="4310" y="7986"/>
                </a:lnTo>
                <a:lnTo>
                  <a:pt x="4325" y="7986"/>
                </a:lnTo>
                <a:lnTo>
                  <a:pt x="4344" y="7987"/>
                </a:lnTo>
                <a:lnTo>
                  <a:pt x="4362" y="7987"/>
                </a:lnTo>
                <a:lnTo>
                  <a:pt x="4381" y="7988"/>
                </a:lnTo>
                <a:lnTo>
                  <a:pt x="4399" y="7989"/>
                </a:lnTo>
                <a:lnTo>
                  <a:pt x="4414" y="7992"/>
                </a:lnTo>
                <a:lnTo>
                  <a:pt x="4425" y="7996"/>
                </a:lnTo>
                <a:lnTo>
                  <a:pt x="4439" y="7988"/>
                </a:lnTo>
                <a:lnTo>
                  <a:pt x="4457" y="7981"/>
                </a:lnTo>
                <a:lnTo>
                  <a:pt x="4475" y="7975"/>
                </a:lnTo>
                <a:lnTo>
                  <a:pt x="4494" y="7967"/>
                </a:lnTo>
                <a:lnTo>
                  <a:pt x="4512" y="7962"/>
                </a:lnTo>
                <a:lnTo>
                  <a:pt x="4526" y="7959"/>
                </a:lnTo>
                <a:lnTo>
                  <a:pt x="4536" y="7956"/>
                </a:lnTo>
                <a:lnTo>
                  <a:pt x="4540" y="7955"/>
                </a:lnTo>
                <a:lnTo>
                  <a:pt x="4544" y="7955"/>
                </a:lnTo>
                <a:lnTo>
                  <a:pt x="4553" y="7955"/>
                </a:lnTo>
                <a:lnTo>
                  <a:pt x="4567" y="7955"/>
                </a:lnTo>
                <a:lnTo>
                  <a:pt x="4583" y="7955"/>
                </a:lnTo>
                <a:lnTo>
                  <a:pt x="4602" y="7954"/>
                </a:lnTo>
                <a:lnTo>
                  <a:pt x="4622" y="7953"/>
                </a:lnTo>
                <a:lnTo>
                  <a:pt x="4640" y="7951"/>
                </a:lnTo>
                <a:lnTo>
                  <a:pt x="4655" y="7948"/>
                </a:lnTo>
                <a:lnTo>
                  <a:pt x="4667" y="7944"/>
                </a:lnTo>
                <a:lnTo>
                  <a:pt x="4676" y="7942"/>
                </a:lnTo>
                <a:lnTo>
                  <a:pt x="4685" y="7939"/>
                </a:lnTo>
                <a:lnTo>
                  <a:pt x="4692" y="7937"/>
                </a:lnTo>
                <a:lnTo>
                  <a:pt x="4699" y="7934"/>
                </a:lnTo>
                <a:lnTo>
                  <a:pt x="4706" y="7932"/>
                </a:lnTo>
                <a:lnTo>
                  <a:pt x="4715" y="7931"/>
                </a:lnTo>
                <a:lnTo>
                  <a:pt x="4726" y="7929"/>
                </a:lnTo>
                <a:lnTo>
                  <a:pt x="4733" y="7928"/>
                </a:lnTo>
                <a:lnTo>
                  <a:pt x="4741" y="7927"/>
                </a:lnTo>
                <a:lnTo>
                  <a:pt x="4752" y="7926"/>
                </a:lnTo>
                <a:lnTo>
                  <a:pt x="4763" y="7923"/>
                </a:lnTo>
                <a:lnTo>
                  <a:pt x="4777" y="7920"/>
                </a:lnTo>
                <a:lnTo>
                  <a:pt x="4792" y="7917"/>
                </a:lnTo>
                <a:lnTo>
                  <a:pt x="4807" y="7912"/>
                </a:lnTo>
                <a:lnTo>
                  <a:pt x="4823" y="7909"/>
                </a:lnTo>
                <a:lnTo>
                  <a:pt x="4840" y="7904"/>
                </a:lnTo>
                <a:lnTo>
                  <a:pt x="4857" y="7899"/>
                </a:lnTo>
                <a:lnTo>
                  <a:pt x="4875" y="7893"/>
                </a:lnTo>
                <a:lnTo>
                  <a:pt x="4893" y="7886"/>
                </a:lnTo>
                <a:lnTo>
                  <a:pt x="4910" y="7880"/>
                </a:lnTo>
                <a:lnTo>
                  <a:pt x="4928" y="7873"/>
                </a:lnTo>
                <a:lnTo>
                  <a:pt x="4946" y="7866"/>
                </a:lnTo>
                <a:lnTo>
                  <a:pt x="4962" y="7858"/>
                </a:lnTo>
                <a:lnTo>
                  <a:pt x="4979" y="7851"/>
                </a:lnTo>
                <a:lnTo>
                  <a:pt x="4995" y="7844"/>
                </a:lnTo>
                <a:lnTo>
                  <a:pt x="5011" y="7837"/>
                </a:lnTo>
                <a:lnTo>
                  <a:pt x="5028" y="7833"/>
                </a:lnTo>
                <a:lnTo>
                  <a:pt x="5044" y="7826"/>
                </a:lnTo>
                <a:lnTo>
                  <a:pt x="5061" y="7823"/>
                </a:lnTo>
                <a:lnTo>
                  <a:pt x="5077" y="7818"/>
                </a:lnTo>
                <a:lnTo>
                  <a:pt x="5093" y="7814"/>
                </a:lnTo>
                <a:lnTo>
                  <a:pt x="5108" y="7812"/>
                </a:lnTo>
                <a:lnTo>
                  <a:pt x="5121" y="7808"/>
                </a:lnTo>
                <a:lnTo>
                  <a:pt x="5134" y="7806"/>
                </a:lnTo>
                <a:lnTo>
                  <a:pt x="5147" y="7804"/>
                </a:lnTo>
                <a:lnTo>
                  <a:pt x="5157" y="7802"/>
                </a:lnTo>
                <a:lnTo>
                  <a:pt x="5167" y="7801"/>
                </a:lnTo>
                <a:lnTo>
                  <a:pt x="5175" y="7799"/>
                </a:lnTo>
                <a:lnTo>
                  <a:pt x="5181" y="7798"/>
                </a:lnTo>
                <a:lnTo>
                  <a:pt x="5192" y="7796"/>
                </a:lnTo>
                <a:lnTo>
                  <a:pt x="5205" y="7793"/>
                </a:lnTo>
                <a:lnTo>
                  <a:pt x="5220" y="7791"/>
                </a:lnTo>
                <a:lnTo>
                  <a:pt x="5235" y="7787"/>
                </a:lnTo>
                <a:lnTo>
                  <a:pt x="5250" y="7784"/>
                </a:lnTo>
                <a:lnTo>
                  <a:pt x="5263" y="7777"/>
                </a:lnTo>
                <a:lnTo>
                  <a:pt x="5276" y="7773"/>
                </a:lnTo>
                <a:lnTo>
                  <a:pt x="5287" y="7765"/>
                </a:lnTo>
                <a:lnTo>
                  <a:pt x="5301" y="7759"/>
                </a:lnTo>
                <a:lnTo>
                  <a:pt x="5321" y="7757"/>
                </a:lnTo>
                <a:lnTo>
                  <a:pt x="5345" y="7755"/>
                </a:lnTo>
                <a:lnTo>
                  <a:pt x="5372" y="7755"/>
                </a:lnTo>
                <a:lnTo>
                  <a:pt x="5399" y="7758"/>
                </a:lnTo>
                <a:lnTo>
                  <a:pt x="5425" y="7759"/>
                </a:lnTo>
                <a:lnTo>
                  <a:pt x="5446" y="7761"/>
                </a:lnTo>
                <a:lnTo>
                  <a:pt x="5461" y="7763"/>
                </a:lnTo>
                <a:lnTo>
                  <a:pt x="5473" y="7763"/>
                </a:lnTo>
                <a:lnTo>
                  <a:pt x="5490" y="7761"/>
                </a:lnTo>
                <a:lnTo>
                  <a:pt x="5509" y="7760"/>
                </a:lnTo>
                <a:lnTo>
                  <a:pt x="5530" y="7757"/>
                </a:lnTo>
                <a:lnTo>
                  <a:pt x="5551" y="7754"/>
                </a:lnTo>
                <a:lnTo>
                  <a:pt x="5572" y="7752"/>
                </a:lnTo>
                <a:lnTo>
                  <a:pt x="5591" y="7749"/>
                </a:lnTo>
                <a:lnTo>
                  <a:pt x="5607" y="7749"/>
                </a:lnTo>
                <a:lnTo>
                  <a:pt x="5616" y="7749"/>
                </a:lnTo>
                <a:lnTo>
                  <a:pt x="5624" y="7748"/>
                </a:lnTo>
                <a:lnTo>
                  <a:pt x="5635" y="7746"/>
                </a:lnTo>
                <a:lnTo>
                  <a:pt x="5646" y="7743"/>
                </a:lnTo>
                <a:lnTo>
                  <a:pt x="5658" y="7741"/>
                </a:lnTo>
                <a:lnTo>
                  <a:pt x="5671" y="7738"/>
                </a:lnTo>
                <a:lnTo>
                  <a:pt x="5684" y="7735"/>
                </a:lnTo>
                <a:lnTo>
                  <a:pt x="5698" y="7731"/>
                </a:lnTo>
                <a:lnTo>
                  <a:pt x="5712" y="7728"/>
                </a:lnTo>
                <a:lnTo>
                  <a:pt x="5725" y="7725"/>
                </a:lnTo>
                <a:lnTo>
                  <a:pt x="5739" y="7722"/>
                </a:lnTo>
                <a:lnTo>
                  <a:pt x="5752" y="7720"/>
                </a:lnTo>
                <a:lnTo>
                  <a:pt x="5764" y="7717"/>
                </a:lnTo>
                <a:lnTo>
                  <a:pt x="5776" y="7716"/>
                </a:lnTo>
                <a:lnTo>
                  <a:pt x="5786" y="7715"/>
                </a:lnTo>
                <a:lnTo>
                  <a:pt x="5796" y="7715"/>
                </a:lnTo>
                <a:lnTo>
                  <a:pt x="5805" y="7715"/>
                </a:lnTo>
                <a:lnTo>
                  <a:pt x="5816" y="7715"/>
                </a:lnTo>
                <a:lnTo>
                  <a:pt x="5829" y="7715"/>
                </a:lnTo>
                <a:lnTo>
                  <a:pt x="5841" y="7714"/>
                </a:lnTo>
                <a:lnTo>
                  <a:pt x="5856" y="7712"/>
                </a:lnTo>
                <a:lnTo>
                  <a:pt x="5870" y="7710"/>
                </a:lnTo>
                <a:lnTo>
                  <a:pt x="5885" y="7709"/>
                </a:lnTo>
                <a:lnTo>
                  <a:pt x="5900" y="7705"/>
                </a:lnTo>
                <a:lnTo>
                  <a:pt x="5916" y="7703"/>
                </a:lnTo>
                <a:lnTo>
                  <a:pt x="5931" y="7699"/>
                </a:lnTo>
                <a:lnTo>
                  <a:pt x="5946" y="7694"/>
                </a:lnTo>
                <a:lnTo>
                  <a:pt x="5961" y="7689"/>
                </a:lnTo>
                <a:lnTo>
                  <a:pt x="5975" y="7683"/>
                </a:lnTo>
                <a:lnTo>
                  <a:pt x="5990" y="7676"/>
                </a:lnTo>
                <a:lnTo>
                  <a:pt x="6003" y="7668"/>
                </a:lnTo>
                <a:lnTo>
                  <a:pt x="6014" y="7660"/>
                </a:lnTo>
                <a:lnTo>
                  <a:pt x="6044" y="7661"/>
                </a:lnTo>
                <a:lnTo>
                  <a:pt x="6064" y="7649"/>
                </a:lnTo>
                <a:lnTo>
                  <a:pt x="6080" y="7650"/>
                </a:lnTo>
                <a:lnTo>
                  <a:pt x="6081" y="7649"/>
                </a:lnTo>
                <a:lnTo>
                  <a:pt x="6085" y="7646"/>
                </a:lnTo>
                <a:lnTo>
                  <a:pt x="6090" y="7643"/>
                </a:lnTo>
                <a:lnTo>
                  <a:pt x="6097" y="7639"/>
                </a:lnTo>
                <a:lnTo>
                  <a:pt x="6104" y="7635"/>
                </a:lnTo>
                <a:lnTo>
                  <a:pt x="6111" y="7633"/>
                </a:lnTo>
                <a:lnTo>
                  <a:pt x="6118" y="7632"/>
                </a:lnTo>
                <a:lnTo>
                  <a:pt x="6125" y="7632"/>
                </a:lnTo>
                <a:lnTo>
                  <a:pt x="6132" y="7633"/>
                </a:lnTo>
                <a:lnTo>
                  <a:pt x="6139" y="7632"/>
                </a:lnTo>
                <a:lnTo>
                  <a:pt x="6148" y="7630"/>
                </a:lnTo>
                <a:lnTo>
                  <a:pt x="6157" y="7629"/>
                </a:lnTo>
                <a:lnTo>
                  <a:pt x="6165" y="7628"/>
                </a:lnTo>
                <a:lnTo>
                  <a:pt x="6174" y="7627"/>
                </a:lnTo>
                <a:lnTo>
                  <a:pt x="6181" y="7627"/>
                </a:lnTo>
                <a:lnTo>
                  <a:pt x="6188" y="7628"/>
                </a:lnTo>
                <a:lnTo>
                  <a:pt x="6187" y="7594"/>
                </a:lnTo>
                <a:lnTo>
                  <a:pt x="6187" y="7564"/>
                </a:lnTo>
                <a:lnTo>
                  <a:pt x="6184" y="7538"/>
                </a:lnTo>
                <a:lnTo>
                  <a:pt x="6172" y="7514"/>
                </a:lnTo>
                <a:lnTo>
                  <a:pt x="6164" y="7503"/>
                </a:lnTo>
                <a:lnTo>
                  <a:pt x="6157" y="7494"/>
                </a:lnTo>
                <a:lnTo>
                  <a:pt x="6149" y="7486"/>
                </a:lnTo>
                <a:lnTo>
                  <a:pt x="6144" y="7475"/>
                </a:lnTo>
                <a:lnTo>
                  <a:pt x="6138" y="7463"/>
                </a:lnTo>
                <a:lnTo>
                  <a:pt x="6133" y="7444"/>
                </a:lnTo>
                <a:lnTo>
                  <a:pt x="6127" y="7418"/>
                </a:lnTo>
                <a:lnTo>
                  <a:pt x="6122" y="7385"/>
                </a:lnTo>
                <a:lnTo>
                  <a:pt x="6117" y="7322"/>
                </a:lnTo>
                <a:lnTo>
                  <a:pt x="6113" y="7280"/>
                </a:lnTo>
                <a:lnTo>
                  <a:pt x="6111" y="7253"/>
                </a:lnTo>
                <a:lnTo>
                  <a:pt x="6106" y="7233"/>
                </a:lnTo>
                <a:lnTo>
                  <a:pt x="6101" y="7210"/>
                </a:lnTo>
                <a:lnTo>
                  <a:pt x="6097" y="7177"/>
                </a:lnTo>
                <a:lnTo>
                  <a:pt x="6090" y="7140"/>
                </a:lnTo>
                <a:lnTo>
                  <a:pt x="6077" y="7106"/>
                </a:lnTo>
                <a:lnTo>
                  <a:pt x="6065" y="7070"/>
                </a:lnTo>
                <a:lnTo>
                  <a:pt x="6058" y="7032"/>
                </a:lnTo>
                <a:lnTo>
                  <a:pt x="6055" y="6993"/>
                </a:lnTo>
                <a:lnTo>
                  <a:pt x="6055" y="6956"/>
                </a:lnTo>
                <a:lnTo>
                  <a:pt x="6055" y="6917"/>
                </a:lnTo>
                <a:lnTo>
                  <a:pt x="6053" y="6873"/>
                </a:lnTo>
                <a:lnTo>
                  <a:pt x="6046" y="6830"/>
                </a:lnTo>
                <a:lnTo>
                  <a:pt x="6034" y="6796"/>
                </a:lnTo>
                <a:lnTo>
                  <a:pt x="6027" y="6782"/>
                </a:lnTo>
                <a:lnTo>
                  <a:pt x="6023" y="6770"/>
                </a:lnTo>
                <a:lnTo>
                  <a:pt x="6017" y="6757"/>
                </a:lnTo>
                <a:lnTo>
                  <a:pt x="6012" y="6741"/>
                </a:lnTo>
                <a:lnTo>
                  <a:pt x="6006" y="6721"/>
                </a:lnTo>
                <a:lnTo>
                  <a:pt x="5998" y="6695"/>
                </a:lnTo>
                <a:lnTo>
                  <a:pt x="5990" y="6665"/>
                </a:lnTo>
                <a:lnTo>
                  <a:pt x="5979" y="6624"/>
                </a:lnTo>
                <a:lnTo>
                  <a:pt x="5967" y="6583"/>
                </a:lnTo>
                <a:lnTo>
                  <a:pt x="5955" y="6546"/>
                </a:lnTo>
                <a:lnTo>
                  <a:pt x="5944" y="6514"/>
                </a:lnTo>
                <a:lnTo>
                  <a:pt x="5934" y="6486"/>
                </a:lnTo>
                <a:lnTo>
                  <a:pt x="5926" y="6460"/>
                </a:lnTo>
                <a:lnTo>
                  <a:pt x="5919" y="6436"/>
                </a:lnTo>
                <a:lnTo>
                  <a:pt x="5914" y="6414"/>
                </a:lnTo>
                <a:lnTo>
                  <a:pt x="5912" y="6392"/>
                </a:lnTo>
                <a:lnTo>
                  <a:pt x="5912" y="6356"/>
                </a:lnTo>
                <a:lnTo>
                  <a:pt x="5916" y="6334"/>
                </a:lnTo>
                <a:lnTo>
                  <a:pt x="5920" y="6317"/>
                </a:lnTo>
                <a:lnTo>
                  <a:pt x="5924" y="6297"/>
                </a:lnTo>
                <a:lnTo>
                  <a:pt x="5919" y="6279"/>
                </a:lnTo>
                <a:lnTo>
                  <a:pt x="5913" y="6259"/>
                </a:lnTo>
                <a:lnTo>
                  <a:pt x="5907" y="6238"/>
                </a:lnTo>
                <a:lnTo>
                  <a:pt x="5899" y="6215"/>
                </a:lnTo>
                <a:lnTo>
                  <a:pt x="5892" y="6193"/>
                </a:lnTo>
                <a:lnTo>
                  <a:pt x="5884" y="6171"/>
                </a:lnTo>
                <a:lnTo>
                  <a:pt x="5876" y="6150"/>
                </a:lnTo>
                <a:lnTo>
                  <a:pt x="5867" y="6131"/>
                </a:lnTo>
                <a:lnTo>
                  <a:pt x="5853" y="6097"/>
                </a:lnTo>
                <a:lnTo>
                  <a:pt x="5844" y="6068"/>
                </a:lnTo>
                <a:lnTo>
                  <a:pt x="5838" y="6036"/>
                </a:lnTo>
                <a:lnTo>
                  <a:pt x="5834" y="5995"/>
                </a:lnTo>
                <a:lnTo>
                  <a:pt x="5832" y="5968"/>
                </a:lnTo>
                <a:lnTo>
                  <a:pt x="5829" y="5937"/>
                </a:lnTo>
                <a:lnTo>
                  <a:pt x="5823" y="5903"/>
                </a:lnTo>
                <a:lnTo>
                  <a:pt x="5817" y="5868"/>
                </a:lnTo>
                <a:lnTo>
                  <a:pt x="5810" y="5833"/>
                </a:lnTo>
                <a:lnTo>
                  <a:pt x="5803" y="5798"/>
                </a:lnTo>
                <a:lnTo>
                  <a:pt x="5794" y="5765"/>
                </a:lnTo>
                <a:lnTo>
                  <a:pt x="5786" y="5736"/>
                </a:lnTo>
                <a:lnTo>
                  <a:pt x="5774" y="5682"/>
                </a:lnTo>
                <a:lnTo>
                  <a:pt x="5769" y="5631"/>
                </a:lnTo>
                <a:lnTo>
                  <a:pt x="5769" y="5583"/>
                </a:lnTo>
                <a:lnTo>
                  <a:pt x="5772" y="5539"/>
                </a:lnTo>
                <a:lnTo>
                  <a:pt x="5777" y="5498"/>
                </a:lnTo>
                <a:lnTo>
                  <a:pt x="5781" y="5463"/>
                </a:lnTo>
                <a:lnTo>
                  <a:pt x="5785" y="5435"/>
                </a:lnTo>
                <a:lnTo>
                  <a:pt x="5789" y="5414"/>
                </a:lnTo>
                <a:lnTo>
                  <a:pt x="5783" y="5399"/>
                </a:lnTo>
                <a:lnTo>
                  <a:pt x="5776" y="5383"/>
                </a:lnTo>
                <a:lnTo>
                  <a:pt x="5770" y="5366"/>
                </a:lnTo>
                <a:lnTo>
                  <a:pt x="5763" y="5349"/>
                </a:lnTo>
                <a:lnTo>
                  <a:pt x="5756" y="5330"/>
                </a:lnTo>
                <a:lnTo>
                  <a:pt x="5749" y="5312"/>
                </a:lnTo>
                <a:lnTo>
                  <a:pt x="5742" y="5292"/>
                </a:lnTo>
                <a:lnTo>
                  <a:pt x="5733" y="5273"/>
                </a:lnTo>
                <a:lnTo>
                  <a:pt x="5723" y="5226"/>
                </a:lnTo>
                <a:lnTo>
                  <a:pt x="5722" y="5172"/>
                </a:lnTo>
                <a:lnTo>
                  <a:pt x="5724" y="5118"/>
                </a:lnTo>
                <a:lnTo>
                  <a:pt x="5725" y="5072"/>
                </a:lnTo>
                <a:lnTo>
                  <a:pt x="5726" y="5020"/>
                </a:lnTo>
                <a:lnTo>
                  <a:pt x="5731" y="4954"/>
                </a:lnTo>
                <a:lnTo>
                  <a:pt x="5732" y="4893"/>
                </a:lnTo>
                <a:lnTo>
                  <a:pt x="5726" y="4851"/>
                </a:lnTo>
                <a:lnTo>
                  <a:pt x="5719" y="4835"/>
                </a:lnTo>
                <a:lnTo>
                  <a:pt x="5711" y="4814"/>
                </a:lnTo>
                <a:lnTo>
                  <a:pt x="5702" y="4789"/>
                </a:lnTo>
                <a:lnTo>
                  <a:pt x="5691" y="4761"/>
                </a:lnTo>
                <a:lnTo>
                  <a:pt x="5682" y="4732"/>
                </a:lnTo>
                <a:lnTo>
                  <a:pt x="5672" y="4705"/>
                </a:lnTo>
                <a:lnTo>
                  <a:pt x="5666" y="4681"/>
                </a:lnTo>
                <a:lnTo>
                  <a:pt x="5663" y="4660"/>
                </a:lnTo>
                <a:lnTo>
                  <a:pt x="5662" y="4615"/>
                </a:lnTo>
                <a:lnTo>
                  <a:pt x="5663" y="4560"/>
                </a:lnTo>
                <a:lnTo>
                  <a:pt x="5659" y="4506"/>
                </a:lnTo>
                <a:lnTo>
                  <a:pt x="5645" y="4466"/>
                </a:lnTo>
                <a:lnTo>
                  <a:pt x="5635" y="4452"/>
                </a:lnTo>
                <a:lnTo>
                  <a:pt x="5623" y="4437"/>
                </a:lnTo>
                <a:lnTo>
                  <a:pt x="5612" y="4420"/>
                </a:lnTo>
                <a:lnTo>
                  <a:pt x="5603" y="4402"/>
                </a:lnTo>
                <a:lnTo>
                  <a:pt x="5592" y="4382"/>
                </a:lnTo>
                <a:lnTo>
                  <a:pt x="5585" y="4360"/>
                </a:lnTo>
                <a:lnTo>
                  <a:pt x="5578" y="4337"/>
                </a:lnTo>
                <a:lnTo>
                  <a:pt x="5573" y="4311"/>
                </a:lnTo>
                <a:lnTo>
                  <a:pt x="5572" y="4253"/>
                </a:lnTo>
                <a:lnTo>
                  <a:pt x="5578" y="4197"/>
                </a:lnTo>
                <a:lnTo>
                  <a:pt x="5588" y="4149"/>
                </a:lnTo>
                <a:lnTo>
                  <a:pt x="5593" y="4118"/>
                </a:lnTo>
                <a:lnTo>
                  <a:pt x="5583" y="4098"/>
                </a:lnTo>
                <a:lnTo>
                  <a:pt x="5573" y="4073"/>
                </a:lnTo>
                <a:lnTo>
                  <a:pt x="5565" y="4049"/>
                </a:lnTo>
                <a:lnTo>
                  <a:pt x="5559" y="4024"/>
                </a:lnTo>
                <a:lnTo>
                  <a:pt x="5553" y="4002"/>
                </a:lnTo>
                <a:lnTo>
                  <a:pt x="5549" y="3984"/>
                </a:lnTo>
                <a:lnTo>
                  <a:pt x="5546" y="3973"/>
                </a:lnTo>
                <a:lnTo>
                  <a:pt x="5545" y="3968"/>
                </a:lnTo>
                <a:lnTo>
                  <a:pt x="5548" y="3955"/>
                </a:lnTo>
                <a:lnTo>
                  <a:pt x="5552" y="3922"/>
                </a:lnTo>
                <a:lnTo>
                  <a:pt x="5551" y="3878"/>
                </a:lnTo>
                <a:lnTo>
                  <a:pt x="5538" y="3832"/>
                </a:lnTo>
                <a:lnTo>
                  <a:pt x="5531" y="3812"/>
                </a:lnTo>
                <a:lnTo>
                  <a:pt x="5530" y="3796"/>
                </a:lnTo>
                <a:lnTo>
                  <a:pt x="5532" y="3784"/>
                </a:lnTo>
                <a:lnTo>
                  <a:pt x="5536" y="3773"/>
                </a:lnTo>
                <a:lnTo>
                  <a:pt x="5539" y="3763"/>
                </a:lnTo>
                <a:lnTo>
                  <a:pt x="5540" y="3751"/>
                </a:lnTo>
                <a:lnTo>
                  <a:pt x="5538" y="3736"/>
                </a:lnTo>
                <a:lnTo>
                  <a:pt x="5529" y="3718"/>
                </a:lnTo>
                <a:lnTo>
                  <a:pt x="5516" y="3697"/>
                </a:lnTo>
                <a:lnTo>
                  <a:pt x="5504" y="3675"/>
                </a:lnTo>
                <a:lnTo>
                  <a:pt x="5492" y="3653"/>
                </a:lnTo>
                <a:lnTo>
                  <a:pt x="5483" y="3632"/>
                </a:lnTo>
                <a:lnTo>
                  <a:pt x="5475" y="3611"/>
                </a:lnTo>
                <a:lnTo>
                  <a:pt x="5470" y="3592"/>
                </a:lnTo>
                <a:lnTo>
                  <a:pt x="5469" y="3573"/>
                </a:lnTo>
                <a:lnTo>
                  <a:pt x="5471" y="3556"/>
                </a:lnTo>
                <a:lnTo>
                  <a:pt x="5476" y="3540"/>
                </a:lnTo>
                <a:lnTo>
                  <a:pt x="5479" y="3525"/>
                </a:lnTo>
                <a:lnTo>
                  <a:pt x="5483" y="3511"/>
                </a:lnTo>
                <a:lnTo>
                  <a:pt x="5485" y="3496"/>
                </a:lnTo>
                <a:lnTo>
                  <a:pt x="5484" y="3483"/>
                </a:lnTo>
                <a:lnTo>
                  <a:pt x="5481" y="3469"/>
                </a:lnTo>
                <a:lnTo>
                  <a:pt x="5473" y="3457"/>
                </a:lnTo>
                <a:lnTo>
                  <a:pt x="5463" y="3445"/>
                </a:lnTo>
                <a:lnTo>
                  <a:pt x="5452" y="3432"/>
                </a:lnTo>
                <a:lnTo>
                  <a:pt x="5445" y="3416"/>
                </a:lnTo>
                <a:lnTo>
                  <a:pt x="5443" y="3399"/>
                </a:lnTo>
                <a:lnTo>
                  <a:pt x="5443" y="3382"/>
                </a:lnTo>
                <a:lnTo>
                  <a:pt x="5445" y="3364"/>
                </a:lnTo>
                <a:lnTo>
                  <a:pt x="5448" y="3344"/>
                </a:lnTo>
                <a:lnTo>
                  <a:pt x="5451" y="3327"/>
                </a:lnTo>
                <a:lnTo>
                  <a:pt x="5455" y="3310"/>
                </a:lnTo>
                <a:lnTo>
                  <a:pt x="5456" y="3290"/>
                </a:lnTo>
                <a:lnTo>
                  <a:pt x="5456" y="3262"/>
                </a:lnTo>
                <a:lnTo>
                  <a:pt x="5452" y="3229"/>
                </a:lnTo>
                <a:lnTo>
                  <a:pt x="5448" y="3191"/>
                </a:lnTo>
                <a:lnTo>
                  <a:pt x="5441" y="3152"/>
                </a:lnTo>
                <a:lnTo>
                  <a:pt x="5432" y="3112"/>
                </a:lnTo>
                <a:lnTo>
                  <a:pt x="5423" y="3074"/>
                </a:lnTo>
                <a:lnTo>
                  <a:pt x="5412" y="3040"/>
                </a:lnTo>
                <a:lnTo>
                  <a:pt x="5401" y="3007"/>
                </a:lnTo>
                <a:lnTo>
                  <a:pt x="5389" y="2974"/>
                </a:lnTo>
                <a:lnTo>
                  <a:pt x="5376" y="2938"/>
                </a:lnTo>
                <a:lnTo>
                  <a:pt x="5364" y="2903"/>
                </a:lnTo>
                <a:lnTo>
                  <a:pt x="5351" y="2867"/>
                </a:lnTo>
                <a:lnTo>
                  <a:pt x="5339" y="2832"/>
                </a:lnTo>
                <a:lnTo>
                  <a:pt x="5328" y="2799"/>
                </a:lnTo>
                <a:lnTo>
                  <a:pt x="5318" y="2766"/>
                </a:lnTo>
                <a:lnTo>
                  <a:pt x="5323" y="2718"/>
                </a:lnTo>
                <a:lnTo>
                  <a:pt x="5330" y="2649"/>
                </a:lnTo>
                <a:lnTo>
                  <a:pt x="5336" y="2579"/>
                </a:lnTo>
                <a:lnTo>
                  <a:pt x="5337" y="2528"/>
                </a:lnTo>
                <a:lnTo>
                  <a:pt x="5335" y="2508"/>
                </a:lnTo>
                <a:lnTo>
                  <a:pt x="5332" y="2485"/>
                </a:lnTo>
                <a:lnTo>
                  <a:pt x="5329" y="2459"/>
                </a:lnTo>
                <a:lnTo>
                  <a:pt x="5324" y="2434"/>
                </a:lnTo>
                <a:lnTo>
                  <a:pt x="5318" y="2408"/>
                </a:lnTo>
                <a:lnTo>
                  <a:pt x="5311" y="2382"/>
                </a:lnTo>
                <a:lnTo>
                  <a:pt x="5304" y="2358"/>
                </a:lnTo>
                <a:lnTo>
                  <a:pt x="5295" y="2337"/>
                </a:lnTo>
                <a:lnTo>
                  <a:pt x="5281" y="2299"/>
                </a:lnTo>
                <a:lnTo>
                  <a:pt x="5274" y="2258"/>
                </a:lnTo>
                <a:lnTo>
                  <a:pt x="5271" y="2218"/>
                </a:lnTo>
                <a:lnTo>
                  <a:pt x="5274" y="2173"/>
                </a:lnTo>
                <a:lnTo>
                  <a:pt x="5275" y="2100"/>
                </a:lnTo>
                <a:lnTo>
                  <a:pt x="5271" y="2000"/>
                </a:lnTo>
                <a:lnTo>
                  <a:pt x="5262" y="1899"/>
                </a:lnTo>
                <a:lnTo>
                  <a:pt x="5245" y="1829"/>
                </a:lnTo>
                <a:lnTo>
                  <a:pt x="5257" y="1780"/>
                </a:lnTo>
                <a:lnTo>
                  <a:pt x="5256" y="1778"/>
                </a:lnTo>
                <a:lnTo>
                  <a:pt x="5251" y="1769"/>
                </a:lnTo>
                <a:lnTo>
                  <a:pt x="5247" y="1757"/>
                </a:lnTo>
                <a:lnTo>
                  <a:pt x="5241" y="1744"/>
                </a:lnTo>
                <a:lnTo>
                  <a:pt x="5234" y="1728"/>
                </a:lnTo>
                <a:lnTo>
                  <a:pt x="5229" y="1712"/>
                </a:lnTo>
                <a:lnTo>
                  <a:pt x="5227" y="1697"/>
                </a:lnTo>
                <a:lnTo>
                  <a:pt x="5227" y="1685"/>
                </a:lnTo>
                <a:lnTo>
                  <a:pt x="5229" y="1674"/>
                </a:lnTo>
                <a:lnTo>
                  <a:pt x="5232" y="1664"/>
                </a:lnTo>
                <a:lnTo>
                  <a:pt x="5235" y="1653"/>
                </a:lnTo>
                <a:lnTo>
                  <a:pt x="5237" y="1641"/>
                </a:lnTo>
                <a:lnTo>
                  <a:pt x="5236" y="1627"/>
                </a:lnTo>
                <a:lnTo>
                  <a:pt x="5232" y="1611"/>
                </a:lnTo>
                <a:lnTo>
                  <a:pt x="5224" y="1592"/>
                </a:lnTo>
                <a:lnTo>
                  <a:pt x="5211" y="1568"/>
                </a:lnTo>
                <a:lnTo>
                  <a:pt x="5216" y="1510"/>
                </a:lnTo>
                <a:lnTo>
                  <a:pt x="5217" y="1434"/>
                </a:lnTo>
                <a:lnTo>
                  <a:pt x="5216" y="1359"/>
                </a:lnTo>
                <a:lnTo>
                  <a:pt x="5212" y="1304"/>
                </a:lnTo>
                <a:lnTo>
                  <a:pt x="5209" y="1283"/>
                </a:lnTo>
                <a:lnTo>
                  <a:pt x="5201" y="1261"/>
                </a:lnTo>
                <a:lnTo>
                  <a:pt x="5191" y="1239"/>
                </a:lnTo>
                <a:lnTo>
                  <a:pt x="5180" y="1218"/>
                </a:lnTo>
                <a:lnTo>
                  <a:pt x="5165" y="1197"/>
                </a:lnTo>
                <a:lnTo>
                  <a:pt x="5150" y="1178"/>
                </a:lnTo>
                <a:lnTo>
                  <a:pt x="5135" y="1160"/>
                </a:lnTo>
                <a:lnTo>
                  <a:pt x="5120" y="1147"/>
                </a:lnTo>
                <a:lnTo>
                  <a:pt x="5105" y="1130"/>
                </a:lnTo>
                <a:lnTo>
                  <a:pt x="5095" y="1107"/>
                </a:lnTo>
                <a:lnTo>
                  <a:pt x="5087" y="1078"/>
                </a:lnTo>
                <a:lnTo>
                  <a:pt x="5080" y="1046"/>
                </a:lnTo>
                <a:lnTo>
                  <a:pt x="5075" y="1016"/>
                </a:lnTo>
                <a:lnTo>
                  <a:pt x="5070" y="985"/>
                </a:lnTo>
                <a:lnTo>
                  <a:pt x="5067" y="961"/>
                </a:lnTo>
                <a:lnTo>
                  <a:pt x="5063" y="941"/>
                </a:lnTo>
                <a:lnTo>
                  <a:pt x="5058" y="926"/>
                </a:lnTo>
                <a:lnTo>
                  <a:pt x="5051" y="912"/>
                </a:lnTo>
                <a:lnTo>
                  <a:pt x="5044" y="896"/>
                </a:lnTo>
                <a:lnTo>
                  <a:pt x="5038" y="879"/>
                </a:lnTo>
                <a:lnTo>
                  <a:pt x="5033" y="861"/>
                </a:lnTo>
                <a:lnTo>
                  <a:pt x="5028" y="843"/>
                </a:lnTo>
                <a:lnTo>
                  <a:pt x="5027" y="823"/>
                </a:lnTo>
                <a:lnTo>
                  <a:pt x="5028" y="803"/>
                </a:lnTo>
                <a:lnTo>
                  <a:pt x="5036" y="757"/>
                </a:lnTo>
                <a:lnTo>
                  <a:pt x="5046" y="713"/>
                </a:lnTo>
                <a:lnTo>
                  <a:pt x="5053" y="673"/>
                </a:lnTo>
                <a:lnTo>
                  <a:pt x="5053" y="638"/>
                </a:lnTo>
                <a:lnTo>
                  <a:pt x="5048" y="620"/>
                </a:lnTo>
                <a:lnTo>
                  <a:pt x="5041" y="597"/>
                </a:lnTo>
                <a:lnTo>
                  <a:pt x="5031" y="569"/>
                </a:lnTo>
                <a:lnTo>
                  <a:pt x="5020" y="539"/>
                </a:lnTo>
                <a:lnTo>
                  <a:pt x="5008" y="510"/>
                </a:lnTo>
                <a:lnTo>
                  <a:pt x="4994" y="482"/>
                </a:lnTo>
                <a:lnTo>
                  <a:pt x="4981" y="457"/>
                </a:lnTo>
                <a:lnTo>
                  <a:pt x="4968" y="437"/>
                </a:lnTo>
                <a:lnTo>
                  <a:pt x="4971" y="404"/>
                </a:lnTo>
                <a:lnTo>
                  <a:pt x="4973" y="365"/>
                </a:lnTo>
                <a:lnTo>
                  <a:pt x="4968" y="325"/>
                </a:lnTo>
                <a:lnTo>
                  <a:pt x="4953" y="288"/>
                </a:lnTo>
                <a:lnTo>
                  <a:pt x="4954" y="254"/>
                </a:lnTo>
                <a:lnTo>
                  <a:pt x="4950" y="221"/>
                </a:lnTo>
                <a:lnTo>
                  <a:pt x="4941" y="186"/>
                </a:lnTo>
                <a:lnTo>
                  <a:pt x="4926" y="152"/>
                </a:lnTo>
                <a:lnTo>
                  <a:pt x="4917" y="136"/>
                </a:lnTo>
                <a:lnTo>
                  <a:pt x="4910" y="124"/>
                </a:lnTo>
                <a:lnTo>
                  <a:pt x="4906" y="113"/>
                </a:lnTo>
                <a:lnTo>
                  <a:pt x="4902" y="103"/>
                </a:lnTo>
                <a:lnTo>
                  <a:pt x="4899" y="93"/>
                </a:lnTo>
                <a:lnTo>
                  <a:pt x="4895" y="82"/>
                </a:lnTo>
                <a:lnTo>
                  <a:pt x="4892" y="70"/>
                </a:lnTo>
                <a:lnTo>
                  <a:pt x="4886" y="55"/>
                </a:lnTo>
                <a:lnTo>
                  <a:pt x="4879" y="39"/>
                </a:lnTo>
                <a:lnTo>
                  <a:pt x="4872" y="26"/>
                </a:lnTo>
                <a:lnTo>
                  <a:pt x="4862" y="15"/>
                </a:lnTo>
                <a:lnTo>
                  <a:pt x="4852" y="6"/>
                </a:lnTo>
                <a:lnTo>
                  <a:pt x="4839" y="1"/>
                </a:lnTo>
                <a:lnTo>
                  <a:pt x="4826" y="0"/>
                </a:lnTo>
                <a:lnTo>
                  <a:pt x="4810" y="1"/>
                </a:lnTo>
                <a:lnTo>
                  <a:pt x="4795" y="6"/>
                </a:lnTo>
                <a:lnTo>
                  <a:pt x="4777" y="12"/>
                </a:lnTo>
                <a:lnTo>
                  <a:pt x="4759" y="16"/>
                </a:lnTo>
                <a:lnTo>
                  <a:pt x="4738" y="17"/>
                </a:lnTo>
                <a:lnTo>
                  <a:pt x="4715" y="18"/>
                </a:lnTo>
                <a:lnTo>
                  <a:pt x="4694" y="18"/>
                </a:lnTo>
                <a:lnTo>
                  <a:pt x="4672" y="18"/>
                </a:lnTo>
                <a:lnTo>
                  <a:pt x="4652" y="18"/>
                </a:lnTo>
                <a:lnTo>
                  <a:pt x="4632" y="20"/>
                </a:lnTo>
                <a:lnTo>
                  <a:pt x="4622" y="20"/>
                </a:lnTo>
                <a:lnTo>
                  <a:pt x="4612" y="21"/>
                </a:lnTo>
                <a:lnTo>
                  <a:pt x="4600" y="22"/>
                </a:lnTo>
                <a:lnTo>
                  <a:pt x="4588" y="23"/>
                </a:lnTo>
                <a:lnTo>
                  <a:pt x="4575" y="26"/>
                </a:lnTo>
                <a:lnTo>
                  <a:pt x="4562" y="28"/>
                </a:lnTo>
                <a:lnTo>
                  <a:pt x="4549" y="31"/>
                </a:lnTo>
                <a:lnTo>
                  <a:pt x="4535" y="33"/>
                </a:lnTo>
                <a:lnTo>
                  <a:pt x="4522" y="37"/>
                </a:lnTo>
                <a:lnTo>
                  <a:pt x="4508" y="40"/>
                </a:lnTo>
                <a:lnTo>
                  <a:pt x="4494" y="44"/>
                </a:lnTo>
                <a:lnTo>
                  <a:pt x="4481" y="49"/>
                </a:lnTo>
                <a:lnTo>
                  <a:pt x="4467" y="55"/>
                </a:lnTo>
                <a:lnTo>
                  <a:pt x="4455" y="60"/>
                </a:lnTo>
                <a:lnTo>
                  <a:pt x="4442" y="66"/>
                </a:lnTo>
                <a:lnTo>
                  <a:pt x="4431" y="74"/>
                </a:lnTo>
                <a:lnTo>
                  <a:pt x="4409" y="86"/>
                </a:lnTo>
                <a:lnTo>
                  <a:pt x="4391" y="96"/>
                </a:lnTo>
                <a:lnTo>
                  <a:pt x="4374" y="103"/>
                </a:lnTo>
                <a:lnTo>
                  <a:pt x="4357" y="107"/>
                </a:lnTo>
                <a:lnTo>
                  <a:pt x="4340" y="110"/>
                </a:lnTo>
                <a:lnTo>
                  <a:pt x="4321" y="110"/>
                </a:lnTo>
                <a:lnTo>
                  <a:pt x="4300" y="110"/>
                </a:lnTo>
                <a:lnTo>
                  <a:pt x="4275" y="108"/>
                </a:lnTo>
                <a:lnTo>
                  <a:pt x="4261" y="107"/>
                </a:lnTo>
                <a:lnTo>
                  <a:pt x="4247" y="107"/>
                </a:lnTo>
                <a:lnTo>
                  <a:pt x="4232" y="105"/>
                </a:lnTo>
                <a:lnTo>
                  <a:pt x="4216" y="105"/>
                </a:lnTo>
                <a:lnTo>
                  <a:pt x="4199" y="105"/>
                </a:lnTo>
                <a:lnTo>
                  <a:pt x="4183" y="105"/>
                </a:lnTo>
                <a:lnTo>
                  <a:pt x="4165" y="105"/>
                </a:lnTo>
                <a:lnTo>
                  <a:pt x="4147" y="107"/>
                </a:lnTo>
                <a:lnTo>
                  <a:pt x="4130" y="108"/>
                </a:lnTo>
                <a:lnTo>
                  <a:pt x="4112" y="109"/>
                </a:lnTo>
                <a:lnTo>
                  <a:pt x="4096" y="112"/>
                </a:lnTo>
                <a:lnTo>
                  <a:pt x="4078" y="114"/>
                </a:lnTo>
                <a:lnTo>
                  <a:pt x="4062" y="116"/>
                </a:lnTo>
                <a:lnTo>
                  <a:pt x="4045" y="120"/>
                </a:lnTo>
                <a:lnTo>
                  <a:pt x="4029" y="124"/>
                </a:lnTo>
                <a:lnTo>
                  <a:pt x="4013" y="129"/>
                </a:lnTo>
                <a:lnTo>
                  <a:pt x="3998" y="134"/>
                </a:lnTo>
                <a:lnTo>
                  <a:pt x="3982" y="138"/>
                </a:lnTo>
                <a:lnTo>
                  <a:pt x="3964" y="143"/>
                </a:lnTo>
                <a:lnTo>
                  <a:pt x="3946" y="147"/>
                </a:lnTo>
                <a:lnTo>
                  <a:pt x="3927" y="152"/>
                </a:lnTo>
                <a:lnTo>
                  <a:pt x="3907" y="157"/>
                </a:lnTo>
                <a:lnTo>
                  <a:pt x="3889" y="162"/>
                </a:lnTo>
                <a:lnTo>
                  <a:pt x="3869" y="165"/>
                </a:lnTo>
                <a:lnTo>
                  <a:pt x="3849" y="169"/>
                </a:lnTo>
                <a:lnTo>
                  <a:pt x="3829" y="173"/>
                </a:lnTo>
                <a:lnTo>
                  <a:pt x="3809" y="176"/>
                </a:lnTo>
                <a:lnTo>
                  <a:pt x="3790" y="180"/>
                </a:lnTo>
                <a:lnTo>
                  <a:pt x="3771" y="183"/>
                </a:lnTo>
                <a:lnTo>
                  <a:pt x="3752" y="185"/>
                </a:lnTo>
                <a:lnTo>
                  <a:pt x="3735" y="186"/>
                </a:lnTo>
                <a:lnTo>
                  <a:pt x="3718" y="187"/>
                </a:lnTo>
                <a:lnTo>
                  <a:pt x="3702" y="189"/>
                </a:lnTo>
                <a:lnTo>
                  <a:pt x="3684" y="190"/>
                </a:lnTo>
                <a:lnTo>
                  <a:pt x="3665" y="192"/>
                </a:lnTo>
                <a:lnTo>
                  <a:pt x="3645" y="195"/>
                </a:lnTo>
                <a:lnTo>
                  <a:pt x="3627" y="199"/>
                </a:lnTo>
                <a:lnTo>
                  <a:pt x="3607" y="202"/>
                </a:lnTo>
                <a:lnTo>
                  <a:pt x="3587" y="206"/>
                </a:lnTo>
                <a:lnTo>
                  <a:pt x="3567" y="210"/>
                </a:lnTo>
                <a:lnTo>
                  <a:pt x="3548" y="214"/>
                </a:lnTo>
                <a:lnTo>
                  <a:pt x="3529" y="218"/>
                </a:lnTo>
                <a:lnTo>
                  <a:pt x="3511" y="222"/>
                </a:lnTo>
                <a:lnTo>
                  <a:pt x="3495" y="227"/>
                </a:lnTo>
                <a:lnTo>
                  <a:pt x="3480" y="230"/>
                </a:lnTo>
                <a:lnTo>
                  <a:pt x="3467" y="233"/>
                </a:lnTo>
                <a:lnTo>
                  <a:pt x="3454" y="236"/>
                </a:lnTo>
                <a:lnTo>
                  <a:pt x="3444" y="239"/>
                </a:lnTo>
                <a:lnTo>
                  <a:pt x="3435" y="241"/>
                </a:lnTo>
                <a:lnTo>
                  <a:pt x="3424" y="241"/>
                </a:lnTo>
                <a:lnTo>
                  <a:pt x="3413" y="243"/>
                </a:lnTo>
                <a:lnTo>
                  <a:pt x="3400" y="243"/>
                </a:lnTo>
                <a:lnTo>
                  <a:pt x="3385" y="241"/>
                </a:lnTo>
                <a:lnTo>
                  <a:pt x="3370" y="241"/>
                </a:lnTo>
                <a:lnTo>
                  <a:pt x="3355" y="241"/>
                </a:lnTo>
                <a:lnTo>
                  <a:pt x="3337" y="241"/>
                </a:lnTo>
                <a:lnTo>
                  <a:pt x="3320" y="241"/>
                </a:lnTo>
                <a:lnTo>
                  <a:pt x="3302" y="244"/>
                </a:lnTo>
                <a:lnTo>
                  <a:pt x="3282" y="246"/>
                </a:lnTo>
                <a:lnTo>
                  <a:pt x="3262" y="250"/>
                </a:lnTo>
                <a:lnTo>
                  <a:pt x="3242" y="256"/>
                </a:lnTo>
                <a:lnTo>
                  <a:pt x="3221" y="263"/>
                </a:lnTo>
                <a:lnTo>
                  <a:pt x="3200" y="272"/>
                </a:lnTo>
                <a:lnTo>
                  <a:pt x="3177" y="284"/>
                </a:lnTo>
                <a:lnTo>
                  <a:pt x="3156" y="295"/>
                </a:lnTo>
                <a:lnTo>
                  <a:pt x="3137" y="304"/>
                </a:lnTo>
                <a:lnTo>
                  <a:pt x="3121" y="311"/>
                </a:lnTo>
                <a:lnTo>
                  <a:pt x="3106" y="315"/>
                </a:lnTo>
                <a:lnTo>
                  <a:pt x="3093" y="319"/>
                </a:lnTo>
                <a:lnTo>
                  <a:pt x="3080" y="321"/>
                </a:lnTo>
                <a:lnTo>
                  <a:pt x="3068" y="321"/>
                </a:lnTo>
                <a:lnTo>
                  <a:pt x="3057" y="322"/>
                </a:lnTo>
                <a:lnTo>
                  <a:pt x="3047" y="322"/>
                </a:lnTo>
                <a:lnTo>
                  <a:pt x="3036" y="322"/>
                </a:lnTo>
                <a:lnTo>
                  <a:pt x="3025" y="322"/>
                </a:lnTo>
                <a:lnTo>
                  <a:pt x="3013" y="324"/>
                </a:lnTo>
                <a:lnTo>
                  <a:pt x="3000" y="326"/>
                </a:lnTo>
                <a:lnTo>
                  <a:pt x="2986" y="330"/>
                </a:lnTo>
                <a:lnTo>
                  <a:pt x="2969" y="335"/>
                </a:lnTo>
                <a:lnTo>
                  <a:pt x="2952" y="342"/>
                </a:lnTo>
                <a:lnTo>
                  <a:pt x="2933" y="349"/>
                </a:lnTo>
                <a:lnTo>
                  <a:pt x="2912" y="355"/>
                </a:lnTo>
                <a:lnTo>
                  <a:pt x="2892" y="360"/>
                </a:lnTo>
                <a:lnTo>
                  <a:pt x="2871" y="364"/>
                </a:lnTo>
                <a:lnTo>
                  <a:pt x="2849" y="366"/>
                </a:lnTo>
                <a:lnTo>
                  <a:pt x="2828" y="368"/>
                </a:lnTo>
                <a:lnTo>
                  <a:pt x="2808" y="369"/>
                </a:lnTo>
                <a:lnTo>
                  <a:pt x="2787" y="369"/>
                </a:lnTo>
                <a:lnTo>
                  <a:pt x="2767" y="368"/>
                </a:lnTo>
                <a:lnTo>
                  <a:pt x="2748" y="368"/>
                </a:lnTo>
                <a:lnTo>
                  <a:pt x="2729" y="366"/>
                </a:lnTo>
                <a:lnTo>
                  <a:pt x="2712" y="365"/>
                </a:lnTo>
                <a:lnTo>
                  <a:pt x="2697" y="364"/>
                </a:lnTo>
                <a:lnTo>
                  <a:pt x="2681" y="363"/>
                </a:lnTo>
                <a:lnTo>
                  <a:pt x="2668" y="361"/>
                </a:lnTo>
                <a:lnTo>
                  <a:pt x="2657" y="361"/>
                </a:lnTo>
                <a:lnTo>
                  <a:pt x="2652" y="364"/>
                </a:lnTo>
                <a:lnTo>
                  <a:pt x="2645" y="366"/>
                </a:lnTo>
                <a:lnTo>
                  <a:pt x="2635" y="369"/>
                </a:lnTo>
                <a:lnTo>
                  <a:pt x="2625" y="373"/>
                </a:lnTo>
                <a:lnTo>
                  <a:pt x="2613" y="376"/>
                </a:lnTo>
                <a:lnTo>
                  <a:pt x="2600" y="380"/>
                </a:lnTo>
                <a:lnTo>
                  <a:pt x="2585" y="384"/>
                </a:lnTo>
                <a:lnTo>
                  <a:pt x="2571" y="387"/>
                </a:lnTo>
                <a:lnTo>
                  <a:pt x="2555" y="391"/>
                </a:lnTo>
                <a:lnTo>
                  <a:pt x="2540" y="396"/>
                </a:lnTo>
                <a:lnTo>
                  <a:pt x="2525" y="399"/>
                </a:lnTo>
                <a:lnTo>
                  <a:pt x="2510" y="403"/>
                </a:lnTo>
                <a:lnTo>
                  <a:pt x="2497" y="407"/>
                </a:lnTo>
                <a:lnTo>
                  <a:pt x="2484" y="411"/>
                </a:lnTo>
                <a:lnTo>
                  <a:pt x="2472" y="414"/>
                </a:lnTo>
                <a:lnTo>
                  <a:pt x="2461" y="417"/>
                </a:lnTo>
                <a:lnTo>
                  <a:pt x="2451" y="417"/>
                </a:lnTo>
                <a:lnTo>
                  <a:pt x="2439" y="418"/>
                </a:lnTo>
                <a:lnTo>
                  <a:pt x="2424" y="418"/>
                </a:lnTo>
                <a:lnTo>
                  <a:pt x="2406" y="418"/>
                </a:lnTo>
                <a:lnTo>
                  <a:pt x="2386" y="420"/>
                </a:lnTo>
                <a:lnTo>
                  <a:pt x="2365" y="423"/>
                </a:lnTo>
                <a:lnTo>
                  <a:pt x="2342" y="429"/>
                </a:lnTo>
                <a:lnTo>
                  <a:pt x="2317" y="436"/>
                </a:lnTo>
                <a:lnTo>
                  <a:pt x="2304" y="441"/>
                </a:lnTo>
                <a:lnTo>
                  <a:pt x="2289" y="447"/>
                </a:lnTo>
                <a:lnTo>
                  <a:pt x="2274" y="452"/>
                </a:lnTo>
                <a:lnTo>
                  <a:pt x="2258" y="458"/>
                </a:lnTo>
                <a:lnTo>
                  <a:pt x="2242" y="464"/>
                </a:lnTo>
                <a:lnTo>
                  <a:pt x="2225" y="469"/>
                </a:lnTo>
                <a:lnTo>
                  <a:pt x="2209" y="475"/>
                </a:lnTo>
                <a:lnTo>
                  <a:pt x="2192" y="482"/>
                </a:lnTo>
                <a:lnTo>
                  <a:pt x="2177" y="486"/>
                </a:lnTo>
                <a:lnTo>
                  <a:pt x="2160" y="491"/>
                </a:lnTo>
                <a:lnTo>
                  <a:pt x="2146" y="495"/>
                </a:lnTo>
                <a:lnTo>
                  <a:pt x="2132" y="499"/>
                </a:lnTo>
                <a:lnTo>
                  <a:pt x="2119" y="501"/>
                </a:lnTo>
                <a:lnTo>
                  <a:pt x="2108" y="504"/>
                </a:lnTo>
                <a:lnTo>
                  <a:pt x="2097" y="505"/>
                </a:lnTo>
                <a:lnTo>
                  <a:pt x="2089" y="505"/>
                </a:lnTo>
                <a:lnTo>
                  <a:pt x="2073" y="504"/>
                </a:lnTo>
                <a:lnTo>
                  <a:pt x="2061" y="504"/>
                </a:lnTo>
                <a:lnTo>
                  <a:pt x="2046" y="502"/>
                </a:lnTo>
                <a:lnTo>
                  <a:pt x="2036" y="501"/>
                </a:lnTo>
                <a:lnTo>
                  <a:pt x="2026" y="501"/>
                </a:lnTo>
                <a:lnTo>
                  <a:pt x="2018" y="500"/>
                </a:lnTo>
                <a:lnTo>
                  <a:pt x="2014" y="500"/>
                </a:lnTo>
                <a:lnTo>
                  <a:pt x="2012" y="500"/>
                </a:lnTo>
                <a:lnTo>
                  <a:pt x="2004" y="502"/>
                </a:lnTo>
                <a:lnTo>
                  <a:pt x="1992" y="507"/>
                </a:lnTo>
                <a:lnTo>
                  <a:pt x="1977" y="512"/>
                </a:lnTo>
                <a:lnTo>
                  <a:pt x="1959" y="517"/>
                </a:lnTo>
                <a:lnTo>
                  <a:pt x="1939" y="523"/>
                </a:lnTo>
                <a:lnTo>
                  <a:pt x="1918" y="529"/>
                </a:lnTo>
                <a:lnTo>
                  <a:pt x="1897" y="537"/>
                </a:lnTo>
                <a:lnTo>
                  <a:pt x="1875" y="543"/>
                </a:lnTo>
                <a:lnTo>
                  <a:pt x="1854" y="550"/>
                </a:lnTo>
                <a:lnTo>
                  <a:pt x="1832" y="556"/>
                </a:lnTo>
                <a:lnTo>
                  <a:pt x="1814" y="561"/>
                </a:lnTo>
                <a:lnTo>
                  <a:pt x="1797" y="567"/>
                </a:lnTo>
                <a:lnTo>
                  <a:pt x="1783" y="571"/>
                </a:lnTo>
                <a:lnTo>
                  <a:pt x="1772" y="575"/>
                </a:lnTo>
                <a:lnTo>
                  <a:pt x="1765" y="576"/>
                </a:lnTo>
                <a:lnTo>
                  <a:pt x="1763" y="577"/>
                </a:lnTo>
                <a:lnTo>
                  <a:pt x="1751" y="578"/>
                </a:lnTo>
                <a:lnTo>
                  <a:pt x="1736" y="577"/>
                </a:lnTo>
                <a:lnTo>
                  <a:pt x="1720" y="576"/>
                </a:lnTo>
                <a:lnTo>
                  <a:pt x="1702" y="573"/>
                </a:lnTo>
                <a:lnTo>
                  <a:pt x="1684" y="572"/>
                </a:lnTo>
                <a:lnTo>
                  <a:pt x="1666" y="571"/>
                </a:lnTo>
                <a:lnTo>
                  <a:pt x="1649" y="570"/>
                </a:lnTo>
                <a:lnTo>
                  <a:pt x="1633" y="571"/>
                </a:lnTo>
                <a:lnTo>
                  <a:pt x="1616" y="572"/>
                </a:lnTo>
                <a:lnTo>
                  <a:pt x="1598" y="573"/>
                </a:lnTo>
                <a:lnTo>
                  <a:pt x="1580" y="575"/>
                </a:lnTo>
                <a:lnTo>
                  <a:pt x="1561" y="577"/>
                </a:lnTo>
                <a:lnTo>
                  <a:pt x="1542" y="580"/>
                </a:lnTo>
                <a:lnTo>
                  <a:pt x="1524" y="583"/>
                </a:lnTo>
                <a:lnTo>
                  <a:pt x="1509" y="588"/>
                </a:lnTo>
                <a:lnTo>
                  <a:pt x="1496" y="594"/>
                </a:lnTo>
                <a:lnTo>
                  <a:pt x="1484" y="600"/>
                </a:lnTo>
                <a:lnTo>
                  <a:pt x="1472" y="607"/>
                </a:lnTo>
                <a:lnTo>
                  <a:pt x="1457" y="611"/>
                </a:lnTo>
                <a:lnTo>
                  <a:pt x="1443" y="616"/>
                </a:lnTo>
                <a:lnTo>
                  <a:pt x="1428" y="620"/>
                </a:lnTo>
                <a:lnTo>
                  <a:pt x="1412" y="624"/>
                </a:lnTo>
                <a:lnTo>
                  <a:pt x="1395" y="625"/>
                </a:lnTo>
                <a:lnTo>
                  <a:pt x="1377" y="626"/>
                </a:lnTo>
                <a:lnTo>
                  <a:pt x="1359" y="626"/>
                </a:lnTo>
                <a:lnTo>
                  <a:pt x="1340" y="629"/>
                </a:lnTo>
                <a:lnTo>
                  <a:pt x="1321" y="631"/>
                </a:lnTo>
                <a:lnTo>
                  <a:pt x="1303" y="634"/>
                </a:lnTo>
                <a:lnTo>
                  <a:pt x="1287" y="637"/>
                </a:lnTo>
                <a:lnTo>
                  <a:pt x="1272" y="642"/>
                </a:lnTo>
                <a:lnTo>
                  <a:pt x="1259" y="646"/>
                </a:lnTo>
                <a:lnTo>
                  <a:pt x="1247" y="651"/>
                </a:lnTo>
                <a:lnTo>
                  <a:pt x="1235" y="654"/>
                </a:lnTo>
                <a:lnTo>
                  <a:pt x="1221" y="658"/>
                </a:lnTo>
                <a:lnTo>
                  <a:pt x="1205" y="660"/>
                </a:lnTo>
                <a:lnTo>
                  <a:pt x="1187" y="663"/>
                </a:lnTo>
                <a:lnTo>
                  <a:pt x="1168" y="667"/>
                </a:lnTo>
                <a:lnTo>
                  <a:pt x="1149" y="672"/>
                </a:lnTo>
                <a:lnTo>
                  <a:pt x="1131" y="676"/>
                </a:lnTo>
                <a:lnTo>
                  <a:pt x="1113" y="684"/>
                </a:lnTo>
                <a:lnTo>
                  <a:pt x="1012" y="678"/>
                </a:lnTo>
                <a:lnTo>
                  <a:pt x="1008" y="678"/>
                </a:lnTo>
                <a:lnTo>
                  <a:pt x="1000" y="678"/>
                </a:lnTo>
                <a:lnTo>
                  <a:pt x="987" y="678"/>
                </a:lnTo>
                <a:lnTo>
                  <a:pt x="973" y="679"/>
                </a:lnTo>
                <a:lnTo>
                  <a:pt x="958" y="680"/>
                </a:lnTo>
                <a:lnTo>
                  <a:pt x="942" y="683"/>
                </a:lnTo>
                <a:lnTo>
                  <a:pt x="930" y="685"/>
                </a:lnTo>
                <a:lnTo>
                  <a:pt x="921" y="689"/>
                </a:lnTo>
                <a:lnTo>
                  <a:pt x="913" y="694"/>
                </a:lnTo>
                <a:lnTo>
                  <a:pt x="900" y="700"/>
                </a:lnTo>
                <a:lnTo>
                  <a:pt x="883" y="708"/>
                </a:lnTo>
                <a:lnTo>
                  <a:pt x="864" y="717"/>
                </a:lnTo>
                <a:lnTo>
                  <a:pt x="843" y="727"/>
                </a:lnTo>
                <a:lnTo>
                  <a:pt x="820" y="736"/>
                </a:lnTo>
                <a:lnTo>
                  <a:pt x="797" y="745"/>
                </a:lnTo>
                <a:lnTo>
                  <a:pt x="774" y="754"/>
                </a:lnTo>
                <a:lnTo>
                  <a:pt x="763" y="757"/>
                </a:lnTo>
                <a:lnTo>
                  <a:pt x="750" y="760"/>
                </a:lnTo>
                <a:lnTo>
                  <a:pt x="734" y="762"/>
                </a:lnTo>
                <a:lnTo>
                  <a:pt x="719" y="765"/>
                </a:lnTo>
                <a:lnTo>
                  <a:pt x="703" y="767"/>
                </a:lnTo>
                <a:lnTo>
                  <a:pt x="685" y="770"/>
                </a:lnTo>
                <a:lnTo>
                  <a:pt x="666" y="772"/>
                </a:lnTo>
                <a:lnTo>
                  <a:pt x="647" y="773"/>
                </a:lnTo>
                <a:lnTo>
                  <a:pt x="627" y="774"/>
                </a:lnTo>
                <a:lnTo>
                  <a:pt x="606" y="776"/>
                </a:lnTo>
                <a:lnTo>
                  <a:pt x="585" y="777"/>
                </a:lnTo>
                <a:lnTo>
                  <a:pt x="564" y="778"/>
                </a:lnTo>
                <a:lnTo>
                  <a:pt x="543" y="779"/>
                </a:lnTo>
                <a:lnTo>
                  <a:pt x="520" y="781"/>
                </a:lnTo>
                <a:lnTo>
                  <a:pt x="498" y="781"/>
                </a:lnTo>
                <a:lnTo>
                  <a:pt x="476" y="782"/>
                </a:lnTo>
                <a:lnTo>
                  <a:pt x="457" y="783"/>
                </a:lnTo>
                <a:lnTo>
                  <a:pt x="443" y="787"/>
                </a:lnTo>
                <a:lnTo>
                  <a:pt x="431" y="790"/>
                </a:lnTo>
                <a:lnTo>
                  <a:pt x="422" y="794"/>
                </a:lnTo>
                <a:lnTo>
                  <a:pt x="413" y="800"/>
                </a:lnTo>
                <a:lnTo>
                  <a:pt x="404" y="805"/>
                </a:lnTo>
                <a:lnTo>
                  <a:pt x="393" y="810"/>
                </a:lnTo>
                <a:lnTo>
                  <a:pt x="381" y="815"/>
                </a:lnTo>
                <a:lnTo>
                  <a:pt x="365" y="821"/>
                </a:lnTo>
                <a:lnTo>
                  <a:pt x="349" y="827"/>
                </a:lnTo>
                <a:lnTo>
                  <a:pt x="331" y="834"/>
                </a:lnTo>
                <a:lnTo>
                  <a:pt x="313" y="843"/>
                </a:lnTo>
                <a:lnTo>
                  <a:pt x="294" y="850"/>
                </a:lnTo>
                <a:lnTo>
                  <a:pt x="274" y="858"/>
                </a:lnTo>
                <a:lnTo>
                  <a:pt x="251" y="865"/>
                </a:lnTo>
                <a:lnTo>
                  <a:pt x="228" y="8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auto">
          <a:xfrm rot="543288">
            <a:off x="4483683" y="1164588"/>
            <a:ext cx="4589090" cy="5334427"/>
          </a:xfrm>
          <a:custGeom>
            <a:avLst/>
            <a:gdLst>
              <a:gd name="T0" fmla="*/ 5881846 w 6397"/>
              <a:gd name="T1" fmla="*/ 4599570 h 8943"/>
              <a:gd name="T2" fmla="*/ 5844731 w 6397"/>
              <a:gd name="T3" fmla="*/ 4467777 h 8943"/>
              <a:gd name="T4" fmla="*/ 5774212 w 6397"/>
              <a:gd name="T5" fmla="*/ 4209921 h 8943"/>
              <a:gd name="T6" fmla="*/ 5750087 w 6397"/>
              <a:gd name="T7" fmla="*/ 3834599 h 8943"/>
              <a:gd name="T8" fmla="*/ 5686991 w 6397"/>
              <a:gd name="T9" fmla="*/ 3502824 h 8943"/>
              <a:gd name="T10" fmla="*/ 5592347 w 6397"/>
              <a:gd name="T11" fmla="*/ 3287372 h 8943"/>
              <a:gd name="T12" fmla="*/ 5492135 w 6397"/>
              <a:gd name="T13" fmla="*/ 2934969 h 8943"/>
              <a:gd name="T14" fmla="*/ 5403987 w 6397"/>
              <a:gd name="T15" fmla="*/ 2550478 h 8943"/>
              <a:gd name="T16" fmla="*/ 5250886 w 6397"/>
              <a:gd name="T17" fmla="*/ 2044508 h 8943"/>
              <a:gd name="T18" fmla="*/ 5164593 w 6397"/>
              <a:gd name="T19" fmla="*/ 1630220 h 8943"/>
              <a:gd name="T20" fmla="*/ 5051391 w 6397"/>
              <a:gd name="T21" fmla="*/ 1299019 h 8943"/>
              <a:gd name="T22" fmla="*/ 4927055 w 6397"/>
              <a:gd name="T23" fmla="*/ 1021681 h 8943"/>
              <a:gd name="T24" fmla="*/ 4855608 w 6397"/>
              <a:gd name="T25" fmla="*/ 710535 h 8943"/>
              <a:gd name="T26" fmla="*/ 4803647 w 6397"/>
              <a:gd name="T27" fmla="*/ 438354 h 8943"/>
              <a:gd name="T28" fmla="*/ 4696013 w 6397"/>
              <a:gd name="T29" fmla="*/ 112883 h 8943"/>
              <a:gd name="T30" fmla="*/ 4495590 w 6397"/>
              <a:gd name="T31" fmla="*/ 6303 h 8943"/>
              <a:gd name="T32" fmla="*/ 4225576 w 6397"/>
              <a:gd name="T33" fmla="*/ 52144 h 8943"/>
              <a:gd name="T34" fmla="*/ 4014947 w 6397"/>
              <a:gd name="T35" fmla="*/ 59593 h 8943"/>
              <a:gd name="T36" fmla="*/ 3770913 w 6397"/>
              <a:gd name="T37" fmla="*/ 103142 h 8943"/>
              <a:gd name="T38" fmla="*/ 3509251 w 6397"/>
              <a:gd name="T39" fmla="*/ 146691 h 8943"/>
              <a:gd name="T40" fmla="*/ 3207689 w 6397"/>
              <a:gd name="T41" fmla="*/ 187375 h 8943"/>
              <a:gd name="T42" fmla="*/ 2950666 w 6397"/>
              <a:gd name="T43" fmla="*/ 203419 h 8943"/>
              <a:gd name="T44" fmla="*/ 2656527 w 6397"/>
              <a:gd name="T45" fmla="*/ 233789 h 8943"/>
              <a:gd name="T46" fmla="*/ 2372595 w 6397"/>
              <a:gd name="T47" fmla="*/ 290517 h 8943"/>
              <a:gd name="T48" fmla="*/ 2129490 w 6397"/>
              <a:gd name="T49" fmla="*/ 346099 h 8943"/>
              <a:gd name="T50" fmla="*/ 1887312 w 6397"/>
              <a:gd name="T51" fmla="*/ 367874 h 8943"/>
              <a:gd name="T52" fmla="*/ 1603381 w 6397"/>
              <a:gd name="T53" fmla="*/ 383918 h 8943"/>
              <a:gd name="T54" fmla="*/ 1397391 w 6397"/>
              <a:gd name="T55" fmla="*/ 402828 h 8943"/>
              <a:gd name="T56" fmla="*/ 1087478 w 6397"/>
              <a:gd name="T57" fmla="*/ 464140 h 8943"/>
              <a:gd name="T58" fmla="*/ 836950 w 6397"/>
              <a:gd name="T59" fmla="*/ 502532 h 8943"/>
              <a:gd name="T60" fmla="*/ 499201 w 6397"/>
              <a:gd name="T61" fmla="*/ 511700 h 8943"/>
              <a:gd name="T62" fmla="*/ 247745 w 6397"/>
              <a:gd name="T63" fmla="*/ 534620 h 8943"/>
              <a:gd name="T64" fmla="*/ 38043 w 6397"/>
              <a:gd name="T65" fmla="*/ 574158 h 8943"/>
              <a:gd name="T66" fmla="*/ 73303 w 6397"/>
              <a:gd name="T67" fmla="*/ 799925 h 8943"/>
              <a:gd name="T68" fmla="*/ 186504 w 6397"/>
              <a:gd name="T69" fmla="*/ 1150036 h 8943"/>
              <a:gd name="T70" fmla="*/ 293211 w 6397"/>
              <a:gd name="T71" fmla="*/ 1457170 h 8943"/>
              <a:gd name="T72" fmla="*/ 377648 w 6397"/>
              <a:gd name="T73" fmla="*/ 1884065 h 8943"/>
              <a:gd name="T74" fmla="*/ 456518 w 6397"/>
              <a:gd name="T75" fmla="*/ 2268556 h 8943"/>
              <a:gd name="T76" fmla="*/ 563225 w 6397"/>
              <a:gd name="T77" fmla="*/ 2650182 h 8943"/>
              <a:gd name="T78" fmla="*/ 607763 w 6397"/>
              <a:gd name="T79" fmla="*/ 2895432 h 8943"/>
              <a:gd name="T80" fmla="*/ 696840 w 6397"/>
              <a:gd name="T81" fmla="*/ 3097132 h 8943"/>
              <a:gd name="T82" fmla="*/ 805402 w 6397"/>
              <a:gd name="T83" fmla="*/ 3455264 h 8943"/>
              <a:gd name="T84" fmla="*/ 863858 w 6397"/>
              <a:gd name="T85" fmla="*/ 3991031 h 8943"/>
              <a:gd name="T86" fmla="*/ 905613 w 6397"/>
              <a:gd name="T87" fmla="*/ 4268942 h 8943"/>
              <a:gd name="T88" fmla="*/ 1062425 w 6397"/>
              <a:gd name="T89" fmla="*/ 4580087 h 8943"/>
              <a:gd name="T90" fmla="*/ 1134800 w 6397"/>
              <a:gd name="T91" fmla="*/ 4906132 h 8943"/>
              <a:gd name="T92" fmla="*/ 1275838 w 6397"/>
              <a:gd name="T93" fmla="*/ 5124450 h 8943"/>
              <a:gd name="T94" fmla="*/ 1582039 w 6397"/>
              <a:gd name="T95" fmla="*/ 5100957 h 8943"/>
              <a:gd name="T96" fmla="*/ 1897519 w 6397"/>
              <a:gd name="T97" fmla="*/ 5063138 h 8943"/>
              <a:gd name="T98" fmla="*/ 2238980 w 6397"/>
              <a:gd name="T99" fmla="*/ 5024746 h 8943"/>
              <a:gd name="T100" fmla="*/ 2587864 w 6397"/>
              <a:gd name="T101" fmla="*/ 4989219 h 8943"/>
              <a:gd name="T102" fmla="*/ 2906127 w 6397"/>
              <a:gd name="T103" fmla="*/ 4948535 h 8943"/>
              <a:gd name="T104" fmla="*/ 3203050 w 6397"/>
              <a:gd name="T105" fmla="*/ 4911289 h 8943"/>
              <a:gd name="T106" fmla="*/ 3482342 w 6397"/>
              <a:gd name="T107" fmla="*/ 4896391 h 8943"/>
              <a:gd name="T108" fmla="*/ 3786687 w 6397"/>
              <a:gd name="T109" fmla="*/ 4852842 h 8943"/>
              <a:gd name="T110" fmla="*/ 4011236 w 6397"/>
              <a:gd name="T111" fmla="*/ 4831641 h 8943"/>
              <a:gd name="T112" fmla="*/ 4326716 w 6397"/>
              <a:gd name="T113" fmla="*/ 4794395 h 8943"/>
              <a:gd name="T114" fmla="*/ 4642195 w 6397"/>
              <a:gd name="T115" fmla="*/ 4761160 h 8943"/>
              <a:gd name="T116" fmla="*/ 5010565 w 6397"/>
              <a:gd name="T117" fmla="*/ 4731937 h 8943"/>
              <a:gd name="T118" fmla="*/ 5328828 w 6397"/>
              <a:gd name="T119" fmla="*/ 4676353 h 8943"/>
              <a:gd name="T120" fmla="*/ 5650803 w 6397"/>
              <a:gd name="T121" fmla="*/ 4632804 h 89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7"/>
              <a:gd name="T184" fmla="*/ 0 h 8943"/>
              <a:gd name="T185" fmla="*/ 6397 w 6397"/>
              <a:gd name="T186" fmla="*/ 8943 h 89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7" h="8943">
                <a:moveTo>
                  <a:pt x="6160" y="8063"/>
                </a:moveTo>
                <a:lnTo>
                  <a:pt x="6170" y="8063"/>
                </a:lnTo>
                <a:lnTo>
                  <a:pt x="6181" y="8064"/>
                </a:lnTo>
                <a:lnTo>
                  <a:pt x="6194" y="8064"/>
                </a:lnTo>
                <a:lnTo>
                  <a:pt x="6207" y="8064"/>
                </a:lnTo>
                <a:lnTo>
                  <a:pt x="6218" y="8063"/>
                </a:lnTo>
                <a:lnTo>
                  <a:pt x="6230" y="8062"/>
                </a:lnTo>
                <a:lnTo>
                  <a:pt x="6241" y="8058"/>
                </a:lnTo>
                <a:lnTo>
                  <a:pt x="6249" y="8054"/>
                </a:lnTo>
                <a:lnTo>
                  <a:pt x="6256" y="8051"/>
                </a:lnTo>
                <a:lnTo>
                  <a:pt x="6263" y="8049"/>
                </a:lnTo>
                <a:lnTo>
                  <a:pt x="6271" y="8048"/>
                </a:lnTo>
                <a:lnTo>
                  <a:pt x="6278" y="8048"/>
                </a:lnTo>
                <a:lnTo>
                  <a:pt x="6286" y="8048"/>
                </a:lnTo>
                <a:lnTo>
                  <a:pt x="6294" y="8047"/>
                </a:lnTo>
                <a:lnTo>
                  <a:pt x="6301" y="8045"/>
                </a:lnTo>
                <a:lnTo>
                  <a:pt x="6306" y="8040"/>
                </a:lnTo>
                <a:lnTo>
                  <a:pt x="6315" y="8035"/>
                </a:lnTo>
                <a:lnTo>
                  <a:pt x="6325" y="8031"/>
                </a:lnTo>
                <a:lnTo>
                  <a:pt x="6339" y="8027"/>
                </a:lnTo>
                <a:lnTo>
                  <a:pt x="6354" y="8024"/>
                </a:lnTo>
                <a:lnTo>
                  <a:pt x="6366" y="8019"/>
                </a:lnTo>
                <a:lnTo>
                  <a:pt x="6379" y="8013"/>
                </a:lnTo>
                <a:lnTo>
                  <a:pt x="6390" y="8005"/>
                </a:lnTo>
                <a:lnTo>
                  <a:pt x="6397" y="7994"/>
                </a:lnTo>
                <a:lnTo>
                  <a:pt x="6391" y="7978"/>
                </a:lnTo>
                <a:lnTo>
                  <a:pt x="6384" y="7958"/>
                </a:lnTo>
                <a:lnTo>
                  <a:pt x="6376" y="7934"/>
                </a:lnTo>
                <a:lnTo>
                  <a:pt x="6368" y="7909"/>
                </a:lnTo>
                <a:lnTo>
                  <a:pt x="6359" y="7884"/>
                </a:lnTo>
                <a:lnTo>
                  <a:pt x="6354" y="7863"/>
                </a:lnTo>
                <a:lnTo>
                  <a:pt x="6349" y="7846"/>
                </a:lnTo>
                <a:lnTo>
                  <a:pt x="6348" y="7835"/>
                </a:lnTo>
                <a:lnTo>
                  <a:pt x="6345" y="7829"/>
                </a:lnTo>
                <a:lnTo>
                  <a:pt x="6341" y="7823"/>
                </a:lnTo>
                <a:lnTo>
                  <a:pt x="6334" y="7818"/>
                </a:lnTo>
                <a:lnTo>
                  <a:pt x="6325" y="7813"/>
                </a:lnTo>
                <a:lnTo>
                  <a:pt x="6316" y="7807"/>
                </a:lnTo>
                <a:lnTo>
                  <a:pt x="6308" y="7802"/>
                </a:lnTo>
                <a:lnTo>
                  <a:pt x="6299" y="7797"/>
                </a:lnTo>
                <a:lnTo>
                  <a:pt x="6295" y="7791"/>
                </a:lnTo>
                <a:lnTo>
                  <a:pt x="6290" y="7784"/>
                </a:lnTo>
                <a:lnTo>
                  <a:pt x="6284" y="7771"/>
                </a:lnTo>
                <a:lnTo>
                  <a:pt x="6278" y="7755"/>
                </a:lnTo>
                <a:lnTo>
                  <a:pt x="6272" y="7736"/>
                </a:lnTo>
                <a:lnTo>
                  <a:pt x="6268" y="7712"/>
                </a:lnTo>
                <a:lnTo>
                  <a:pt x="6264" y="7686"/>
                </a:lnTo>
                <a:lnTo>
                  <a:pt x="6265" y="7654"/>
                </a:lnTo>
                <a:lnTo>
                  <a:pt x="6270" y="7618"/>
                </a:lnTo>
                <a:lnTo>
                  <a:pt x="6276" y="7583"/>
                </a:lnTo>
                <a:lnTo>
                  <a:pt x="6279" y="7551"/>
                </a:lnTo>
                <a:lnTo>
                  <a:pt x="6281" y="7523"/>
                </a:lnTo>
                <a:lnTo>
                  <a:pt x="6279" y="7497"/>
                </a:lnTo>
                <a:lnTo>
                  <a:pt x="6276" y="7474"/>
                </a:lnTo>
                <a:lnTo>
                  <a:pt x="6270" y="7453"/>
                </a:lnTo>
                <a:lnTo>
                  <a:pt x="6262" y="7432"/>
                </a:lnTo>
                <a:lnTo>
                  <a:pt x="6252" y="7413"/>
                </a:lnTo>
                <a:lnTo>
                  <a:pt x="6242" y="7394"/>
                </a:lnTo>
                <a:lnTo>
                  <a:pt x="6231" y="7371"/>
                </a:lnTo>
                <a:lnTo>
                  <a:pt x="6223" y="7347"/>
                </a:lnTo>
                <a:lnTo>
                  <a:pt x="6217" y="7323"/>
                </a:lnTo>
                <a:lnTo>
                  <a:pt x="6211" y="7301"/>
                </a:lnTo>
                <a:lnTo>
                  <a:pt x="6209" y="7280"/>
                </a:lnTo>
                <a:lnTo>
                  <a:pt x="6208" y="7264"/>
                </a:lnTo>
                <a:lnTo>
                  <a:pt x="6209" y="7253"/>
                </a:lnTo>
                <a:lnTo>
                  <a:pt x="6209" y="7227"/>
                </a:lnTo>
                <a:lnTo>
                  <a:pt x="6202" y="7189"/>
                </a:lnTo>
                <a:lnTo>
                  <a:pt x="6196" y="7148"/>
                </a:lnTo>
                <a:lnTo>
                  <a:pt x="6199" y="7111"/>
                </a:lnTo>
                <a:lnTo>
                  <a:pt x="6208" y="7073"/>
                </a:lnTo>
                <a:lnTo>
                  <a:pt x="6214" y="7026"/>
                </a:lnTo>
                <a:lnTo>
                  <a:pt x="6218" y="6983"/>
                </a:lnTo>
                <a:lnTo>
                  <a:pt x="6222" y="6950"/>
                </a:lnTo>
                <a:lnTo>
                  <a:pt x="6222" y="6921"/>
                </a:lnTo>
                <a:lnTo>
                  <a:pt x="6219" y="6884"/>
                </a:lnTo>
                <a:lnTo>
                  <a:pt x="6215" y="6849"/>
                </a:lnTo>
                <a:lnTo>
                  <a:pt x="6214" y="6820"/>
                </a:lnTo>
                <a:lnTo>
                  <a:pt x="6211" y="6787"/>
                </a:lnTo>
                <a:lnTo>
                  <a:pt x="6205" y="6740"/>
                </a:lnTo>
                <a:lnTo>
                  <a:pt x="6197" y="6692"/>
                </a:lnTo>
                <a:lnTo>
                  <a:pt x="6190" y="6655"/>
                </a:lnTo>
                <a:lnTo>
                  <a:pt x="6187" y="6640"/>
                </a:lnTo>
                <a:lnTo>
                  <a:pt x="6183" y="6623"/>
                </a:lnTo>
                <a:lnTo>
                  <a:pt x="6177" y="6604"/>
                </a:lnTo>
                <a:lnTo>
                  <a:pt x="6171" y="6583"/>
                </a:lnTo>
                <a:lnTo>
                  <a:pt x="6165" y="6563"/>
                </a:lnTo>
                <a:lnTo>
                  <a:pt x="6160" y="6545"/>
                </a:lnTo>
                <a:lnTo>
                  <a:pt x="6154" y="6529"/>
                </a:lnTo>
                <a:lnTo>
                  <a:pt x="6149" y="6517"/>
                </a:lnTo>
                <a:lnTo>
                  <a:pt x="6142" y="6490"/>
                </a:lnTo>
                <a:lnTo>
                  <a:pt x="6137" y="6455"/>
                </a:lnTo>
                <a:lnTo>
                  <a:pt x="6136" y="6420"/>
                </a:lnTo>
                <a:lnTo>
                  <a:pt x="6136" y="6394"/>
                </a:lnTo>
                <a:lnTo>
                  <a:pt x="6135" y="6367"/>
                </a:lnTo>
                <a:lnTo>
                  <a:pt x="6129" y="6329"/>
                </a:lnTo>
                <a:lnTo>
                  <a:pt x="6124" y="6290"/>
                </a:lnTo>
                <a:lnTo>
                  <a:pt x="6122" y="6260"/>
                </a:lnTo>
                <a:lnTo>
                  <a:pt x="6124" y="6224"/>
                </a:lnTo>
                <a:lnTo>
                  <a:pt x="6128" y="6169"/>
                </a:lnTo>
                <a:lnTo>
                  <a:pt x="6129" y="6113"/>
                </a:lnTo>
                <a:lnTo>
                  <a:pt x="6123" y="6073"/>
                </a:lnTo>
                <a:lnTo>
                  <a:pt x="6118" y="6058"/>
                </a:lnTo>
                <a:lnTo>
                  <a:pt x="6114" y="6044"/>
                </a:lnTo>
                <a:lnTo>
                  <a:pt x="6109" y="6028"/>
                </a:lnTo>
                <a:lnTo>
                  <a:pt x="6105" y="6012"/>
                </a:lnTo>
                <a:lnTo>
                  <a:pt x="6102" y="5996"/>
                </a:lnTo>
                <a:lnTo>
                  <a:pt x="6097" y="5982"/>
                </a:lnTo>
                <a:lnTo>
                  <a:pt x="6093" y="5970"/>
                </a:lnTo>
                <a:lnTo>
                  <a:pt x="6088" y="5961"/>
                </a:lnTo>
                <a:lnTo>
                  <a:pt x="6083" y="5954"/>
                </a:lnTo>
                <a:lnTo>
                  <a:pt x="6077" y="5945"/>
                </a:lnTo>
                <a:lnTo>
                  <a:pt x="6070" y="5936"/>
                </a:lnTo>
                <a:lnTo>
                  <a:pt x="6064" y="5925"/>
                </a:lnTo>
                <a:lnTo>
                  <a:pt x="6058" y="5912"/>
                </a:lnTo>
                <a:lnTo>
                  <a:pt x="6054" y="5898"/>
                </a:lnTo>
                <a:lnTo>
                  <a:pt x="6049" y="5879"/>
                </a:lnTo>
                <a:lnTo>
                  <a:pt x="6045" y="5858"/>
                </a:lnTo>
                <a:lnTo>
                  <a:pt x="6040" y="5813"/>
                </a:lnTo>
                <a:lnTo>
                  <a:pt x="6033" y="5771"/>
                </a:lnTo>
                <a:lnTo>
                  <a:pt x="6027" y="5737"/>
                </a:lnTo>
                <a:lnTo>
                  <a:pt x="6023" y="5714"/>
                </a:lnTo>
                <a:lnTo>
                  <a:pt x="6021" y="5683"/>
                </a:lnTo>
                <a:lnTo>
                  <a:pt x="6015" y="5634"/>
                </a:lnTo>
                <a:lnTo>
                  <a:pt x="6007" y="5586"/>
                </a:lnTo>
                <a:lnTo>
                  <a:pt x="5997" y="5556"/>
                </a:lnTo>
                <a:lnTo>
                  <a:pt x="5988" y="5533"/>
                </a:lnTo>
                <a:lnTo>
                  <a:pt x="5981" y="5498"/>
                </a:lnTo>
                <a:lnTo>
                  <a:pt x="5976" y="5463"/>
                </a:lnTo>
                <a:lnTo>
                  <a:pt x="5975" y="5430"/>
                </a:lnTo>
                <a:lnTo>
                  <a:pt x="5971" y="5420"/>
                </a:lnTo>
                <a:lnTo>
                  <a:pt x="5964" y="5395"/>
                </a:lnTo>
                <a:lnTo>
                  <a:pt x="5956" y="5365"/>
                </a:lnTo>
                <a:lnTo>
                  <a:pt x="5950" y="5338"/>
                </a:lnTo>
                <a:lnTo>
                  <a:pt x="5946" y="5310"/>
                </a:lnTo>
                <a:lnTo>
                  <a:pt x="5941" y="5276"/>
                </a:lnTo>
                <a:lnTo>
                  <a:pt x="5936" y="5246"/>
                </a:lnTo>
                <a:lnTo>
                  <a:pt x="5934" y="5225"/>
                </a:lnTo>
                <a:lnTo>
                  <a:pt x="5931" y="5199"/>
                </a:lnTo>
                <a:lnTo>
                  <a:pt x="5924" y="5161"/>
                </a:lnTo>
                <a:lnTo>
                  <a:pt x="5919" y="5122"/>
                </a:lnTo>
                <a:lnTo>
                  <a:pt x="5917" y="5095"/>
                </a:lnTo>
                <a:lnTo>
                  <a:pt x="5909" y="5083"/>
                </a:lnTo>
                <a:lnTo>
                  <a:pt x="5901" y="5067"/>
                </a:lnTo>
                <a:lnTo>
                  <a:pt x="5894" y="5047"/>
                </a:lnTo>
                <a:lnTo>
                  <a:pt x="5888" y="5026"/>
                </a:lnTo>
                <a:lnTo>
                  <a:pt x="5882" y="5004"/>
                </a:lnTo>
                <a:lnTo>
                  <a:pt x="5879" y="4984"/>
                </a:lnTo>
                <a:lnTo>
                  <a:pt x="5876" y="4965"/>
                </a:lnTo>
                <a:lnTo>
                  <a:pt x="5876" y="4950"/>
                </a:lnTo>
                <a:lnTo>
                  <a:pt x="5877" y="4914"/>
                </a:lnTo>
                <a:lnTo>
                  <a:pt x="5879" y="4862"/>
                </a:lnTo>
                <a:lnTo>
                  <a:pt x="5881" y="4810"/>
                </a:lnTo>
                <a:lnTo>
                  <a:pt x="5886" y="4770"/>
                </a:lnTo>
                <a:lnTo>
                  <a:pt x="5888" y="4734"/>
                </a:lnTo>
                <a:lnTo>
                  <a:pt x="5884" y="4682"/>
                </a:lnTo>
                <a:lnTo>
                  <a:pt x="5875" y="4620"/>
                </a:lnTo>
                <a:lnTo>
                  <a:pt x="5857" y="4553"/>
                </a:lnTo>
                <a:lnTo>
                  <a:pt x="5847" y="4519"/>
                </a:lnTo>
                <a:lnTo>
                  <a:pt x="5835" y="4485"/>
                </a:lnTo>
                <a:lnTo>
                  <a:pt x="5824" y="4451"/>
                </a:lnTo>
                <a:lnTo>
                  <a:pt x="5813" y="4416"/>
                </a:lnTo>
                <a:lnTo>
                  <a:pt x="5802" y="4382"/>
                </a:lnTo>
                <a:lnTo>
                  <a:pt x="5790" y="4349"/>
                </a:lnTo>
                <a:lnTo>
                  <a:pt x="5780" y="4316"/>
                </a:lnTo>
                <a:lnTo>
                  <a:pt x="5769" y="4285"/>
                </a:lnTo>
                <a:lnTo>
                  <a:pt x="5754" y="4230"/>
                </a:lnTo>
                <a:lnTo>
                  <a:pt x="5746" y="4180"/>
                </a:lnTo>
                <a:lnTo>
                  <a:pt x="5741" y="4133"/>
                </a:lnTo>
                <a:lnTo>
                  <a:pt x="5740" y="4087"/>
                </a:lnTo>
                <a:lnTo>
                  <a:pt x="5736" y="4042"/>
                </a:lnTo>
                <a:lnTo>
                  <a:pt x="5729" y="4003"/>
                </a:lnTo>
                <a:lnTo>
                  <a:pt x="5720" y="3970"/>
                </a:lnTo>
                <a:lnTo>
                  <a:pt x="5710" y="3943"/>
                </a:lnTo>
                <a:lnTo>
                  <a:pt x="5701" y="3903"/>
                </a:lnTo>
                <a:lnTo>
                  <a:pt x="5692" y="3839"/>
                </a:lnTo>
                <a:lnTo>
                  <a:pt x="5685" y="3774"/>
                </a:lnTo>
                <a:lnTo>
                  <a:pt x="5680" y="3728"/>
                </a:lnTo>
                <a:lnTo>
                  <a:pt x="5676" y="3685"/>
                </a:lnTo>
                <a:lnTo>
                  <a:pt x="5669" y="3627"/>
                </a:lnTo>
                <a:lnTo>
                  <a:pt x="5659" y="3568"/>
                </a:lnTo>
                <a:lnTo>
                  <a:pt x="5648" y="3519"/>
                </a:lnTo>
                <a:lnTo>
                  <a:pt x="5642" y="3480"/>
                </a:lnTo>
                <a:lnTo>
                  <a:pt x="5642" y="3445"/>
                </a:lnTo>
                <a:lnTo>
                  <a:pt x="5646" y="3416"/>
                </a:lnTo>
                <a:lnTo>
                  <a:pt x="5649" y="3397"/>
                </a:lnTo>
                <a:lnTo>
                  <a:pt x="5634" y="3296"/>
                </a:lnTo>
                <a:lnTo>
                  <a:pt x="5635" y="3277"/>
                </a:lnTo>
                <a:lnTo>
                  <a:pt x="5634" y="3252"/>
                </a:lnTo>
                <a:lnTo>
                  <a:pt x="5629" y="3226"/>
                </a:lnTo>
                <a:lnTo>
                  <a:pt x="5623" y="3198"/>
                </a:lnTo>
                <a:lnTo>
                  <a:pt x="5616" y="3169"/>
                </a:lnTo>
                <a:lnTo>
                  <a:pt x="5609" y="3141"/>
                </a:lnTo>
                <a:lnTo>
                  <a:pt x="5603" y="3114"/>
                </a:lnTo>
                <a:lnTo>
                  <a:pt x="5599" y="3088"/>
                </a:lnTo>
                <a:lnTo>
                  <a:pt x="5594" y="3059"/>
                </a:lnTo>
                <a:lnTo>
                  <a:pt x="5589" y="3021"/>
                </a:lnTo>
                <a:lnTo>
                  <a:pt x="5583" y="2976"/>
                </a:lnTo>
                <a:lnTo>
                  <a:pt x="5578" y="2930"/>
                </a:lnTo>
                <a:lnTo>
                  <a:pt x="5572" y="2886"/>
                </a:lnTo>
                <a:lnTo>
                  <a:pt x="5566" y="2845"/>
                </a:lnTo>
                <a:lnTo>
                  <a:pt x="5560" y="2815"/>
                </a:lnTo>
                <a:lnTo>
                  <a:pt x="5555" y="2795"/>
                </a:lnTo>
                <a:lnTo>
                  <a:pt x="5548" y="2757"/>
                </a:lnTo>
                <a:lnTo>
                  <a:pt x="5543" y="2699"/>
                </a:lnTo>
                <a:lnTo>
                  <a:pt x="5541" y="2641"/>
                </a:lnTo>
                <a:lnTo>
                  <a:pt x="5541" y="2597"/>
                </a:lnTo>
                <a:lnTo>
                  <a:pt x="5540" y="2578"/>
                </a:lnTo>
                <a:lnTo>
                  <a:pt x="5535" y="2554"/>
                </a:lnTo>
                <a:lnTo>
                  <a:pt x="5528" y="2527"/>
                </a:lnTo>
                <a:lnTo>
                  <a:pt x="5519" y="2497"/>
                </a:lnTo>
                <a:lnTo>
                  <a:pt x="5509" y="2468"/>
                </a:lnTo>
                <a:lnTo>
                  <a:pt x="5501" y="2441"/>
                </a:lnTo>
                <a:lnTo>
                  <a:pt x="5493" y="2416"/>
                </a:lnTo>
                <a:lnTo>
                  <a:pt x="5486" y="2398"/>
                </a:lnTo>
                <a:lnTo>
                  <a:pt x="5480" y="2381"/>
                </a:lnTo>
                <a:lnTo>
                  <a:pt x="5472" y="2359"/>
                </a:lnTo>
                <a:lnTo>
                  <a:pt x="5465" y="2336"/>
                </a:lnTo>
                <a:lnTo>
                  <a:pt x="5456" y="2312"/>
                </a:lnTo>
                <a:lnTo>
                  <a:pt x="5449" y="2289"/>
                </a:lnTo>
                <a:lnTo>
                  <a:pt x="5444" y="2267"/>
                </a:lnTo>
                <a:lnTo>
                  <a:pt x="5440" y="2250"/>
                </a:lnTo>
                <a:lnTo>
                  <a:pt x="5438" y="2238"/>
                </a:lnTo>
                <a:lnTo>
                  <a:pt x="5433" y="2211"/>
                </a:lnTo>
                <a:lnTo>
                  <a:pt x="5425" y="2174"/>
                </a:lnTo>
                <a:lnTo>
                  <a:pt x="5415" y="2138"/>
                </a:lnTo>
                <a:lnTo>
                  <a:pt x="5405" y="2119"/>
                </a:lnTo>
                <a:lnTo>
                  <a:pt x="5399" y="2110"/>
                </a:lnTo>
                <a:lnTo>
                  <a:pt x="5393" y="2094"/>
                </a:lnTo>
                <a:lnTo>
                  <a:pt x="5386" y="2075"/>
                </a:lnTo>
                <a:lnTo>
                  <a:pt x="5379" y="2051"/>
                </a:lnTo>
                <a:lnTo>
                  <a:pt x="5371" y="2028"/>
                </a:lnTo>
                <a:lnTo>
                  <a:pt x="5361" y="2007"/>
                </a:lnTo>
                <a:lnTo>
                  <a:pt x="5352" y="1990"/>
                </a:lnTo>
                <a:lnTo>
                  <a:pt x="5342" y="1980"/>
                </a:lnTo>
                <a:lnTo>
                  <a:pt x="5338" y="1951"/>
                </a:lnTo>
                <a:lnTo>
                  <a:pt x="5330" y="1904"/>
                </a:lnTo>
                <a:lnTo>
                  <a:pt x="5321" y="1855"/>
                </a:lnTo>
                <a:lnTo>
                  <a:pt x="5317" y="1818"/>
                </a:lnTo>
                <a:lnTo>
                  <a:pt x="5314" y="1803"/>
                </a:lnTo>
                <a:lnTo>
                  <a:pt x="5310" y="1783"/>
                </a:lnTo>
                <a:lnTo>
                  <a:pt x="5305" y="1760"/>
                </a:lnTo>
                <a:lnTo>
                  <a:pt x="5299" y="1735"/>
                </a:lnTo>
                <a:lnTo>
                  <a:pt x="5293" y="1712"/>
                </a:lnTo>
                <a:lnTo>
                  <a:pt x="5287" y="1690"/>
                </a:lnTo>
                <a:lnTo>
                  <a:pt x="5282" y="1673"/>
                </a:lnTo>
                <a:lnTo>
                  <a:pt x="5278" y="1660"/>
                </a:lnTo>
                <a:lnTo>
                  <a:pt x="5274" y="1638"/>
                </a:lnTo>
                <a:lnTo>
                  <a:pt x="5273" y="1610"/>
                </a:lnTo>
                <a:lnTo>
                  <a:pt x="5273" y="1583"/>
                </a:lnTo>
                <a:lnTo>
                  <a:pt x="5268" y="1564"/>
                </a:lnTo>
                <a:lnTo>
                  <a:pt x="5260" y="1539"/>
                </a:lnTo>
                <a:lnTo>
                  <a:pt x="5251" y="1501"/>
                </a:lnTo>
                <a:lnTo>
                  <a:pt x="5243" y="1462"/>
                </a:lnTo>
                <a:lnTo>
                  <a:pt x="5239" y="1432"/>
                </a:lnTo>
                <a:lnTo>
                  <a:pt x="5240" y="1403"/>
                </a:lnTo>
                <a:lnTo>
                  <a:pt x="5245" y="1365"/>
                </a:lnTo>
                <a:lnTo>
                  <a:pt x="5250" y="1328"/>
                </a:lnTo>
                <a:lnTo>
                  <a:pt x="5253" y="1304"/>
                </a:lnTo>
                <a:lnTo>
                  <a:pt x="5243" y="1277"/>
                </a:lnTo>
                <a:lnTo>
                  <a:pt x="5233" y="1240"/>
                </a:lnTo>
                <a:lnTo>
                  <a:pt x="5225" y="1200"/>
                </a:lnTo>
                <a:lnTo>
                  <a:pt x="5220" y="1158"/>
                </a:lnTo>
                <a:lnTo>
                  <a:pt x="5218" y="1137"/>
                </a:lnTo>
                <a:lnTo>
                  <a:pt x="5212" y="1118"/>
                </a:lnTo>
                <a:lnTo>
                  <a:pt x="5205" y="1098"/>
                </a:lnTo>
                <a:lnTo>
                  <a:pt x="5197" y="1078"/>
                </a:lnTo>
                <a:lnTo>
                  <a:pt x="5190" y="1061"/>
                </a:lnTo>
                <a:lnTo>
                  <a:pt x="5183" y="1044"/>
                </a:lnTo>
                <a:lnTo>
                  <a:pt x="5179" y="1029"/>
                </a:lnTo>
                <a:lnTo>
                  <a:pt x="5178" y="1016"/>
                </a:lnTo>
                <a:lnTo>
                  <a:pt x="5178" y="994"/>
                </a:lnTo>
                <a:lnTo>
                  <a:pt x="5175" y="975"/>
                </a:lnTo>
                <a:lnTo>
                  <a:pt x="5173" y="962"/>
                </a:lnTo>
                <a:lnTo>
                  <a:pt x="5174" y="948"/>
                </a:lnTo>
                <a:lnTo>
                  <a:pt x="5177" y="921"/>
                </a:lnTo>
                <a:lnTo>
                  <a:pt x="5178" y="877"/>
                </a:lnTo>
                <a:lnTo>
                  <a:pt x="5178" y="832"/>
                </a:lnTo>
                <a:lnTo>
                  <a:pt x="5180" y="803"/>
                </a:lnTo>
                <a:lnTo>
                  <a:pt x="5179" y="788"/>
                </a:lnTo>
                <a:lnTo>
                  <a:pt x="5177" y="765"/>
                </a:lnTo>
                <a:lnTo>
                  <a:pt x="5171" y="735"/>
                </a:lnTo>
                <a:lnTo>
                  <a:pt x="5164" y="702"/>
                </a:lnTo>
                <a:lnTo>
                  <a:pt x="5156" y="668"/>
                </a:lnTo>
                <a:lnTo>
                  <a:pt x="5146" y="635"/>
                </a:lnTo>
                <a:lnTo>
                  <a:pt x="5138" y="607"/>
                </a:lnTo>
                <a:lnTo>
                  <a:pt x="5130" y="585"/>
                </a:lnTo>
                <a:lnTo>
                  <a:pt x="5118" y="549"/>
                </a:lnTo>
                <a:lnTo>
                  <a:pt x="5112" y="515"/>
                </a:lnTo>
                <a:lnTo>
                  <a:pt x="5111" y="486"/>
                </a:lnTo>
                <a:lnTo>
                  <a:pt x="5111" y="467"/>
                </a:lnTo>
                <a:lnTo>
                  <a:pt x="5108" y="448"/>
                </a:lnTo>
                <a:lnTo>
                  <a:pt x="5103" y="423"/>
                </a:lnTo>
                <a:lnTo>
                  <a:pt x="5097" y="391"/>
                </a:lnTo>
                <a:lnTo>
                  <a:pt x="5096" y="350"/>
                </a:lnTo>
                <a:lnTo>
                  <a:pt x="5094" y="327"/>
                </a:lnTo>
                <a:lnTo>
                  <a:pt x="5091" y="303"/>
                </a:lnTo>
                <a:lnTo>
                  <a:pt x="5085" y="277"/>
                </a:lnTo>
                <a:lnTo>
                  <a:pt x="5078" y="250"/>
                </a:lnTo>
                <a:lnTo>
                  <a:pt x="5070" y="223"/>
                </a:lnTo>
                <a:lnTo>
                  <a:pt x="5061" y="197"/>
                </a:lnTo>
                <a:lnTo>
                  <a:pt x="5056" y="174"/>
                </a:lnTo>
                <a:lnTo>
                  <a:pt x="5052" y="152"/>
                </a:lnTo>
                <a:lnTo>
                  <a:pt x="5050" y="131"/>
                </a:lnTo>
                <a:lnTo>
                  <a:pt x="5045" y="109"/>
                </a:lnTo>
                <a:lnTo>
                  <a:pt x="5039" y="87"/>
                </a:lnTo>
                <a:lnTo>
                  <a:pt x="5032" y="65"/>
                </a:lnTo>
                <a:lnTo>
                  <a:pt x="5024" y="45"/>
                </a:lnTo>
                <a:lnTo>
                  <a:pt x="5016" y="27"/>
                </a:lnTo>
                <a:lnTo>
                  <a:pt x="5009" y="11"/>
                </a:lnTo>
                <a:lnTo>
                  <a:pt x="5001" y="0"/>
                </a:lnTo>
                <a:lnTo>
                  <a:pt x="4979" y="2"/>
                </a:lnTo>
                <a:lnTo>
                  <a:pt x="4958" y="4"/>
                </a:lnTo>
                <a:lnTo>
                  <a:pt x="4939" y="6"/>
                </a:lnTo>
                <a:lnTo>
                  <a:pt x="4923" y="7"/>
                </a:lnTo>
                <a:lnTo>
                  <a:pt x="4907" y="10"/>
                </a:lnTo>
                <a:lnTo>
                  <a:pt x="4892" y="11"/>
                </a:lnTo>
                <a:lnTo>
                  <a:pt x="4879" y="11"/>
                </a:lnTo>
                <a:lnTo>
                  <a:pt x="4867" y="11"/>
                </a:lnTo>
                <a:lnTo>
                  <a:pt x="4856" y="11"/>
                </a:lnTo>
                <a:lnTo>
                  <a:pt x="4845" y="11"/>
                </a:lnTo>
                <a:lnTo>
                  <a:pt x="4835" y="11"/>
                </a:lnTo>
                <a:lnTo>
                  <a:pt x="4825" y="11"/>
                </a:lnTo>
                <a:lnTo>
                  <a:pt x="4815" y="11"/>
                </a:lnTo>
                <a:lnTo>
                  <a:pt x="4805" y="12"/>
                </a:lnTo>
                <a:lnTo>
                  <a:pt x="4796" y="13"/>
                </a:lnTo>
                <a:lnTo>
                  <a:pt x="4786" y="15"/>
                </a:lnTo>
                <a:lnTo>
                  <a:pt x="4773" y="17"/>
                </a:lnTo>
                <a:lnTo>
                  <a:pt x="4756" y="22"/>
                </a:lnTo>
                <a:lnTo>
                  <a:pt x="4735" y="28"/>
                </a:lnTo>
                <a:lnTo>
                  <a:pt x="4711" y="34"/>
                </a:lnTo>
                <a:lnTo>
                  <a:pt x="4688" y="42"/>
                </a:lnTo>
                <a:lnTo>
                  <a:pt x="4666" y="48"/>
                </a:lnTo>
                <a:lnTo>
                  <a:pt x="4649" y="54"/>
                </a:lnTo>
                <a:lnTo>
                  <a:pt x="4637" y="60"/>
                </a:lnTo>
                <a:lnTo>
                  <a:pt x="4626" y="66"/>
                </a:lnTo>
                <a:lnTo>
                  <a:pt x="4614" y="71"/>
                </a:lnTo>
                <a:lnTo>
                  <a:pt x="4599" y="77"/>
                </a:lnTo>
                <a:lnTo>
                  <a:pt x="4583" y="82"/>
                </a:lnTo>
                <a:lnTo>
                  <a:pt x="4568" y="87"/>
                </a:lnTo>
                <a:lnTo>
                  <a:pt x="4554" y="91"/>
                </a:lnTo>
                <a:lnTo>
                  <a:pt x="4542" y="94"/>
                </a:lnTo>
                <a:lnTo>
                  <a:pt x="4532" y="97"/>
                </a:lnTo>
                <a:lnTo>
                  <a:pt x="4524" y="99"/>
                </a:lnTo>
                <a:lnTo>
                  <a:pt x="4514" y="102"/>
                </a:lnTo>
                <a:lnTo>
                  <a:pt x="4501" y="105"/>
                </a:lnTo>
                <a:lnTo>
                  <a:pt x="4488" y="108"/>
                </a:lnTo>
                <a:lnTo>
                  <a:pt x="4474" y="110"/>
                </a:lnTo>
                <a:lnTo>
                  <a:pt x="4461" y="113"/>
                </a:lnTo>
                <a:lnTo>
                  <a:pt x="4448" y="113"/>
                </a:lnTo>
                <a:lnTo>
                  <a:pt x="4436" y="113"/>
                </a:lnTo>
                <a:lnTo>
                  <a:pt x="4424" y="112"/>
                </a:lnTo>
                <a:lnTo>
                  <a:pt x="4411" y="112"/>
                </a:lnTo>
                <a:lnTo>
                  <a:pt x="4397" y="110"/>
                </a:lnTo>
                <a:lnTo>
                  <a:pt x="4383" y="109"/>
                </a:lnTo>
                <a:lnTo>
                  <a:pt x="4370" y="109"/>
                </a:lnTo>
                <a:lnTo>
                  <a:pt x="4358" y="108"/>
                </a:lnTo>
                <a:lnTo>
                  <a:pt x="4348" y="107"/>
                </a:lnTo>
                <a:lnTo>
                  <a:pt x="4341" y="105"/>
                </a:lnTo>
                <a:lnTo>
                  <a:pt x="4335" y="104"/>
                </a:lnTo>
                <a:lnTo>
                  <a:pt x="4327" y="104"/>
                </a:lnTo>
                <a:lnTo>
                  <a:pt x="4317" y="104"/>
                </a:lnTo>
                <a:lnTo>
                  <a:pt x="4308" y="104"/>
                </a:lnTo>
                <a:lnTo>
                  <a:pt x="4297" y="105"/>
                </a:lnTo>
                <a:lnTo>
                  <a:pt x="4289" y="107"/>
                </a:lnTo>
                <a:lnTo>
                  <a:pt x="4281" y="108"/>
                </a:lnTo>
                <a:lnTo>
                  <a:pt x="4275" y="109"/>
                </a:lnTo>
                <a:lnTo>
                  <a:pt x="4267" y="113"/>
                </a:lnTo>
                <a:lnTo>
                  <a:pt x="4255" y="119"/>
                </a:lnTo>
                <a:lnTo>
                  <a:pt x="4238" y="126"/>
                </a:lnTo>
                <a:lnTo>
                  <a:pt x="4220" y="135"/>
                </a:lnTo>
                <a:lnTo>
                  <a:pt x="4201" y="143"/>
                </a:lnTo>
                <a:lnTo>
                  <a:pt x="4182" y="151"/>
                </a:lnTo>
                <a:lnTo>
                  <a:pt x="4166" y="157"/>
                </a:lnTo>
                <a:lnTo>
                  <a:pt x="4151" y="161"/>
                </a:lnTo>
                <a:lnTo>
                  <a:pt x="4139" y="163"/>
                </a:lnTo>
                <a:lnTo>
                  <a:pt x="4124" y="165"/>
                </a:lnTo>
                <a:lnTo>
                  <a:pt x="4109" y="169"/>
                </a:lnTo>
                <a:lnTo>
                  <a:pt x="4094" y="173"/>
                </a:lnTo>
                <a:lnTo>
                  <a:pt x="4079" y="176"/>
                </a:lnTo>
                <a:lnTo>
                  <a:pt x="4064" y="180"/>
                </a:lnTo>
                <a:lnTo>
                  <a:pt x="4053" y="184"/>
                </a:lnTo>
                <a:lnTo>
                  <a:pt x="4045" y="186"/>
                </a:lnTo>
                <a:lnTo>
                  <a:pt x="4035" y="189"/>
                </a:lnTo>
                <a:lnTo>
                  <a:pt x="4020" y="194"/>
                </a:lnTo>
                <a:lnTo>
                  <a:pt x="4002" y="199"/>
                </a:lnTo>
                <a:lnTo>
                  <a:pt x="3983" y="203"/>
                </a:lnTo>
                <a:lnTo>
                  <a:pt x="3962" y="208"/>
                </a:lnTo>
                <a:lnTo>
                  <a:pt x="3943" y="212"/>
                </a:lnTo>
                <a:lnTo>
                  <a:pt x="3927" y="216"/>
                </a:lnTo>
                <a:lnTo>
                  <a:pt x="3914" y="218"/>
                </a:lnTo>
                <a:lnTo>
                  <a:pt x="3907" y="219"/>
                </a:lnTo>
                <a:lnTo>
                  <a:pt x="3899" y="221"/>
                </a:lnTo>
                <a:lnTo>
                  <a:pt x="3888" y="224"/>
                </a:lnTo>
                <a:lnTo>
                  <a:pt x="3875" y="228"/>
                </a:lnTo>
                <a:lnTo>
                  <a:pt x="3861" y="232"/>
                </a:lnTo>
                <a:lnTo>
                  <a:pt x="3846" y="236"/>
                </a:lnTo>
                <a:lnTo>
                  <a:pt x="3831" y="240"/>
                </a:lnTo>
                <a:lnTo>
                  <a:pt x="3814" y="246"/>
                </a:lnTo>
                <a:lnTo>
                  <a:pt x="3799" y="251"/>
                </a:lnTo>
                <a:lnTo>
                  <a:pt x="3782" y="256"/>
                </a:lnTo>
                <a:lnTo>
                  <a:pt x="3767" y="261"/>
                </a:lnTo>
                <a:lnTo>
                  <a:pt x="3753" y="266"/>
                </a:lnTo>
                <a:lnTo>
                  <a:pt x="3740" y="270"/>
                </a:lnTo>
                <a:lnTo>
                  <a:pt x="3729" y="273"/>
                </a:lnTo>
                <a:lnTo>
                  <a:pt x="3720" y="276"/>
                </a:lnTo>
                <a:lnTo>
                  <a:pt x="3713" y="278"/>
                </a:lnTo>
                <a:lnTo>
                  <a:pt x="3699" y="282"/>
                </a:lnTo>
                <a:lnTo>
                  <a:pt x="3679" y="288"/>
                </a:lnTo>
                <a:lnTo>
                  <a:pt x="3655" y="295"/>
                </a:lnTo>
                <a:lnTo>
                  <a:pt x="3629" y="301"/>
                </a:lnTo>
                <a:lnTo>
                  <a:pt x="3602" y="309"/>
                </a:lnTo>
                <a:lnTo>
                  <a:pt x="3578" y="315"/>
                </a:lnTo>
                <a:lnTo>
                  <a:pt x="3554" y="320"/>
                </a:lnTo>
                <a:lnTo>
                  <a:pt x="3537" y="322"/>
                </a:lnTo>
                <a:lnTo>
                  <a:pt x="3527" y="322"/>
                </a:lnTo>
                <a:lnTo>
                  <a:pt x="3517" y="323"/>
                </a:lnTo>
                <a:lnTo>
                  <a:pt x="3503" y="325"/>
                </a:lnTo>
                <a:lnTo>
                  <a:pt x="3488" y="325"/>
                </a:lnTo>
                <a:lnTo>
                  <a:pt x="3473" y="326"/>
                </a:lnTo>
                <a:lnTo>
                  <a:pt x="3457" y="327"/>
                </a:lnTo>
                <a:lnTo>
                  <a:pt x="3439" y="328"/>
                </a:lnTo>
                <a:lnTo>
                  <a:pt x="3423" y="330"/>
                </a:lnTo>
                <a:lnTo>
                  <a:pt x="3405" y="332"/>
                </a:lnTo>
                <a:lnTo>
                  <a:pt x="3388" y="333"/>
                </a:lnTo>
                <a:lnTo>
                  <a:pt x="3373" y="335"/>
                </a:lnTo>
                <a:lnTo>
                  <a:pt x="3359" y="336"/>
                </a:lnTo>
                <a:lnTo>
                  <a:pt x="3347" y="337"/>
                </a:lnTo>
                <a:lnTo>
                  <a:pt x="3337" y="339"/>
                </a:lnTo>
                <a:lnTo>
                  <a:pt x="3329" y="341"/>
                </a:lnTo>
                <a:lnTo>
                  <a:pt x="3323" y="342"/>
                </a:lnTo>
                <a:lnTo>
                  <a:pt x="3313" y="343"/>
                </a:lnTo>
                <a:lnTo>
                  <a:pt x="3301" y="344"/>
                </a:lnTo>
                <a:lnTo>
                  <a:pt x="3289" y="344"/>
                </a:lnTo>
                <a:lnTo>
                  <a:pt x="3276" y="344"/>
                </a:lnTo>
                <a:lnTo>
                  <a:pt x="3260" y="346"/>
                </a:lnTo>
                <a:lnTo>
                  <a:pt x="3246" y="346"/>
                </a:lnTo>
                <a:lnTo>
                  <a:pt x="3232" y="347"/>
                </a:lnTo>
                <a:lnTo>
                  <a:pt x="3218" y="348"/>
                </a:lnTo>
                <a:lnTo>
                  <a:pt x="3202" y="352"/>
                </a:lnTo>
                <a:lnTo>
                  <a:pt x="3180" y="355"/>
                </a:lnTo>
                <a:lnTo>
                  <a:pt x="3155" y="360"/>
                </a:lnTo>
                <a:lnTo>
                  <a:pt x="3129" y="365"/>
                </a:lnTo>
                <a:lnTo>
                  <a:pt x="3102" y="370"/>
                </a:lnTo>
                <a:lnTo>
                  <a:pt x="3077" y="374"/>
                </a:lnTo>
                <a:lnTo>
                  <a:pt x="3056" y="377"/>
                </a:lnTo>
                <a:lnTo>
                  <a:pt x="3039" y="379"/>
                </a:lnTo>
                <a:lnTo>
                  <a:pt x="3032" y="380"/>
                </a:lnTo>
                <a:lnTo>
                  <a:pt x="3023" y="380"/>
                </a:lnTo>
                <a:lnTo>
                  <a:pt x="3011" y="381"/>
                </a:lnTo>
                <a:lnTo>
                  <a:pt x="2998" y="384"/>
                </a:lnTo>
                <a:lnTo>
                  <a:pt x="2985" y="385"/>
                </a:lnTo>
                <a:lnTo>
                  <a:pt x="2970" y="387"/>
                </a:lnTo>
                <a:lnTo>
                  <a:pt x="2956" y="390"/>
                </a:lnTo>
                <a:lnTo>
                  <a:pt x="2941" y="392"/>
                </a:lnTo>
                <a:lnTo>
                  <a:pt x="2925" y="395"/>
                </a:lnTo>
                <a:lnTo>
                  <a:pt x="2910" y="397"/>
                </a:lnTo>
                <a:lnTo>
                  <a:pt x="2897" y="399"/>
                </a:lnTo>
                <a:lnTo>
                  <a:pt x="2884" y="403"/>
                </a:lnTo>
                <a:lnTo>
                  <a:pt x="2872" y="406"/>
                </a:lnTo>
                <a:lnTo>
                  <a:pt x="2863" y="408"/>
                </a:lnTo>
                <a:lnTo>
                  <a:pt x="2855" y="410"/>
                </a:lnTo>
                <a:lnTo>
                  <a:pt x="2849" y="413"/>
                </a:lnTo>
                <a:lnTo>
                  <a:pt x="2836" y="419"/>
                </a:lnTo>
                <a:lnTo>
                  <a:pt x="2818" y="426"/>
                </a:lnTo>
                <a:lnTo>
                  <a:pt x="2796" y="435"/>
                </a:lnTo>
                <a:lnTo>
                  <a:pt x="2771" y="445"/>
                </a:lnTo>
                <a:lnTo>
                  <a:pt x="2747" y="455"/>
                </a:lnTo>
                <a:lnTo>
                  <a:pt x="2723" y="463"/>
                </a:lnTo>
                <a:lnTo>
                  <a:pt x="2703" y="472"/>
                </a:lnTo>
                <a:lnTo>
                  <a:pt x="2689" y="477"/>
                </a:lnTo>
                <a:lnTo>
                  <a:pt x="2677" y="480"/>
                </a:lnTo>
                <a:lnTo>
                  <a:pt x="2662" y="484"/>
                </a:lnTo>
                <a:lnTo>
                  <a:pt x="2647" y="486"/>
                </a:lnTo>
                <a:lnTo>
                  <a:pt x="2630" y="489"/>
                </a:lnTo>
                <a:lnTo>
                  <a:pt x="2614" y="491"/>
                </a:lnTo>
                <a:lnTo>
                  <a:pt x="2598" y="494"/>
                </a:lnTo>
                <a:lnTo>
                  <a:pt x="2584" y="498"/>
                </a:lnTo>
                <a:lnTo>
                  <a:pt x="2573" y="501"/>
                </a:lnTo>
                <a:lnTo>
                  <a:pt x="2567" y="504"/>
                </a:lnTo>
                <a:lnTo>
                  <a:pt x="2557" y="507"/>
                </a:lnTo>
                <a:lnTo>
                  <a:pt x="2547" y="512"/>
                </a:lnTo>
                <a:lnTo>
                  <a:pt x="2535" y="517"/>
                </a:lnTo>
                <a:lnTo>
                  <a:pt x="2522" y="522"/>
                </a:lnTo>
                <a:lnTo>
                  <a:pt x="2508" y="528"/>
                </a:lnTo>
                <a:lnTo>
                  <a:pt x="2493" y="533"/>
                </a:lnTo>
                <a:lnTo>
                  <a:pt x="2477" y="539"/>
                </a:lnTo>
                <a:lnTo>
                  <a:pt x="2462" y="547"/>
                </a:lnTo>
                <a:lnTo>
                  <a:pt x="2446" y="553"/>
                </a:lnTo>
                <a:lnTo>
                  <a:pt x="2430" y="559"/>
                </a:lnTo>
                <a:lnTo>
                  <a:pt x="2416" y="564"/>
                </a:lnTo>
                <a:lnTo>
                  <a:pt x="2402" y="570"/>
                </a:lnTo>
                <a:lnTo>
                  <a:pt x="2389" y="575"/>
                </a:lnTo>
                <a:lnTo>
                  <a:pt x="2377" y="578"/>
                </a:lnTo>
                <a:lnTo>
                  <a:pt x="2368" y="582"/>
                </a:lnTo>
                <a:lnTo>
                  <a:pt x="2359" y="586"/>
                </a:lnTo>
                <a:lnTo>
                  <a:pt x="2348" y="589"/>
                </a:lnTo>
                <a:lnTo>
                  <a:pt x="2335" y="593"/>
                </a:lnTo>
                <a:lnTo>
                  <a:pt x="2323" y="597"/>
                </a:lnTo>
                <a:lnTo>
                  <a:pt x="2309" y="600"/>
                </a:lnTo>
                <a:lnTo>
                  <a:pt x="2295" y="604"/>
                </a:lnTo>
                <a:lnTo>
                  <a:pt x="2281" y="608"/>
                </a:lnTo>
                <a:lnTo>
                  <a:pt x="2266" y="611"/>
                </a:lnTo>
                <a:lnTo>
                  <a:pt x="2252" y="615"/>
                </a:lnTo>
                <a:lnTo>
                  <a:pt x="2238" y="619"/>
                </a:lnTo>
                <a:lnTo>
                  <a:pt x="2225" y="622"/>
                </a:lnTo>
                <a:lnTo>
                  <a:pt x="2212" y="625"/>
                </a:lnTo>
                <a:lnTo>
                  <a:pt x="2199" y="627"/>
                </a:lnTo>
                <a:lnTo>
                  <a:pt x="2188" y="630"/>
                </a:lnTo>
                <a:lnTo>
                  <a:pt x="2179" y="631"/>
                </a:lnTo>
                <a:lnTo>
                  <a:pt x="2170" y="632"/>
                </a:lnTo>
                <a:lnTo>
                  <a:pt x="2162" y="634"/>
                </a:lnTo>
                <a:lnTo>
                  <a:pt x="2152" y="635"/>
                </a:lnTo>
                <a:lnTo>
                  <a:pt x="2140" y="635"/>
                </a:lnTo>
                <a:lnTo>
                  <a:pt x="2126" y="636"/>
                </a:lnTo>
                <a:lnTo>
                  <a:pt x="2112" y="637"/>
                </a:lnTo>
                <a:lnTo>
                  <a:pt x="2096" y="638"/>
                </a:lnTo>
                <a:lnTo>
                  <a:pt x="2081" y="640"/>
                </a:lnTo>
                <a:lnTo>
                  <a:pt x="2065" y="640"/>
                </a:lnTo>
                <a:lnTo>
                  <a:pt x="2049" y="641"/>
                </a:lnTo>
                <a:lnTo>
                  <a:pt x="2034" y="642"/>
                </a:lnTo>
                <a:lnTo>
                  <a:pt x="2020" y="642"/>
                </a:lnTo>
                <a:lnTo>
                  <a:pt x="2006" y="643"/>
                </a:lnTo>
                <a:lnTo>
                  <a:pt x="1994" y="643"/>
                </a:lnTo>
                <a:lnTo>
                  <a:pt x="1984" y="643"/>
                </a:lnTo>
                <a:lnTo>
                  <a:pt x="1975" y="643"/>
                </a:lnTo>
                <a:lnTo>
                  <a:pt x="1968" y="643"/>
                </a:lnTo>
                <a:lnTo>
                  <a:pt x="1955" y="643"/>
                </a:lnTo>
                <a:lnTo>
                  <a:pt x="1939" y="643"/>
                </a:lnTo>
                <a:lnTo>
                  <a:pt x="1920" y="642"/>
                </a:lnTo>
                <a:lnTo>
                  <a:pt x="1900" y="642"/>
                </a:lnTo>
                <a:lnTo>
                  <a:pt x="1880" y="641"/>
                </a:lnTo>
                <a:lnTo>
                  <a:pt x="1862" y="640"/>
                </a:lnTo>
                <a:lnTo>
                  <a:pt x="1847" y="637"/>
                </a:lnTo>
                <a:lnTo>
                  <a:pt x="1835" y="634"/>
                </a:lnTo>
                <a:lnTo>
                  <a:pt x="1820" y="641"/>
                </a:lnTo>
                <a:lnTo>
                  <a:pt x="1803" y="648"/>
                </a:lnTo>
                <a:lnTo>
                  <a:pt x="1783" y="656"/>
                </a:lnTo>
                <a:lnTo>
                  <a:pt x="1763" y="662"/>
                </a:lnTo>
                <a:lnTo>
                  <a:pt x="1744" y="667"/>
                </a:lnTo>
                <a:lnTo>
                  <a:pt x="1728" y="670"/>
                </a:lnTo>
                <a:lnTo>
                  <a:pt x="1718" y="673"/>
                </a:lnTo>
                <a:lnTo>
                  <a:pt x="1714" y="674"/>
                </a:lnTo>
                <a:lnTo>
                  <a:pt x="1711" y="674"/>
                </a:lnTo>
                <a:lnTo>
                  <a:pt x="1701" y="674"/>
                </a:lnTo>
                <a:lnTo>
                  <a:pt x="1686" y="674"/>
                </a:lnTo>
                <a:lnTo>
                  <a:pt x="1670" y="674"/>
                </a:lnTo>
                <a:lnTo>
                  <a:pt x="1650" y="675"/>
                </a:lnTo>
                <a:lnTo>
                  <a:pt x="1630" y="676"/>
                </a:lnTo>
                <a:lnTo>
                  <a:pt x="1612" y="678"/>
                </a:lnTo>
                <a:lnTo>
                  <a:pt x="1596" y="681"/>
                </a:lnTo>
                <a:lnTo>
                  <a:pt x="1583" y="685"/>
                </a:lnTo>
                <a:lnTo>
                  <a:pt x="1573" y="687"/>
                </a:lnTo>
                <a:lnTo>
                  <a:pt x="1565" y="690"/>
                </a:lnTo>
                <a:lnTo>
                  <a:pt x="1558" y="692"/>
                </a:lnTo>
                <a:lnTo>
                  <a:pt x="1551" y="695"/>
                </a:lnTo>
                <a:lnTo>
                  <a:pt x="1543" y="697"/>
                </a:lnTo>
                <a:lnTo>
                  <a:pt x="1534" y="700"/>
                </a:lnTo>
                <a:lnTo>
                  <a:pt x="1523" y="701"/>
                </a:lnTo>
                <a:lnTo>
                  <a:pt x="1516" y="702"/>
                </a:lnTo>
                <a:lnTo>
                  <a:pt x="1506" y="703"/>
                </a:lnTo>
                <a:lnTo>
                  <a:pt x="1494" y="705"/>
                </a:lnTo>
                <a:lnTo>
                  <a:pt x="1483" y="707"/>
                </a:lnTo>
                <a:lnTo>
                  <a:pt x="1469" y="709"/>
                </a:lnTo>
                <a:lnTo>
                  <a:pt x="1453" y="713"/>
                </a:lnTo>
                <a:lnTo>
                  <a:pt x="1437" y="717"/>
                </a:lnTo>
                <a:lnTo>
                  <a:pt x="1420" y="721"/>
                </a:lnTo>
                <a:lnTo>
                  <a:pt x="1403" y="725"/>
                </a:lnTo>
                <a:lnTo>
                  <a:pt x="1385" y="730"/>
                </a:lnTo>
                <a:lnTo>
                  <a:pt x="1366" y="736"/>
                </a:lnTo>
                <a:lnTo>
                  <a:pt x="1348" y="743"/>
                </a:lnTo>
                <a:lnTo>
                  <a:pt x="1329" y="749"/>
                </a:lnTo>
                <a:lnTo>
                  <a:pt x="1311" y="756"/>
                </a:lnTo>
                <a:lnTo>
                  <a:pt x="1293" y="763"/>
                </a:lnTo>
                <a:lnTo>
                  <a:pt x="1276" y="772"/>
                </a:lnTo>
                <a:lnTo>
                  <a:pt x="1259" y="779"/>
                </a:lnTo>
                <a:lnTo>
                  <a:pt x="1242" y="787"/>
                </a:lnTo>
                <a:lnTo>
                  <a:pt x="1224" y="794"/>
                </a:lnTo>
                <a:lnTo>
                  <a:pt x="1206" y="799"/>
                </a:lnTo>
                <a:lnTo>
                  <a:pt x="1190" y="805"/>
                </a:lnTo>
                <a:lnTo>
                  <a:pt x="1172" y="810"/>
                </a:lnTo>
                <a:lnTo>
                  <a:pt x="1156" y="814"/>
                </a:lnTo>
                <a:lnTo>
                  <a:pt x="1139" y="817"/>
                </a:lnTo>
                <a:lnTo>
                  <a:pt x="1124" y="821"/>
                </a:lnTo>
                <a:lnTo>
                  <a:pt x="1110" y="823"/>
                </a:lnTo>
                <a:lnTo>
                  <a:pt x="1097" y="826"/>
                </a:lnTo>
                <a:lnTo>
                  <a:pt x="1084" y="828"/>
                </a:lnTo>
                <a:lnTo>
                  <a:pt x="1074" y="830"/>
                </a:lnTo>
                <a:lnTo>
                  <a:pt x="1063" y="831"/>
                </a:lnTo>
                <a:lnTo>
                  <a:pt x="1055" y="832"/>
                </a:lnTo>
                <a:lnTo>
                  <a:pt x="1049" y="833"/>
                </a:lnTo>
                <a:lnTo>
                  <a:pt x="1036" y="836"/>
                </a:lnTo>
                <a:lnTo>
                  <a:pt x="1022" y="838"/>
                </a:lnTo>
                <a:lnTo>
                  <a:pt x="1007" y="841"/>
                </a:lnTo>
                <a:lnTo>
                  <a:pt x="991" y="844"/>
                </a:lnTo>
                <a:lnTo>
                  <a:pt x="976" y="849"/>
                </a:lnTo>
                <a:lnTo>
                  <a:pt x="961" y="854"/>
                </a:lnTo>
                <a:lnTo>
                  <a:pt x="948" y="860"/>
                </a:lnTo>
                <a:lnTo>
                  <a:pt x="937" y="868"/>
                </a:lnTo>
                <a:lnTo>
                  <a:pt x="923" y="874"/>
                </a:lnTo>
                <a:lnTo>
                  <a:pt x="902" y="877"/>
                </a:lnTo>
                <a:lnTo>
                  <a:pt x="877" y="879"/>
                </a:lnTo>
                <a:lnTo>
                  <a:pt x="849" y="877"/>
                </a:lnTo>
                <a:lnTo>
                  <a:pt x="821" y="875"/>
                </a:lnTo>
                <a:lnTo>
                  <a:pt x="794" y="872"/>
                </a:lnTo>
                <a:lnTo>
                  <a:pt x="773" y="871"/>
                </a:lnTo>
                <a:lnTo>
                  <a:pt x="757" y="869"/>
                </a:lnTo>
                <a:lnTo>
                  <a:pt x="744" y="869"/>
                </a:lnTo>
                <a:lnTo>
                  <a:pt x="727" y="870"/>
                </a:lnTo>
                <a:lnTo>
                  <a:pt x="707" y="871"/>
                </a:lnTo>
                <a:lnTo>
                  <a:pt x="686" y="875"/>
                </a:lnTo>
                <a:lnTo>
                  <a:pt x="663" y="877"/>
                </a:lnTo>
                <a:lnTo>
                  <a:pt x="641" y="880"/>
                </a:lnTo>
                <a:lnTo>
                  <a:pt x="621" y="882"/>
                </a:lnTo>
                <a:lnTo>
                  <a:pt x="605" y="882"/>
                </a:lnTo>
                <a:lnTo>
                  <a:pt x="596" y="882"/>
                </a:lnTo>
                <a:lnTo>
                  <a:pt x="587" y="883"/>
                </a:lnTo>
                <a:lnTo>
                  <a:pt x="576" y="885"/>
                </a:lnTo>
                <a:lnTo>
                  <a:pt x="563" y="887"/>
                </a:lnTo>
                <a:lnTo>
                  <a:pt x="552" y="891"/>
                </a:lnTo>
                <a:lnTo>
                  <a:pt x="538" y="893"/>
                </a:lnTo>
                <a:lnTo>
                  <a:pt x="525" y="897"/>
                </a:lnTo>
                <a:lnTo>
                  <a:pt x="510" y="901"/>
                </a:lnTo>
                <a:lnTo>
                  <a:pt x="495" y="904"/>
                </a:lnTo>
                <a:lnTo>
                  <a:pt x="481" y="907"/>
                </a:lnTo>
                <a:lnTo>
                  <a:pt x="467" y="910"/>
                </a:lnTo>
                <a:lnTo>
                  <a:pt x="454" y="913"/>
                </a:lnTo>
                <a:lnTo>
                  <a:pt x="441" y="915"/>
                </a:lnTo>
                <a:lnTo>
                  <a:pt x="429" y="917"/>
                </a:lnTo>
                <a:lnTo>
                  <a:pt x="418" y="918"/>
                </a:lnTo>
                <a:lnTo>
                  <a:pt x="408" y="918"/>
                </a:lnTo>
                <a:lnTo>
                  <a:pt x="398" y="918"/>
                </a:lnTo>
                <a:lnTo>
                  <a:pt x="387" y="917"/>
                </a:lnTo>
                <a:lnTo>
                  <a:pt x="374" y="918"/>
                </a:lnTo>
                <a:lnTo>
                  <a:pt x="361" y="918"/>
                </a:lnTo>
                <a:lnTo>
                  <a:pt x="346" y="919"/>
                </a:lnTo>
                <a:lnTo>
                  <a:pt x="331" y="920"/>
                </a:lnTo>
                <a:lnTo>
                  <a:pt x="315" y="923"/>
                </a:lnTo>
                <a:lnTo>
                  <a:pt x="300" y="925"/>
                </a:lnTo>
                <a:lnTo>
                  <a:pt x="284" y="929"/>
                </a:lnTo>
                <a:lnTo>
                  <a:pt x="267" y="933"/>
                </a:lnTo>
                <a:lnTo>
                  <a:pt x="252" y="937"/>
                </a:lnTo>
                <a:lnTo>
                  <a:pt x="237" y="944"/>
                </a:lnTo>
                <a:lnTo>
                  <a:pt x="221" y="950"/>
                </a:lnTo>
                <a:lnTo>
                  <a:pt x="207" y="956"/>
                </a:lnTo>
                <a:lnTo>
                  <a:pt x="193" y="964"/>
                </a:lnTo>
                <a:lnTo>
                  <a:pt x="181" y="973"/>
                </a:lnTo>
                <a:lnTo>
                  <a:pt x="151" y="972"/>
                </a:lnTo>
                <a:lnTo>
                  <a:pt x="130" y="984"/>
                </a:lnTo>
                <a:lnTo>
                  <a:pt x="113" y="983"/>
                </a:lnTo>
                <a:lnTo>
                  <a:pt x="112" y="984"/>
                </a:lnTo>
                <a:lnTo>
                  <a:pt x="108" y="986"/>
                </a:lnTo>
                <a:lnTo>
                  <a:pt x="103" y="990"/>
                </a:lnTo>
                <a:lnTo>
                  <a:pt x="97" y="994"/>
                </a:lnTo>
                <a:lnTo>
                  <a:pt x="88" y="997"/>
                </a:lnTo>
                <a:lnTo>
                  <a:pt x="81" y="1000"/>
                </a:lnTo>
                <a:lnTo>
                  <a:pt x="73" y="1001"/>
                </a:lnTo>
                <a:lnTo>
                  <a:pt x="66" y="1001"/>
                </a:lnTo>
                <a:lnTo>
                  <a:pt x="59" y="1000"/>
                </a:lnTo>
                <a:lnTo>
                  <a:pt x="51" y="1001"/>
                </a:lnTo>
                <a:lnTo>
                  <a:pt x="41" y="1002"/>
                </a:lnTo>
                <a:lnTo>
                  <a:pt x="33" y="1004"/>
                </a:lnTo>
                <a:lnTo>
                  <a:pt x="24" y="1005"/>
                </a:lnTo>
                <a:lnTo>
                  <a:pt x="16" y="1006"/>
                </a:lnTo>
                <a:lnTo>
                  <a:pt x="7" y="1006"/>
                </a:lnTo>
                <a:lnTo>
                  <a:pt x="0" y="1005"/>
                </a:lnTo>
                <a:lnTo>
                  <a:pt x="0" y="1042"/>
                </a:lnTo>
                <a:lnTo>
                  <a:pt x="0" y="1071"/>
                </a:lnTo>
                <a:lnTo>
                  <a:pt x="4" y="1097"/>
                </a:lnTo>
                <a:lnTo>
                  <a:pt x="16" y="1122"/>
                </a:lnTo>
                <a:lnTo>
                  <a:pt x="24" y="1135"/>
                </a:lnTo>
                <a:lnTo>
                  <a:pt x="32" y="1143"/>
                </a:lnTo>
                <a:lnTo>
                  <a:pt x="39" y="1153"/>
                </a:lnTo>
                <a:lnTo>
                  <a:pt x="45" y="1164"/>
                </a:lnTo>
                <a:lnTo>
                  <a:pt x="51" y="1178"/>
                </a:lnTo>
                <a:lnTo>
                  <a:pt x="57" y="1197"/>
                </a:lnTo>
                <a:lnTo>
                  <a:pt x="61" y="1223"/>
                </a:lnTo>
                <a:lnTo>
                  <a:pt x="66" y="1257"/>
                </a:lnTo>
                <a:lnTo>
                  <a:pt x="73" y="1323"/>
                </a:lnTo>
                <a:lnTo>
                  <a:pt x="77" y="1368"/>
                </a:lnTo>
                <a:lnTo>
                  <a:pt x="79" y="1396"/>
                </a:lnTo>
                <a:lnTo>
                  <a:pt x="84" y="1415"/>
                </a:lnTo>
                <a:lnTo>
                  <a:pt x="88" y="1440"/>
                </a:lnTo>
                <a:lnTo>
                  <a:pt x="93" y="1474"/>
                </a:lnTo>
                <a:lnTo>
                  <a:pt x="100" y="1512"/>
                </a:lnTo>
                <a:lnTo>
                  <a:pt x="113" y="1549"/>
                </a:lnTo>
                <a:lnTo>
                  <a:pt x="126" y="1586"/>
                </a:lnTo>
                <a:lnTo>
                  <a:pt x="133" y="1625"/>
                </a:lnTo>
                <a:lnTo>
                  <a:pt x="134" y="1667"/>
                </a:lnTo>
                <a:lnTo>
                  <a:pt x="134" y="1704"/>
                </a:lnTo>
                <a:lnTo>
                  <a:pt x="134" y="1745"/>
                </a:lnTo>
                <a:lnTo>
                  <a:pt x="137" y="1790"/>
                </a:lnTo>
                <a:lnTo>
                  <a:pt x="144" y="1836"/>
                </a:lnTo>
                <a:lnTo>
                  <a:pt x="155" y="1871"/>
                </a:lnTo>
                <a:lnTo>
                  <a:pt x="162" y="1885"/>
                </a:lnTo>
                <a:lnTo>
                  <a:pt x="168" y="1898"/>
                </a:lnTo>
                <a:lnTo>
                  <a:pt x="173" y="1913"/>
                </a:lnTo>
                <a:lnTo>
                  <a:pt x="179" y="1929"/>
                </a:lnTo>
                <a:lnTo>
                  <a:pt x="185" y="1950"/>
                </a:lnTo>
                <a:lnTo>
                  <a:pt x="193" y="1975"/>
                </a:lnTo>
                <a:lnTo>
                  <a:pt x="201" y="2007"/>
                </a:lnTo>
                <a:lnTo>
                  <a:pt x="213" y="2049"/>
                </a:lnTo>
                <a:lnTo>
                  <a:pt x="225" y="2092"/>
                </a:lnTo>
                <a:lnTo>
                  <a:pt x="237" y="2131"/>
                </a:lnTo>
                <a:lnTo>
                  <a:pt x="248" y="2164"/>
                </a:lnTo>
                <a:lnTo>
                  <a:pt x="258" y="2195"/>
                </a:lnTo>
                <a:lnTo>
                  <a:pt x="267" y="2222"/>
                </a:lnTo>
                <a:lnTo>
                  <a:pt x="274" y="2246"/>
                </a:lnTo>
                <a:lnTo>
                  <a:pt x="279" y="2269"/>
                </a:lnTo>
                <a:lnTo>
                  <a:pt x="281" y="2293"/>
                </a:lnTo>
                <a:lnTo>
                  <a:pt x="281" y="2328"/>
                </a:lnTo>
                <a:lnTo>
                  <a:pt x="277" y="2351"/>
                </a:lnTo>
                <a:lnTo>
                  <a:pt x="272" y="2370"/>
                </a:lnTo>
                <a:lnTo>
                  <a:pt x="268" y="2389"/>
                </a:lnTo>
                <a:lnTo>
                  <a:pt x="273" y="2408"/>
                </a:lnTo>
                <a:lnTo>
                  <a:pt x="279" y="2429"/>
                </a:lnTo>
                <a:lnTo>
                  <a:pt x="285" y="2451"/>
                </a:lnTo>
                <a:lnTo>
                  <a:pt x="293" y="2474"/>
                </a:lnTo>
                <a:lnTo>
                  <a:pt x="300" y="2497"/>
                </a:lnTo>
                <a:lnTo>
                  <a:pt x="308" y="2521"/>
                </a:lnTo>
                <a:lnTo>
                  <a:pt x="316" y="2543"/>
                </a:lnTo>
                <a:lnTo>
                  <a:pt x="325" y="2563"/>
                </a:lnTo>
                <a:lnTo>
                  <a:pt x="339" y="2598"/>
                </a:lnTo>
                <a:lnTo>
                  <a:pt x="349" y="2628"/>
                </a:lnTo>
                <a:lnTo>
                  <a:pt x="355" y="2660"/>
                </a:lnTo>
                <a:lnTo>
                  <a:pt x="359" y="2704"/>
                </a:lnTo>
                <a:lnTo>
                  <a:pt x="361" y="2733"/>
                </a:lnTo>
                <a:lnTo>
                  <a:pt x="365" y="2764"/>
                </a:lnTo>
                <a:lnTo>
                  <a:pt x="371" y="2800"/>
                </a:lnTo>
                <a:lnTo>
                  <a:pt x="376" y="2836"/>
                </a:lnTo>
                <a:lnTo>
                  <a:pt x="383" y="2872"/>
                </a:lnTo>
                <a:lnTo>
                  <a:pt x="391" y="2909"/>
                </a:lnTo>
                <a:lnTo>
                  <a:pt x="399" y="2943"/>
                </a:lnTo>
                <a:lnTo>
                  <a:pt x="407" y="2974"/>
                </a:lnTo>
                <a:lnTo>
                  <a:pt x="419" y="3030"/>
                </a:lnTo>
                <a:lnTo>
                  <a:pt x="425" y="3083"/>
                </a:lnTo>
                <a:lnTo>
                  <a:pt x="426" y="3133"/>
                </a:lnTo>
                <a:lnTo>
                  <a:pt x="421" y="3179"/>
                </a:lnTo>
                <a:lnTo>
                  <a:pt x="415" y="3220"/>
                </a:lnTo>
                <a:lnTo>
                  <a:pt x="411" y="3257"/>
                </a:lnTo>
                <a:lnTo>
                  <a:pt x="407" y="3288"/>
                </a:lnTo>
                <a:lnTo>
                  <a:pt x="403" y="3310"/>
                </a:lnTo>
                <a:lnTo>
                  <a:pt x="409" y="3324"/>
                </a:lnTo>
                <a:lnTo>
                  <a:pt x="416" y="3340"/>
                </a:lnTo>
                <a:lnTo>
                  <a:pt x="423" y="3359"/>
                </a:lnTo>
                <a:lnTo>
                  <a:pt x="431" y="3377"/>
                </a:lnTo>
                <a:lnTo>
                  <a:pt x="438" y="3395"/>
                </a:lnTo>
                <a:lnTo>
                  <a:pt x="445" y="3415"/>
                </a:lnTo>
                <a:lnTo>
                  <a:pt x="452" y="3436"/>
                </a:lnTo>
                <a:lnTo>
                  <a:pt x="460" y="3456"/>
                </a:lnTo>
                <a:lnTo>
                  <a:pt x="470" y="3503"/>
                </a:lnTo>
                <a:lnTo>
                  <a:pt x="472" y="3560"/>
                </a:lnTo>
                <a:lnTo>
                  <a:pt x="468" y="3617"/>
                </a:lnTo>
                <a:lnTo>
                  <a:pt x="467" y="3665"/>
                </a:lnTo>
                <a:lnTo>
                  <a:pt x="466" y="3719"/>
                </a:lnTo>
                <a:lnTo>
                  <a:pt x="461" y="3786"/>
                </a:lnTo>
                <a:lnTo>
                  <a:pt x="460" y="3851"/>
                </a:lnTo>
                <a:lnTo>
                  <a:pt x="466" y="3894"/>
                </a:lnTo>
                <a:lnTo>
                  <a:pt x="473" y="3910"/>
                </a:lnTo>
                <a:lnTo>
                  <a:pt x="481" y="3933"/>
                </a:lnTo>
                <a:lnTo>
                  <a:pt x="492" y="3959"/>
                </a:lnTo>
                <a:lnTo>
                  <a:pt x="502" y="3989"/>
                </a:lnTo>
                <a:lnTo>
                  <a:pt x="512" y="4018"/>
                </a:lnTo>
                <a:lnTo>
                  <a:pt x="520" y="4046"/>
                </a:lnTo>
                <a:lnTo>
                  <a:pt x="527" y="4072"/>
                </a:lnTo>
                <a:lnTo>
                  <a:pt x="530" y="4094"/>
                </a:lnTo>
                <a:lnTo>
                  <a:pt x="530" y="4141"/>
                </a:lnTo>
                <a:lnTo>
                  <a:pt x="529" y="4198"/>
                </a:lnTo>
                <a:lnTo>
                  <a:pt x="533" y="4253"/>
                </a:lnTo>
                <a:lnTo>
                  <a:pt x="547" y="4294"/>
                </a:lnTo>
                <a:lnTo>
                  <a:pt x="559" y="4308"/>
                </a:lnTo>
                <a:lnTo>
                  <a:pt x="569" y="4326"/>
                </a:lnTo>
                <a:lnTo>
                  <a:pt x="581" y="4343"/>
                </a:lnTo>
                <a:lnTo>
                  <a:pt x="592" y="4362"/>
                </a:lnTo>
                <a:lnTo>
                  <a:pt x="601" y="4383"/>
                </a:lnTo>
                <a:lnTo>
                  <a:pt x="609" y="4406"/>
                </a:lnTo>
                <a:lnTo>
                  <a:pt x="616" y="4431"/>
                </a:lnTo>
                <a:lnTo>
                  <a:pt x="621" y="4458"/>
                </a:lnTo>
                <a:lnTo>
                  <a:pt x="622" y="4517"/>
                </a:lnTo>
                <a:lnTo>
                  <a:pt x="616" y="4576"/>
                </a:lnTo>
                <a:lnTo>
                  <a:pt x="607" y="4625"/>
                </a:lnTo>
                <a:lnTo>
                  <a:pt x="600" y="4656"/>
                </a:lnTo>
                <a:lnTo>
                  <a:pt x="610" y="4678"/>
                </a:lnTo>
                <a:lnTo>
                  <a:pt x="620" y="4703"/>
                </a:lnTo>
                <a:lnTo>
                  <a:pt x="628" y="4729"/>
                </a:lnTo>
                <a:lnTo>
                  <a:pt x="635" y="4754"/>
                </a:lnTo>
                <a:lnTo>
                  <a:pt x="641" y="4778"/>
                </a:lnTo>
                <a:lnTo>
                  <a:pt x="644" y="4796"/>
                </a:lnTo>
                <a:lnTo>
                  <a:pt x="647" y="4808"/>
                </a:lnTo>
                <a:lnTo>
                  <a:pt x="648" y="4813"/>
                </a:lnTo>
                <a:lnTo>
                  <a:pt x="646" y="4827"/>
                </a:lnTo>
                <a:lnTo>
                  <a:pt x="641" y="4861"/>
                </a:lnTo>
                <a:lnTo>
                  <a:pt x="642" y="4906"/>
                </a:lnTo>
                <a:lnTo>
                  <a:pt x="655" y="4955"/>
                </a:lnTo>
                <a:lnTo>
                  <a:pt x="662" y="4976"/>
                </a:lnTo>
                <a:lnTo>
                  <a:pt x="663" y="4992"/>
                </a:lnTo>
                <a:lnTo>
                  <a:pt x="661" y="5004"/>
                </a:lnTo>
                <a:lnTo>
                  <a:pt x="657" y="5015"/>
                </a:lnTo>
                <a:lnTo>
                  <a:pt x="654" y="5026"/>
                </a:lnTo>
                <a:lnTo>
                  <a:pt x="652" y="5039"/>
                </a:lnTo>
                <a:lnTo>
                  <a:pt x="655" y="5053"/>
                </a:lnTo>
                <a:lnTo>
                  <a:pt x="664" y="5073"/>
                </a:lnTo>
                <a:lnTo>
                  <a:pt x="677" y="5095"/>
                </a:lnTo>
                <a:lnTo>
                  <a:pt x="690" y="5118"/>
                </a:lnTo>
                <a:lnTo>
                  <a:pt x="702" y="5140"/>
                </a:lnTo>
                <a:lnTo>
                  <a:pt x="712" y="5162"/>
                </a:lnTo>
                <a:lnTo>
                  <a:pt x="719" y="5185"/>
                </a:lnTo>
                <a:lnTo>
                  <a:pt x="724" y="5205"/>
                </a:lnTo>
                <a:lnTo>
                  <a:pt x="726" y="5225"/>
                </a:lnTo>
                <a:lnTo>
                  <a:pt x="723" y="5242"/>
                </a:lnTo>
                <a:lnTo>
                  <a:pt x="719" y="5258"/>
                </a:lnTo>
                <a:lnTo>
                  <a:pt x="715" y="5274"/>
                </a:lnTo>
                <a:lnTo>
                  <a:pt x="712" y="5289"/>
                </a:lnTo>
                <a:lnTo>
                  <a:pt x="709" y="5303"/>
                </a:lnTo>
                <a:lnTo>
                  <a:pt x="710" y="5318"/>
                </a:lnTo>
                <a:lnTo>
                  <a:pt x="713" y="5332"/>
                </a:lnTo>
                <a:lnTo>
                  <a:pt x="720" y="5345"/>
                </a:lnTo>
                <a:lnTo>
                  <a:pt x="731" y="5357"/>
                </a:lnTo>
                <a:lnTo>
                  <a:pt x="742" y="5371"/>
                </a:lnTo>
                <a:lnTo>
                  <a:pt x="749" y="5387"/>
                </a:lnTo>
                <a:lnTo>
                  <a:pt x="751" y="5405"/>
                </a:lnTo>
                <a:lnTo>
                  <a:pt x="751" y="5423"/>
                </a:lnTo>
                <a:lnTo>
                  <a:pt x="749" y="5443"/>
                </a:lnTo>
                <a:lnTo>
                  <a:pt x="746" y="5463"/>
                </a:lnTo>
                <a:lnTo>
                  <a:pt x="742" y="5481"/>
                </a:lnTo>
                <a:lnTo>
                  <a:pt x="739" y="5498"/>
                </a:lnTo>
                <a:lnTo>
                  <a:pt x="737" y="5519"/>
                </a:lnTo>
                <a:lnTo>
                  <a:pt x="737" y="5547"/>
                </a:lnTo>
                <a:lnTo>
                  <a:pt x="741" y="5583"/>
                </a:lnTo>
                <a:lnTo>
                  <a:pt x="746" y="5622"/>
                </a:lnTo>
                <a:lnTo>
                  <a:pt x="753" y="5662"/>
                </a:lnTo>
                <a:lnTo>
                  <a:pt x="761" y="5704"/>
                </a:lnTo>
                <a:lnTo>
                  <a:pt x="771" y="5743"/>
                </a:lnTo>
                <a:lnTo>
                  <a:pt x="782" y="5779"/>
                </a:lnTo>
                <a:lnTo>
                  <a:pt x="794" y="5813"/>
                </a:lnTo>
                <a:lnTo>
                  <a:pt x="807" y="5849"/>
                </a:lnTo>
                <a:lnTo>
                  <a:pt x="820" y="5884"/>
                </a:lnTo>
                <a:lnTo>
                  <a:pt x="831" y="5921"/>
                </a:lnTo>
                <a:lnTo>
                  <a:pt x="844" y="5959"/>
                </a:lnTo>
                <a:lnTo>
                  <a:pt x="856" y="5995"/>
                </a:lnTo>
                <a:lnTo>
                  <a:pt x="868" y="6030"/>
                </a:lnTo>
                <a:lnTo>
                  <a:pt x="877" y="6064"/>
                </a:lnTo>
                <a:lnTo>
                  <a:pt x="873" y="6115"/>
                </a:lnTo>
                <a:lnTo>
                  <a:pt x="866" y="6186"/>
                </a:lnTo>
                <a:lnTo>
                  <a:pt x="858" y="6258"/>
                </a:lnTo>
                <a:lnTo>
                  <a:pt x="857" y="6312"/>
                </a:lnTo>
                <a:lnTo>
                  <a:pt x="858" y="6333"/>
                </a:lnTo>
                <a:lnTo>
                  <a:pt x="861" y="6357"/>
                </a:lnTo>
                <a:lnTo>
                  <a:pt x="864" y="6383"/>
                </a:lnTo>
                <a:lnTo>
                  <a:pt x="870" y="6410"/>
                </a:lnTo>
                <a:lnTo>
                  <a:pt x="875" y="6437"/>
                </a:lnTo>
                <a:lnTo>
                  <a:pt x="882" y="6464"/>
                </a:lnTo>
                <a:lnTo>
                  <a:pt x="890" y="6488"/>
                </a:lnTo>
                <a:lnTo>
                  <a:pt x="900" y="6510"/>
                </a:lnTo>
                <a:lnTo>
                  <a:pt x="915" y="6551"/>
                </a:lnTo>
                <a:lnTo>
                  <a:pt x="922" y="6591"/>
                </a:lnTo>
                <a:lnTo>
                  <a:pt x="923" y="6634"/>
                </a:lnTo>
                <a:lnTo>
                  <a:pt x="921" y="6681"/>
                </a:lnTo>
                <a:lnTo>
                  <a:pt x="918" y="6755"/>
                </a:lnTo>
                <a:lnTo>
                  <a:pt x="922" y="6861"/>
                </a:lnTo>
                <a:lnTo>
                  <a:pt x="931" y="6965"/>
                </a:lnTo>
                <a:lnTo>
                  <a:pt x="948" y="7037"/>
                </a:lnTo>
                <a:lnTo>
                  <a:pt x="936" y="7089"/>
                </a:lnTo>
                <a:lnTo>
                  <a:pt x="937" y="7091"/>
                </a:lnTo>
                <a:lnTo>
                  <a:pt x="942" y="7100"/>
                </a:lnTo>
                <a:lnTo>
                  <a:pt x="948" y="7112"/>
                </a:lnTo>
                <a:lnTo>
                  <a:pt x="954" y="7128"/>
                </a:lnTo>
                <a:lnTo>
                  <a:pt x="960" y="7144"/>
                </a:lnTo>
                <a:lnTo>
                  <a:pt x="964" y="7161"/>
                </a:lnTo>
                <a:lnTo>
                  <a:pt x="967" y="7176"/>
                </a:lnTo>
                <a:lnTo>
                  <a:pt x="967" y="7189"/>
                </a:lnTo>
                <a:lnTo>
                  <a:pt x="964" y="7200"/>
                </a:lnTo>
                <a:lnTo>
                  <a:pt x="961" y="7210"/>
                </a:lnTo>
                <a:lnTo>
                  <a:pt x="958" y="7222"/>
                </a:lnTo>
                <a:lnTo>
                  <a:pt x="956" y="7235"/>
                </a:lnTo>
                <a:lnTo>
                  <a:pt x="957" y="7248"/>
                </a:lnTo>
                <a:lnTo>
                  <a:pt x="961" y="7265"/>
                </a:lnTo>
                <a:lnTo>
                  <a:pt x="969" y="7285"/>
                </a:lnTo>
                <a:lnTo>
                  <a:pt x="983" y="7309"/>
                </a:lnTo>
                <a:lnTo>
                  <a:pt x="978" y="7371"/>
                </a:lnTo>
                <a:lnTo>
                  <a:pt x="976" y="7450"/>
                </a:lnTo>
                <a:lnTo>
                  <a:pt x="977" y="7527"/>
                </a:lnTo>
                <a:lnTo>
                  <a:pt x="981" y="7585"/>
                </a:lnTo>
                <a:lnTo>
                  <a:pt x="984" y="7606"/>
                </a:lnTo>
                <a:lnTo>
                  <a:pt x="991" y="7629"/>
                </a:lnTo>
                <a:lnTo>
                  <a:pt x="1002" y="7651"/>
                </a:lnTo>
                <a:lnTo>
                  <a:pt x="1014" y="7674"/>
                </a:lnTo>
                <a:lnTo>
                  <a:pt x="1028" y="7695"/>
                </a:lnTo>
                <a:lnTo>
                  <a:pt x="1043" y="7716"/>
                </a:lnTo>
                <a:lnTo>
                  <a:pt x="1058" y="7733"/>
                </a:lnTo>
                <a:lnTo>
                  <a:pt x="1075" y="7748"/>
                </a:lnTo>
                <a:lnTo>
                  <a:pt x="1089" y="7765"/>
                </a:lnTo>
                <a:lnTo>
                  <a:pt x="1101" y="7790"/>
                </a:lnTo>
                <a:lnTo>
                  <a:pt x="1109" y="7820"/>
                </a:lnTo>
                <a:lnTo>
                  <a:pt x="1116" y="7852"/>
                </a:lnTo>
                <a:lnTo>
                  <a:pt x="1122" y="7885"/>
                </a:lnTo>
                <a:lnTo>
                  <a:pt x="1125" y="7916"/>
                </a:lnTo>
                <a:lnTo>
                  <a:pt x="1130" y="7943"/>
                </a:lnTo>
                <a:lnTo>
                  <a:pt x="1134" y="7962"/>
                </a:lnTo>
                <a:lnTo>
                  <a:pt x="1138" y="7977"/>
                </a:lnTo>
                <a:lnTo>
                  <a:pt x="1145" y="7993"/>
                </a:lnTo>
                <a:lnTo>
                  <a:pt x="1152" y="8010"/>
                </a:lnTo>
                <a:lnTo>
                  <a:pt x="1159" y="8027"/>
                </a:lnTo>
                <a:lnTo>
                  <a:pt x="1165" y="8045"/>
                </a:lnTo>
                <a:lnTo>
                  <a:pt x="1169" y="8064"/>
                </a:lnTo>
                <a:lnTo>
                  <a:pt x="1171" y="8085"/>
                </a:lnTo>
                <a:lnTo>
                  <a:pt x="1169" y="8107"/>
                </a:lnTo>
                <a:lnTo>
                  <a:pt x="1159" y="8154"/>
                </a:lnTo>
                <a:lnTo>
                  <a:pt x="1150" y="8199"/>
                </a:lnTo>
                <a:lnTo>
                  <a:pt x="1143" y="8242"/>
                </a:lnTo>
                <a:lnTo>
                  <a:pt x="1143" y="8277"/>
                </a:lnTo>
                <a:lnTo>
                  <a:pt x="1148" y="8297"/>
                </a:lnTo>
                <a:lnTo>
                  <a:pt x="1155" y="8321"/>
                </a:lnTo>
                <a:lnTo>
                  <a:pt x="1164" y="8350"/>
                </a:lnTo>
                <a:lnTo>
                  <a:pt x="1176" y="8380"/>
                </a:lnTo>
                <a:lnTo>
                  <a:pt x="1189" y="8411"/>
                </a:lnTo>
                <a:lnTo>
                  <a:pt x="1203" y="8440"/>
                </a:lnTo>
                <a:lnTo>
                  <a:pt x="1216" y="8466"/>
                </a:lnTo>
                <a:lnTo>
                  <a:pt x="1229" y="8487"/>
                </a:lnTo>
                <a:lnTo>
                  <a:pt x="1224" y="8520"/>
                </a:lnTo>
                <a:lnTo>
                  <a:pt x="1223" y="8562"/>
                </a:lnTo>
                <a:lnTo>
                  <a:pt x="1229" y="8605"/>
                </a:lnTo>
                <a:lnTo>
                  <a:pt x="1244" y="8643"/>
                </a:lnTo>
                <a:lnTo>
                  <a:pt x="1243" y="8677"/>
                </a:lnTo>
                <a:lnTo>
                  <a:pt x="1246" y="8712"/>
                </a:lnTo>
                <a:lnTo>
                  <a:pt x="1256" y="8747"/>
                </a:lnTo>
                <a:lnTo>
                  <a:pt x="1272" y="8783"/>
                </a:lnTo>
                <a:lnTo>
                  <a:pt x="1281" y="8799"/>
                </a:lnTo>
                <a:lnTo>
                  <a:pt x="1288" y="8813"/>
                </a:lnTo>
                <a:lnTo>
                  <a:pt x="1292" y="8825"/>
                </a:lnTo>
                <a:lnTo>
                  <a:pt x="1296" y="8835"/>
                </a:lnTo>
                <a:lnTo>
                  <a:pt x="1299" y="8845"/>
                </a:lnTo>
                <a:lnTo>
                  <a:pt x="1303" y="8856"/>
                </a:lnTo>
                <a:lnTo>
                  <a:pt x="1308" y="8869"/>
                </a:lnTo>
                <a:lnTo>
                  <a:pt x="1312" y="8885"/>
                </a:lnTo>
                <a:lnTo>
                  <a:pt x="1319" y="8901"/>
                </a:lnTo>
                <a:lnTo>
                  <a:pt x="1328" y="8916"/>
                </a:lnTo>
                <a:lnTo>
                  <a:pt x="1337" y="8927"/>
                </a:lnTo>
                <a:lnTo>
                  <a:pt x="1349" y="8935"/>
                </a:lnTo>
                <a:lnTo>
                  <a:pt x="1362" y="8940"/>
                </a:lnTo>
                <a:lnTo>
                  <a:pt x="1375" y="8943"/>
                </a:lnTo>
                <a:lnTo>
                  <a:pt x="1390" y="8940"/>
                </a:lnTo>
                <a:lnTo>
                  <a:pt x="1406" y="8935"/>
                </a:lnTo>
                <a:lnTo>
                  <a:pt x="1425" y="8929"/>
                </a:lnTo>
                <a:lnTo>
                  <a:pt x="1445" y="8927"/>
                </a:lnTo>
                <a:lnTo>
                  <a:pt x="1467" y="8924"/>
                </a:lnTo>
                <a:lnTo>
                  <a:pt x="1490" y="8923"/>
                </a:lnTo>
                <a:lnTo>
                  <a:pt x="1513" y="8924"/>
                </a:lnTo>
                <a:lnTo>
                  <a:pt x="1536" y="8924"/>
                </a:lnTo>
                <a:lnTo>
                  <a:pt x="1557" y="8924"/>
                </a:lnTo>
                <a:lnTo>
                  <a:pt x="1577" y="8923"/>
                </a:lnTo>
                <a:lnTo>
                  <a:pt x="1586" y="8922"/>
                </a:lnTo>
                <a:lnTo>
                  <a:pt x="1598" y="8922"/>
                </a:lnTo>
                <a:lnTo>
                  <a:pt x="1610" y="8919"/>
                </a:lnTo>
                <a:lnTo>
                  <a:pt x="1621" y="8918"/>
                </a:lnTo>
                <a:lnTo>
                  <a:pt x="1634" y="8917"/>
                </a:lnTo>
                <a:lnTo>
                  <a:pt x="1649" y="8915"/>
                </a:lnTo>
                <a:lnTo>
                  <a:pt x="1663" y="8912"/>
                </a:lnTo>
                <a:lnTo>
                  <a:pt x="1677" y="8908"/>
                </a:lnTo>
                <a:lnTo>
                  <a:pt x="1691" y="8906"/>
                </a:lnTo>
                <a:lnTo>
                  <a:pt x="1705" y="8902"/>
                </a:lnTo>
                <a:lnTo>
                  <a:pt x="1719" y="8897"/>
                </a:lnTo>
                <a:lnTo>
                  <a:pt x="1733" y="8893"/>
                </a:lnTo>
                <a:lnTo>
                  <a:pt x="1747" y="8888"/>
                </a:lnTo>
                <a:lnTo>
                  <a:pt x="1761" y="8881"/>
                </a:lnTo>
                <a:lnTo>
                  <a:pt x="1774" y="8875"/>
                </a:lnTo>
                <a:lnTo>
                  <a:pt x="1786" y="8868"/>
                </a:lnTo>
                <a:lnTo>
                  <a:pt x="1808" y="8855"/>
                </a:lnTo>
                <a:lnTo>
                  <a:pt x="1827" y="8845"/>
                </a:lnTo>
                <a:lnTo>
                  <a:pt x="1846" y="8837"/>
                </a:lnTo>
                <a:lnTo>
                  <a:pt x="1864" y="8834"/>
                </a:lnTo>
                <a:lnTo>
                  <a:pt x="1881" y="8831"/>
                </a:lnTo>
                <a:lnTo>
                  <a:pt x="1900" y="8830"/>
                </a:lnTo>
                <a:lnTo>
                  <a:pt x="1922" y="8830"/>
                </a:lnTo>
                <a:lnTo>
                  <a:pt x="1947" y="8832"/>
                </a:lnTo>
                <a:lnTo>
                  <a:pt x="1961" y="8834"/>
                </a:lnTo>
                <a:lnTo>
                  <a:pt x="1977" y="8835"/>
                </a:lnTo>
                <a:lnTo>
                  <a:pt x="1993" y="8835"/>
                </a:lnTo>
                <a:lnTo>
                  <a:pt x="2009" y="8836"/>
                </a:lnTo>
                <a:lnTo>
                  <a:pt x="2027" y="8836"/>
                </a:lnTo>
                <a:lnTo>
                  <a:pt x="2045" y="8836"/>
                </a:lnTo>
                <a:lnTo>
                  <a:pt x="2062" y="8836"/>
                </a:lnTo>
                <a:lnTo>
                  <a:pt x="2080" y="8835"/>
                </a:lnTo>
                <a:lnTo>
                  <a:pt x="2099" y="8834"/>
                </a:lnTo>
                <a:lnTo>
                  <a:pt x="2116" y="8832"/>
                </a:lnTo>
                <a:lnTo>
                  <a:pt x="2135" y="8831"/>
                </a:lnTo>
                <a:lnTo>
                  <a:pt x="2153" y="8829"/>
                </a:lnTo>
                <a:lnTo>
                  <a:pt x="2170" y="8826"/>
                </a:lnTo>
                <a:lnTo>
                  <a:pt x="2188" y="8823"/>
                </a:lnTo>
                <a:lnTo>
                  <a:pt x="2205" y="8819"/>
                </a:lnTo>
                <a:lnTo>
                  <a:pt x="2220" y="8814"/>
                </a:lnTo>
                <a:lnTo>
                  <a:pt x="2236" y="8809"/>
                </a:lnTo>
                <a:lnTo>
                  <a:pt x="2253" y="8804"/>
                </a:lnTo>
                <a:lnTo>
                  <a:pt x="2272" y="8799"/>
                </a:lnTo>
                <a:lnTo>
                  <a:pt x="2290" y="8794"/>
                </a:lnTo>
                <a:lnTo>
                  <a:pt x="2309" y="8790"/>
                </a:lnTo>
                <a:lnTo>
                  <a:pt x="2330" y="8785"/>
                </a:lnTo>
                <a:lnTo>
                  <a:pt x="2350" y="8781"/>
                </a:lnTo>
                <a:lnTo>
                  <a:pt x="2372" y="8776"/>
                </a:lnTo>
                <a:lnTo>
                  <a:pt x="2392" y="8772"/>
                </a:lnTo>
                <a:lnTo>
                  <a:pt x="2413" y="8769"/>
                </a:lnTo>
                <a:lnTo>
                  <a:pt x="2433" y="8765"/>
                </a:lnTo>
                <a:lnTo>
                  <a:pt x="2453" y="8761"/>
                </a:lnTo>
                <a:lnTo>
                  <a:pt x="2473" y="8759"/>
                </a:lnTo>
                <a:lnTo>
                  <a:pt x="2491" y="8756"/>
                </a:lnTo>
                <a:lnTo>
                  <a:pt x="2509" y="8755"/>
                </a:lnTo>
                <a:lnTo>
                  <a:pt x="2527" y="8754"/>
                </a:lnTo>
                <a:lnTo>
                  <a:pt x="2544" y="8753"/>
                </a:lnTo>
                <a:lnTo>
                  <a:pt x="2563" y="8752"/>
                </a:lnTo>
                <a:lnTo>
                  <a:pt x="2582" y="8749"/>
                </a:lnTo>
                <a:lnTo>
                  <a:pt x="2602" y="8747"/>
                </a:lnTo>
                <a:lnTo>
                  <a:pt x="2623" y="8743"/>
                </a:lnTo>
                <a:lnTo>
                  <a:pt x="2643" y="8739"/>
                </a:lnTo>
                <a:lnTo>
                  <a:pt x="2664" y="8736"/>
                </a:lnTo>
                <a:lnTo>
                  <a:pt x="2684" y="8731"/>
                </a:lnTo>
                <a:lnTo>
                  <a:pt x="2704" y="8727"/>
                </a:lnTo>
                <a:lnTo>
                  <a:pt x="2723" y="8723"/>
                </a:lnTo>
                <a:lnTo>
                  <a:pt x="2742" y="8719"/>
                </a:lnTo>
                <a:lnTo>
                  <a:pt x="2760" y="8715"/>
                </a:lnTo>
                <a:lnTo>
                  <a:pt x="2775" y="8711"/>
                </a:lnTo>
                <a:lnTo>
                  <a:pt x="2789" y="8707"/>
                </a:lnTo>
                <a:lnTo>
                  <a:pt x="2801" y="8704"/>
                </a:lnTo>
                <a:lnTo>
                  <a:pt x="2811" y="8701"/>
                </a:lnTo>
                <a:lnTo>
                  <a:pt x="2821" y="8699"/>
                </a:lnTo>
                <a:lnTo>
                  <a:pt x="2832" y="8699"/>
                </a:lnTo>
                <a:lnTo>
                  <a:pt x="2844" y="8698"/>
                </a:lnTo>
                <a:lnTo>
                  <a:pt x="2858" y="8699"/>
                </a:lnTo>
                <a:lnTo>
                  <a:pt x="2872" y="8699"/>
                </a:lnTo>
                <a:lnTo>
                  <a:pt x="2889" y="8700"/>
                </a:lnTo>
                <a:lnTo>
                  <a:pt x="2905" y="8700"/>
                </a:lnTo>
                <a:lnTo>
                  <a:pt x="2923" y="8700"/>
                </a:lnTo>
                <a:lnTo>
                  <a:pt x="2941" y="8700"/>
                </a:lnTo>
                <a:lnTo>
                  <a:pt x="2961" y="8699"/>
                </a:lnTo>
                <a:lnTo>
                  <a:pt x="2981" y="8695"/>
                </a:lnTo>
                <a:lnTo>
                  <a:pt x="3002" y="8692"/>
                </a:lnTo>
                <a:lnTo>
                  <a:pt x="3023" y="8687"/>
                </a:lnTo>
                <a:lnTo>
                  <a:pt x="3045" y="8678"/>
                </a:lnTo>
                <a:lnTo>
                  <a:pt x="3068" y="8669"/>
                </a:lnTo>
                <a:lnTo>
                  <a:pt x="3091" y="8657"/>
                </a:lnTo>
                <a:lnTo>
                  <a:pt x="3113" y="8645"/>
                </a:lnTo>
                <a:lnTo>
                  <a:pt x="3132" y="8636"/>
                </a:lnTo>
                <a:lnTo>
                  <a:pt x="3150" y="8629"/>
                </a:lnTo>
                <a:lnTo>
                  <a:pt x="3165" y="8624"/>
                </a:lnTo>
                <a:lnTo>
                  <a:pt x="3179" y="8622"/>
                </a:lnTo>
                <a:lnTo>
                  <a:pt x="3192" y="8619"/>
                </a:lnTo>
                <a:lnTo>
                  <a:pt x="3205" y="8618"/>
                </a:lnTo>
                <a:lnTo>
                  <a:pt x="3216" y="8618"/>
                </a:lnTo>
                <a:lnTo>
                  <a:pt x="3227" y="8618"/>
                </a:lnTo>
                <a:lnTo>
                  <a:pt x="3238" y="8618"/>
                </a:lnTo>
                <a:lnTo>
                  <a:pt x="3250" y="8618"/>
                </a:lnTo>
                <a:lnTo>
                  <a:pt x="3263" y="8617"/>
                </a:lnTo>
                <a:lnTo>
                  <a:pt x="3276" y="8614"/>
                </a:lnTo>
                <a:lnTo>
                  <a:pt x="3291" y="8611"/>
                </a:lnTo>
                <a:lnTo>
                  <a:pt x="3306" y="8605"/>
                </a:lnTo>
                <a:lnTo>
                  <a:pt x="3325" y="8597"/>
                </a:lnTo>
                <a:lnTo>
                  <a:pt x="3345" y="8590"/>
                </a:lnTo>
                <a:lnTo>
                  <a:pt x="3366" y="8582"/>
                </a:lnTo>
                <a:lnTo>
                  <a:pt x="3387" y="8579"/>
                </a:lnTo>
                <a:lnTo>
                  <a:pt x="3408" y="8575"/>
                </a:lnTo>
                <a:lnTo>
                  <a:pt x="3431" y="8573"/>
                </a:lnTo>
                <a:lnTo>
                  <a:pt x="3452" y="8571"/>
                </a:lnTo>
                <a:lnTo>
                  <a:pt x="3474" y="8570"/>
                </a:lnTo>
                <a:lnTo>
                  <a:pt x="3495" y="8570"/>
                </a:lnTo>
                <a:lnTo>
                  <a:pt x="3517" y="8571"/>
                </a:lnTo>
                <a:lnTo>
                  <a:pt x="3537" y="8573"/>
                </a:lnTo>
                <a:lnTo>
                  <a:pt x="3555" y="8574"/>
                </a:lnTo>
                <a:lnTo>
                  <a:pt x="3573" y="8575"/>
                </a:lnTo>
                <a:lnTo>
                  <a:pt x="3590" y="8576"/>
                </a:lnTo>
                <a:lnTo>
                  <a:pt x="3605" y="8578"/>
                </a:lnTo>
                <a:lnTo>
                  <a:pt x="3619" y="8579"/>
                </a:lnTo>
                <a:lnTo>
                  <a:pt x="3631" y="8579"/>
                </a:lnTo>
                <a:lnTo>
                  <a:pt x="3635" y="8576"/>
                </a:lnTo>
                <a:lnTo>
                  <a:pt x="3644" y="8574"/>
                </a:lnTo>
                <a:lnTo>
                  <a:pt x="3653" y="8571"/>
                </a:lnTo>
                <a:lnTo>
                  <a:pt x="3665" y="8568"/>
                </a:lnTo>
                <a:lnTo>
                  <a:pt x="3677" y="8564"/>
                </a:lnTo>
                <a:lnTo>
                  <a:pt x="3691" y="8560"/>
                </a:lnTo>
                <a:lnTo>
                  <a:pt x="3706" y="8557"/>
                </a:lnTo>
                <a:lnTo>
                  <a:pt x="3721" y="8553"/>
                </a:lnTo>
                <a:lnTo>
                  <a:pt x="3738" y="8549"/>
                </a:lnTo>
                <a:lnTo>
                  <a:pt x="3753" y="8545"/>
                </a:lnTo>
                <a:lnTo>
                  <a:pt x="3768" y="8541"/>
                </a:lnTo>
                <a:lnTo>
                  <a:pt x="3784" y="8537"/>
                </a:lnTo>
                <a:lnTo>
                  <a:pt x="3799" y="8532"/>
                </a:lnTo>
                <a:lnTo>
                  <a:pt x="3812" y="8529"/>
                </a:lnTo>
                <a:lnTo>
                  <a:pt x="3823" y="8526"/>
                </a:lnTo>
                <a:lnTo>
                  <a:pt x="3834" y="8522"/>
                </a:lnTo>
                <a:lnTo>
                  <a:pt x="3845" y="8522"/>
                </a:lnTo>
                <a:lnTo>
                  <a:pt x="3858" y="8522"/>
                </a:lnTo>
                <a:lnTo>
                  <a:pt x="3874" y="8522"/>
                </a:lnTo>
                <a:lnTo>
                  <a:pt x="3893" y="8521"/>
                </a:lnTo>
                <a:lnTo>
                  <a:pt x="3913" y="8520"/>
                </a:lnTo>
                <a:lnTo>
                  <a:pt x="3935" y="8516"/>
                </a:lnTo>
                <a:lnTo>
                  <a:pt x="3960" y="8511"/>
                </a:lnTo>
                <a:lnTo>
                  <a:pt x="3986" y="8503"/>
                </a:lnTo>
                <a:lnTo>
                  <a:pt x="4000" y="8498"/>
                </a:lnTo>
                <a:lnTo>
                  <a:pt x="4014" y="8492"/>
                </a:lnTo>
                <a:lnTo>
                  <a:pt x="4030" y="8487"/>
                </a:lnTo>
                <a:lnTo>
                  <a:pt x="4047" y="8481"/>
                </a:lnTo>
                <a:lnTo>
                  <a:pt x="4063" y="8475"/>
                </a:lnTo>
                <a:lnTo>
                  <a:pt x="4081" y="8469"/>
                </a:lnTo>
                <a:lnTo>
                  <a:pt x="4097" y="8464"/>
                </a:lnTo>
                <a:lnTo>
                  <a:pt x="4115" y="8458"/>
                </a:lnTo>
                <a:lnTo>
                  <a:pt x="4132" y="8453"/>
                </a:lnTo>
                <a:lnTo>
                  <a:pt x="4148" y="8448"/>
                </a:lnTo>
                <a:lnTo>
                  <a:pt x="4163" y="8443"/>
                </a:lnTo>
                <a:lnTo>
                  <a:pt x="4177" y="8440"/>
                </a:lnTo>
                <a:lnTo>
                  <a:pt x="4191" y="8437"/>
                </a:lnTo>
                <a:lnTo>
                  <a:pt x="4203" y="8435"/>
                </a:lnTo>
                <a:lnTo>
                  <a:pt x="4214" y="8434"/>
                </a:lnTo>
                <a:lnTo>
                  <a:pt x="4222" y="8434"/>
                </a:lnTo>
                <a:lnTo>
                  <a:pt x="4237" y="8435"/>
                </a:lnTo>
                <a:lnTo>
                  <a:pt x="4253" y="8435"/>
                </a:lnTo>
                <a:lnTo>
                  <a:pt x="4266" y="8437"/>
                </a:lnTo>
                <a:lnTo>
                  <a:pt x="4278" y="8438"/>
                </a:lnTo>
                <a:lnTo>
                  <a:pt x="4288" y="8438"/>
                </a:lnTo>
                <a:lnTo>
                  <a:pt x="4295" y="8439"/>
                </a:lnTo>
                <a:lnTo>
                  <a:pt x="4301" y="8439"/>
                </a:lnTo>
                <a:lnTo>
                  <a:pt x="4302" y="8439"/>
                </a:lnTo>
                <a:lnTo>
                  <a:pt x="4310" y="8437"/>
                </a:lnTo>
                <a:lnTo>
                  <a:pt x="4323" y="8432"/>
                </a:lnTo>
                <a:lnTo>
                  <a:pt x="4340" y="8427"/>
                </a:lnTo>
                <a:lnTo>
                  <a:pt x="4357" y="8422"/>
                </a:lnTo>
                <a:lnTo>
                  <a:pt x="4378" y="8415"/>
                </a:lnTo>
                <a:lnTo>
                  <a:pt x="4400" y="8408"/>
                </a:lnTo>
                <a:lnTo>
                  <a:pt x="4422" y="8401"/>
                </a:lnTo>
                <a:lnTo>
                  <a:pt x="4445" y="8395"/>
                </a:lnTo>
                <a:lnTo>
                  <a:pt x="4468" y="8388"/>
                </a:lnTo>
                <a:lnTo>
                  <a:pt x="4489" y="8382"/>
                </a:lnTo>
                <a:lnTo>
                  <a:pt x="4509" y="8375"/>
                </a:lnTo>
                <a:lnTo>
                  <a:pt x="4527" y="8370"/>
                </a:lnTo>
                <a:lnTo>
                  <a:pt x="4541" y="8366"/>
                </a:lnTo>
                <a:lnTo>
                  <a:pt x="4552" y="8362"/>
                </a:lnTo>
                <a:lnTo>
                  <a:pt x="4559" y="8361"/>
                </a:lnTo>
                <a:lnTo>
                  <a:pt x="4562" y="8359"/>
                </a:lnTo>
                <a:lnTo>
                  <a:pt x="4575" y="8359"/>
                </a:lnTo>
                <a:lnTo>
                  <a:pt x="4590" y="8361"/>
                </a:lnTo>
                <a:lnTo>
                  <a:pt x="4606" y="8362"/>
                </a:lnTo>
                <a:lnTo>
                  <a:pt x="4625" y="8363"/>
                </a:lnTo>
                <a:lnTo>
                  <a:pt x="4644" y="8366"/>
                </a:lnTo>
                <a:lnTo>
                  <a:pt x="4663" y="8367"/>
                </a:lnTo>
                <a:lnTo>
                  <a:pt x="4682" y="8368"/>
                </a:lnTo>
                <a:lnTo>
                  <a:pt x="4698" y="8368"/>
                </a:lnTo>
                <a:lnTo>
                  <a:pt x="4715" y="8367"/>
                </a:lnTo>
                <a:lnTo>
                  <a:pt x="4733" y="8366"/>
                </a:lnTo>
                <a:lnTo>
                  <a:pt x="4752" y="8363"/>
                </a:lnTo>
                <a:lnTo>
                  <a:pt x="4772" y="8361"/>
                </a:lnTo>
                <a:lnTo>
                  <a:pt x="4791" y="8358"/>
                </a:lnTo>
                <a:lnTo>
                  <a:pt x="4810" y="8355"/>
                </a:lnTo>
                <a:lnTo>
                  <a:pt x="4826" y="8350"/>
                </a:lnTo>
                <a:lnTo>
                  <a:pt x="4839" y="8345"/>
                </a:lnTo>
                <a:lnTo>
                  <a:pt x="4852" y="8339"/>
                </a:lnTo>
                <a:lnTo>
                  <a:pt x="4865" y="8333"/>
                </a:lnTo>
                <a:lnTo>
                  <a:pt x="4879" y="8326"/>
                </a:lnTo>
                <a:lnTo>
                  <a:pt x="4895" y="8321"/>
                </a:lnTo>
                <a:lnTo>
                  <a:pt x="4910" y="8317"/>
                </a:lnTo>
                <a:lnTo>
                  <a:pt x="4927" y="8314"/>
                </a:lnTo>
                <a:lnTo>
                  <a:pt x="4945" y="8312"/>
                </a:lnTo>
                <a:lnTo>
                  <a:pt x="4964" y="8312"/>
                </a:lnTo>
                <a:lnTo>
                  <a:pt x="4983" y="8312"/>
                </a:lnTo>
                <a:lnTo>
                  <a:pt x="5003" y="8309"/>
                </a:lnTo>
                <a:lnTo>
                  <a:pt x="5021" y="8307"/>
                </a:lnTo>
                <a:lnTo>
                  <a:pt x="5040" y="8304"/>
                </a:lnTo>
                <a:lnTo>
                  <a:pt x="5057" y="8299"/>
                </a:lnTo>
                <a:lnTo>
                  <a:pt x="5073" y="8296"/>
                </a:lnTo>
                <a:lnTo>
                  <a:pt x="5087" y="8291"/>
                </a:lnTo>
                <a:lnTo>
                  <a:pt x="5099" y="8286"/>
                </a:lnTo>
                <a:lnTo>
                  <a:pt x="5111" y="8282"/>
                </a:lnTo>
                <a:lnTo>
                  <a:pt x="5126" y="8279"/>
                </a:lnTo>
                <a:lnTo>
                  <a:pt x="5144" y="8276"/>
                </a:lnTo>
                <a:lnTo>
                  <a:pt x="5163" y="8274"/>
                </a:lnTo>
                <a:lnTo>
                  <a:pt x="5181" y="8270"/>
                </a:lnTo>
                <a:lnTo>
                  <a:pt x="5201" y="8266"/>
                </a:lnTo>
                <a:lnTo>
                  <a:pt x="5220" y="8260"/>
                </a:lnTo>
                <a:lnTo>
                  <a:pt x="5239" y="8253"/>
                </a:lnTo>
                <a:lnTo>
                  <a:pt x="5342" y="8260"/>
                </a:lnTo>
                <a:lnTo>
                  <a:pt x="5346" y="8260"/>
                </a:lnTo>
                <a:lnTo>
                  <a:pt x="5355" y="8260"/>
                </a:lnTo>
                <a:lnTo>
                  <a:pt x="5368" y="8260"/>
                </a:lnTo>
                <a:lnTo>
                  <a:pt x="5384" y="8259"/>
                </a:lnTo>
                <a:lnTo>
                  <a:pt x="5400" y="8258"/>
                </a:lnTo>
                <a:lnTo>
                  <a:pt x="5415" y="8257"/>
                </a:lnTo>
                <a:lnTo>
                  <a:pt x="5428" y="8254"/>
                </a:lnTo>
                <a:lnTo>
                  <a:pt x="5438" y="8250"/>
                </a:lnTo>
                <a:lnTo>
                  <a:pt x="5446" y="8246"/>
                </a:lnTo>
                <a:lnTo>
                  <a:pt x="5460" y="8238"/>
                </a:lnTo>
                <a:lnTo>
                  <a:pt x="5476" y="8230"/>
                </a:lnTo>
                <a:lnTo>
                  <a:pt x="5496" y="8220"/>
                </a:lnTo>
                <a:lnTo>
                  <a:pt x="5519" y="8210"/>
                </a:lnTo>
                <a:lnTo>
                  <a:pt x="5542" y="8200"/>
                </a:lnTo>
                <a:lnTo>
                  <a:pt x="5567" y="8192"/>
                </a:lnTo>
                <a:lnTo>
                  <a:pt x="5590" y="8183"/>
                </a:lnTo>
                <a:lnTo>
                  <a:pt x="5603" y="8179"/>
                </a:lnTo>
                <a:lnTo>
                  <a:pt x="5616" y="8177"/>
                </a:lnTo>
                <a:lnTo>
                  <a:pt x="5632" y="8173"/>
                </a:lnTo>
                <a:lnTo>
                  <a:pt x="5648" y="8171"/>
                </a:lnTo>
                <a:lnTo>
                  <a:pt x="5666" y="8168"/>
                </a:lnTo>
                <a:lnTo>
                  <a:pt x="5683" y="8166"/>
                </a:lnTo>
                <a:lnTo>
                  <a:pt x="5702" y="8165"/>
                </a:lnTo>
                <a:lnTo>
                  <a:pt x="5723" y="8163"/>
                </a:lnTo>
                <a:lnTo>
                  <a:pt x="5743" y="8161"/>
                </a:lnTo>
                <a:lnTo>
                  <a:pt x="5764" y="8160"/>
                </a:lnTo>
                <a:lnTo>
                  <a:pt x="5787" y="8159"/>
                </a:lnTo>
                <a:lnTo>
                  <a:pt x="5809" y="8159"/>
                </a:lnTo>
                <a:lnTo>
                  <a:pt x="5832" y="8157"/>
                </a:lnTo>
                <a:lnTo>
                  <a:pt x="5855" y="8156"/>
                </a:lnTo>
                <a:lnTo>
                  <a:pt x="5877" y="8156"/>
                </a:lnTo>
                <a:lnTo>
                  <a:pt x="5901" y="8155"/>
                </a:lnTo>
                <a:lnTo>
                  <a:pt x="5921" y="8154"/>
                </a:lnTo>
                <a:lnTo>
                  <a:pt x="5935" y="8151"/>
                </a:lnTo>
                <a:lnTo>
                  <a:pt x="5947" y="8147"/>
                </a:lnTo>
                <a:lnTo>
                  <a:pt x="5957" y="8143"/>
                </a:lnTo>
                <a:lnTo>
                  <a:pt x="5966" y="8136"/>
                </a:lnTo>
                <a:lnTo>
                  <a:pt x="5975" y="8132"/>
                </a:lnTo>
                <a:lnTo>
                  <a:pt x="5986" y="8125"/>
                </a:lnTo>
                <a:lnTo>
                  <a:pt x="6000" y="8121"/>
                </a:lnTo>
                <a:lnTo>
                  <a:pt x="6016" y="8116"/>
                </a:lnTo>
                <a:lnTo>
                  <a:pt x="6033" y="8108"/>
                </a:lnTo>
                <a:lnTo>
                  <a:pt x="6051" y="8101"/>
                </a:lnTo>
                <a:lnTo>
                  <a:pt x="6070" y="8094"/>
                </a:lnTo>
                <a:lnTo>
                  <a:pt x="6090" y="8085"/>
                </a:lnTo>
                <a:lnTo>
                  <a:pt x="6112" y="8076"/>
                </a:lnTo>
                <a:lnTo>
                  <a:pt x="6135" y="8069"/>
                </a:lnTo>
                <a:lnTo>
                  <a:pt x="6160" y="806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389440" y="174395"/>
            <a:ext cx="8579296" cy="1143000"/>
          </a:xfrm>
        </p:spPr>
        <p:txBody>
          <a:bodyPr/>
          <a:lstStyle/>
          <a:p>
            <a:r>
              <a:rPr lang="en-US" dirty="0">
                <a:ln w="19050" cmpd="sng">
                  <a:noFill/>
                  <a:prstDash val="solid"/>
                  <a:miter lim="800000"/>
                </a:ln>
                <a:solidFill>
                  <a:srgbClr val="9437FF"/>
                </a:solidFill>
              </a:rPr>
              <a:t>6. Employ Delight</a:t>
            </a:r>
          </a:p>
        </p:txBody>
      </p:sp>
      <p:sp>
        <p:nvSpPr>
          <p:cNvPr id="3" name="Content Placeholder 2"/>
          <p:cNvSpPr>
            <a:spLocks noGrp="1"/>
          </p:cNvSpPr>
          <p:nvPr>
            <p:ph idx="1"/>
          </p:nvPr>
        </p:nvSpPr>
        <p:spPr>
          <a:xfrm>
            <a:off x="4788024" y="1556793"/>
            <a:ext cx="3888432" cy="4459200"/>
          </a:xfrm>
        </p:spPr>
        <p:txBody>
          <a:bodyPr>
            <a:noAutofit/>
          </a:bodyPr>
          <a:lstStyle/>
          <a:p>
            <a:pPr>
              <a:spcBef>
                <a:spcPts val="0"/>
              </a:spcBef>
            </a:pPr>
            <a:r>
              <a:rPr lang="en-US" sz="4000" b="1" dirty="0">
                <a:latin typeface="Calibri" panose="020F0502020204030204" pitchFamily="34" charset="0"/>
                <a:cs typeface="Calibri" panose="020F0502020204030204" pitchFamily="34" charset="0"/>
              </a:rPr>
              <a:t>Your kids will learn more when they enjoy the process. Make learning about God fun!</a:t>
            </a:r>
          </a:p>
        </p:txBody>
      </p:sp>
      <p:pic>
        <p:nvPicPr>
          <p:cNvPr id="3075" name="Picture 3" descr="C:\Users\mugandat\AppData\Local\Microsoft\Windows\Temporary Internet Files\Content.IE5\YW5Q20UR\MC9002870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807" y="2286060"/>
            <a:ext cx="331370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1518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a:spLocks/>
          </p:cNvSpPr>
          <p:nvPr/>
        </p:nvSpPr>
        <p:spPr bwMode="auto">
          <a:xfrm rot="20906996" flipH="1">
            <a:off x="3617448" y="1098632"/>
            <a:ext cx="5735353" cy="5826576"/>
          </a:xfrm>
          <a:custGeom>
            <a:avLst/>
            <a:gdLst>
              <a:gd name="T0" fmla="*/ 72188 w 6188"/>
              <a:gd name="T1" fmla="*/ 542680 h 8622"/>
              <a:gd name="T2" fmla="*/ 82803 w 6188"/>
              <a:gd name="T3" fmla="*/ 672490 h 8622"/>
              <a:gd name="T4" fmla="*/ 150745 w 6188"/>
              <a:gd name="T5" fmla="*/ 899658 h 8622"/>
              <a:gd name="T6" fmla="*/ 192147 w 6188"/>
              <a:gd name="T7" fmla="*/ 1225987 h 8622"/>
              <a:gd name="T8" fmla="*/ 281320 w 6188"/>
              <a:gd name="T9" fmla="*/ 1525874 h 8622"/>
              <a:gd name="T10" fmla="*/ 376862 w 6188"/>
              <a:gd name="T11" fmla="*/ 1824558 h 8622"/>
              <a:gd name="T12" fmla="*/ 486205 w 6188"/>
              <a:gd name="T13" fmla="*/ 2163507 h 8622"/>
              <a:gd name="T14" fmla="*/ 549900 w 6188"/>
              <a:gd name="T15" fmla="*/ 2513875 h 8622"/>
              <a:gd name="T16" fmla="*/ 742047 w 6188"/>
              <a:gd name="T17" fmla="*/ 2964005 h 8622"/>
              <a:gd name="T18" fmla="*/ 840774 w 6188"/>
              <a:gd name="T19" fmla="*/ 3397908 h 8622"/>
              <a:gd name="T20" fmla="*/ 954363 w 6188"/>
              <a:gd name="T21" fmla="*/ 3786137 h 8622"/>
              <a:gd name="T22" fmla="*/ 1088123 w 6188"/>
              <a:gd name="T23" fmla="*/ 4022320 h 8622"/>
              <a:gd name="T24" fmla="*/ 1195343 w 6188"/>
              <a:gd name="T25" fmla="*/ 4292758 h 8622"/>
              <a:gd name="T26" fmla="*/ 1282392 w 6188"/>
              <a:gd name="T27" fmla="*/ 4595048 h 8622"/>
              <a:gd name="T28" fmla="*/ 1352457 w 6188"/>
              <a:gd name="T29" fmla="*/ 4900944 h 8622"/>
              <a:gd name="T30" fmla="*/ 1452246 w 6188"/>
              <a:gd name="T31" fmla="*/ 5165975 h 8622"/>
              <a:gd name="T32" fmla="*/ 1699594 w 6188"/>
              <a:gd name="T33" fmla="*/ 5170181 h 8622"/>
              <a:gd name="T34" fmla="*/ 1991530 w 6188"/>
              <a:gd name="T35" fmla="*/ 5117296 h 8622"/>
              <a:gd name="T36" fmla="*/ 2202785 w 6188"/>
              <a:gd name="T37" fmla="*/ 5116695 h 8622"/>
              <a:gd name="T38" fmla="*/ 2468181 w 6188"/>
              <a:gd name="T39" fmla="*/ 5065612 h 8622"/>
              <a:gd name="T40" fmla="*/ 2753747 w 6188"/>
              <a:gd name="T41" fmla="*/ 5021741 h 8622"/>
              <a:gd name="T42" fmla="*/ 3078591 w 6188"/>
              <a:gd name="T43" fmla="*/ 4985682 h 8622"/>
              <a:gd name="T44" fmla="*/ 3351418 w 6188"/>
              <a:gd name="T45" fmla="*/ 4967052 h 8622"/>
              <a:gd name="T46" fmla="*/ 3790913 w 6188"/>
              <a:gd name="T47" fmla="*/ 4905752 h 8622"/>
              <a:gd name="T48" fmla="*/ 4058432 w 6188"/>
              <a:gd name="T49" fmla="*/ 4857674 h 8622"/>
              <a:gd name="T50" fmla="*/ 4313212 w 6188"/>
              <a:gd name="T51" fmla="*/ 4810798 h 8622"/>
              <a:gd name="T52" fmla="*/ 4555254 w 6188"/>
              <a:gd name="T53" fmla="*/ 4799379 h 8622"/>
              <a:gd name="T54" fmla="*/ 4833388 w 6188"/>
              <a:gd name="T55" fmla="*/ 4780749 h 8622"/>
              <a:gd name="T56" fmla="*/ 5071183 w 6188"/>
              <a:gd name="T57" fmla="*/ 4759715 h 8622"/>
              <a:gd name="T58" fmla="*/ 5406643 w 6188"/>
              <a:gd name="T59" fmla="*/ 4696012 h 8622"/>
              <a:gd name="T60" fmla="*/ 5674162 w 6188"/>
              <a:gd name="T61" fmla="*/ 4660554 h 8622"/>
              <a:gd name="T62" fmla="*/ 6020238 w 6188"/>
              <a:gd name="T63" fmla="*/ 4650338 h 8622"/>
              <a:gd name="T64" fmla="*/ 6280325 w 6188"/>
              <a:gd name="T65" fmla="*/ 4629304 h 8622"/>
              <a:gd name="T66" fmla="*/ 6509627 w 6188"/>
              <a:gd name="T67" fmla="*/ 4587236 h 8622"/>
              <a:gd name="T68" fmla="*/ 6499012 w 6188"/>
              <a:gd name="T69" fmla="*/ 4438194 h 8622"/>
              <a:gd name="T70" fmla="*/ 6387545 w 6188"/>
              <a:gd name="T71" fmla="*/ 4060782 h 8622"/>
              <a:gd name="T72" fmla="*/ 6277141 w 6188"/>
              <a:gd name="T73" fmla="*/ 3761497 h 8622"/>
              <a:gd name="T74" fmla="*/ 6129581 w 6188"/>
              <a:gd name="T75" fmla="*/ 3414735 h 8622"/>
              <a:gd name="T76" fmla="*/ 6077563 w 6188"/>
              <a:gd name="T77" fmla="*/ 3048141 h 8622"/>
              <a:gd name="T78" fmla="*/ 5957604 w 6188"/>
              <a:gd name="T79" fmla="*/ 2656306 h 8622"/>
              <a:gd name="T80" fmla="*/ 5893909 w 6188"/>
              <a:gd name="T81" fmla="*/ 2357021 h 8622"/>
              <a:gd name="T82" fmla="*/ 5813229 w 6188"/>
              <a:gd name="T83" fmla="*/ 2127448 h 8622"/>
              <a:gd name="T84" fmla="*/ 5783505 w 6188"/>
              <a:gd name="T85" fmla="*/ 1917709 h 8622"/>
              <a:gd name="T86" fmla="*/ 5657176 w 6188"/>
              <a:gd name="T87" fmla="*/ 1477796 h 8622"/>
              <a:gd name="T88" fmla="*/ 5556326 w 6188"/>
              <a:gd name="T89" fmla="*/ 1038483 h 8622"/>
              <a:gd name="T90" fmla="*/ 5499001 w 6188"/>
              <a:gd name="T91" fmla="*/ 731987 h 8622"/>
              <a:gd name="T92" fmla="*/ 5336578 w 6188"/>
              <a:gd name="T93" fmla="*/ 494602 h 8622"/>
              <a:gd name="T94" fmla="*/ 5254837 w 6188"/>
              <a:gd name="T95" fmla="*/ 132815 h 8622"/>
              <a:gd name="T96" fmla="*/ 5071183 w 6188"/>
              <a:gd name="T97" fmla="*/ 7212 h 8622"/>
              <a:gd name="T98" fmla="*/ 4756954 w 6188"/>
              <a:gd name="T99" fmla="*/ 29448 h 8622"/>
              <a:gd name="T100" fmla="*/ 4421494 w 6188"/>
              <a:gd name="T101" fmla="*/ 63102 h 8622"/>
              <a:gd name="T102" fmla="*/ 4064801 w 6188"/>
              <a:gd name="T103" fmla="*/ 103969 h 8622"/>
              <a:gd name="T104" fmla="*/ 3694309 w 6188"/>
              <a:gd name="T105" fmla="*/ 138224 h 8622"/>
              <a:gd name="T106" fmla="*/ 3372649 w 6188"/>
              <a:gd name="T107" fmla="*/ 170677 h 8622"/>
              <a:gd name="T108" fmla="*/ 3070098 w 6188"/>
              <a:gd name="T109" fmla="*/ 216351 h 8622"/>
              <a:gd name="T110" fmla="*/ 2760116 w 6188"/>
              <a:gd name="T111" fmla="*/ 228370 h 8622"/>
              <a:gd name="T112" fmla="*/ 2445888 w 6188"/>
              <a:gd name="T113" fmla="*/ 265030 h 8622"/>
              <a:gd name="T114" fmla="*/ 2161383 w 6188"/>
              <a:gd name="T115" fmla="*/ 301088 h 8622"/>
              <a:gd name="T116" fmla="*/ 1873694 w 6188"/>
              <a:gd name="T117" fmla="*/ 346161 h 8622"/>
              <a:gd name="T118" fmla="*/ 1562650 w 6188"/>
              <a:gd name="T119" fmla="*/ 364791 h 8622"/>
              <a:gd name="T120" fmla="*/ 1239929 w 6188"/>
              <a:gd name="T121" fmla="*/ 400850 h 8622"/>
              <a:gd name="T122" fmla="*/ 846082 w 6188"/>
              <a:gd name="T123" fmla="*/ 447726 h 8622"/>
              <a:gd name="T124" fmla="*/ 470281 w 6188"/>
              <a:gd name="T125" fmla="*/ 472967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88"/>
              <a:gd name="T190" fmla="*/ 0 h 8622"/>
              <a:gd name="T191" fmla="*/ 6188 w 6188"/>
              <a:gd name="T192" fmla="*/ 8622 h 8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88" h="8622">
                <a:moveTo>
                  <a:pt x="228" y="871"/>
                </a:moveTo>
                <a:lnTo>
                  <a:pt x="218" y="871"/>
                </a:lnTo>
                <a:lnTo>
                  <a:pt x="207" y="870"/>
                </a:lnTo>
                <a:lnTo>
                  <a:pt x="195" y="870"/>
                </a:lnTo>
                <a:lnTo>
                  <a:pt x="183" y="870"/>
                </a:lnTo>
                <a:lnTo>
                  <a:pt x="170" y="871"/>
                </a:lnTo>
                <a:lnTo>
                  <a:pt x="159" y="874"/>
                </a:lnTo>
                <a:lnTo>
                  <a:pt x="150" y="876"/>
                </a:lnTo>
                <a:lnTo>
                  <a:pt x="142" y="880"/>
                </a:lnTo>
                <a:lnTo>
                  <a:pt x="135" y="883"/>
                </a:lnTo>
                <a:lnTo>
                  <a:pt x="128" y="885"/>
                </a:lnTo>
                <a:lnTo>
                  <a:pt x="121" y="886"/>
                </a:lnTo>
                <a:lnTo>
                  <a:pt x="114" y="886"/>
                </a:lnTo>
                <a:lnTo>
                  <a:pt x="105" y="887"/>
                </a:lnTo>
                <a:lnTo>
                  <a:pt x="98" y="887"/>
                </a:lnTo>
                <a:lnTo>
                  <a:pt x="91" y="890"/>
                </a:lnTo>
                <a:lnTo>
                  <a:pt x="85" y="895"/>
                </a:lnTo>
                <a:lnTo>
                  <a:pt x="78" y="899"/>
                </a:lnTo>
                <a:lnTo>
                  <a:pt x="68" y="903"/>
                </a:lnTo>
                <a:lnTo>
                  <a:pt x="55" y="907"/>
                </a:lnTo>
                <a:lnTo>
                  <a:pt x="41" y="910"/>
                </a:lnTo>
                <a:lnTo>
                  <a:pt x="28" y="915"/>
                </a:lnTo>
                <a:lnTo>
                  <a:pt x="16" y="921"/>
                </a:lnTo>
                <a:lnTo>
                  <a:pt x="5" y="929"/>
                </a:lnTo>
                <a:lnTo>
                  <a:pt x="0" y="940"/>
                </a:lnTo>
                <a:lnTo>
                  <a:pt x="5" y="955"/>
                </a:lnTo>
                <a:lnTo>
                  <a:pt x="13" y="974"/>
                </a:lnTo>
                <a:lnTo>
                  <a:pt x="20" y="997"/>
                </a:lnTo>
                <a:lnTo>
                  <a:pt x="28" y="1021"/>
                </a:lnTo>
                <a:lnTo>
                  <a:pt x="36" y="1044"/>
                </a:lnTo>
                <a:lnTo>
                  <a:pt x="42" y="1065"/>
                </a:lnTo>
                <a:lnTo>
                  <a:pt x="47" y="1082"/>
                </a:lnTo>
                <a:lnTo>
                  <a:pt x="48" y="1092"/>
                </a:lnTo>
                <a:lnTo>
                  <a:pt x="50" y="1098"/>
                </a:lnTo>
                <a:lnTo>
                  <a:pt x="55" y="1104"/>
                </a:lnTo>
                <a:lnTo>
                  <a:pt x="62" y="1109"/>
                </a:lnTo>
                <a:lnTo>
                  <a:pt x="70" y="1114"/>
                </a:lnTo>
                <a:lnTo>
                  <a:pt x="78" y="1119"/>
                </a:lnTo>
                <a:lnTo>
                  <a:pt x="87" y="1124"/>
                </a:lnTo>
                <a:lnTo>
                  <a:pt x="94" y="1129"/>
                </a:lnTo>
                <a:lnTo>
                  <a:pt x="98" y="1133"/>
                </a:lnTo>
                <a:lnTo>
                  <a:pt x="103" y="1141"/>
                </a:lnTo>
                <a:lnTo>
                  <a:pt x="109" y="1153"/>
                </a:lnTo>
                <a:lnTo>
                  <a:pt x="115" y="1168"/>
                </a:lnTo>
                <a:lnTo>
                  <a:pt x="121" y="1187"/>
                </a:lnTo>
                <a:lnTo>
                  <a:pt x="125" y="1209"/>
                </a:lnTo>
                <a:lnTo>
                  <a:pt x="128" y="1236"/>
                </a:lnTo>
                <a:lnTo>
                  <a:pt x="128" y="1266"/>
                </a:lnTo>
                <a:lnTo>
                  <a:pt x="123" y="1300"/>
                </a:lnTo>
                <a:lnTo>
                  <a:pt x="118" y="1334"/>
                </a:lnTo>
                <a:lnTo>
                  <a:pt x="115" y="1365"/>
                </a:lnTo>
                <a:lnTo>
                  <a:pt x="115" y="1392"/>
                </a:lnTo>
                <a:lnTo>
                  <a:pt x="116" y="1417"/>
                </a:lnTo>
                <a:lnTo>
                  <a:pt x="120" y="1440"/>
                </a:lnTo>
                <a:lnTo>
                  <a:pt x="124" y="1461"/>
                </a:lnTo>
                <a:lnTo>
                  <a:pt x="132" y="1479"/>
                </a:lnTo>
                <a:lnTo>
                  <a:pt x="142" y="1497"/>
                </a:lnTo>
                <a:lnTo>
                  <a:pt x="152" y="1517"/>
                </a:lnTo>
                <a:lnTo>
                  <a:pt x="162" y="1538"/>
                </a:lnTo>
                <a:lnTo>
                  <a:pt x="170" y="1561"/>
                </a:lnTo>
                <a:lnTo>
                  <a:pt x="176" y="1583"/>
                </a:lnTo>
                <a:lnTo>
                  <a:pt x="182" y="1605"/>
                </a:lnTo>
                <a:lnTo>
                  <a:pt x="184" y="1625"/>
                </a:lnTo>
                <a:lnTo>
                  <a:pt x="185" y="1641"/>
                </a:lnTo>
                <a:lnTo>
                  <a:pt x="184" y="1652"/>
                </a:lnTo>
                <a:lnTo>
                  <a:pt x="185" y="1676"/>
                </a:lnTo>
                <a:lnTo>
                  <a:pt x="191" y="1712"/>
                </a:lnTo>
                <a:lnTo>
                  <a:pt x="196" y="1752"/>
                </a:lnTo>
                <a:lnTo>
                  <a:pt x="194" y="1788"/>
                </a:lnTo>
                <a:lnTo>
                  <a:pt x="187" y="1825"/>
                </a:lnTo>
                <a:lnTo>
                  <a:pt x="182" y="1869"/>
                </a:lnTo>
                <a:lnTo>
                  <a:pt x="177" y="1910"/>
                </a:lnTo>
                <a:lnTo>
                  <a:pt x="174" y="1942"/>
                </a:lnTo>
                <a:lnTo>
                  <a:pt x="174" y="1970"/>
                </a:lnTo>
                <a:lnTo>
                  <a:pt x="176" y="2006"/>
                </a:lnTo>
                <a:lnTo>
                  <a:pt x="181" y="2040"/>
                </a:lnTo>
                <a:lnTo>
                  <a:pt x="182" y="2067"/>
                </a:lnTo>
                <a:lnTo>
                  <a:pt x="184" y="2099"/>
                </a:lnTo>
                <a:lnTo>
                  <a:pt x="191" y="2146"/>
                </a:lnTo>
                <a:lnTo>
                  <a:pt x="198" y="2192"/>
                </a:lnTo>
                <a:lnTo>
                  <a:pt x="205" y="2226"/>
                </a:lnTo>
                <a:lnTo>
                  <a:pt x="208" y="2240"/>
                </a:lnTo>
                <a:lnTo>
                  <a:pt x="212" y="2257"/>
                </a:lnTo>
                <a:lnTo>
                  <a:pt x="217" y="2277"/>
                </a:lnTo>
                <a:lnTo>
                  <a:pt x="223" y="2296"/>
                </a:lnTo>
                <a:lnTo>
                  <a:pt x="229" y="2316"/>
                </a:lnTo>
                <a:lnTo>
                  <a:pt x="235" y="2333"/>
                </a:lnTo>
                <a:lnTo>
                  <a:pt x="241" y="2349"/>
                </a:lnTo>
                <a:lnTo>
                  <a:pt x="245" y="2360"/>
                </a:lnTo>
                <a:lnTo>
                  <a:pt x="252" y="2385"/>
                </a:lnTo>
                <a:lnTo>
                  <a:pt x="257" y="2419"/>
                </a:lnTo>
                <a:lnTo>
                  <a:pt x="258" y="2452"/>
                </a:lnTo>
                <a:lnTo>
                  <a:pt x="258" y="2476"/>
                </a:lnTo>
                <a:lnTo>
                  <a:pt x="261" y="2502"/>
                </a:lnTo>
                <a:lnTo>
                  <a:pt x="265" y="2539"/>
                </a:lnTo>
                <a:lnTo>
                  <a:pt x="270" y="2577"/>
                </a:lnTo>
                <a:lnTo>
                  <a:pt x="272" y="2605"/>
                </a:lnTo>
                <a:lnTo>
                  <a:pt x="270" y="2641"/>
                </a:lnTo>
                <a:lnTo>
                  <a:pt x="268" y="2693"/>
                </a:lnTo>
                <a:lnTo>
                  <a:pt x="266" y="2747"/>
                </a:lnTo>
                <a:lnTo>
                  <a:pt x="272" y="2786"/>
                </a:lnTo>
                <a:lnTo>
                  <a:pt x="282" y="2815"/>
                </a:lnTo>
                <a:lnTo>
                  <a:pt x="290" y="2845"/>
                </a:lnTo>
                <a:lnTo>
                  <a:pt x="298" y="2873"/>
                </a:lnTo>
                <a:lnTo>
                  <a:pt x="306" y="2893"/>
                </a:lnTo>
                <a:lnTo>
                  <a:pt x="312" y="2900"/>
                </a:lnTo>
                <a:lnTo>
                  <a:pt x="318" y="2908"/>
                </a:lnTo>
                <a:lnTo>
                  <a:pt x="324" y="2918"/>
                </a:lnTo>
                <a:lnTo>
                  <a:pt x="330" y="2927"/>
                </a:lnTo>
                <a:lnTo>
                  <a:pt x="335" y="2940"/>
                </a:lnTo>
                <a:lnTo>
                  <a:pt x="341" y="2954"/>
                </a:lnTo>
                <a:lnTo>
                  <a:pt x="344" y="2972"/>
                </a:lnTo>
                <a:lnTo>
                  <a:pt x="348" y="2992"/>
                </a:lnTo>
                <a:lnTo>
                  <a:pt x="355" y="3036"/>
                </a:lnTo>
                <a:lnTo>
                  <a:pt x="362" y="3076"/>
                </a:lnTo>
                <a:lnTo>
                  <a:pt x="368" y="3109"/>
                </a:lnTo>
                <a:lnTo>
                  <a:pt x="370" y="3131"/>
                </a:lnTo>
                <a:lnTo>
                  <a:pt x="372" y="3160"/>
                </a:lnTo>
                <a:lnTo>
                  <a:pt x="378" y="3207"/>
                </a:lnTo>
                <a:lnTo>
                  <a:pt x="386" y="3253"/>
                </a:lnTo>
                <a:lnTo>
                  <a:pt x="397" y="3283"/>
                </a:lnTo>
                <a:lnTo>
                  <a:pt x="406" y="3306"/>
                </a:lnTo>
                <a:lnTo>
                  <a:pt x="413" y="3338"/>
                </a:lnTo>
                <a:lnTo>
                  <a:pt x="417" y="3373"/>
                </a:lnTo>
                <a:lnTo>
                  <a:pt x="418" y="3404"/>
                </a:lnTo>
                <a:lnTo>
                  <a:pt x="422" y="3414"/>
                </a:lnTo>
                <a:lnTo>
                  <a:pt x="429" y="3437"/>
                </a:lnTo>
                <a:lnTo>
                  <a:pt x="437" y="3467"/>
                </a:lnTo>
                <a:lnTo>
                  <a:pt x="443" y="3492"/>
                </a:lnTo>
                <a:lnTo>
                  <a:pt x="448" y="3519"/>
                </a:lnTo>
                <a:lnTo>
                  <a:pt x="452" y="3551"/>
                </a:lnTo>
                <a:lnTo>
                  <a:pt x="457" y="3579"/>
                </a:lnTo>
                <a:lnTo>
                  <a:pt x="458" y="3600"/>
                </a:lnTo>
                <a:lnTo>
                  <a:pt x="462" y="3625"/>
                </a:lnTo>
                <a:lnTo>
                  <a:pt x="469" y="3663"/>
                </a:lnTo>
                <a:lnTo>
                  <a:pt x="473" y="3699"/>
                </a:lnTo>
                <a:lnTo>
                  <a:pt x="475" y="3725"/>
                </a:lnTo>
                <a:lnTo>
                  <a:pt x="483" y="3737"/>
                </a:lnTo>
                <a:lnTo>
                  <a:pt x="491" y="3752"/>
                </a:lnTo>
                <a:lnTo>
                  <a:pt x="498" y="3772"/>
                </a:lnTo>
                <a:lnTo>
                  <a:pt x="504" y="3791"/>
                </a:lnTo>
                <a:lnTo>
                  <a:pt x="510" y="3812"/>
                </a:lnTo>
                <a:lnTo>
                  <a:pt x="513" y="3833"/>
                </a:lnTo>
                <a:lnTo>
                  <a:pt x="516" y="3850"/>
                </a:lnTo>
                <a:lnTo>
                  <a:pt x="516" y="3865"/>
                </a:lnTo>
                <a:lnTo>
                  <a:pt x="515" y="3900"/>
                </a:lnTo>
                <a:lnTo>
                  <a:pt x="513" y="3949"/>
                </a:lnTo>
                <a:lnTo>
                  <a:pt x="511" y="4000"/>
                </a:lnTo>
                <a:lnTo>
                  <a:pt x="507" y="4038"/>
                </a:lnTo>
                <a:lnTo>
                  <a:pt x="505" y="4073"/>
                </a:lnTo>
                <a:lnTo>
                  <a:pt x="509" y="4123"/>
                </a:lnTo>
                <a:lnTo>
                  <a:pt x="518" y="4183"/>
                </a:lnTo>
                <a:lnTo>
                  <a:pt x="536" y="4247"/>
                </a:lnTo>
                <a:lnTo>
                  <a:pt x="546" y="4280"/>
                </a:lnTo>
                <a:lnTo>
                  <a:pt x="557" y="4313"/>
                </a:lnTo>
                <a:lnTo>
                  <a:pt x="569" y="4346"/>
                </a:lnTo>
                <a:lnTo>
                  <a:pt x="579" y="4378"/>
                </a:lnTo>
                <a:lnTo>
                  <a:pt x="591" y="4411"/>
                </a:lnTo>
                <a:lnTo>
                  <a:pt x="602" y="4443"/>
                </a:lnTo>
                <a:lnTo>
                  <a:pt x="612" y="4474"/>
                </a:lnTo>
                <a:lnTo>
                  <a:pt x="622" y="4503"/>
                </a:lnTo>
                <a:lnTo>
                  <a:pt x="637" y="4557"/>
                </a:lnTo>
                <a:lnTo>
                  <a:pt x="645" y="4605"/>
                </a:lnTo>
                <a:lnTo>
                  <a:pt x="650" y="4649"/>
                </a:lnTo>
                <a:lnTo>
                  <a:pt x="651" y="4694"/>
                </a:lnTo>
                <a:lnTo>
                  <a:pt x="654" y="4737"/>
                </a:lnTo>
                <a:lnTo>
                  <a:pt x="663" y="4774"/>
                </a:lnTo>
                <a:lnTo>
                  <a:pt x="671" y="4806"/>
                </a:lnTo>
                <a:lnTo>
                  <a:pt x="680" y="4832"/>
                </a:lnTo>
                <a:lnTo>
                  <a:pt x="690" y="4871"/>
                </a:lnTo>
                <a:lnTo>
                  <a:pt x="699" y="4932"/>
                </a:lnTo>
                <a:lnTo>
                  <a:pt x="706" y="4995"/>
                </a:lnTo>
                <a:lnTo>
                  <a:pt x="711" y="5040"/>
                </a:lnTo>
                <a:lnTo>
                  <a:pt x="714" y="5080"/>
                </a:lnTo>
                <a:lnTo>
                  <a:pt x="721" y="5136"/>
                </a:lnTo>
                <a:lnTo>
                  <a:pt x="731" y="5193"/>
                </a:lnTo>
                <a:lnTo>
                  <a:pt x="741" y="5240"/>
                </a:lnTo>
                <a:lnTo>
                  <a:pt x="747" y="5278"/>
                </a:lnTo>
                <a:lnTo>
                  <a:pt x="748" y="5311"/>
                </a:lnTo>
                <a:lnTo>
                  <a:pt x="745" y="5339"/>
                </a:lnTo>
                <a:lnTo>
                  <a:pt x="741" y="5357"/>
                </a:lnTo>
                <a:lnTo>
                  <a:pt x="757" y="5454"/>
                </a:lnTo>
                <a:lnTo>
                  <a:pt x="756" y="5474"/>
                </a:lnTo>
                <a:lnTo>
                  <a:pt x="758" y="5496"/>
                </a:lnTo>
                <a:lnTo>
                  <a:pt x="761" y="5522"/>
                </a:lnTo>
                <a:lnTo>
                  <a:pt x="767" y="5548"/>
                </a:lnTo>
                <a:lnTo>
                  <a:pt x="774" y="5577"/>
                </a:lnTo>
                <a:lnTo>
                  <a:pt x="781" y="5604"/>
                </a:lnTo>
                <a:lnTo>
                  <a:pt x="787" y="5629"/>
                </a:lnTo>
                <a:lnTo>
                  <a:pt x="792" y="5654"/>
                </a:lnTo>
                <a:lnTo>
                  <a:pt x="797" y="5682"/>
                </a:lnTo>
                <a:lnTo>
                  <a:pt x="801" y="5720"/>
                </a:lnTo>
                <a:lnTo>
                  <a:pt x="807" y="5762"/>
                </a:lnTo>
                <a:lnTo>
                  <a:pt x="813" y="5807"/>
                </a:lnTo>
                <a:lnTo>
                  <a:pt x="819" y="5850"/>
                </a:lnTo>
                <a:lnTo>
                  <a:pt x="825" y="5888"/>
                </a:lnTo>
                <a:lnTo>
                  <a:pt x="831" y="5917"/>
                </a:lnTo>
                <a:lnTo>
                  <a:pt x="835" y="5936"/>
                </a:lnTo>
                <a:lnTo>
                  <a:pt x="843" y="5972"/>
                </a:lnTo>
                <a:lnTo>
                  <a:pt x="847" y="6028"/>
                </a:lnTo>
                <a:lnTo>
                  <a:pt x="850" y="6085"/>
                </a:lnTo>
                <a:lnTo>
                  <a:pt x="850" y="6127"/>
                </a:lnTo>
                <a:lnTo>
                  <a:pt x="852" y="6145"/>
                </a:lnTo>
                <a:lnTo>
                  <a:pt x="857" y="6169"/>
                </a:lnTo>
                <a:lnTo>
                  <a:pt x="864" y="6194"/>
                </a:lnTo>
                <a:lnTo>
                  <a:pt x="872" y="6222"/>
                </a:lnTo>
                <a:lnTo>
                  <a:pt x="881" y="6251"/>
                </a:lnTo>
                <a:lnTo>
                  <a:pt x="891" y="6276"/>
                </a:lnTo>
                <a:lnTo>
                  <a:pt x="899" y="6300"/>
                </a:lnTo>
                <a:lnTo>
                  <a:pt x="905" y="6317"/>
                </a:lnTo>
                <a:lnTo>
                  <a:pt x="911" y="6334"/>
                </a:lnTo>
                <a:lnTo>
                  <a:pt x="918" y="6355"/>
                </a:lnTo>
                <a:lnTo>
                  <a:pt x="925" y="6377"/>
                </a:lnTo>
                <a:lnTo>
                  <a:pt x="932" y="6400"/>
                </a:lnTo>
                <a:lnTo>
                  <a:pt x="939" y="6423"/>
                </a:lnTo>
                <a:lnTo>
                  <a:pt x="945" y="6443"/>
                </a:lnTo>
                <a:lnTo>
                  <a:pt x="948" y="6460"/>
                </a:lnTo>
                <a:lnTo>
                  <a:pt x="951" y="6471"/>
                </a:lnTo>
                <a:lnTo>
                  <a:pt x="955" y="6497"/>
                </a:lnTo>
                <a:lnTo>
                  <a:pt x="964" y="6534"/>
                </a:lnTo>
                <a:lnTo>
                  <a:pt x="973" y="6567"/>
                </a:lnTo>
                <a:lnTo>
                  <a:pt x="984" y="6586"/>
                </a:lnTo>
                <a:lnTo>
                  <a:pt x="988" y="6595"/>
                </a:lnTo>
                <a:lnTo>
                  <a:pt x="995" y="6610"/>
                </a:lnTo>
                <a:lnTo>
                  <a:pt x="1001" y="6629"/>
                </a:lnTo>
                <a:lnTo>
                  <a:pt x="1008" y="6650"/>
                </a:lnTo>
                <a:lnTo>
                  <a:pt x="1017" y="6672"/>
                </a:lnTo>
                <a:lnTo>
                  <a:pt x="1025" y="6693"/>
                </a:lnTo>
                <a:lnTo>
                  <a:pt x="1034" y="6709"/>
                </a:lnTo>
                <a:lnTo>
                  <a:pt x="1044" y="6719"/>
                </a:lnTo>
                <a:lnTo>
                  <a:pt x="1048" y="6747"/>
                </a:lnTo>
                <a:lnTo>
                  <a:pt x="1057" y="6792"/>
                </a:lnTo>
                <a:lnTo>
                  <a:pt x="1065" y="6839"/>
                </a:lnTo>
                <a:lnTo>
                  <a:pt x="1071" y="6874"/>
                </a:lnTo>
                <a:lnTo>
                  <a:pt x="1073" y="6889"/>
                </a:lnTo>
                <a:lnTo>
                  <a:pt x="1076" y="6909"/>
                </a:lnTo>
                <a:lnTo>
                  <a:pt x="1081" y="6931"/>
                </a:lnTo>
                <a:lnTo>
                  <a:pt x="1087" y="6954"/>
                </a:lnTo>
                <a:lnTo>
                  <a:pt x="1093" y="6977"/>
                </a:lnTo>
                <a:lnTo>
                  <a:pt x="1098" y="6998"/>
                </a:lnTo>
                <a:lnTo>
                  <a:pt x="1104" y="7015"/>
                </a:lnTo>
                <a:lnTo>
                  <a:pt x="1107" y="7026"/>
                </a:lnTo>
                <a:lnTo>
                  <a:pt x="1112" y="7048"/>
                </a:lnTo>
                <a:lnTo>
                  <a:pt x="1113" y="7074"/>
                </a:lnTo>
                <a:lnTo>
                  <a:pt x="1113" y="7100"/>
                </a:lnTo>
                <a:lnTo>
                  <a:pt x="1118" y="7119"/>
                </a:lnTo>
                <a:lnTo>
                  <a:pt x="1126" y="7143"/>
                </a:lnTo>
                <a:lnTo>
                  <a:pt x="1135" y="7179"/>
                </a:lnTo>
                <a:lnTo>
                  <a:pt x="1142" y="7217"/>
                </a:lnTo>
                <a:lnTo>
                  <a:pt x="1147" y="7246"/>
                </a:lnTo>
                <a:lnTo>
                  <a:pt x="1146" y="7274"/>
                </a:lnTo>
                <a:lnTo>
                  <a:pt x="1142" y="7309"/>
                </a:lnTo>
                <a:lnTo>
                  <a:pt x="1136" y="7345"/>
                </a:lnTo>
                <a:lnTo>
                  <a:pt x="1134" y="7369"/>
                </a:lnTo>
                <a:lnTo>
                  <a:pt x="1144" y="7395"/>
                </a:lnTo>
                <a:lnTo>
                  <a:pt x="1154" y="7429"/>
                </a:lnTo>
                <a:lnTo>
                  <a:pt x="1161" y="7469"/>
                </a:lnTo>
                <a:lnTo>
                  <a:pt x="1166" y="7509"/>
                </a:lnTo>
                <a:lnTo>
                  <a:pt x="1168" y="7529"/>
                </a:lnTo>
                <a:lnTo>
                  <a:pt x="1174" y="7548"/>
                </a:lnTo>
                <a:lnTo>
                  <a:pt x="1181" y="7567"/>
                </a:lnTo>
                <a:lnTo>
                  <a:pt x="1189" y="7585"/>
                </a:lnTo>
                <a:lnTo>
                  <a:pt x="1196" y="7602"/>
                </a:lnTo>
                <a:lnTo>
                  <a:pt x="1203" y="7618"/>
                </a:lnTo>
                <a:lnTo>
                  <a:pt x="1207" y="7633"/>
                </a:lnTo>
                <a:lnTo>
                  <a:pt x="1208" y="7646"/>
                </a:lnTo>
                <a:lnTo>
                  <a:pt x="1207" y="7667"/>
                </a:lnTo>
                <a:lnTo>
                  <a:pt x="1209" y="7683"/>
                </a:lnTo>
                <a:lnTo>
                  <a:pt x="1212" y="7698"/>
                </a:lnTo>
                <a:lnTo>
                  <a:pt x="1212" y="7710"/>
                </a:lnTo>
                <a:lnTo>
                  <a:pt x="1209" y="7736"/>
                </a:lnTo>
                <a:lnTo>
                  <a:pt x="1209" y="7779"/>
                </a:lnTo>
                <a:lnTo>
                  <a:pt x="1208" y="7822"/>
                </a:lnTo>
                <a:lnTo>
                  <a:pt x="1206" y="7851"/>
                </a:lnTo>
                <a:lnTo>
                  <a:pt x="1207" y="7864"/>
                </a:lnTo>
                <a:lnTo>
                  <a:pt x="1209" y="7888"/>
                </a:lnTo>
                <a:lnTo>
                  <a:pt x="1215" y="7916"/>
                </a:lnTo>
                <a:lnTo>
                  <a:pt x="1222" y="7948"/>
                </a:lnTo>
                <a:lnTo>
                  <a:pt x="1231" y="7981"/>
                </a:lnTo>
                <a:lnTo>
                  <a:pt x="1240" y="8011"/>
                </a:lnTo>
                <a:lnTo>
                  <a:pt x="1248" y="8040"/>
                </a:lnTo>
                <a:lnTo>
                  <a:pt x="1256" y="8060"/>
                </a:lnTo>
                <a:lnTo>
                  <a:pt x="1268" y="8095"/>
                </a:lnTo>
                <a:lnTo>
                  <a:pt x="1273" y="8128"/>
                </a:lnTo>
                <a:lnTo>
                  <a:pt x="1274" y="8155"/>
                </a:lnTo>
                <a:lnTo>
                  <a:pt x="1274" y="8173"/>
                </a:lnTo>
                <a:lnTo>
                  <a:pt x="1276" y="8190"/>
                </a:lnTo>
                <a:lnTo>
                  <a:pt x="1283" y="8215"/>
                </a:lnTo>
                <a:lnTo>
                  <a:pt x="1289" y="8247"/>
                </a:lnTo>
                <a:lnTo>
                  <a:pt x="1290" y="8285"/>
                </a:lnTo>
                <a:lnTo>
                  <a:pt x="1290" y="8307"/>
                </a:lnTo>
                <a:lnTo>
                  <a:pt x="1294" y="8330"/>
                </a:lnTo>
                <a:lnTo>
                  <a:pt x="1300" y="8356"/>
                </a:lnTo>
                <a:lnTo>
                  <a:pt x="1308" y="8382"/>
                </a:lnTo>
                <a:lnTo>
                  <a:pt x="1315" y="8407"/>
                </a:lnTo>
                <a:lnTo>
                  <a:pt x="1322" y="8432"/>
                </a:lnTo>
                <a:lnTo>
                  <a:pt x="1328" y="8455"/>
                </a:lnTo>
                <a:lnTo>
                  <a:pt x="1332" y="8476"/>
                </a:lnTo>
                <a:lnTo>
                  <a:pt x="1335" y="8495"/>
                </a:lnTo>
                <a:lnTo>
                  <a:pt x="1340" y="8518"/>
                </a:lnTo>
                <a:lnTo>
                  <a:pt x="1346" y="8538"/>
                </a:lnTo>
                <a:lnTo>
                  <a:pt x="1353" y="8559"/>
                </a:lnTo>
                <a:lnTo>
                  <a:pt x="1360" y="8579"/>
                </a:lnTo>
                <a:lnTo>
                  <a:pt x="1368" y="8596"/>
                </a:lnTo>
                <a:lnTo>
                  <a:pt x="1375" y="8611"/>
                </a:lnTo>
                <a:lnTo>
                  <a:pt x="1382" y="8622"/>
                </a:lnTo>
                <a:lnTo>
                  <a:pt x="1403" y="8619"/>
                </a:lnTo>
                <a:lnTo>
                  <a:pt x="1423" y="8618"/>
                </a:lnTo>
                <a:lnTo>
                  <a:pt x="1442" y="8616"/>
                </a:lnTo>
                <a:lnTo>
                  <a:pt x="1459" y="8614"/>
                </a:lnTo>
                <a:lnTo>
                  <a:pt x="1474" y="8612"/>
                </a:lnTo>
                <a:lnTo>
                  <a:pt x="1487" y="8611"/>
                </a:lnTo>
                <a:lnTo>
                  <a:pt x="1500" y="8611"/>
                </a:lnTo>
                <a:lnTo>
                  <a:pt x="1511" y="8611"/>
                </a:lnTo>
                <a:lnTo>
                  <a:pt x="1522" y="8611"/>
                </a:lnTo>
                <a:lnTo>
                  <a:pt x="1533" y="8611"/>
                </a:lnTo>
                <a:lnTo>
                  <a:pt x="1542" y="8611"/>
                </a:lnTo>
                <a:lnTo>
                  <a:pt x="1553" y="8611"/>
                </a:lnTo>
                <a:lnTo>
                  <a:pt x="1562" y="8609"/>
                </a:lnTo>
                <a:lnTo>
                  <a:pt x="1571" y="8608"/>
                </a:lnTo>
                <a:lnTo>
                  <a:pt x="1580" y="8607"/>
                </a:lnTo>
                <a:lnTo>
                  <a:pt x="1589" y="8606"/>
                </a:lnTo>
                <a:lnTo>
                  <a:pt x="1601" y="8603"/>
                </a:lnTo>
                <a:lnTo>
                  <a:pt x="1618" y="8600"/>
                </a:lnTo>
                <a:lnTo>
                  <a:pt x="1638" y="8594"/>
                </a:lnTo>
                <a:lnTo>
                  <a:pt x="1661" y="8587"/>
                </a:lnTo>
                <a:lnTo>
                  <a:pt x="1683" y="8580"/>
                </a:lnTo>
                <a:lnTo>
                  <a:pt x="1703" y="8574"/>
                </a:lnTo>
                <a:lnTo>
                  <a:pt x="1720" y="8568"/>
                </a:lnTo>
                <a:lnTo>
                  <a:pt x="1731" y="8562"/>
                </a:lnTo>
                <a:lnTo>
                  <a:pt x="1742" y="8557"/>
                </a:lnTo>
                <a:lnTo>
                  <a:pt x="1754" y="8551"/>
                </a:lnTo>
                <a:lnTo>
                  <a:pt x="1769" y="8546"/>
                </a:lnTo>
                <a:lnTo>
                  <a:pt x="1784" y="8541"/>
                </a:lnTo>
                <a:lnTo>
                  <a:pt x="1798" y="8536"/>
                </a:lnTo>
                <a:lnTo>
                  <a:pt x="1812" y="8532"/>
                </a:lnTo>
                <a:lnTo>
                  <a:pt x="1824" y="8529"/>
                </a:lnTo>
                <a:lnTo>
                  <a:pt x="1832" y="8526"/>
                </a:lnTo>
                <a:lnTo>
                  <a:pt x="1841" y="8524"/>
                </a:lnTo>
                <a:lnTo>
                  <a:pt x="1851" y="8521"/>
                </a:lnTo>
                <a:lnTo>
                  <a:pt x="1863" y="8518"/>
                </a:lnTo>
                <a:lnTo>
                  <a:pt x="1876" y="8515"/>
                </a:lnTo>
                <a:lnTo>
                  <a:pt x="1889" y="8513"/>
                </a:lnTo>
                <a:lnTo>
                  <a:pt x="1902" y="8510"/>
                </a:lnTo>
                <a:lnTo>
                  <a:pt x="1915" y="8510"/>
                </a:lnTo>
                <a:lnTo>
                  <a:pt x="1925" y="8510"/>
                </a:lnTo>
                <a:lnTo>
                  <a:pt x="1936" y="8511"/>
                </a:lnTo>
                <a:lnTo>
                  <a:pt x="1949" y="8511"/>
                </a:lnTo>
                <a:lnTo>
                  <a:pt x="1962" y="8513"/>
                </a:lnTo>
                <a:lnTo>
                  <a:pt x="1976" y="8513"/>
                </a:lnTo>
                <a:lnTo>
                  <a:pt x="1989" y="8514"/>
                </a:lnTo>
                <a:lnTo>
                  <a:pt x="2001" y="8514"/>
                </a:lnTo>
                <a:lnTo>
                  <a:pt x="2010" y="8515"/>
                </a:lnTo>
                <a:lnTo>
                  <a:pt x="2017" y="8516"/>
                </a:lnTo>
                <a:lnTo>
                  <a:pt x="2023" y="8518"/>
                </a:lnTo>
                <a:lnTo>
                  <a:pt x="2031" y="8518"/>
                </a:lnTo>
                <a:lnTo>
                  <a:pt x="2039" y="8518"/>
                </a:lnTo>
                <a:lnTo>
                  <a:pt x="2049" y="8518"/>
                </a:lnTo>
                <a:lnTo>
                  <a:pt x="2058" y="8516"/>
                </a:lnTo>
                <a:lnTo>
                  <a:pt x="2068" y="8515"/>
                </a:lnTo>
                <a:lnTo>
                  <a:pt x="2075" y="8514"/>
                </a:lnTo>
                <a:lnTo>
                  <a:pt x="2081" y="8513"/>
                </a:lnTo>
                <a:lnTo>
                  <a:pt x="2088" y="8510"/>
                </a:lnTo>
                <a:lnTo>
                  <a:pt x="2099" y="8504"/>
                </a:lnTo>
                <a:lnTo>
                  <a:pt x="2116" y="8497"/>
                </a:lnTo>
                <a:lnTo>
                  <a:pt x="2133" y="8488"/>
                </a:lnTo>
                <a:lnTo>
                  <a:pt x="2152" y="8481"/>
                </a:lnTo>
                <a:lnTo>
                  <a:pt x="2170" y="8473"/>
                </a:lnTo>
                <a:lnTo>
                  <a:pt x="2186" y="8467"/>
                </a:lnTo>
                <a:lnTo>
                  <a:pt x="2199" y="8464"/>
                </a:lnTo>
                <a:lnTo>
                  <a:pt x="2211" y="8461"/>
                </a:lnTo>
                <a:lnTo>
                  <a:pt x="2225" y="8459"/>
                </a:lnTo>
                <a:lnTo>
                  <a:pt x="2239" y="8455"/>
                </a:lnTo>
                <a:lnTo>
                  <a:pt x="2255" y="8451"/>
                </a:lnTo>
                <a:lnTo>
                  <a:pt x="2269" y="8448"/>
                </a:lnTo>
                <a:lnTo>
                  <a:pt x="2282" y="8443"/>
                </a:lnTo>
                <a:lnTo>
                  <a:pt x="2293" y="8440"/>
                </a:lnTo>
                <a:lnTo>
                  <a:pt x="2302" y="8437"/>
                </a:lnTo>
                <a:lnTo>
                  <a:pt x="2311" y="8434"/>
                </a:lnTo>
                <a:lnTo>
                  <a:pt x="2325" y="8429"/>
                </a:lnTo>
                <a:lnTo>
                  <a:pt x="2343" y="8426"/>
                </a:lnTo>
                <a:lnTo>
                  <a:pt x="2361" y="8421"/>
                </a:lnTo>
                <a:lnTo>
                  <a:pt x="2380" y="8416"/>
                </a:lnTo>
                <a:lnTo>
                  <a:pt x="2398" y="8411"/>
                </a:lnTo>
                <a:lnTo>
                  <a:pt x="2414" y="8408"/>
                </a:lnTo>
                <a:lnTo>
                  <a:pt x="2427" y="8406"/>
                </a:lnTo>
                <a:lnTo>
                  <a:pt x="2433" y="8405"/>
                </a:lnTo>
                <a:lnTo>
                  <a:pt x="2443" y="8404"/>
                </a:lnTo>
                <a:lnTo>
                  <a:pt x="2453" y="8400"/>
                </a:lnTo>
                <a:lnTo>
                  <a:pt x="2465" y="8397"/>
                </a:lnTo>
                <a:lnTo>
                  <a:pt x="2478" y="8393"/>
                </a:lnTo>
                <a:lnTo>
                  <a:pt x="2492" y="8389"/>
                </a:lnTo>
                <a:lnTo>
                  <a:pt x="2507" y="8384"/>
                </a:lnTo>
                <a:lnTo>
                  <a:pt x="2523" y="8379"/>
                </a:lnTo>
                <a:lnTo>
                  <a:pt x="2538" y="8374"/>
                </a:lnTo>
                <a:lnTo>
                  <a:pt x="2553" y="8369"/>
                </a:lnTo>
                <a:lnTo>
                  <a:pt x="2568" y="8364"/>
                </a:lnTo>
                <a:lnTo>
                  <a:pt x="2581" y="8359"/>
                </a:lnTo>
                <a:lnTo>
                  <a:pt x="2594" y="8356"/>
                </a:lnTo>
                <a:lnTo>
                  <a:pt x="2605" y="8352"/>
                </a:lnTo>
                <a:lnTo>
                  <a:pt x="2613" y="8350"/>
                </a:lnTo>
                <a:lnTo>
                  <a:pt x="2620" y="8347"/>
                </a:lnTo>
                <a:lnTo>
                  <a:pt x="2634" y="8344"/>
                </a:lnTo>
                <a:lnTo>
                  <a:pt x="2653" y="8337"/>
                </a:lnTo>
                <a:lnTo>
                  <a:pt x="2675" y="8330"/>
                </a:lnTo>
                <a:lnTo>
                  <a:pt x="2700" y="8324"/>
                </a:lnTo>
                <a:lnTo>
                  <a:pt x="2726" y="8317"/>
                </a:lnTo>
                <a:lnTo>
                  <a:pt x="2751" y="8310"/>
                </a:lnTo>
                <a:lnTo>
                  <a:pt x="2772" y="8307"/>
                </a:lnTo>
                <a:lnTo>
                  <a:pt x="2789" y="8304"/>
                </a:lnTo>
                <a:lnTo>
                  <a:pt x="2798" y="8303"/>
                </a:lnTo>
                <a:lnTo>
                  <a:pt x="2809" y="8303"/>
                </a:lnTo>
                <a:lnTo>
                  <a:pt x="2821" y="8302"/>
                </a:lnTo>
                <a:lnTo>
                  <a:pt x="2835" y="8301"/>
                </a:lnTo>
                <a:lnTo>
                  <a:pt x="2851" y="8299"/>
                </a:lnTo>
                <a:lnTo>
                  <a:pt x="2867" y="8298"/>
                </a:lnTo>
                <a:lnTo>
                  <a:pt x="2882" y="8297"/>
                </a:lnTo>
                <a:lnTo>
                  <a:pt x="2900" y="8296"/>
                </a:lnTo>
                <a:lnTo>
                  <a:pt x="2915" y="8293"/>
                </a:lnTo>
                <a:lnTo>
                  <a:pt x="2932" y="8292"/>
                </a:lnTo>
                <a:lnTo>
                  <a:pt x="2946" y="8291"/>
                </a:lnTo>
                <a:lnTo>
                  <a:pt x="2960" y="8290"/>
                </a:lnTo>
                <a:lnTo>
                  <a:pt x="2972" y="8288"/>
                </a:lnTo>
                <a:lnTo>
                  <a:pt x="2982" y="8286"/>
                </a:lnTo>
                <a:lnTo>
                  <a:pt x="2989" y="8285"/>
                </a:lnTo>
                <a:lnTo>
                  <a:pt x="2995" y="8284"/>
                </a:lnTo>
                <a:lnTo>
                  <a:pt x="3005" y="8282"/>
                </a:lnTo>
                <a:lnTo>
                  <a:pt x="3015" y="8281"/>
                </a:lnTo>
                <a:lnTo>
                  <a:pt x="3028" y="8281"/>
                </a:lnTo>
                <a:lnTo>
                  <a:pt x="3041" y="8280"/>
                </a:lnTo>
                <a:lnTo>
                  <a:pt x="3055" y="8280"/>
                </a:lnTo>
                <a:lnTo>
                  <a:pt x="3069" y="8280"/>
                </a:lnTo>
                <a:lnTo>
                  <a:pt x="3083" y="8279"/>
                </a:lnTo>
                <a:lnTo>
                  <a:pt x="3097" y="8277"/>
                </a:lnTo>
                <a:lnTo>
                  <a:pt x="3113" y="8274"/>
                </a:lnTo>
                <a:lnTo>
                  <a:pt x="3134" y="8270"/>
                </a:lnTo>
                <a:lnTo>
                  <a:pt x="3157" y="8265"/>
                </a:lnTo>
                <a:lnTo>
                  <a:pt x="3183" y="8260"/>
                </a:lnTo>
                <a:lnTo>
                  <a:pt x="3208" y="8255"/>
                </a:lnTo>
                <a:lnTo>
                  <a:pt x="3233" y="8252"/>
                </a:lnTo>
                <a:lnTo>
                  <a:pt x="3253" y="8248"/>
                </a:lnTo>
                <a:lnTo>
                  <a:pt x="3268" y="8247"/>
                </a:lnTo>
                <a:lnTo>
                  <a:pt x="3284" y="8246"/>
                </a:lnTo>
                <a:lnTo>
                  <a:pt x="3307" y="8242"/>
                </a:lnTo>
                <a:lnTo>
                  <a:pt x="3334" y="8238"/>
                </a:lnTo>
                <a:lnTo>
                  <a:pt x="3363" y="8233"/>
                </a:lnTo>
                <a:lnTo>
                  <a:pt x="3391" y="8228"/>
                </a:lnTo>
                <a:lnTo>
                  <a:pt x="3417" y="8222"/>
                </a:lnTo>
                <a:lnTo>
                  <a:pt x="3438" y="8217"/>
                </a:lnTo>
                <a:lnTo>
                  <a:pt x="3451" y="8212"/>
                </a:lnTo>
                <a:lnTo>
                  <a:pt x="3463" y="8206"/>
                </a:lnTo>
                <a:lnTo>
                  <a:pt x="3481" y="8199"/>
                </a:lnTo>
                <a:lnTo>
                  <a:pt x="3502" y="8190"/>
                </a:lnTo>
                <a:lnTo>
                  <a:pt x="3525" y="8181"/>
                </a:lnTo>
                <a:lnTo>
                  <a:pt x="3549" y="8172"/>
                </a:lnTo>
                <a:lnTo>
                  <a:pt x="3571" y="8163"/>
                </a:lnTo>
                <a:lnTo>
                  <a:pt x="3590" y="8156"/>
                </a:lnTo>
                <a:lnTo>
                  <a:pt x="3604" y="8151"/>
                </a:lnTo>
                <a:lnTo>
                  <a:pt x="3616" y="8147"/>
                </a:lnTo>
                <a:lnTo>
                  <a:pt x="3630" y="8144"/>
                </a:lnTo>
                <a:lnTo>
                  <a:pt x="3645" y="8141"/>
                </a:lnTo>
                <a:lnTo>
                  <a:pt x="3661" y="8139"/>
                </a:lnTo>
                <a:lnTo>
                  <a:pt x="3676" y="8136"/>
                </a:lnTo>
                <a:lnTo>
                  <a:pt x="3691" y="8134"/>
                </a:lnTo>
                <a:lnTo>
                  <a:pt x="3704" y="8130"/>
                </a:lnTo>
                <a:lnTo>
                  <a:pt x="3716" y="8127"/>
                </a:lnTo>
                <a:lnTo>
                  <a:pt x="3722" y="8124"/>
                </a:lnTo>
                <a:lnTo>
                  <a:pt x="3730" y="8121"/>
                </a:lnTo>
                <a:lnTo>
                  <a:pt x="3741" y="8116"/>
                </a:lnTo>
                <a:lnTo>
                  <a:pt x="3751" y="8112"/>
                </a:lnTo>
                <a:lnTo>
                  <a:pt x="3764" y="8106"/>
                </a:lnTo>
                <a:lnTo>
                  <a:pt x="3778" y="8101"/>
                </a:lnTo>
                <a:lnTo>
                  <a:pt x="3792" y="8095"/>
                </a:lnTo>
                <a:lnTo>
                  <a:pt x="3808" y="8089"/>
                </a:lnTo>
                <a:lnTo>
                  <a:pt x="3823" y="8083"/>
                </a:lnTo>
                <a:lnTo>
                  <a:pt x="3838" y="8076"/>
                </a:lnTo>
                <a:lnTo>
                  <a:pt x="3852" y="8072"/>
                </a:lnTo>
                <a:lnTo>
                  <a:pt x="3866" y="8065"/>
                </a:lnTo>
                <a:lnTo>
                  <a:pt x="3879" y="8060"/>
                </a:lnTo>
                <a:lnTo>
                  <a:pt x="3892" y="8056"/>
                </a:lnTo>
                <a:lnTo>
                  <a:pt x="3903" y="8052"/>
                </a:lnTo>
                <a:lnTo>
                  <a:pt x="3912" y="8048"/>
                </a:lnTo>
                <a:lnTo>
                  <a:pt x="3922" y="8045"/>
                </a:lnTo>
                <a:lnTo>
                  <a:pt x="3932" y="8041"/>
                </a:lnTo>
                <a:lnTo>
                  <a:pt x="3944" y="8037"/>
                </a:lnTo>
                <a:lnTo>
                  <a:pt x="3956" y="8034"/>
                </a:lnTo>
                <a:lnTo>
                  <a:pt x="3969" y="8030"/>
                </a:lnTo>
                <a:lnTo>
                  <a:pt x="3983" y="8026"/>
                </a:lnTo>
                <a:lnTo>
                  <a:pt x="3996" y="8022"/>
                </a:lnTo>
                <a:lnTo>
                  <a:pt x="4010" y="8019"/>
                </a:lnTo>
                <a:lnTo>
                  <a:pt x="4024" y="8015"/>
                </a:lnTo>
                <a:lnTo>
                  <a:pt x="4038" y="8011"/>
                </a:lnTo>
                <a:lnTo>
                  <a:pt x="4051" y="8008"/>
                </a:lnTo>
                <a:lnTo>
                  <a:pt x="4063" y="8005"/>
                </a:lnTo>
                <a:lnTo>
                  <a:pt x="4074" y="8003"/>
                </a:lnTo>
                <a:lnTo>
                  <a:pt x="4085" y="8000"/>
                </a:lnTo>
                <a:lnTo>
                  <a:pt x="4094" y="7999"/>
                </a:lnTo>
                <a:lnTo>
                  <a:pt x="4103" y="7998"/>
                </a:lnTo>
                <a:lnTo>
                  <a:pt x="4111" y="7997"/>
                </a:lnTo>
                <a:lnTo>
                  <a:pt x="4120" y="7996"/>
                </a:lnTo>
                <a:lnTo>
                  <a:pt x="4132" y="7996"/>
                </a:lnTo>
                <a:lnTo>
                  <a:pt x="4145" y="7994"/>
                </a:lnTo>
                <a:lnTo>
                  <a:pt x="4159" y="7993"/>
                </a:lnTo>
                <a:lnTo>
                  <a:pt x="4173" y="7992"/>
                </a:lnTo>
                <a:lnTo>
                  <a:pt x="4188" y="7991"/>
                </a:lnTo>
                <a:lnTo>
                  <a:pt x="4204" y="7989"/>
                </a:lnTo>
                <a:lnTo>
                  <a:pt x="4219" y="7989"/>
                </a:lnTo>
                <a:lnTo>
                  <a:pt x="4233" y="7988"/>
                </a:lnTo>
                <a:lnTo>
                  <a:pt x="4247" y="7988"/>
                </a:lnTo>
                <a:lnTo>
                  <a:pt x="4260" y="7987"/>
                </a:lnTo>
                <a:lnTo>
                  <a:pt x="4272" y="7987"/>
                </a:lnTo>
                <a:lnTo>
                  <a:pt x="4283" y="7986"/>
                </a:lnTo>
                <a:lnTo>
                  <a:pt x="4291" y="7986"/>
                </a:lnTo>
                <a:lnTo>
                  <a:pt x="4297" y="7986"/>
                </a:lnTo>
                <a:lnTo>
                  <a:pt x="4310" y="7986"/>
                </a:lnTo>
                <a:lnTo>
                  <a:pt x="4325" y="7986"/>
                </a:lnTo>
                <a:lnTo>
                  <a:pt x="4344" y="7987"/>
                </a:lnTo>
                <a:lnTo>
                  <a:pt x="4362" y="7987"/>
                </a:lnTo>
                <a:lnTo>
                  <a:pt x="4381" y="7988"/>
                </a:lnTo>
                <a:lnTo>
                  <a:pt x="4399" y="7989"/>
                </a:lnTo>
                <a:lnTo>
                  <a:pt x="4414" y="7992"/>
                </a:lnTo>
                <a:lnTo>
                  <a:pt x="4425" y="7996"/>
                </a:lnTo>
                <a:lnTo>
                  <a:pt x="4439" y="7988"/>
                </a:lnTo>
                <a:lnTo>
                  <a:pt x="4457" y="7981"/>
                </a:lnTo>
                <a:lnTo>
                  <a:pt x="4475" y="7975"/>
                </a:lnTo>
                <a:lnTo>
                  <a:pt x="4494" y="7967"/>
                </a:lnTo>
                <a:lnTo>
                  <a:pt x="4512" y="7962"/>
                </a:lnTo>
                <a:lnTo>
                  <a:pt x="4526" y="7959"/>
                </a:lnTo>
                <a:lnTo>
                  <a:pt x="4536" y="7956"/>
                </a:lnTo>
                <a:lnTo>
                  <a:pt x="4540" y="7955"/>
                </a:lnTo>
                <a:lnTo>
                  <a:pt x="4544" y="7955"/>
                </a:lnTo>
                <a:lnTo>
                  <a:pt x="4553" y="7955"/>
                </a:lnTo>
                <a:lnTo>
                  <a:pt x="4567" y="7955"/>
                </a:lnTo>
                <a:lnTo>
                  <a:pt x="4583" y="7955"/>
                </a:lnTo>
                <a:lnTo>
                  <a:pt x="4602" y="7954"/>
                </a:lnTo>
                <a:lnTo>
                  <a:pt x="4622" y="7953"/>
                </a:lnTo>
                <a:lnTo>
                  <a:pt x="4640" y="7951"/>
                </a:lnTo>
                <a:lnTo>
                  <a:pt x="4655" y="7948"/>
                </a:lnTo>
                <a:lnTo>
                  <a:pt x="4667" y="7944"/>
                </a:lnTo>
                <a:lnTo>
                  <a:pt x="4676" y="7942"/>
                </a:lnTo>
                <a:lnTo>
                  <a:pt x="4685" y="7939"/>
                </a:lnTo>
                <a:lnTo>
                  <a:pt x="4692" y="7937"/>
                </a:lnTo>
                <a:lnTo>
                  <a:pt x="4699" y="7934"/>
                </a:lnTo>
                <a:lnTo>
                  <a:pt x="4706" y="7932"/>
                </a:lnTo>
                <a:lnTo>
                  <a:pt x="4715" y="7931"/>
                </a:lnTo>
                <a:lnTo>
                  <a:pt x="4726" y="7929"/>
                </a:lnTo>
                <a:lnTo>
                  <a:pt x="4733" y="7928"/>
                </a:lnTo>
                <a:lnTo>
                  <a:pt x="4741" y="7927"/>
                </a:lnTo>
                <a:lnTo>
                  <a:pt x="4752" y="7926"/>
                </a:lnTo>
                <a:lnTo>
                  <a:pt x="4763" y="7923"/>
                </a:lnTo>
                <a:lnTo>
                  <a:pt x="4777" y="7920"/>
                </a:lnTo>
                <a:lnTo>
                  <a:pt x="4792" y="7917"/>
                </a:lnTo>
                <a:lnTo>
                  <a:pt x="4807" y="7912"/>
                </a:lnTo>
                <a:lnTo>
                  <a:pt x="4823" y="7909"/>
                </a:lnTo>
                <a:lnTo>
                  <a:pt x="4840" y="7904"/>
                </a:lnTo>
                <a:lnTo>
                  <a:pt x="4857" y="7899"/>
                </a:lnTo>
                <a:lnTo>
                  <a:pt x="4875" y="7893"/>
                </a:lnTo>
                <a:lnTo>
                  <a:pt x="4893" y="7886"/>
                </a:lnTo>
                <a:lnTo>
                  <a:pt x="4910" y="7880"/>
                </a:lnTo>
                <a:lnTo>
                  <a:pt x="4928" y="7873"/>
                </a:lnTo>
                <a:lnTo>
                  <a:pt x="4946" y="7866"/>
                </a:lnTo>
                <a:lnTo>
                  <a:pt x="4962" y="7858"/>
                </a:lnTo>
                <a:lnTo>
                  <a:pt x="4979" y="7851"/>
                </a:lnTo>
                <a:lnTo>
                  <a:pt x="4995" y="7844"/>
                </a:lnTo>
                <a:lnTo>
                  <a:pt x="5011" y="7837"/>
                </a:lnTo>
                <a:lnTo>
                  <a:pt x="5028" y="7833"/>
                </a:lnTo>
                <a:lnTo>
                  <a:pt x="5044" y="7826"/>
                </a:lnTo>
                <a:lnTo>
                  <a:pt x="5061" y="7823"/>
                </a:lnTo>
                <a:lnTo>
                  <a:pt x="5077" y="7818"/>
                </a:lnTo>
                <a:lnTo>
                  <a:pt x="5093" y="7814"/>
                </a:lnTo>
                <a:lnTo>
                  <a:pt x="5108" y="7812"/>
                </a:lnTo>
                <a:lnTo>
                  <a:pt x="5121" y="7808"/>
                </a:lnTo>
                <a:lnTo>
                  <a:pt x="5134" y="7806"/>
                </a:lnTo>
                <a:lnTo>
                  <a:pt x="5147" y="7804"/>
                </a:lnTo>
                <a:lnTo>
                  <a:pt x="5157" y="7802"/>
                </a:lnTo>
                <a:lnTo>
                  <a:pt x="5167" y="7801"/>
                </a:lnTo>
                <a:lnTo>
                  <a:pt x="5175" y="7799"/>
                </a:lnTo>
                <a:lnTo>
                  <a:pt x="5181" y="7798"/>
                </a:lnTo>
                <a:lnTo>
                  <a:pt x="5192" y="7796"/>
                </a:lnTo>
                <a:lnTo>
                  <a:pt x="5205" y="7793"/>
                </a:lnTo>
                <a:lnTo>
                  <a:pt x="5220" y="7791"/>
                </a:lnTo>
                <a:lnTo>
                  <a:pt x="5235" y="7787"/>
                </a:lnTo>
                <a:lnTo>
                  <a:pt x="5250" y="7784"/>
                </a:lnTo>
                <a:lnTo>
                  <a:pt x="5263" y="7777"/>
                </a:lnTo>
                <a:lnTo>
                  <a:pt x="5276" y="7773"/>
                </a:lnTo>
                <a:lnTo>
                  <a:pt x="5287" y="7765"/>
                </a:lnTo>
                <a:lnTo>
                  <a:pt x="5301" y="7759"/>
                </a:lnTo>
                <a:lnTo>
                  <a:pt x="5321" y="7757"/>
                </a:lnTo>
                <a:lnTo>
                  <a:pt x="5345" y="7755"/>
                </a:lnTo>
                <a:lnTo>
                  <a:pt x="5372" y="7755"/>
                </a:lnTo>
                <a:lnTo>
                  <a:pt x="5399" y="7758"/>
                </a:lnTo>
                <a:lnTo>
                  <a:pt x="5425" y="7759"/>
                </a:lnTo>
                <a:lnTo>
                  <a:pt x="5446" y="7761"/>
                </a:lnTo>
                <a:lnTo>
                  <a:pt x="5461" y="7763"/>
                </a:lnTo>
                <a:lnTo>
                  <a:pt x="5473" y="7763"/>
                </a:lnTo>
                <a:lnTo>
                  <a:pt x="5490" y="7761"/>
                </a:lnTo>
                <a:lnTo>
                  <a:pt x="5509" y="7760"/>
                </a:lnTo>
                <a:lnTo>
                  <a:pt x="5530" y="7757"/>
                </a:lnTo>
                <a:lnTo>
                  <a:pt x="5551" y="7754"/>
                </a:lnTo>
                <a:lnTo>
                  <a:pt x="5572" y="7752"/>
                </a:lnTo>
                <a:lnTo>
                  <a:pt x="5591" y="7749"/>
                </a:lnTo>
                <a:lnTo>
                  <a:pt x="5607" y="7749"/>
                </a:lnTo>
                <a:lnTo>
                  <a:pt x="5616" y="7749"/>
                </a:lnTo>
                <a:lnTo>
                  <a:pt x="5624" y="7748"/>
                </a:lnTo>
                <a:lnTo>
                  <a:pt x="5635" y="7746"/>
                </a:lnTo>
                <a:lnTo>
                  <a:pt x="5646" y="7743"/>
                </a:lnTo>
                <a:lnTo>
                  <a:pt x="5658" y="7741"/>
                </a:lnTo>
                <a:lnTo>
                  <a:pt x="5671" y="7738"/>
                </a:lnTo>
                <a:lnTo>
                  <a:pt x="5684" y="7735"/>
                </a:lnTo>
                <a:lnTo>
                  <a:pt x="5698" y="7731"/>
                </a:lnTo>
                <a:lnTo>
                  <a:pt x="5712" y="7728"/>
                </a:lnTo>
                <a:lnTo>
                  <a:pt x="5725" y="7725"/>
                </a:lnTo>
                <a:lnTo>
                  <a:pt x="5739" y="7722"/>
                </a:lnTo>
                <a:lnTo>
                  <a:pt x="5752" y="7720"/>
                </a:lnTo>
                <a:lnTo>
                  <a:pt x="5764" y="7717"/>
                </a:lnTo>
                <a:lnTo>
                  <a:pt x="5776" y="7716"/>
                </a:lnTo>
                <a:lnTo>
                  <a:pt x="5786" y="7715"/>
                </a:lnTo>
                <a:lnTo>
                  <a:pt x="5796" y="7715"/>
                </a:lnTo>
                <a:lnTo>
                  <a:pt x="5805" y="7715"/>
                </a:lnTo>
                <a:lnTo>
                  <a:pt x="5816" y="7715"/>
                </a:lnTo>
                <a:lnTo>
                  <a:pt x="5829" y="7715"/>
                </a:lnTo>
                <a:lnTo>
                  <a:pt x="5841" y="7714"/>
                </a:lnTo>
                <a:lnTo>
                  <a:pt x="5856" y="7712"/>
                </a:lnTo>
                <a:lnTo>
                  <a:pt x="5870" y="7710"/>
                </a:lnTo>
                <a:lnTo>
                  <a:pt x="5885" y="7709"/>
                </a:lnTo>
                <a:lnTo>
                  <a:pt x="5900" y="7705"/>
                </a:lnTo>
                <a:lnTo>
                  <a:pt x="5916" y="7703"/>
                </a:lnTo>
                <a:lnTo>
                  <a:pt x="5931" y="7699"/>
                </a:lnTo>
                <a:lnTo>
                  <a:pt x="5946" y="7694"/>
                </a:lnTo>
                <a:lnTo>
                  <a:pt x="5961" y="7689"/>
                </a:lnTo>
                <a:lnTo>
                  <a:pt x="5975" y="7683"/>
                </a:lnTo>
                <a:lnTo>
                  <a:pt x="5990" y="7676"/>
                </a:lnTo>
                <a:lnTo>
                  <a:pt x="6003" y="7668"/>
                </a:lnTo>
                <a:lnTo>
                  <a:pt x="6014" y="7660"/>
                </a:lnTo>
                <a:lnTo>
                  <a:pt x="6044" y="7661"/>
                </a:lnTo>
                <a:lnTo>
                  <a:pt x="6064" y="7649"/>
                </a:lnTo>
                <a:lnTo>
                  <a:pt x="6080" y="7650"/>
                </a:lnTo>
                <a:lnTo>
                  <a:pt x="6081" y="7649"/>
                </a:lnTo>
                <a:lnTo>
                  <a:pt x="6085" y="7646"/>
                </a:lnTo>
                <a:lnTo>
                  <a:pt x="6090" y="7643"/>
                </a:lnTo>
                <a:lnTo>
                  <a:pt x="6097" y="7639"/>
                </a:lnTo>
                <a:lnTo>
                  <a:pt x="6104" y="7635"/>
                </a:lnTo>
                <a:lnTo>
                  <a:pt x="6111" y="7633"/>
                </a:lnTo>
                <a:lnTo>
                  <a:pt x="6118" y="7632"/>
                </a:lnTo>
                <a:lnTo>
                  <a:pt x="6125" y="7632"/>
                </a:lnTo>
                <a:lnTo>
                  <a:pt x="6132" y="7633"/>
                </a:lnTo>
                <a:lnTo>
                  <a:pt x="6139" y="7632"/>
                </a:lnTo>
                <a:lnTo>
                  <a:pt x="6148" y="7630"/>
                </a:lnTo>
                <a:lnTo>
                  <a:pt x="6157" y="7629"/>
                </a:lnTo>
                <a:lnTo>
                  <a:pt x="6165" y="7628"/>
                </a:lnTo>
                <a:lnTo>
                  <a:pt x="6174" y="7627"/>
                </a:lnTo>
                <a:lnTo>
                  <a:pt x="6181" y="7627"/>
                </a:lnTo>
                <a:lnTo>
                  <a:pt x="6188" y="7628"/>
                </a:lnTo>
                <a:lnTo>
                  <a:pt x="6187" y="7594"/>
                </a:lnTo>
                <a:lnTo>
                  <a:pt x="6187" y="7564"/>
                </a:lnTo>
                <a:lnTo>
                  <a:pt x="6184" y="7538"/>
                </a:lnTo>
                <a:lnTo>
                  <a:pt x="6172" y="7514"/>
                </a:lnTo>
                <a:lnTo>
                  <a:pt x="6164" y="7503"/>
                </a:lnTo>
                <a:lnTo>
                  <a:pt x="6157" y="7494"/>
                </a:lnTo>
                <a:lnTo>
                  <a:pt x="6149" y="7486"/>
                </a:lnTo>
                <a:lnTo>
                  <a:pt x="6144" y="7475"/>
                </a:lnTo>
                <a:lnTo>
                  <a:pt x="6138" y="7463"/>
                </a:lnTo>
                <a:lnTo>
                  <a:pt x="6133" y="7444"/>
                </a:lnTo>
                <a:lnTo>
                  <a:pt x="6127" y="7418"/>
                </a:lnTo>
                <a:lnTo>
                  <a:pt x="6122" y="7385"/>
                </a:lnTo>
                <a:lnTo>
                  <a:pt x="6117" y="7322"/>
                </a:lnTo>
                <a:lnTo>
                  <a:pt x="6113" y="7280"/>
                </a:lnTo>
                <a:lnTo>
                  <a:pt x="6111" y="7253"/>
                </a:lnTo>
                <a:lnTo>
                  <a:pt x="6106" y="7233"/>
                </a:lnTo>
                <a:lnTo>
                  <a:pt x="6101" y="7210"/>
                </a:lnTo>
                <a:lnTo>
                  <a:pt x="6097" y="7177"/>
                </a:lnTo>
                <a:lnTo>
                  <a:pt x="6090" y="7140"/>
                </a:lnTo>
                <a:lnTo>
                  <a:pt x="6077" y="7106"/>
                </a:lnTo>
                <a:lnTo>
                  <a:pt x="6065" y="7070"/>
                </a:lnTo>
                <a:lnTo>
                  <a:pt x="6058" y="7032"/>
                </a:lnTo>
                <a:lnTo>
                  <a:pt x="6055" y="6993"/>
                </a:lnTo>
                <a:lnTo>
                  <a:pt x="6055" y="6956"/>
                </a:lnTo>
                <a:lnTo>
                  <a:pt x="6055" y="6917"/>
                </a:lnTo>
                <a:lnTo>
                  <a:pt x="6053" y="6873"/>
                </a:lnTo>
                <a:lnTo>
                  <a:pt x="6046" y="6830"/>
                </a:lnTo>
                <a:lnTo>
                  <a:pt x="6034" y="6796"/>
                </a:lnTo>
                <a:lnTo>
                  <a:pt x="6027" y="6782"/>
                </a:lnTo>
                <a:lnTo>
                  <a:pt x="6023" y="6770"/>
                </a:lnTo>
                <a:lnTo>
                  <a:pt x="6017" y="6757"/>
                </a:lnTo>
                <a:lnTo>
                  <a:pt x="6012" y="6741"/>
                </a:lnTo>
                <a:lnTo>
                  <a:pt x="6006" y="6721"/>
                </a:lnTo>
                <a:lnTo>
                  <a:pt x="5998" y="6695"/>
                </a:lnTo>
                <a:lnTo>
                  <a:pt x="5990" y="6665"/>
                </a:lnTo>
                <a:lnTo>
                  <a:pt x="5979" y="6624"/>
                </a:lnTo>
                <a:lnTo>
                  <a:pt x="5967" y="6583"/>
                </a:lnTo>
                <a:lnTo>
                  <a:pt x="5955" y="6546"/>
                </a:lnTo>
                <a:lnTo>
                  <a:pt x="5944" y="6514"/>
                </a:lnTo>
                <a:lnTo>
                  <a:pt x="5934" y="6486"/>
                </a:lnTo>
                <a:lnTo>
                  <a:pt x="5926" y="6460"/>
                </a:lnTo>
                <a:lnTo>
                  <a:pt x="5919" y="6436"/>
                </a:lnTo>
                <a:lnTo>
                  <a:pt x="5914" y="6414"/>
                </a:lnTo>
                <a:lnTo>
                  <a:pt x="5912" y="6392"/>
                </a:lnTo>
                <a:lnTo>
                  <a:pt x="5912" y="6356"/>
                </a:lnTo>
                <a:lnTo>
                  <a:pt x="5916" y="6334"/>
                </a:lnTo>
                <a:lnTo>
                  <a:pt x="5920" y="6317"/>
                </a:lnTo>
                <a:lnTo>
                  <a:pt x="5924" y="6297"/>
                </a:lnTo>
                <a:lnTo>
                  <a:pt x="5919" y="6279"/>
                </a:lnTo>
                <a:lnTo>
                  <a:pt x="5913" y="6259"/>
                </a:lnTo>
                <a:lnTo>
                  <a:pt x="5907" y="6238"/>
                </a:lnTo>
                <a:lnTo>
                  <a:pt x="5899" y="6215"/>
                </a:lnTo>
                <a:lnTo>
                  <a:pt x="5892" y="6193"/>
                </a:lnTo>
                <a:lnTo>
                  <a:pt x="5884" y="6171"/>
                </a:lnTo>
                <a:lnTo>
                  <a:pt x="5876" y="6150"/>
                </a:lnTo>
                <a:lnTo>
                  <a:pt x="5867" y="6131"/>
                </a:lnTo>
                <a:lnTo>
                  <a:pt x="5853" y="6097"/>
                </a:lnTo>
                <a:lnTo>
                  <a:pt x="5844" y="6068"/>
                </a:lnTo>
                <a:lnTo>
                  <a:pt x="5838" y="6036"/>
                </a:lnTo>
                <a:lnTo>
                  <a:pt x="5834" y="5995"/>
                </a:lnTo>
                <a:lnTo>
                  <a:pt x="5832" y="5968"/>
                </a:lnTo>
                <a:lnTo>
                  <a:pt x="5829" y="5937"/>
                </a:lnTo>
                <a:lnTo>
                  <a:pt x="5823" y="5903"/>
                </a:lnTo>
                <a:lnTo>
                  <a:pt x="5817" y="5868"/>
                </a:lnTo>
                <a:lnTo>
                  <a:pt x="5810" y="5833"/>
                </a:lnTo>
                <a:lnTo>
                  <a:pt x="5803" y="5798"/>
                </a:lnTo>
                <a:lnTo>
                  <a:pt x="5794" y="5765"/>
                </a:lnTo>
                <a:lnTo>
                  <a:pt x="5786" y="5736"/>
                </a:lnTo>
                <a:lnTo>
                  <a:pt x="5774" y="5682"/>
                </a:lnTo>
                <a:lnTo>
                  <a:pt x="5769" y="5631"/>
                </a:lnTo>
                <a:lnTo>
                  <a:pt x="5769" y="5583"/>
                </a:lnTo>
                <a:lnTo>
                  <a:pt x="5772" y="5539"/>
                </a:lnTo>
                <a:lnTo>
                  <a:pt x="5777" y="5498"/>
                </a:lnTo>
                <a:lnTo>
                  <a:pt x="5781" y="5463"/>
                </a:lnTo>
                <a:lnTo>
                  <a:pt x="5785" y="5435"/>
                </a:lnTo>
                <a:lnTo>
                  <a:pt x="5789" y="5414"/>
                </a:lnTo>
                <a:lnTo>
                  <a:pt x="5783" y="5399"/>
                </a:lnTo>
                <a:lnTo>
                  <a:pt x="5776" y="5383"/>
                </a:lnTo>
                <a:lnTo>
                  <a:pt x="5770" y="5366"/>
                </a:lnTo>
                <a:lnTo>
                  <a:pt x="5763" y="5349"/>
                </a:lnTo>
                <a:lnTo>
                  <a:pt x="5756" y="5330"/>
                </a:lnTo>
                <a:lnTo>
                  <a:pt x="5749" y="5312"/>
                </a:lnTo>
                <a:lnTo>
                  <a:pt x="5742" y="5292"/>
                </a:lnTo>
                <a:lnTo>
                  <a:pt x="5733" y="5273"/>
                </a:lnTo>
                <a:lnTo>
                  <a:pt x="5723" y="5226"/>
                </a:lnTo>
                <a:lnTo>
                  <a:pt x="5722" y="5172"/>
                </a:lnTo>
                <a:lnTo>
                  <a:pt x="5724" y="5118"/>
                </a:lnTo>
                <a:lnTo>
                  <a:pt x="5725" y="5072"/>
                </a:lnTo>
                <a:lnTo>
                  <a:pt x="5726" y="5020"/>
                </a:lnTo>
                <a:lnTo>
                  <a:pt x="5731" y="4954"/>
                </a:lnTo>
                <a:lnTo>
                  <a:pt x="5732" y="4893"/>
                </a:lnTo>
                <a:lnTo>
                  <a:pt x="5726" y="4851"/>
                </a:lnTo>
                <a:lnTo>
                  <a:pt x="5719" y="4835"/>
                </a:lnTo>
                <a:lnTo>
                  <a:pt x="5711" y="4814"/>
                </a:lnTo>
                <a:lnTo>
                  <a:pt x="5702" y="4789"/>
                </a:lnTo>
                <a:lnTo>
                  <a:pt x="5691" y="4761"/>
                </a:lnTo>
                <a:lnTo>
                  <a:pt x="5682" y="4732"/>
                </a:lnTo>
                <a:lnTo>
                  <a:pt x="5672" y="4705"/>
                </a:lnTo>
                <a:lnTo>
                  <a:pt x="5666" y="4681"/>
                </a:lnTo>
                <a:lnTo>
                  <a:pt x="5663" y="4660"/>
                </a:lnTo>
                <a:lnTo>
                  <a:pt x="5662" y="4615"/>
                </a:lnTo>
                <a:lnTo>
                  <a:pt x="5663" y="4560"/>
                </a:lnTo>
                <a:lnTo>
                  <a:pt x="5659" y="4506"/>
                </a:lnTo>
                <a:lnTo>
                  <a:pt x="5645" y="4466"/>
                </a:lnTo>
                <a:lnTo>
                  <a:pt x="5635" y="4452"/>
                </a:lnTo>
                <a:lnTo>
                  <a:pt x="5623" y="4437"/>
                </a:lnTo>
                <a:lnTo>
                  <a:pt x="5612" y="4420"/>
                </a:lnTo>
                <a:lnTo>
                  <a:pt x="5603" y="4402"/>
                </a:lnTo>
                <a:lnTo>
                  <a:pt x="5592" y="4382"/>
                </a:lnTo>
                <a:lnTo>
                  <a:pt x="5585" y="4360"/>
                </a:lnTo>
                <a:lnTo>
                  <a:pt x="5578" y="4337"/>
                </a:lnTo>
                <a:lnTo>
                  <a:pt x="5573" y="4311"/>
                </a:lnTo>
                <a:lnTo>
                  <a:pt x="5572" y="4253"/>
                </a:lnTo>
                <a:lnTo>
                  <a:pt x="5578" y="4197"/>
                </a:lnTo>
                <a:lnTo>
                  <a:pt x="5588" y="4149"/>
                </a:lnTo>
                <a:lnTo>
                  <a:pt x="5593" y="4118"/>
                </a:lnTo>
                <a:lnTo>
                  <a:pt x="5583" y="4098"/>
                </a:lnTo>
                <a:lnTo>
                  <a:pt x="5573" y="4073"/>
                </a:lnTo>
                <a:lnTo>
                  <a:pt x="5565" y="4049"/>
                </a:lnTo>
                <a:lnTo>
                  <a:pt x="5559" y="4024"/>
                </a:lnTo>
                <a:lnTo>
                  <a:pt x="5553" y="4002"/>
                </a:lnTo>
                <a:lnTo>
                  <a:pt x="5549" y="3984"/>
                </a:lnTo>
                <a:lnTo>
                  <a:pt x="5546" y="3973"/>
                </a:lnTo>
                <a:lnTo>
                  <a:pt x="5545" y="3968"/>
                </a:lnTo>
                <a:lnTo>
                  <a:pt x="5548" y="3955"/>
                </a:lnTo>
                <a:lnTo>
                  <a:pt x="5552" y="3922"/>
                </a:lnTo>
                <a:lnTo>
                  <a:pt x="5551" y="3878"/>
                </a:lnTo>
                <a:lnTo>
                  <a:pt x="5538" y="3832"/>
                </a:lnTo>
                <a:lnTo>
                  <a:pt x="5531" y="3812"/>
                </a:lnTo>
                <a:lnTo>
                  <a:pt x="5530" y="3796"/>
                </a:lnTo>
                <a:lnTo>
                  <a:pt x="5532" y="3784"/>
                </a:lnTo>
                <a:lnTo>
                  <a:pt x="5536" y="3773"/>
                </a:lnTo>
                <a:lnTo>
                  <a:pt x="5539" y="3763"/>
                </a:lnTo>
                <a:lnTo>
                  <a:pt x="5540" y="3751"/>
                </a:lnTo>
                <a:lnTo>
                  <a:pt x="5538" y="3736"/>
                </a:lnTo>
                <a:lnTo>
                  <a:pt x="5529" y="3718"/>
                </a:lnTo>
                <a:lnTo>
                  <a:pt x="5516" y="3697"/>
                </a:lnTo>
                <a:lnTo>
                  <a:pt x="5504" y="3675"/>
                </a:lnTo>
                <a:lnTo>
                  <a:pt x="5492" y="3653"/>
                </a:lnTo>
                <a:lnTo>
                  <a:pt x="5483" y="3632"/>
                </a:lnTo>
                <a:lnTo>
                  <a:pt x="5475" y="3611"/>
                </a:lnTo>
                <a:lnTo>
                  <a:pt x="5470" y="3592"/>
                </a:lnTo>
                <a:lnTo>
                  <a:pt x="5469" y="3573"/>
                </a:lnTo>
                <a:lnTo>
                  <a:pt x="5471" y="3556"/>
                </a:lnTo>
                <a:lnTo>
                  <a:pt x="5476" y="3540"/>
                </a:lnTo>
                <a:lnTo>
                  <a:pt x="5479" y="3525"/>
                </a:lnTo>
                <a:lnTo>
                  <a:pt x="5483" y="3511"/>
                </a:lnTo>
                <a:lnTo>
                  <a:pt x="5485" y="3496"/>
                </a:lnTo>
                <a:lnTo>
                  <a:pt x="5484" y="3483"/>
                </a:lnTo>
                <a:lnTo>
                  <a:pt x="5481" y="3469"/>
                </a:lnTo>
                <a:lnTo>
                  <a:pt x="5473" y="3457"/>
                </a:lnTo>
                <a:lnTo>
                  <a:pt x="5463" y="3445"/>
                </a:lnTo>
                <a:lnTo>
                  <a:pt x="5452" y="3432"/>
                </a:lnTo>
                <a:lnTo>
                  <a:pt x="5445" y="3416"/>
                </a:lnTo>
                <a:lnTo>
                  <a:pt x="5443" y="3399"/>
                </a:lnTo>
                <a:lnTo>
                  <a:pt x="5443" y="3382"/>
                </a:lnTo>
                <a:lnTo>
                  <a:pt x="5445" y="3364"/>
                </a:lnTo>
                <a:lnTo>
                  <a:pt x="5448" y="3344"/>
                </a:lnTo>
                <a:lnTo>
                  <a:pt x="5451" y="3327"/>
                </a:lnTo>
                <a:lnTo>
                  <a:pt x="5455" y="3310"/>
                </a:lnTo>
                <a:lnTo>
                  <a:pt x="5456" y="3290"/>
                </a:lnTo>
                <a:lnTo>
                  <a:pt x="5456" y="3262"/>
                </a:lnTo>
                <a:lnTo>
                  <a:pt x="5452" y="3229"/>
                </a:lnTo>
                <a:lnTo>
                  <a:pt x="5448" y="3191"/>
                </a:lnTo>
                <a:lnTo>
                  <a:pt x="5441" y="3152"/>
                </a:lnTo>
                <a:lnTo>
                  <a:pt x="5432" y="3112"/>
                </a:lnTo>
                <a:lnTo>
                  <a:pt x="5423" y="3074"/>
                </a:lnTo>
                <a:lnTo>
                  <a:pt x="5412" y="3040"/>
                </a:lnTo>
                <a:lnTo>
                  <a:pt x="5401" y="3007"/>
                </a:lnTo>
                <a:lnTo>
                  <a:pt x="5389" y="2974"/>
                </a:lnTo>
                <a:lnTo>
                  <a:pt x="5376" y="2938"/>
                </a:lnTo>
                <a:lnTo>
                  <a:pt x="5364" y="2903"/>
                </a:lnTo>
                <a:lnTo>
                  <a:pt x="5351" y="2867"/>
                </a:lnTo>
                <a:lnTo>
                  <a:pt x="5339" y="2832"/>
                </a:lnTo>
                <a:lnTo>
                  <a:pt x="5328" y="2799"/>
                </a:lnTo>
                <a:lnTo>
                  <a:pt x="5318" y="2766"/>
                </a:lnTo>
                <a:lnTo>
                  <a:pt x="5323" y="2718"/>
                </a:lnTo>
                <a:lnTo>
                  <a:pt x="5330" y="2649"/>
                </a:lnTo>
                <a:lnTo>
                  <a:pt x="5336" y="2579"/>
                </a:lnTo>
                <a:lnTo>
                  <a:pt x="5337" y="2528"/>
                </a:lnTo>
                <a:lnTo>
                  <a:pt x="5335" y="2508"/>
                </a:lnTo>
                <a:lnTo>
                  <a:pt x="5332" y="2485"/>
                </a:lnTo>
                <a:lnTo>
                  <a:pt x="5329" y="2459"/>
                </a:lnTo>
                <a:lnTo>
                  <a:pt x="5324" y="2434"/>
                </a:lnTo>
                <a:lnTo>
                  <a:pt x="5318" y="2408"/>
                </a:lnTo>
                <a:lnTo>
                  <a:pt x="5311" y="2382"/>
                </a:lnTo>
                <a:lnTo>
                  <a:pt x="5304" y="2358"/>
                </a:lnTo>
                <a:lnTo>
                  <a:pt x="5295" y="2337"/>
                </a:lnTo>
                <a:lnTo>
                  <a:pt x="5281" y="2299"/>
                </a:lnTo>
                <a:lnTo>
                  <a:pt x="5274" y="2258"/>
                </a:lnTo>
                <a:lnTo>
                  <a:pt x="5271" y="2218"/>
                </a:lnTo>
                <a:lnTo>
                  <a:pt x="5274" y="2173"/>
                </a:lnTo>
                <a:lnTo>
                  <a:pt x="5275" y="2100"/>
                </a:lnTo>
                <a:lnTo>
                  <a:pt x="5271" y="2000"/>
                </a:lnTo>
                <a:lnTo>
                  <a:pt x="5262" y="1899"/>
                </a:lnTo>
                <a:lnTo>
                  <a:pt x="5245" y="1829"/>
                </a:lnTo>
                <a:lnTo>
                  <a:pt x="5257" y="1780"/>
                </a:lnTo>
                <a:lnTo>
                  <a:pt x="5256" y="1778"/>
                </a:lnTo>
                <a:lnTo>
                  <a:pt x="5251" y="1769"/>
                </a:lnTo>
                <a:lnTo>
                  <a:pt x="5247" y="1757"/>
                </a:lnTo>
                <a:lnTo>
                  <a:pt x="5241" y="1744"/>
                </a:lnTo>
                <a:lnTo>
                  <a:pt x="5234" y="1728"/>
                </a:lnTo>
                <a:lnTo>
                  <a:pt x="5229" y="1712"/>
                </a:lnTo>
                <a:lnTo>
                  <a:pt x="5227" y="1697"/>
                </a:lnTo>
                <a:lnTo>
                  <a:pt x="5227" y="1685"/>
                </a:lnTo>
                <a:lnTo>
                  <a:pt x="5229" y="1674"/>
                </a:lnTo>
                <a:lnTo>
                  <a:pt x="5232" y="1664"/>
                </a:lnTo>
                <a:lnTo>
                  <a:pt x="5235" y="1653"/>
                </a:lnTo>
                <a:lnTo>
                  <a:pt x="5237" y="1641"/>
                </a:lnTo>
                <a:lnTo>
                  <a:pt x="5236" y="1627"/>
                </a:lnTo>
                <a:lnTo>
                  <a:pt x="5232" y="1611"/>
                </a:lnTo>
                <a:lnTo>
                  <a:pt x="5224" y="1592"/>
                </a:lnTo>
                <a:lnTo>
                  <a:pt x="5211" y="1568"/>
                </a:lnTo>
                <a:lnTo>
                  <a:pt x="5216" y="1510"/>
                </a:lnTo>
                <a:lnTo>
                  <a:pt x="5217" y="1434"/>
                </a:lnTo>
                <a:lnTo>
                  <a:pt x="5216" y="1359"/>
                </a:lnTo>
                <a:lnTo>
                  <a:pt x="5212" y="1304"/>
                </a:lnTo>
                <a:lnTo>
                  <a:pt x="5209" y="1283"/>
                </a:lnTo>
                <a:lnTo>
                  <a:pt x="5201" y="1261"/>
                </a:lnTo>
                <a:lnTo>
                  <a:pt x="5191" y="1239"/>
                </a:lnTo>
                <a:lnTo>
                  <a:pt x="5180" y="1218"/>
                </a:lnTo>
                <a:lnTo>
                  <a:pt x="5165" y="1197"/>
                </a:lnTo>
                <a:lnTo>
                  <a:pt x="5150" y="1178"/>
                </a:lnTo>
                <a:lnTo>
                  <a:pt x="5135" y="1160"/>
                </a:lnTo>
                <a:lnTo>
                  <a:pt x="5120" y="1147"/>
                </a:lnTo>
                <a:lnTo>
                  <a:pt x="5105" y="1130"/>
                </a:lnTo>
                <a:lnTo>
                  <a:pt x="5095" y="1107"/>
                </a:lnTo>
                <a:lnTo>
                  <a:pt x="5087" y="1078"/>
                </a:lnTo>
                <a:lnTo>
                  <a:pt x="5080" y="1046"/>
                </a:lnTo>
                <a:lnTo>
                  <a:pt x="5075" y="1016"/>
                </a:lnTo>
                <a:lnTo>
                  <a:pt x="5070" y="985"/>
                </a:lnTo>
                <a:lnTo>
                  <a:pt x="5067" y="961"/>
                </a:lnTo>
                <a:lnTo>
                  <a:pt x="5063" y="941"/>
                </a:lnTo>
                <a:lnTo>
                  <a:pt x="5058" y="926"/>
                </a:lnTo>
                <a:lnTo>
                  <a:pt x="5051" y="912"/>
                </a:lnTo>
                <a:lnTo>
                  <a:pt x="5044" y="896"/>
                </a:lnTo>
                <a:lnTo>
                  <a:pt x="5038" y="879"/>
                </a:lnTo>
                <a:lnTo>
                  <a:pt x="5033" y="861"/>
                </a:lnTo>
                <a:lnTo>
                  <a:pt x="5028" y="843"/>
                </a:lnTo>
                <a:lnTo>
                  <a:pt x="5027" y="823"/>
                </a:lnTo>
                <a:lnTo>
                  <a:pt x="5028" y="803"/>
                </a:lnTo>
                <a:lnTo>
                  <a:pt x="5036" y="757"/>
                </a:lnTo>
                <a:lnTo>
                  <a:pt x="5046" y="713"/>
                </a:lnTo>
                <a:lnTo>
                  <a:pt x="5053" y="673"/>
                </a:lnTo>
                <a:lnTo>
                  <a:pt x="5053" y="638"/>
                </a:lnTo>
                <a:lnTo>
                  <a:pt x="5048" y="620"/>
                </a:lnTo>
                <a:lnTo>
                  <a:pt x="5041" y="597"/>
                </a:lnTo>
                <a:lnTo>
                  <a:pt x="5031" y="569"/>
                </a:lnTo>
                <a:lnTo>
                  <a:pt x="5020" y="539"/>
                </a:lnTo>
                <a:lnTo>
                  <a:pt x="5008" y="510"/>
                </a:lnTo>
                <a:lnTo>
                  <a:pt x="4994" y="482"/>
                </a:lnTo>
                <a:lnTo>
                  <a:pt x="4981" y="457"/>
                </a:lnTo>
                <a:lnTo>
                  <a:pt x="4968" y="437"/>
                </a:lnTo>
                <a:lnTo>
                  <a:pt x="4971" y="404"/>
                </a:lnTo>
                <a:lnTo>
                  <a:pt x="4973" y="365"/>
                </a:lnTo>
                <a:lnTo>
                  <a:pt x="4968" y="325"/>
                </a:lnTo>
                <a:lnTo>
                  <a:pt x="4953" y="288"/>
                </a:lnTo>
                <a:lnTo>
                  <a:pt x="4954" y="254"/>
                </a:lnTo>
                <a:lnTo>
                  <a:pt x="4950" y="221"/>
                </a:lnTo>
                <a:lnTo>
                  <a:pt x="4941" y="186"/>
                </a:lnTo>
                <a:lnTo>
                  <a:pt x="4926" y="152"/>
                </a:lnTo>
                <a:lnTo>
                  <a:pt x="4917" y="136"/>
                </a:lnTo>
                <a:lnTo>
                  <a:pt x="4910" y="124"/>
                </a:lnTo>
                <a:lnTo>
                  <a:pt x="4906" y="113"/>
                </a:lnTo>
                <a:lnTo>
                  <a:pt x="4902" y="103"/>
                </a:lnTo>
                <a:lnTo>
                  <a:pt x="4899" y="93"/>
                </a:lnTo>
                <a:lnTo>
                  <a:pt x="4895" y="82"/>
                </a:lnTo>
                <a:lnTo>
                  <a:pt x="4892" y="70"/>
                </a:lnTo>
                <a:lnTo>
                  <a:pt x="4886" y="55"/>
                </a:lnTo>
                <a:lnTo>
                  <a:pt x="4879" y="39"/>
                </a:lnTo>
                <a:lnTo>
                  <a:pt x="4872" y="26"/>
                </a:lnTo>
                <a:lnTo>
                  <a:pt x="4862" y="15"/>
                </a:lnTo>
                <a:lnTo>
                  <a:pt x="4852" y="6"/>
                </a:lnTo>
                <a:lnTo>
                  <a:pt x="4839" y="1"/>
                </a:lnTo>
                <a:lnTo>
                  <a:pt x="4826" y="0"/>
                </a:lnTo>
                <a:lnTo>
                  <a:pt x="4810" y="1"/>
                </a:lnTo>
                <a:lnTo>
                  <a:pt x="4795" y="6"/>
                </a:lnTo>
                <a:lnTo>
                  <a:pt x="4777" y="12"/>
                </a:lnTo>
                <a:lnTo>
                  <a:pt x="4759" y="16"/>
                </a:lnTo>
                <a:lnTo>
                  <a:pt x="4738" y="17"/>
                </a:lnTo>
                <a:lnTo>
                  <a:pt x="4715" y="18"/>
                </a:lnTo>
                <a:lnTo>
                  <a:pt x="4694" y="18"/>
                </a:lnTo>
                <a:lnTo>
                  <a:pt x="4672" y="18"/>
                </a:lnTo>
                <a:lnTo>
                  <a:pt x="4652" y="18"/>
                </a:lnTo>
                <a:lnTo>
                  <a:pt x="4632" y="20"/>
                </a:lnTo>
                <a:lnTo>
                  <a:pt x="4622" y="20"/>
                </a:lnTo>
                <a:lnTo>
                  <a:pt x="4612" y="21"/>
                </a:lnTo>
                <a:lnTo>
                  <a:pt x="4600" y="22"/>
                </a:lnTo>
                <a:lnTo>
                  <a:pt x="4588" y="23"/>
                </a:lnTo>
                <a:lnTo>
                  <a:pt x="4575" y="26"/>
                </a:lnTo>
                <a:lnTo>
                  <a:pt x="4562" y="28"/>
                </a:lnTo>
                <a:lnTo>
                  <a:pt x="4549" y="31"/>
                </a:lnTo>
                <a:lnTo>
                  <a:pt x="4535" y="33"/>
                </a:lnTo>
                <a:lnTo>
                  <a:pt x="4522" y="37"/>
                </a:lnTo>
                <a:lnTo>
                  <a:pt x="4508" y="40"/>
                </a:lnTo>
                <a:lnTo>
                  <a:pt x="4494" y="44"/>
                </a:lnTo>
                <a:lnTo>
                  <a:pt x="4481" y="49"/>
                </a:lnTo>
                <a:lnTo>
                  <a:pt x="4467" y="55"/>
                </a:lnTo>
                <a:lnTo>
                  <a:pt x="4455" y="60"/>
                </a:lnTo>
                <a:lnTo>
                  <a:pt x="4442" y="66"/>
                </a:lnTo>
                <a:lnTo>
                  <a:pt x="4431" y="74"/>
                </a:lnTo>
                <a:lnTo>
                  <a:pt x="4409" y="86"/>
                </a:lnTo>
                <a:lnTo>
                  <a:pt x="4391" y="96"/>
                </a:lnTo>
                <a:lnTo>
                  <a:pt x="4374" y="103"/>
                </a:lnTo>
                <a:lnTo>
                  <a:pt x="4357" y="107"/>
                </a:lnTo>
                <a:lnTo>
                  <a:pt x="4340" y="110"/>
                </a:lnTo>
                <a:lnTo>
                  <a:pt x="4321" y="110"/>
                </a:lnTo>
                <a:lnTo>
                  <a:pt x="4300" y="110"/>
                </a:lnTo>
                <a:lnTo>
                  <a:pt x="4275" y="108"/>
                </a:lnTo>
                <a:lnTo>
                  <a:pt x="4261" y="107"/>
                </a:lnTo>
                <a:lnTo>
                  <a:pt x="4247" y="107"/>
                </a:lnTo>
                <a:lnTo>
                  <a:pt x="4232" y="105"/>
                </a:lnTo>
                <a:lnTo>
                  <a:pt x="4216" y="105"/>
                </a:lnTo>
                <a:lnTo>
                  <a:pt x="4199" y="105"/>
                </a:lnTo>
                <a:lnTo>
                  <a:pt x="4183" y="105"/>
                </a:lnTo>
                <a:lnTo>
                  <a:pt x="4165" y="105"/>
                </a:lnTo>
                <a:lnTo>
                  <a:pt x="4147" y="107"/>
                </a:lnTo>
                <a:lnTo>
                  <a:pt x="4130" y="108"/>
                </a:lnTo>
                <a:lnTo>
                  <a:pt x="4112" y="109"/>
                </a:lnTo>
                <a:lnTo>
                  <a:pt x="4096" y="112"/>
                </a:lnTo>
                <a:lnTo>
                  <a:pt x="4078" y="114"/>
                </a:lnTo>
                <a:lnTo>
                  <a:pt x="4062" y="116"/>
                </a:lnTo>
                <a:lnTo>
                  <a:pt x="4045" y="120"/>
                </a:lnTo>
                <a:lnTo>
                  <a:pt x="4029" y="124"/>
                </a:lnTo>
                <a:lnTo>
                  <a:pt x="4013" y="129"/>
                </a:lnTo>
                <a:lnTo>
                  <a:pt x="3998" y="134"/>
                </a:lnTo>
                <a:lnTo>
                  <a:pt x="3982" y="138"/>
                </a:lnTo>
                <a:lnTo>
                  <a:pt x="3964" y="143"/>
                </a:lnTo>
                <a:lnTo>
                  <a:pt x="3946" y="147"/>
                </a:lnTo>
                <a:lnTo>
                  <a:pt x="3927" y="152"/>
                </a:lnTo>
                <a:lnTo>
                  <a:pt x="3907" y="157"/>
                </a:lnTo>
                <a:lnTo>
                  <a:pt x="3889" y="162"/>
                </a:lnTo>
                <a:lnTo>
                  <a:pt x="3869" y="165"/>
                </a:lnTo>
                <a:lnTo>
                  <a:pt x="3849" y="169"/>
                </a:lnTo>
                <a:lnTo>
                  <a:pt x="3829" y="173"/>
                </a:lnTo>
                <a:lnTo>
                  <a:pt x="3809" y="176"/>
                </a:lnTo>
                <a:lnTo>
                  <a:pt x="3790" y="180"/>
                </a:lnTo>
                <a:lnTo>
                  <a:pt x="3771" y="183"/>
                </a:lnTo>
                <a:lnTo>
                  <a:pt x="3752" y="185"/>
                </a:lnTo>
                <a:lnTo>
                  <a:pt x="3735" y="186"/>
                </a:lnTo>
                <a:lnTo>
                  <a:pt x="3718" y="187"/>
                </a:lnTo>
                <a:lnTo>
                  <a:pt x="3702" y="189"/>
                </a:lnTo>
                <a:lnTo>
                  <a:pt x="3684" y="190"/>
                </a:lnTo>
                <a:lnTo>
                  <a:pt x="3665" y="192"/>
                </a:lnTo>
                <a:lnTo>
                  <a:pt x="3645" y="195"/>
                </a:lnTo>
                <a:lnTo>
                  <a:pt x="3627" y="199"/>
                </a:lnTo>
                <a:lnTo>
                  <a:pt x="3607" y="202"/>
                </a:lnTo>
                <a:lnTo>
                  <a:pt x="3587" y="206"/>
                </a:lnTo>
                <a:lnTo>
                  <a:pt x="3567" y="210"/>
                </a:lnTo>
                <a:lnTo>
                  <a:pt x="3548" y="214"/>
                </a:lnTo>
                <a:lnTo>
                  <a:pt x="3529" y="218"/>
                </a:lnTo>
                <a:lnTo>
                  <a:pt x="3511" y="222"/>
                </a:lnTo>
                <a:lnTo>
                  <a:pt x="3495" y="227"/>
                </a:lnTo>
                <a:lnTo>
                  <a:pt x="3480" y="230"/>
                </a:lnTo>
                <a:lnTo>
                  <a:pt x="3467" y="233"/>
                </a:lnTo>
                <a:lnTo>
                  <a:pt x="3454" y="236"/>
                </a:lnTo>
                <a:lnTo>
                  <a:pt x="3444" y="239"/>
                </a:lnTo>
                <a:lnTo>
                  <a:pt x="3435" y="241"/>
                </a:lnTo>
                <a:lnTo>
                  <a:pt x="3424" y="241"/>
                </a:lnTo>
                <a:lnTo>
                  <a:pt x="3413" y="243"/>
                </a:lnTo>
                <a:lnTo>
                  <a:pt x="3400" y="243"/>
                </a:lnTo>
                <a:lnTo>
                  <a:pt x="3385" y="241"/>
                </a:lnTo>
                <a:lnTo>
                  <a:pt x="3370" y="241"/>
                </a:lnTo>
                <a:lnTo>
                  <a:pt x="3355" y="241"/>
                </a:lnTo>
                <a:lnTo>
                  <a:pt x="3337" y="241"/>
                </a:lnTo>
                <a:lnTo>
                  <a:pt x="3320" y="241"/>
                </a:lnTo>
                <a:lnTo>
                  <a:pt x="3302" y="244"/>
                </a:lnTo>
                <a:lnTo>
                  <a:pt x="3282" y="246"/>
                </a:lnTo>
                <a:lnTo>
                  <a:pt x="3262" y="250"/>
                </a:lnTo>
                <a:lnTo>
                  <a:pt x="3242" y="256"/>
                </a:lnTo>
                <a:lnTo>
                  <a:pt x="3221" y="263"/>
                </a:lnTo>
                <a:lnTo>
                  <a:pt x="3200" y="272"/>
                </a:lnTo>
                <a:lnTo>
                  <a:pt x="3177" y="284"/>
                </a:lnTo>
                <a:lnTo>
                  <a:pt x="3156" y="295"/>
                </a:lnTo>
                <a:lnTo>
                  <a:pt x="3137" y="304"/>
                </a:lnTo>
                <a:lnTo>
                  <a:pt x="3121" y="311"/>
                </a:lnTo>
                <a:lnTo>
                  <a:pt x="3106" y="315"/>
                </a:lnTo>
                <a:lnTo>
                  <a:pt x="3093" y="319"/>
                </a:lnTo>
                <a:lnTo>
                  <a:pt x="3080" y="321"/>
                </a:lnTo>
                <a:lnTo>
                  <a:pt x="3068" y="321"/>
                </a:lnTo>
                <a:lnTo>
                  <a:pt x="3057" y="322"/>
                </a:lnTo>
                <a:lnTo>
                  <a:pt x="3047" y="322"/>
                </a:lnTo>
                <a:lnTo>
                  <a:pt x="3036" y="322"/>
                </a:lnTo>
                <a:lnTo>
                  <a:pt x="3025" y="322"/>
                </a:lnTo>
                <a:lnTo>
                  <a:pt x="3013" y="324"/>
                </a:lnTo>
                <a:lnTo>
                  <a:pt x="3000" y="326"/>
                </a:lnTo>
                <a:lnTo>
                  <a:pt x="2986" y="330"/>
                </a:lnTo>
                <a:lnTo>
                  <a:pt x="2969" y="335"/>
                </a:lnTo>
                <a:lnTo>
                  <a:pt x="2952" y="342"/>
                </a:lnTo>
                <a:lnTo>
                  <a:pt x="2933" y="349"/>
                </a:lnTo>
                <a:lnTo>
                  <a:pt x="2912" y="355"/>
                </a:lnTo>
                <a:lnTo>
                  <a:pt x="2892" y="360"/>
                </a:lnTo>
                <a:lnTo>
                  <a:pt x="2871" y="364"/>
                </a:lnTo>
                <a:lnTo>
                  <a:pt x="2849" y="366"/>
                </a:lnTo>
                <a:lnTo>
                  <a:pt x="2828" y="368"/>
                </a:lnTo>
                <a:lnTo>
                  <a:pt x="2808" y="369"/>
                </a:lnTo>
                <a:lnTo>
                  <a:pt x="2787" y="369"/>
                </a:lnTo>
                <a:lnTo>
                  <a:pt x="2767" y="368"/>
                </a:lnTo>
                <a:lnTo>
                  <a:pt x="2748" y="368"/>
                </a:lnTo>
                <a:lnTo>
                  <a:pt x="2729" y="366"/>
                </a:lnTo>
                <a:lnTo>
                  <a:pt x="2712" y="365"/>
                </a:lnTo>
                <a:lnTo>
                  <a:pt x="2697" y="364"/>
                </a:lnTo>
                <a:lnTo>
                  <a:pt x="2681" y="363"/>
                </a:lnTo>
                <a:lnTo>
                  <a:pt x="2668" y="361"/>
                </a:lnTo>
                <a:lnTo>
                  <a:pt x="2657" y="361"/>
                </a:lnTo>
                <a:lnTo>
                  <a:pt x="2652" y="364"/>
                </a:lnTo>
                <a:lnTo>
                  <a:pt x="2645" y="366"/>
                </a:lnTo>
                <a:lnTo>
                  <a:pt x="2635" y="369"/>
                </a:lnTo>
                <a:lnTo>
                  <a:pt x="2625" y="373"/>
                </a:lnTo>
                <a:lnTo>
                  <a:pt x="2613" y="376"/>
                </a:lnTo>
                <a:lnTo>
                  <a:pt x="2600" y="380"/>
                </a:lnTo>
                <a:lnTo>
                  <a:pt x="2585" y="384"/>
                </a:lnTo>
                <a:lnTo>
                  <a:pt x="2571" y="387"/>
                </a:lnTo>
                <a:lnTo>
                  <a:pt x="2555" y="391"/>
                </a:lnTo>
                <a:lnTo>
                  <a:pt x="2540" y="396"/>
                </a:lnTo>
                <a:lnTo>
                  <a:pt x="2525" y="399"/>
                </a:lnTo>
                <a:lnTo>
                  <a:pt x="2510" y="403"/>
                </a:lnTo>
                <a:lnTo>
                  <a:pt x="2497" y="407"/>
                </a:lnTo>
                <a:lnTo>
                  <a:pt x="2484" y="411"/>
                </a:lnTo>
                <a:lnTo>
                  <a:pt x="2472" y="414"/>
                </a:lnTo>
                <a:lnTo>
                  <a:pt x="2461" y="417"/>
                </a:lnTo>
                <a:lnTo>
                  <a:pt x="2451" y="417"/>
                </a:lnTo>
                <a:lnTo>
                  <a:pt x="2439" y="418"/>
                </a:lnTo>
                <a:lnTo>
                  <a:pt x="2424" y="418"/>
                </a:lnTo>
                <a:lnTo>
                  <a:pt x="2406" y="418"/>
                </a:lnTo>
                <a:lnTo>
                  <a:pt x="2386" y="420"/>
                </a:lnTo>
                <a:lnTo>
                  <a:pt x="2365" y="423"/>
                </a:lnTo>
                <a:lnTo>
                  <a:pt x="2342" y="429"/>
                </a:lnTo>
                <a:lnTo>
                  <a:pt x="2317" y="436"/>
                </a:lnTo>
                <a:lnTo>
                  <a:pt x="2304" y="441"/>
                </a:lnTo>
                <a:lnTo>
                  <a:pt x="2289" y="447"/>
                </a:lnTo>
                <a:lnTo>
                  <a:pt x="2274" y="452"/>
                </a:lnTo>
                <a:lnTo>
                  <a:pt x="2258" y="458"/>
                </a:lnTo>
                <a:lnTo>
                  <a:pt x="2242" y="464"/>
                </a:lnTo>
                <a:lnTo>
                  <a:pt x="2225" y="469"/>
                </a:lnTo>
                <a:lnTo>
                  <a:pt x="2209" y="475"/>
                </a:lnTo>
                <a:lnTo>
                  <a:pt x="2192" y="482"/>
                </a:lnTo>
                <a:lnTo>
                  <a:pt x="2177" y="486"/>
                </a:lnTo>
                <a:lnTo>
                  <a:pt x="2160" y="491"/>
                </a:lnTo>
                <a:lnTo>
                  <a:pt x="2146" y="495"/>
                </a:lnTo>
                <a:lnTo>
                  <a:pt x="2132" y="499"/>
                </a:lnTo>
                <a:lnTo>
                  <a:pt x="2119" y="501"/>
                </a:lnTo>
                <a:lnTo>
                  <a:pt x="2108" y="504"/>
                </a:lnTo>
                <a:lnTo>
                  <a:pt x="2097" y="505"/>
                </a:lnTo>
                <a:lnTo>
                  <a:pt x="2089" y="505"/>
                </a:lnTo>
                <a:lnTo>
                  <a:pt x="2073" y="504"/>
                </a:lnTo>
                <a:lnTo>
                  <a:pt x="2061" y="504"/>
                </a:lnTo>
                <a:lnTo>
                  <a:pt x="2046" y="502"/>
                </a:lnTo>
                <a:lnTo>
                  <a:pt x="2036" y="501"/>
                </a:lnTo>
                <a:lnTo>
                  <a:pt x="2026" y="501"/>
                </a:lnTo>
                <a:lnTo>
                  <a:pt x="2018" y="500"/>
                </a:lnTo>
                <a:lnTo>
                  <a:pt x="2014" y="500"/>
                </a:lnTo>
                <a:lnTo>
                  <a:pt x="2012" y="500"/>
                </a:lnTo>
                <a:lnTo>
                  <a:pt x="2004" y="502"/>
                </a:lnTo>
                <a:lnTo>
                  <a:pt x="1992" y="507"/>
                </a:lnTo>
                <a:lnTo>
                  <a:pt x="1977" y="512"/>
                </a:lnTo>
                <a:lnTo>
                  <a:pt x="1959" y="517"/>
                </a:lnTo>
                <a:lnTo>
                  <a:pt x="1939" y="523"/>
                </a:lnTo>
                <a:lnTo>
                  <a:pt x="1918" y="529"/>
                </a:lnTo>
                <a:lnTo>
                  <a:pt x="1897" y="537"/>
                </a:lnTo>
                <a:lnTo>
                  <a:pt x="1875" y="543"/>
                </a:lnTo>
                <a:lnTo>
                  <a:pt x="1854" y="550"/>
                </a:lnTo>
                <a:lnTo>
                  <a:pt x="1832" y="556"/>
                </a:lnTo>
                <a:lnTo>
                  <a:pt x="1814" y="561"/>
                </a:lnTo>
                <a:lnTo>
                  <a:pt x="1797" y="567"/>
                </a:lnTo>
                <a:lnTo>
                  <a:pt x="1783" y="571"/>
                </a:lnTo>
                <a:lnTo>
                  <a:pt x="1772" y="575"/>
                </a:lnTo>
                <a:lnTo>
                  <a:pt x="1765" y="576"/>
                </a:lnTo>
                <a:lnTo>
                  <a:pt x="1763" y="577"/>
                </a:lnTo>
                <a:lnTo>
                  <a:pt x="1751" y="578"/>
                </a:lnTo>
                <a:lnTo>
                  <a:pt x="1736" y="577"/>
                </a:lnTo>
                <a:lnTo>
                  <a:pt x="1720" y="576"/>
                </a:lnTo>
                <a:lnTo>
                  <a:pt x="1702" y="573"/>
                </a:lnTo>
                <a:lnTo>
                  <a:pt x="1684" y="572"/>
                </a:lnTo>
                <a:lnTo>
                  <a:pt x="1666" y="571"/>
                </a:lnTo>
                <a:lnTo>
                  <a:pt x="1649" y="570"/>
                </a:lnTo>
                <a:lnTo>
                  <a:pt x="1633" y="571"/>
                </a:lnTo>
                <a:lnTo>
                  <a:pt x="1616" y="572"/>
                </a:lnTo>
                <a:lnTo>
                  <a:pt x="1598" y="573"/>
                </a:lnTo>
                <a:lnTo>
                  <a:pt x="1580" y="575"/>
                </a:lnTo>
                <a:lnTo>
                  <a:pt x="1561" y="577"/>
                </a:lnTo>
                <a:lnTo>
                  <a:pt x="1542" y="580"/>
                </a:lnTo>
                <a:lnTo>
                  <a:pt x="1524" y="583"/>
                </a:lnTo>
                <a:lnTo>
                  <a:pt x="1509" y="588"/>
                </a:lnTo>
                <a:lnTo>
                  <a:pt x="1496" y="594"/>
                </a:lnTo>
                <a:lnTo>
                  <a:pt x="1484" y="600"/>
                </a:lnTo>
                <a:lnTo>
                  <a:pt x="1472" y="607"/>
                </a:lnTo>
                <a:lnTo>
                  <a:pt x="1457" y="611"/>
                </a:lnTo>
                <a:lnTo>
                  <a:pt x="1443" y="616"/>
                </a:lnTo>
                <a:lnTo>
                  <a:pt x="1428" y="620"/>
                </a:lnTo>
                <a:lnTo>
                  <a:pt x="1412" y="624"/>
                </a:lnTo>
                <a:lnTo>
                  <a:pt x="1395" y="625"/>
                </a:lnTo>
                <a:lnTo>
                  <a:pt x="1377" y="626"/>
                </a:lnTo>
                <a:lnTo>
                  <a:pt x="1359" y="626"/>
                </a:lnTo>
                <a:lnTo>
                  <a:pt x="1340" y="629"/>
                </a:lnTo>
                <a:lnTo>
                  <a:pt x="1321" y="631"/>
                </a:lnTo>
                <a:lnTo>
                  <a:pt x="1303" y="634"/>
                </a:lnTo>
                <a:lnTo>
                  <a:pt x="1287" y="637"/>
                </a:lnTo>
                <a:lnTo>
                  <a:pt x="1272" y="642"/>
                </a:lnTo>
                <a:lnTo>
                  <a:pt x="1259" y="646"/>
                </a:lnTo>
                <a:lnTo>
                  <a:pt x="1247" y="651"/>
                </a:lnTo>
                <a:lnTo>
                  <a:pt x="1235" y="654"/>
                </a:lnTo>
                <a:lnTo>
                  <a:pt x="1221" y="658"/>
                </a:lnTo>
                <a:lnTo>
                  <a:pt x="1205" y="660"/>
                </a:lnTo>
                <a:lnTo>
                  <a:pt x="1187" y="663"/>
                </a:lnTo>
                <a:lnTo>
                  <a:pt x="1168" y="667"/>
                </a:lnTo>
                <a:lnTo>
                  <a:pt x="1149" y="672"/>
                </a:lnTo>
                <a:lnTo>
                  <a:pt x="1131" y="676"/>
                </a:lnTo>
                <a:lnTo>
                  <a:pt x="1113" y="684"/>
                </a:lnTo>
                <a:lnTo>
                  <a:pt x="1012" y="678"/>
                </a:lnTo>
                <a:lnTo>
                  <a:pt x="1008" y="678"/>
                </a:lnTo>
                <a:lnTo>
                  <a:pt x="1000" y="678"/>
                </a:lnTo>
                <a:lnTo>
                  <a:pt x="987" y="678"/>
                </a:lnTo>
                <a:lnTo>
                  <a:pt x="973" y="679"/>
                </a:lnTo>
                <a:lnTo>
                  <a:pt x="958" y="680"/>
                </a:lnTo>
                <a:lnTo>
                  <a:pt x="942" y="683"/>
                </a:lnTo>
                <a:lnTo>
                  <a:pt x="930" y="685"/>
                </a:lnTo>
                <a:lnTo>
                  <a:pt x="921" y="689"/>
                </a:lnTo>
                <a:lnTo>
                  <a:pt x="913" y="694"/>
                </a:lnTo>
                <a:lnTo>
                  <a:pt x="900" y="700"/>
                </a:lnTo>
                <a:lnTo>
                  <a:pt x="883" y="708"/>
                </a:lnTo>
                <a:lnTo>
                  <a:pt x="864" y="717"/>
                </a:lnTo>
                <a:lnTo>
                  <a:pt x="843" y="727"/>
                </a:lnTo>
                <a:lnTo>
                  <a:pt x="820" y="736"/>
                </a:lnTo>
                <a:lnTo>
                  <a:pt x="797" y="745"/>
                </a:lnTo>
                <a:lnTo>
                  <a:pt x="774" y="754"/>
                </a:lnTo>
                <a:lnTo>
                  <a:pt x="763" y="757"/>
                </a:lnTo>
                <a:lnTo>
                  <a:pt x="750" y="760"/>
                </a:lnTo>
                <a:lnTo>
                  <a:pt x="734" y="762"/>
                </a:lnTo>
                <a:lnTo>
                  <a:pt x="719" y="765"/>
                </a:lnTo>
                <a:lnTo>
                  <a:pt x="703" y="767"/>
                </a:lnTo>
                <a:lnTo>
                  <a:pt x="685" y="770"/>
                </a:lnTo>
                <a:lnTo>
                  <a:pt x="666" y="772"/>
                </a:lnTo>
                <a:lnTo>
                  <a:pt x="647" y="773"/>
                </a:lnTo>
                <a:lnTo>
                  <a:pt x="627" y="774"/>
                </a:lnTo>
                <a:lnTo>
                  <a:pt x="606" y="776"/>
                </a:lnTo>
                <a:lnTo>
                  <a:pt x="585" y="777"/>
                </a:lnTo>
                <a:lnTo>
                  <a:pt x="564" y="778"/>
                </a:lnTo>
                <a:lnTo>
                  <a:pt x="543" y="779"/>
                </a:lnTo>
                <a:lnTo>
                  <a:pt x="520" y="781"/>
                </a:lnTo>
                <a:lnTo>
                  <a:pt x="498" y="781"/>
                </a:lnTo>
                <a:lnTo>
                  <a:pt x="476" y="782"/>
                </a:lnTo>
                <a:lnTo>
                  <a:pt x="457" y="783"/>
                </a:lnTo>
                <a:lnTo>
                  <a:pt x="443" y="787"/>
                </a:lnTo>
                <a:lnTo>
                  <a:pt x="431" y="790"/>
                </a:lnTo>
                <a:lnTo>
                  <a:pt x="422" y="794"/>
                </a:lnTo>
                <a:lnTo>
                  <a:pt x="413" y="800"/>
                </a:lnTo>
                <a:lnTo>
                  <a:pt x="404" y="805"/>
                </a:lnTo>
                <a:lnTo>
                  <a:pt x="393" y="810"/>
                </a:lnTo>
                <a:lnTo>
                  <a:pt x="381" y="815"/>
                </a:lnTo>
                <a:lnTo>
                  <a:pt x="365" y="821"/>
                </a:lnTo>
                <a:lnTo>
                  <a:pt x="349" y="827"/>
                </a:lnTo>
                <a:lnTo>
                  <a:pt x="331" y="834"/>
                </a:lnTo>
                <a:lnTo>
                  <a:pt x="313" y="843"/>
                </a:lnTo>
                <a:lnTo>
                  <a:pt x="294" y="850"/>
                </a:lnTo>
                <a:lnTo>
                  <a:pt x="274" y="858"/>
                </a:lnTo>
                <a:lnTo>
                  <a:pt x="251" y="865"/>
                </a:lnTo>
                <a:lnTo>
                  <a:pt x="228" y="8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 name="Freeform 3"/>
          <p:cNvSpPr>
            <a:spLocks/>
          </p:cNvSpPr>
          <p:nvPr/>
        </p:nvSpPr>
        <p:spPr bwMode="auto">
          <a:xfrm rot="419638">
            <a:off x="4133387" y="1325126"/>
            <a:ext cx="4833358" cy="5363616"/>
          </a:xfrm>
          <a:custGeom>
            <a:avLst/>
            <a:gdLst>
              <a:gd name="T0" fmla="*/ 5881846 w 6397"/>
              <a:gd name="T1" fmla="*/ 4599570 h 8943"/>
              <a:gd name="T2" fmla="*/ 5844731 w 6397"/>
              <a:gd name="T3" fmla="*/ 4467777 h 8943"/>
              <a:gd name="T4" fmla="*/ 5774212 w 6397"/>
              <a:gd name="T5" fmla="*/ 4209921 h 8943"/>
              <a:gd name="T6" fmla="*/ 5750087 w 6397"/>
              <a:gd name="T7" fmla="*/ 3834599 h 8943"/>
              <a:gd name="T8" fmla="*/ 5686991 w 6397"/>
              <a:gd name="T9" fmla="*/ 3502824 h 8943"/>
              <a:gd name="T10" fmla="*/ 5592347 w 6397"/>
              <a:gd name="T11" fmla="*/ 3287372 h 8943"/>
              <a:gd name="T12" fmla="*/ 5492135 w 6397"/>
              <a:gd name="T13" fmla="*/ 2934969 h 8943"/>
              <a:gd name="T14" fmla="*/ 5403987 w 6397"/>
              <a:gd name="T15" fmla="*/ 2550478 h 8943"/>
              <a:gd name="T16" fmla="*/ 5250886 w 6397"/>
              <a:gd name="T17" fmla="*/ 2044508 h 8943"/>
              <a:gd name="T18" fmla="*/ 5164593 w 6397"/>
              <a:gd name="T19" fmla="*/ 1630220 h 8943"/>
              <a:gd name="T20" fmla="*/ 5051391 w 6397"/>
              <a:gd name="T21" fmla="*/ 1299019 h 8943"/>
              <a:gd name="T22" fmla="*/ 4927055 w 6397"/>
              <a:gd name="T23" fmla="*/ 1021681 h 8943"/>
              <a:gd name="T24" fmla="*/ 4855608 w 6397"/>
              <a:gd name="T25" fmla="*/ 710535 h 8943"/>
              <a:gd name="T26" fmla="*/ 4803647 w 6397"/>
              <a:gd name="T27" fmla="*/ 438354 h 8943"/>
              <a:gd name="T28" fmla="*/ 4696013 w 6397"/>
              <a:gd name="T29" fmla="*/ 112883 h 8943"/>
              <a:gd name="T30" fmla="*/ 4495590 w 6397"/>
              <a:gd name="T31" fmla="*/ 6303 h 8943"/>
              <a:gd name="T32" fmla="*/ 4225576 w 6397"/>
              <a:gd name="T33" fmla="*/ 52144 h 8943"/>
              <a:gd name="T34" fmla="*/ 4014947 w 6397"/>
              <a:gd name="T35" fmla="*/ 59593 h 8943"/>
              <a:gd name="T36" fmla="*/ 3770913 w 6397"/>
              <a:gd name="T37" fmla="*/ 103142 h 8943"/>
              <a:gd name="T38" fmla="*/ 3509251 w 6397"/>
              <a:gd name="T39" fmla="*/ 146691 h 8943"/>
              <a:gd name="T40" fmla="*/ 3207689 w 6397"/>
              <a:gd name="T41" fmla="*/ 187375 h 8943"/>
              <a:gd name="T42" fmla="*/ 2950666 w 6397"/>
              <a:gd name="T43" fmla="*/ 203419 h 8943"/>
              <a:gd name="T44" fmla="*/ 2656527 w 6397"/>
              <a:gd name="T45" fmla="*/ 233789 h 8943"/>
              <a:gd name="T46" fmla="*/ 2372595 w 6397"/>
              <a:gd name="T47" fmla="*/ 290517 h 8943"/>
              <a:gd name="T48" fmla="*/ 2129490 w 6397"/>
              <a:gd name="T49" fmla="*/ 346099 h 8943"/>
              <a:gd name="T50" fmla="*/ 1887312 w 6397"/>
              <a:gd name="T51" fmla="*/ 367874 h 8943"/>
              <a:gd name="T52" fmla="*/ 1603381 w 6397"/>
              <a:gd name="T53" fmla="*/ 383918 h 8943"/>
              <a:gd name="T54" fmla="*/ 1397391 w 6397"/>
              <a:gd name="T55" fmla="*/ 402828 h 8943"/>
              <a:gd name="T56" fmla="*/ 1087478 w 6397"/>
              <a:gd name="T57" fmla="*/ 464140 h 8943"/>
              <a:gd name="T58" fmla="*/ 836950 w 6397"/>
              <a:gd name="T59" fmla="*/ 502532 h 8943"/>
              <a:gd name="T60" fmla="*/ 499201 w 6397"/>
              <a:gd name="T61" fmla="*/ 511700 h 8943"/>
              <a:gd name="T62" fmla="*/ 247745 w 6397"/>
              <a:gd name="T63" fmla="*/ 534620 h 8943"/>
              <a:gd name="T64" fmla="*/ 38043 w 6397"/>
              <a:gd name="T65" fmla="*/ 574158 h 8943"/>
              <a:gd name="T66" fmla="*/ 73303 w 6397"/>
              <a:gd name="T67" fmla="*/ 799925 h 8943"/>
              <a:gd name="T68" fmla="*/ 186504 w 6397"/>
              <a:gd name="T69" fmla="*/ 1150036 h 8943"/>
              <a:gd name="T70" fmla="*/ 293211 w 6397"/>
              <a:gd name="T71" fmla="*/ 1457170 h 8943"/>
              <a:gd name="T72" fmla="*/ 377648 w 6397"/>
              <a:gd name="T73" fmla="*/ 1884065 h 8943"/>
              <a:gd name="T74" fmla="*/ 456518 w 6397"/>
              <a:gd name="T75" fmla="*/ 2268556 h 8943"/>
              <a:gd name="T76" fmla="*/ 563225 w 6397"/>
              <a:gd name="T77" fmla="*/ 2650182 h 8943"/>
              <a:gd name="T78" fmla="*/ 607763 w 6397"/>
              <a:gd name="T79" fmla="*/ 2895432 h 8943"/>
              <a:gd name="T80" fmla="*/ 696840 w 6397"/>
              <a:gd name="T81" fmla="*/ 3097132 h 8943"/>
              <a:gd name="T82" fmla="*/ 805402 w 6397"/>
              <a:gd name="T83" fmla="*/ 3455264 h 8943"/>
              <a:gd name="T84" fmla="*/ 863858 w 6397"/>
              <a:gd name="T85" fmla="*/ 3991031 h 8943"/>
              <a:gd name="T86" fmla="*/ 905613 w 6397"/>
              <a:gd name="T87" fmla="*/ 4268942 h 8943"/>
              <a:gd name="T88" fmla="*/ 1062425 w 6397"/>
              <a:gd name="T89" fmla="*/ 4580087 h 8943"/>
              <a:gd name="T90" fmla="*/ 1134800 w 6397"/>
              <a:gd name="T91" fmla="*/ 4906132 h 8943"/>
              <a:gd name="T92" fmla="*/ 1275838 w 6397"/>
              <a:gd name="T93" fmla="*/ 5124450 h 8943"/>
              <a:gd name="T94" fmla="*/ 1582039 w 6397"/>
              <a:gd name="T95" fmla="*/ 5100957 h 8943"/>
              <a:gd name="T96" fmla="*/ 1897519 w 6397"/>
              <a:gd name="T97" fmla="*/ 5063138 h 8943"/>
              <a:gd name="T98" fmla="*/ 2238980 w 6397"/>
              <a:gd name="T99" fmla="*/ 5024746 h 8943"/>
              <a:gd name="T100" fmla="*/ 2587864 w 6397"/>
              <a:gd name="T101" fmla="*/ 4989219 h 8943"/>
              <a:gd name="T102" fmla="*/ 2906127 w 6397"/>
              <a:gd name="T103" fmla="*/ 4948535 h 8943"/>
              <a:gd name="T104" fmla="*/ 3203050 w 6397"/>
              <a:gd name="T105" fmla="*/ 4911289 h 8943"/>
              <a:gd name="T106" fmla="*/ 3482342 w 6397"/>
              <a:gd name="T107" fmla="*/ 4896391 h 8943"/>
              <a:gd name="T108" fmla="*/ 3786687 w 6397"/>
              <a:gd name="T109" fmla="*/ 4852842 h 8943"/>
              <a:gd name="T110" fmla="*/ 4011236 w 6397"/>
              <a:gd name="T111" fmla="*/ 4831641 h 8943"/>
              <a:gd name="T112" fmla="*/ 4326716 w 6397"/>
              <a:gd name="T113" fmla="*/ 4794395 h 8943"/>
              <a:gd name="T114" fmla="*/ 4642195 w 6397"/>
              <a:gd name="T115" fmla="*/ 4761160 h 8943"/>
              <a:gd name="T116" fmla="*/ 5010565 w 6397"/>
              <a:gd name="T117" fmla="*/ 4731937 h 8943"/>
              <a:gd name="T118" fmla="*/ 5328828 w 6397"/>
              <a:gd name="T119" fmla="*/ 4676353 h 8943"/>
              <a:gd name="T120" fmla="*/ 5650803 w 6397"/>
              <a:gd name="T121" fmla="*/ 4632804 h 89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7"/>
              <a:gd name="T184" fmla="*/ 0 h 8943"/>
              <a:gd name="T185" fmla="*/ 6397 w 6397"/>
              <a:gd name="T186" fmla="*/ 8943 h 89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7" h="8943">
                <a:moveTo>
                  <a:pt x="6160" y="8063"/>
                </a:moveTo>
                <a:lnTo>
                  <a:pt x="6170" y="8063"/>
                </a:lnTo>
                <a:lnTo>
                  <a:pt x="6181" y="8064"/>
                </a:lnTo>
                <a:lnTo>
                  <a:pt x="6194" y="8064"/>
                </a:lnTo>
                <a:lnTo>
                  <a:pt x="6207" y="8064"/>
                </a:lnTo>
                <a:lnTo>
                  <a:pt x="6218" y="8063"/>
                </a:lnTo>
                <a:lnTo>
                  <a:pt x="6230" y="8062"/>
                </a:lnTo>
                <a:lnTo>
                  <a:pt x="6241" y="8058"/>
                </a:lnTo>
                <a:lnTo>
                  <a:pt x="6249" y="8054"/>
                </a:lnTo>
                <a:lnTo>
                  <a:pt x="6256" y="8051"/>
                </a:lnTo>
                <a:lnTo>
                  <a:pt x="6263" y="8049"/>
                </a:lnTo>
                <a:lnTo>
                  <a:pt x="6271" y="8048"/>
                </a:lnTo>
                <a:lnTo>
                  <a:pt x="6278" y="8048"/>
                </a:lnTo>
                <a:lnTo>
                  <a:pt x="6286" y="8048"/>
                </a:lnTo>
                <a:lnTo>
                  <a:pt x="6294" y="8047"/>
                </a:lnTo>
                <a:lnTo>
                  <a:pt x="6301" y="8045"/>
                </a:lnTo>
                <a:lnTo>
                  <a:pt x="6306" y="8040"/>
                </a:lnTo>
                <a:lnTo>
                  <a:pt x="6315" y="8035"/>
                </a:lnTo>
                <a:lnTo>
                  <a:pt x="6325" y="8031"/>
                </a:lnTo>
                <a:lnTo>
                  <a:pt x="6339" y="8027"/>
                </a:lnTo>
                <a:lnTo>
                  <a:pt x="6354" y="8024"/>
                </a:lnTo>
                <a:lnTo>
                  <a:pt x="6366" y="8019"/>
                </a:lnTo>
                <a:lnTo>
                  <a:pt x="6379" y="8013"/>
                </a:lnTo>
                <a:lnTo>
                  <a:pt x="6390" y="8005"/>
                </a:lnTo>
                <a:lnTo>
                  <a:pt x="6397" y="7994"/>
                </a:lnTo>
                <a:lnTo>
                  <a:pt x="6391" y="7978"/>
                </a:lnTo>
                <a:lnTo>
                  <a:pt x="6384" y="7958"/>
                </a:lnTo>
                <a:lnTo>
                  <a:pt x="6376" y="7934"/>
                </a:lnTo>
                <a:lnTo>
                  <a:pt x="6368" y="7909"/>
                </a:lnTo>
                <a:lnTo>
                  <a:pt x="6359" y="7884"/>
                </a:lnTo>
                <a:lnTo>
                  <a:pt x="6354" y="7863"/>
                </a:lnTo>
                <a:lnTo>
                  <a:pt x="6349" y="7846"/>
                </a:lnTo>
                <a:lnTo>
                  <a:pt x="6348" y="7835"/>
                </a:lnTo>
                <a:lnTo>
                  <a:pt x="6345" y="7829"/>
                </a:lnTo>
                <a:lnTo>
                  <a:pt x="6341" y="7823"/>
                </a:lnTo>
                <a:lnTo>
                  <a:pt x="6334" y="7818"/>
                </a:lnTo>
                <a:lnTo>
                  <a:pt x="6325" y="7813"/>
                </a:lnTo>
                <a:lnTo>
                  <a:pt x="6316" y="7807"/>
                </a:lnTo>
                <a:lnTo>
                  <a:pt x="6308" y="7802"/>
                </a:lnTo>
                <a:lnTo>
                  <a:pt x="6299" y="7797"/>
                </a:lnTo>
                <a:lnTo>
                  <a:pt x="6295" y="7791"/>
                </a:lnTo>
                <a:lnTo>
                  <a:pt x="6290" y="7784"/>
                </a:lnTo>
                <a:lnTo>
                  <a:pt x="6284" y="7771"/>
                </a:lnTo>
                <a:lnTo>
                  <a:pt x="6278" y="7755"/>
                </a:lnTo>
                <a:lnTo>
                  <a:pt x="6272" y="7736"/>
                </a:lnTo>
                <a:lnTo>
                  <a:pt x="6268" y="7712"/>
                </a:lnTo>
                <a:lnTo>
                  <a:pt x="6264" y="7686"/>
                </a:lnTo>
                <a:lnTo>
                  <a:pt x="6265" y="7654"/>
                </a:lnTo>
                <a:lnTo>
                  <a:pt x="6270" y="7618"/>
                </a:lnTo>
                <a:lnTo>
                  <a:pt x="6276" y="7583"/>
                </a:lnTo>
                <a:lnTo>
                  <a:pt x="6279" y="7551"/>
                </a:lnTo>
                <a:lnTo>
                  <a:pt x="6281" y="7523"/>
                </a:lnTo>
                <a:lnTo>
                  <a:pt x="6279" y="7497"/>
                </a:lnTo>
                <a:lnTo>
                  <a:pt x="6276" y="7474"/>
                </a:lnTo>
                <a:lnTo>
                  <a:pt x="6270" y="7453"/>
                </a:lnTo>
                <a:lnTo>
                  <a:pt x="6262" y="7432"/>
                </a:lnTo>
                <a:lnTo>
                  <a:pt x="6252" y="7413"/>
                </a:lnTo>
                <a:lnTo>
                  <a:pt x="6242" y="7394"/>
                </a:lnTo>
                <a:lnTo>
                  <a:pt x="6231" y="7371"/>
                </a:lnTo>
                <a:lnTo>
                  <a:pt x="6223" y="7347"/>
                </a:lnTo>
                <a:lnTo>
                  <a:pt x="6217" y="7323"/>
                </a:lnTo>
                <a:lnTo>
                  <a:pt x="6211" y="7301"/>
                </a:lnTo>
                <a:lnTo>
                  <a:pt x="6209" y="7280"/>
                </a:lnTo>
                <a:lnTo>
                  <a:pt x="6208" y="7264"/>
                </a:lnTo>
                <a:lnTo>
                  <a:pt x="6209" y="7253"/>
                </a:lnTo>
                <a:lnTo>
                  <a:pt x="6209" y="7227"/>
                </a:lnTo>
                <a:lnTo>
                  <a:pt x="6202" y="7189"/>
                </a:lnTo>
                <a:lnTo>
                  <a:pt x="6196" y="7148"/>
                </a:lnTo>
                <a:lnTo>
                  <a:pt x="6199" y="7111"/>
                </a:lnTo>
                <a:lnTo>
                  <a:pt x="6208" y="7073"/>
                </a:lnTo>
                <a:lnTo>
                  <a:pt x="6214" y="7026"/>
                </a:lnTo>
                <a:lnTo>
                  <a:pt x="6218" y="6983"/>
                </a:lnTo>
                <a:lnTo>
                  <a:pt x="6222" y="6950"/>
                </a:lnTo>
                <a:lnTo>
                  <a:pt x="6222" y="6921"/>
                </a:lnTo>
                <a:lnTo>
                  <a:pt x="6219" y="6884"/>
                </a:lnTo>
                <a:lnTo>
                  <a:pt x="6215" y="6849"/>
                </a:lnTo>
                <a:lnTo>
                  <a:pt x="6214" y="6820"/>
                </a:lnTo>
                <a:lnTo>
                  <a:pt x="6211" y="6787"/>
                </a:lnTo>
                <a:lnTo>
                  <a:pt x="6205" y="6740"/>
                </a:lnTo>
                <a:lnTo>
                  <a:pt x="6197" y="6692"/>
                </a:lnTo>
                <a:lnTo>
                  <a:pt x="6190" y="6655"/>
                </a:lnTo>
                <a:lnTo>
                  <a:pt x="6187" y="6640"/>
                </a:lnTo>
                <a:lnTo>
                  <a:pt x="6183" y="6623"/>
                </a:lnTo>
                <a:lnTo>
                  <a:pt x="6177" y="6604"/>
                </a:lnTo>
                <a:lnTo>
                  <a:pt x="6171" y="6583"/>
                </a:lnTo>
                <a:lnTo>
                  <a:pt x="6165" y="6563"/>
                </a:lnTo>
                <a:lnTo>
                  <a:pt x="6160" y="6545"/>
                </a:lnTo>
                <a:lnTo>
                  <a:pt x="6154" y="6529"/>
                </a:lnTo>
                <a:lnTo>
                  <a:pt x="6149" y="6517"/>
                </a:lnTo>
                <a:lnTo>
                  <a:pt x="6142" y="6490"/>
                </a:lnTo>
                <a:lnTo>
                  <a:pt x="6137" y="6455"/>
                </a:lnTo>
                <a:lnTo>
                  <a:pt x="6136" y="6420"/>
                </a:lnTo>
                <a:lnTo>
                  <a:pt x="6136" y="6394"/>
                </a:lnTo>
                <a:lnTo>
                  <a:pt x="6135" y="6367"/>
                </a:lnTo>
                <a:lnTo>
                  <a:pt x="6129" y="6329"/>
                </a:lnTo>
                <a:lnTo>
                  <a:pt x="6124" y="6290"/>
                </a:lnTo>
                <a:lnTo>
                  <a:pt x="6122" y="6260"/>
                </a:lnTo>
                <a:lnTo>
                  <a:pt x="6124" y="6224"/>
                </a:lnTo>
                <a:lnTo>
                  <a:pt x="6128" y="6169"/>
                </a:lnTo>
                <a:lnTo>
                  <a:pt x="6129" y="6113"/>
                </a:lnTo>
                <a:lnTo>
                  <a:pt x="6123" y="6073"/>
                </a:lnTo>
                <a:lnTo>
                  <a:pt x="6118" y="6058"/>
                </a:lnTo>
                <a:lnTo>
                  <a:pt x="6114" y="6044"/>
                </a:lnTo>
                <a:lnTo>
                  <a:pt x="6109" y="6028"/>
                </a:lnTo>
                <a:lnTo>
                  <a:pt x="6105" y="6012"/>
                </a:lnTo>
                <a:lnTo>
                  <a:pt x="6102" y="5996"/>
                </a:lnTo>
                <a:lnTo>
                  <a:pt x="6097" y="5982"/>
                </a:lnTo>
                <a:lnTo>
                  <a:pt x="6093" y="5970"/>
                </a:lnTo>
                <a:lnTo>
                  <a:pt x="6088" y="5961"/>
                </a:lnTo>
                <a:lnTo>
                  <a:pt x="6083" y="5954"/>
                </a:lnTo>
                <a:lnTo>
                  <a:pt x="6077" y="5945"/>
                </a:lnTo>
                <a:lnTo>
                  <a:pt x="6070" y="5936"/>
                </a:lnTo>
                <a:lnTo>
                  <a:pt x="6064" y="5925"/>
                </a:lnTo>
                <a:lnTo>
                  <a:pt x="6058" y="5912"/>
                </a:lnTo>
                <a:lnTo>
                  <a:pt x="6054" y="5898"/>
                </a:lnTo>
                <a:lnTo>
                  <a:pt x="6049" y="5879"/>
                </a:lnTo>
                <a:lnTo>
                  <a:pt x="6045" y="5858"/>
                </a:lnTo>
                <a:lnTo>
                  <a:pt x="6040" y="5813"/>
                </a:lnTo>
                <a:lnTo>
                  <a:pt x="6033" y="5771"/>
                </a:lnTo>
                <a:lnTo>
                  <a:pt x="6027" y="5737"/>
                </a:lnTo>
                <a:lnTo>
                  <a:pt x="6023" y="5714"/>
                </a:lnTo>
                <a:lnTo>
                  <a:pt x="6021" y="5683"/>
                </a:lnTo>
                <a:lnTo>
                  <a:pt x="6015" y="5634"/>
                </a:lnTo>
                <a:lnTo>
                  <a:pt x="6007" y="5586"/>
                </a:lnTo>
                <a:lnTo>
                  <a:pt x="5997" y="5556"/>
                </a:lnTo>
                <a:lnTo>
                  <a:pt x="5988" y="5533"/>
                </a:lnTo>
                <a:lnTo>
                  <a:pt x="5981" y="5498"/>
                </a:lnTo>
                <a:lnTo>
                  <a:pt x="5976" y="5463"/>
                </a:lnTo>
                <a:lnTo>
                  <a:pt x="5975" y="5430"/>
                </a:lnTo>
                <a:lnTo>
                  <a:pt x="5971" y="5420"/>
                </a:lnTo>
                <a:lnTo>
                  <a:pt x="5964" y="5395"/>
                </a:lnTo>
                <a:lnTo>
                  <a:pt x="5956" y="5365"/>
                </a:lnTo>
                <a:lnTo>
                  <a:pt x="5950" y="5338"/>
                </a:lnTo>
                <a:lnTo>
                  <a:pt x="5946" y="5310"/>
                </a:lnTo>
                <a:lnTo>
                  <a:pt x="5941" y="5276"/>
                </a:lnTo>
                <a:lnTo>
                  <a:pt x="5936" y="5246"/>
                </a:lnTo>
                <a:lnTo>
                  <a:pt x="5934" y="5225"/>
                </a:lnTo>
                <a:lnTo>
                  <a:pt x="5931" y="5199"/>
                </a:lnTo>
                <a:lnTo>
                  <a:pt x="5924" y="5161"/>
                </a:lnTo>
                <a:lnTo>
                  <a:pt x="5919" y="5122"/>
                </a:lnTo>
                <a:lnTo>
                  <a:pt x="5917" y="5095"/>
                </a:lnTo>
                <a:lnTo>
                  <a:pt x="5909" y="5083"/>
                </a:lnTo>
                <a:lnTo>
                  <a:pt x="5901" y="5067"/>
                </a:lnTo>
                <a:lnTo>
                  <a:pt x="5894" y="5047"/>
                </a:lnTo>
                <a:lnTo>
                  <a:pt x="5888" y="5026"/>
                </a:lnTo>
                <a:lnTo>
                  <a:pt x="5882" y="5004"/>
                </a:lnTo>
                <a:lnTo>
                  <a:pt x="5879" y="4984"/>
                </a:lnTo>
                <a:lnTo>
                  <a:pt x="5876" y="4965"/>
                </a:lnTo>
                <a:lnTo>
                  <a:pt x="5876" y="4950"/>
                </a:lnTo>
                <a:lnTo>
                  <a:pt x="5877" y="4914"/>
                </a:lnTo>
                <a:lnTo>
                  <a:pt x="5879" y="4862"/>
                </a:lnTo>
                <a:lnTo>
                  <a:pt x="5881" y="4810"/>
                </a:lnTo>
                <a:lnTo>
                  <a:pt x="5886" y="4770"/>
                </a:lnTo>
                <a:lnTo>
                  <a:pt x="5888" y="4734"/>
                </a:lnTo>
                <a:lnTo>
                  <a:pt x="5884" y="4682"/>
                </a:lnTo>
                <a:lnTo>
                  <a:pt x="5875" y="4620"/>
                </a:lnTo>
                <a:lnTo>
                  <a:pt x="5857" y="4553"/>
                </a:lnTo>
                <a:lnTo>
                  <a:pt x="5847" y="4519"/>
                </a:lnTo>
                <a:lnTo>
                  <a:pt x="5835" y="4485"/>
                </a:lnTo>
                <a:lnTo>
                  <a:pt x="5824" y="4451"/>
                </a:lnTo>
                <a:lnTo>
                  <a:pt x="5813" y="4416"/>
                </a:lnTo>
                <a:lnTo>
                  <a:pt x="5802" y="4382"/>
                </a:lnTo>
                <a:lnTo>
                  <a:pt x="5790" y="4349"/>
                </a:lnTo>
                <a:lnTo>
                  <a:pt x="5780" y="4316"/>
                </a:lnTo>
                <a:lnTo>
                  <a:pt x="5769" y="4285"/>
                </a:lnTo>
                <a:lnTo>
                  <a:pt x="5754" y="4230"/>
                </a:lnTo>
                <a:lnTo>
                  <a:pt x="5746" y="4180"/>
                </a:lnTo>
                <a:lnTo>
                  <a:pt x="5741" y="4133"/>
                </a:lnTo>
                <a:lnTo>
                  <a:pt x="5740" y="4087"/>
                </a:lnTo>
                <a:lnTo>
                  <a:pt x="5736" y="4042"/>
                </a:lnTo>
                <a:lnTo>
                  <a:pt x="5729" y="4003"/>
                </a:lnTo>
                <a:lnTo>
                  <a:pt x="5720" y="3970"/>
                </a:lnTo>
                <a:lnTo>
                  <a:pt x="5710" y="3943"/>
                </a:lnTo>
                <a:lnTo>
                  <a:pt x="5701" y="3903"/>
                </a:lnTo>
                <a:lnTo>
                  <a:pt x="5692" y="3839"/>
                </a:lnTo>
                <a:lnTo>
                  <a:pt x="5685" y="3774"/>
                </a:lnTo>
                <a:lnTo>
                  <a:pt x="5680" y="3728"/>
                </a:lnTo>
                <a:lnTo>
                  <a:pt x="5676" y="3685"/>
                </a:lnTo>
                <a:lnTo>
                  <a:pt x="5669" y="3627"/>
                </a:lnTo>
                <a:lnTo>
                  <a:pt x="5659" y="3568"/>
                </a:lnTo>
                <a:lnTo>
                  <a:pt x="5648" y="3519"/>
                </a:lnTo>
                <a:lnTo>
                  <a:pt x="5642" y="3480"/>
                </a:lnTo>
                <a:lnTo>
                  <a:pt x="5642" y="3445"/>
                </a:lnTo>
                <a:lnTo>
                  <a:pt x="5646" y="3416"/>
                </a:lnTo>
                <a:lnTo>
                  <a:pt x="5649" y="3397"/>
                </a:lnTo>
                <a:lnTo>
                  <a:pt x="5634" y="3296"/>
                </a:lnTo>
                <a:lnTo>
                  <a:pt x="5635" y="3277"/>
                </a:lnTo>
                <a:lnTo>
                  <a:pt x="5634" y="3252"/>
                </a:lnTo>
                <a:lnTo>
                  <a:pt x="5629" y="3226"/>
                </a:lnTo>
                <a:lnTo>
                  <a:pt x="5623" y="3198"/>
                </a:lnTo>
                <a:lnTo>
                  <a:pt x="5616" y="3169"/>
                </a:lnTo>
                <a:lnTo>
                  <a:pt x="5609" y="3141"/>
                </a:lnTo>
                <a:lnTo>
                  <a:pt x="5603" y="3114"/>
                </a:lnTo>
                <a:lnTo>
                  <a:pt x="5599" y="3088"/>
                </a:lnTo>
                <a:lnTo>
                  <a:pt x="5594" y="3059"/>
                </a:lnTo>
                <a:lnTo>
                  <a:pt x="5589" y="3021"/>
                </a:lnTo>
                <a:lnTo>
                  <a:pt x="5583" y="2976"/>
                </a:lnTo>
                <a:lnTo>
                  <a:pt x="5578" y="2930"/>
                </a:lnTo>
                <a:lnTo>
                  <a:pt x="5572" y="2886"/>
                </a:lnTo>
                <a:lnTo>
                  <a:pt x="5566" y="2845"/>
                </a:lnTo>
                <a:lnTo>
                  <a:pt x="5560" y="2815"/>
                </a:lnTo>
                <a:lnTo>
                  <a:pt x="5555" y="2795"/>
                </a:lnTo>
                <a:lnTo>
                  <a:pt x="5548" y="2757"/>
                </a:lnTo>
                <a:lnTo>
                  <a:pt x="5543" y="2699"/>
                </a:lnTo>
                <a:lnTo>
                  <a:pt x="5541" y="2641"/>
                </a:lnTo>
                <a:lnTo>
                  <a:pt x="5541" y="2597"/>
                </a:lnTo>
                <a:lnTo>
                  <a:pt x="5540" y="2578"/>
                </a:lnTo>
                <a:lnTo>
                  <a:pt x="5535" y="2554"/>
                </a:lnTo>
                <a:lnTo>
                  <a:pt x="5528" y="2527"/>
                </a:lnTo>
                <a:lnTo>
                  <a:pt x="5519" y="2497"/>
                </a:lnTo>
                <a:lnTo>
                  <a:pt x="5509" y="2468"/>
                </a:lnTo>
                <a:lnTo>
                  <a:pt x="5501" y="2441"/>
                </a:lnTo>
                <a:lnTo>
                  <a:pt x="5493" y="2416"/>
                </a:lnTo>
                <a:lnTo>
                  <a:pt x="5486" y="2398"/>
                </a:lnTo>
                <a:lnTo>
                  <a:pt x="5480" y="2381"/>
                </a:lnTo>
                <a:lnTo>
                  <a:pt x="5472" y="2359"/>
                </a:lnTo>
                <a:lnTo>
                  <a:pt x="5465" y="2336"/>
                </a:lnTo>
                <a:lnTo>
                  <a:pt x="5456" y="2312"/>
                </a:lnTo>
                <a:lnTo>
                  <a:pt x="5449" y="2289"/>
                </a:lnTo>
                <a:lnTo>
                  <a:pt x="5444" y="2267"/>
                </a:lnTo>
                <a:lnTo>
                  <a:pt x="5440" y="2250"/>
                </a:lnTo>
                <a:lnTo>
                  <a:pt x="5438" y="2238"/>
                </a:lnTo>
                <a:lnTo>
                  <a:pt x="5433" y="2211"/>
                </a:lnTo>
                <a:lnTo>
                  <a:pt x="5425" y="2174"/>
                </a:lnTo>
                <a:lnTo>
                  <a:pt x="5415" y="2138"/>
                </a:lnTo>
                <a:lnTo>
                  <a:pt x="5405" y="2119"/>
                </a:lnTo>
                <a:lnTo>
                  <a:pt x="5399" y="2110"/>
                </a:lnTo>
                <a:lnTo>
                  <a:pt x="5393" y="2094"/>
                </a:lnTo>
                <a:lnTo>
                  <a:pt x="5386" y="2075"/>
                </a:lnTo>
                <a:lnTo>
                  <a:pt x="5379" y="2051"/>
                </a:lnTo>
                <a:lnTo>
                  <a:pt x="5371" y="2028"/>
                </a:lnTo>
                <a:lnTo>
                  <a:pt x="5361" y="2007"/>
                </a:lnTo>
                <a:lnTo>
                  <a:pt x="5352" y="1990"/>
                </a:lnTo>
                <a:lnTo>
                  <a:pt x="5342" y="1980"/>
                </a:lnTo>
                <a:lnTo>
                  <a:pt x="5338" y="1951"/>
                </a:lnTo>
                <a:lnTo>
                  <a:pt x="5330" y="1904"/>
                </a:lnTo>
                <a:lnTo>
                  <a:pt x="5321" y="1855"/>
                </a:lnTo>
                <a:lnTo>
                  <a:pt x="5317" y="1818"/>
                </a:lnTo>
                <a:lnTo>
                  <a:pt x="5314" y="1803"/>
                </a:lnTo>
                <a:lnTo>
                  <a:pt x="5310" y="1783"/>
                </a:lnTo>
                <a:lnTo>
                  <a:pt x="5305" y="1760"/>
                </a:lnTo>
                <a:lnTo>
                  <a:pt x="5299" y="1735"/>
                </a:lnTo>
                <a:lnTo>
                  <a:pt x="5293" y="1712"/>
                </a:lnTo>
                <a:lnTo>
                  <a:pt x="5287" y="1690"/>
                </a:lnTo>
                <a:lnTo>
                  <a:pt x="5282" y="1673"/>
                </a:lnTo>
                <a:lnTo>
                  <a:pt x="5278" y="1660"/>
                </a:lnTo>
                <a:lnTo>
                  <a:pt x="5274" y="1638"/>
                </a:lnTo>
                <a:lnTo>
                  <a:pt x="5273" y="1610"/>
                </a:lnTo>
                <a:lnTo>
                  <a:pt x="5273" y="1583"/>
                </a:lnTo>
                <a:lnTo>
                  <a:pt x="5268" y="1564"/>
                </a:lnTo>
                <a:lnTo>
                  <a:pt x="5260" y="1539"/>
                </a:lnTo>
                <a:lnTo>
                  <a:pt x="5251" y="1501"/>
                </a:lnTo>
                <a:lnTo>
                  <a:pt x="5243" y="1462"/>
                </a:lnTo>
                <a:lnTo>
                  <a:pt x="5239" y="1432"/>
                </a:lnTo>
                <a:lnTo>
                  <a:pt x="5240" y="1403"/>
                </a:lnTo>
                <a:lnTo>
                  <a:pt x="5245" y="1365"/>
                </a:lnTo>
                <a:lnTo>
                  <a:pt x="5250" y="1328"/>
                </a:lnTo>
                <a:lnTo>
                  <a:pt x="5253" y="1304"/>
                </a:lnTo>
                <a:lnTo>
                  <a:pt x="5243" y="1277"/>
                </a:lnTo>
                <a:lnTo>
                  <a:pt x="5233" y="1240"/>
                </a:lnTo>
                <a:lnTo>
                  <a:pt x="5225" y="1200"/>
                </a:lnTo>
                <a:lnTo>
                  <a:pt x="5220" y="1158"/>
                </a:lnTo>
                <a:lnTo>
                  <a:pt x="5218" y="1137"/>
                </a:lnTo>
                <a:lnTo>
                  <a:pt x="5212" y="1118"/>
                </a:lnTo>
                <a:lnTo>
                  <a:pt x="5205" y="1098"/>
                </a:lnTo>
                <a:lnTo>
                  <a:pt x="5197" y="1078"/>
                </a:lnTo>
                <a:lnTo>
                  <a:pt x="5190" y="1061"/>
                </a:lnTo>
                <a:lnTo>
                  <a:pt x="5183" y="1044"/>
                </a:lnTo>
                <a:lnTo>
                  <a:pt x="5179" y="1029"/>
                </a:lnTo>
                <a:lnTo>
                  <a:pt x="5178" y="1016"/>
                </a:lnTo>
                <a:lnTo>
                  <a:pt x="5178" y="994"/>
                </a:lnTo>
                <a:lnTo>
                  <a:pt x="5175" y="975"/>
                </a:lnTo>
                <a:lnTo>
                  <a:pt x="5173" y="962"/>
                </a:lnTo>
                <a:lnTo>
                  <a:pt x="5174" y="948"/>
                </a:lnTo>
                <a:lnTo>
                  <a:pt x="5177" y="921"/>
                </a:lnTo>
                <a:lnTo>
                  <a:pt x="5178" y="877"/>
                </a:lnTo>
                <a:lnTo>
                  <a:pt x="5178" y="832"/>
                </a:lnTo>
                <a:lnTo>
                  <a:pt x="5180" y="803"/>
                </a:lnTo>
                <a:lnTo>
                  <a:pt x="5179" y="788"/>
                </a:lnTo>
                <a:lnTo>
                  <a:pt x="5177" y="765"/>
                </a:lnTo>
                <a:lnTo>
                  <a:pt x="5171" y="735"/>
                </a:lnTo>
                <a:lnTo>
                  <a:pt x="5164" y="702"/>
                </a:lnTo>
                <a:lnTo>
                  <a:pt x="5156" y="668"/>
                </a:lnTo>
                <a:lnTo>
                  <a:pt x="5146" y="635"/>
                </a:lnTo>
                <a:lnTo>
                  <a:pt x="5138" y="607"/>
                </a:lnTo>
                <a:lnTo>
                  <a:pt x="5130" y="585"/>
                </a:lnTo>
                <a:lnTo>
                  <a:pt x="5118" y="549"/>
                </a:lnTo>
                <a:lnTo>
                  <a:pt x="5112" y="515"/>
                </a:lnTo>
                <a:lnTo>
                  <a:pt x="5111" y="486"/>
                </a:lnTo>
                <a:lnTo>
                  <a:pt x="5111" y="467"/>
                </a:lnTo>
                <a:lnTo>
                  <a:pt x="5108" y="448"/>
                </a:lnTo>
                <a:lnTo>
                  <a:pt x="5103" y="423"/>
                </a:lnTo>
                <a:lnTo>
                  <a:pt x="5097" y="391"/>
                </a:lnTo>
                <a:lnTo>
                  <a:pt x="5096" y="350"/>
                </a:lnTo>
                <a:lnTo>
                  <a:pt x="5094" y="327"/>
                </a:lnTo>
                <a:lnTo>
                  <a:pt x="5091" y="303"/>
                </a:lnTo>
                <a:lnTo>
                  <a:pt x="5085" y="277"/>
                </a:lnTo>
                <a:lnTo>
                  <a:pt x="5078" y="250"/>
                </a:lnTo>
                <a:lnTo>
                  <a:pt x="5070" y="223"/>
                </a:lnTo>
                <a:lnTo>
                  <a:pt x="5061" y="197"/>
                </a:lnTo>
                <a:lnTo>
                  <a:pt x="5056" y="174"/>
                </a:lnTo>
                <a:lnTo>
                  <a:pt x="5052" y="152"/>
                </a:lnTo>
                <a:lnTo>
                  <a:pt x="5050" y="131"/>
                </a:lnTo>
                <a:lnTo>
                  <a:pt x="5045" y="109"/>
                </a:lnTo>
                <a:lnTo>
                  <a:pt x="5039" y="87"/>
                </a:lnTo>
                <a:lnTo>
                  <a:pt x="5032" y="65"/>
                </a:lnTo>
                <a:lnTo>
                  <a:pt x="5024" y="45"/>
                </a:lnTo>
                <a:lnTo>
                  <a:pt x="5016" y="27"/>
                </a:lnTo>
                <a:lnTo>
                  <a:pt x="5009" y="11"/>
                </a:lnTo>
                <a:lnTo>
                  <a:pt x="5001" y="0"/>
                </a:lnTo>
                <a:lnTo>
                  <a:pt x="4979" y="2"/>
                </a:lnTo>
                <a:lnTo>
                  <a:pt x="4958" y="4"/>
                </a:lnTo>
                <a:lnTo>
                  <a:pt x="4939" y="6"/>
                </a:lnTo>
                <a:lnTo>
                  <a:pt x="4923" y="7"/>
                </a:lnTo>
                <a:lnTo>
                  <a:pt x="4907" y="10"/>
                </a:lnTo>
                <a:lnTo>
                  <a:pt x="4892" y="11"/>
                </a:lnTo>
                <a:lnTo>
                  <a:pt x="4879" y="11"/>
                </a:lnTo>
                <a:lnTo>
                  <a:pt x="4867" y="11"/>
                </a:lnTo>
                <a:lnTo>
                  <a:pt x="4856" y="11"/>
                </a:lnTo>
                <a:lnTo>
                  <a:pt x="4845" y="11"/>
                </a:lnTo>
                <a:lnTo>
                  <a:pt x="4835" y="11"/>
                </a:lnTo>
                <a:lnTo>
                  <a:pt x="4825" y="11"/>
                </a:lnTo>
                <a:lnTo>
                  <a:pt x="4815" y="11"/>
                </a:lnTo>
                <a:lnTo>
                  <a:pt x="4805" y="12"/>
                </a:lnTo>
                <a:lnTo>
                  <a:pt x="4796" y="13"/>
                </a:lnTo>
                <a:lnTo>
                  <a:pt x="4786" y="15"/>
                </a:lnTo>
                <a:lnTo>
                  <a:pt x="4773" y="17"/>
                </a:lnTo>
                <a:lnTo>
                  <a:pt x="4756" y="22"/>
                </a:lnTo>
                <a:lnTo>
                  <a:pt x="4735" y="28"/>
                </a:lnTo>
                <a:lnTo>
                  <a:pt x="4711" y="34"/>
                </a:lnTo>
                <a:lnTo>
                  <a:pt x="4688" y="42"/>
                </a:lnTo>
                <a:lnTo>
                  <a:pt x="4666" y="48"/>
                </a:lnTo>
                <a:lnTo>
                  <a:pt x="4649" y="54"/>
                </a:lnTo>
                <a:lnTo>
                  <a:pt x="4637" y="60"/>
                </a:lnTo>
                <a:lnTo>
                  <a:pt x="4626" y="66"/>
                </a:lnTo>
                <a:lnTo>
                  <a:pt x="4614" y="71"/>
                </a:lnTo>
                <a:lnTo>
                  <a:pt x="4599" y="77"/>
                </a:lnTo>
                <a:lnTo>
                  <a:pt x="4583" y="82"/>
                </a:lnTo>
                <a:lnTo>
                  <a:pt x="4568" y="87"/>
                </a:lnTo>
                <a:lnTo>
                  <a:pt x="4554" y="91"/>
                </a:lnTo>
                <a:lnTo>
                  <a:pt x="4542" y="94"/>
                </a:lnTo>
                <a:lnTo>
                  <a:pt x="4532" y="97"/>
                </a:lnTo>
                <a:lnTo>
                  <a:pt x="4524" y="99"/>
                </a:lnTo>
                <a:lnTo>
                  <a:pt x="4514" y="102"/>
                </a:lnTo>
                <a:lnTo>
                  <a:pt x="4501" y="105"/>
                </a:lnTo>
                <a:lnTo>
                  <a:pt x="4488" y="108"/>
                </a:lnTo>
                <a:lnTo>
                  <a:pt x="4474" y="110"/>
                </a:lnTo>
                <a:lnTo>
                  <a:pt x="4461" y="113"/>
                </a:lnTo>
                <a:lnTo>
                  <a:pt x="4448" y="113"/>
                </a:lnTo>
                <a:lnTo>
                  <a:pt x="4436" y="113"/>
                </a:lnTo>
                <a:lnTo>
                  <a:pt x="4424" y="112"/>
                </a:lnTo>
                <a:lnTo>
                  <a:pt x="4411" y="112"/>
                </a:lnTo>
                <a:lnTo>
                  <a:pt x="4397" y="110"/>
                </a:lnTo>
                <a:lnTo>
                  <a:pt x="4383" y="109"/>
                </a:lnTo>
                <a:lnTo>
                  <a:pt x="4370" y="109"/>
                </a:lnTo>
                <a:lnTo>
                  <a:pt x="4358" y="108"/>
                </a:lnTo>
                <a:lnTo>
                  <a:pt x="4348" y="107"/>
                </a:lnTo>
                <a:lnTo>
                  <a:pt x="4341" y="105"/>
                </a:lnTo>
                <a:lnTo>
                  <a:pt x="4335" y="104"/>
                </a:lnTo>
                <a:lnTo>
                  <a:pt x="4327" y="104"/>
                </a:lnTo>
                <a:lnTo>
                  <a:pt x="4317" y="104"/>
                </a:lnTo>
                <a:lnTo>
                  <a:pt x="4308" y="104"/>
                </a:lnTo>
                <a:lnTo>
                  <a:pt x="4297" y="105"/>
                </a:lnTo>
                <a:lnTo>
                  <a:pt x="4289" y="107"/>
                </a:lnTo>
                <a:lnTo>
                  <a:pt x="4281" y="108"/>
                </a:lnTo>
                <a:lnTo>
                  <a:pt x="4275" y="109"/>
                </a:lnTo>
                <a:lnTo>
                  <a:pt x="4267" y="113"/>
                </a:lnTo>
                <a:lnTo>
                  <a:pt x="4255" y="119"/>
                </a:lnTo>
                <a:lnTo>
                  <a:pt x="4238" y="126"/>
                </a:lnTo>
                <a:lnTo>
                  <a:pt x="4220" y="135"/>
                </a:lnTo>
                <a:lnTo>
                  <a:pt x="4201" y="143"/>
                </a:lnTo>
                <a:lnTo>
                  <a:pt x="4182" y="151"/>
                </a:lnTo>
                <a:lnTo>
                  <a:pt x="4166" y="157"/>
                </a:lnTo>
                <a:lnTo>
                  <a:pt x="4151" y="161"/>
                </a:lnTo>
                <a:lnTo>
                  <a:pt x="4139" y="163"/>
                </a:lnTo>
                <a:lnTo>
                  <a:pt x="4124" y="165"/>
                </a:lnTo>
                <a:lnTo>
                  <a:pt x="4109" y="169"/>
                </a:lnTo>
                <a:lnTo>
                  <a:pt x="4094" y="173"/>
                </a:lnTo>
                <a:lnTo>
                  <a:pt x="4079" y="176"/>
                </a:lnTo>
                <a:lnTo>
                  <a:pt x="4064" y="180"/>
                </a:lnTo>
                <a:lnTo>
                  <a:pt x="4053" y="184"/>
                </a:lnTo>
                <a:lnTo>
                  <a:pt x="4045" y="186"/>
                </a:lnTo>
                <a:lnTo>
                  <a:pt x="4035" y="189"/>
                </a:lnTo>
                <a:lnTo>
                  <a:pt x="4020" y="194"/>
                </a:lnTo>
                <a:lnTo>
                  <a:pt x="4002" y="199"/>
                </a:lnTo>
                <a:lnTo>
                  <a:pt x="3983" y="203"/>
                </a:lnTo>
                <a:lnTo>
                  <a:pt x="3962" y="208"/>
                </a:lnTo>
                <a:lnTo>
                  <a:pt x="3943" y="212"/>
                </a:lnTo>
                <a:lnTo>
                  <a:pt x="3927" y="216"/>
                </a:lnTo>
                <a:lnTo>
                  <a:pt x="3914" y="218"/>
                </a:lnTo>
                <a:lnTo>
                  <a:pt x="3907" y="219"/>
                </a:lnTo>
                <a:lnTo>
                  <a:pt x="3899" y="221"/>
                </a:lnTo>
                <a:lnTo>
                  <a:pt x="3888" y="224"/>
                </a:lnTo>
                <a:lnTo>
                  <a:pt x="3875" y="228"/>
                </a:lnTo>
                <a:lnTo>
                  <a:pt x="3861" y="232"/>
                </a:lnTo>
                <a:lnTo>
                  <a:pt x="3846" y="236"/>
                </a:lnTo>
                <a:lnTo>
                  <a:pt x="3831" y="240"/>
                </a:lnTo>
                <a:lnTo>
                  <a:pt x="3814" y="246"/>
                </a:lnTo>
                <a:lnTo>
                  <a:pt x="3799" y="251"/>
                </a:lnTo>
                <a:lnTo>
                  <a:pt x="3782" y="256"/>
                </a:lnTo>
                <a:lnTo>
                  <a:pt x="3767" y="261"/>
                </a:lnTo>
                <a:lnTo>
                  <a:pt x="3753" y="266"/>
                </a:lnTo>
                <a:lnTo>
                  <a:pt x="3740" y="270"/>
                </a:lnTo>
                <a:lnTo>
                  <a:pt x="3729" y="273"/>
                </a:lnTo>
                <a:lnTo>
                  <a:pt x="3720" y="276"/>
                </a:lnTo>
                <a:lnTo>
                  <a:pt x="3713" y="278"/>
                </a:lnTo>
                <a:lnTo>
                  <a:pt x="3699" y="282"/>
                </a:lnTo>
                <a:lnTo>
                  <a:pt x="3679" y="288"/>
                </a:lnTo>
                <a:lnTo>
                  <a:pt x="3655" y="295"/>
                </a:lnTo>
                <a:lnTo>
                  <a:pt x="3629" y="301"/>
                </a:lnTo>
                <a:lnTo>
                  <a:pt x="3602" y="309"/>
                </a:lnTo>
                <a:lnTo>
                  <a:pt x="3578" y="315"/>
                </a:lnTo>
                <a:lnTo>
                  <a:pt x="3554" y="320"/>
                </a:lnTo>
                <a:lnTo>
                  <a:pt x="3537" y="322"/>
                </a:lnTo>
                <a:lnTo>
                  <a:pt x="3527" y="322"/>
                </a:lnTo>
                <a:lnTo>
                  <a:pt x="3517" y="323"/>
                </a:lnTo>
                <a:lnTo>
                  <a:pt x="3503" y="325"/>
                </a:lnTo>
                <a:lnTo>
                  <a:pt x="3488" y="325"/>
                </a:lnTo>
                <a:lnTo>
                  <a:pt x="3473" y="326"/>
                </a:lnTo>
                <a:lnTo>
                  <a:pt x="3457" y="327"/>
                </a:lnTo>
                <a:lnTo>
                  <a:pt x="3439" y="328"/>
                </a:lnTo>
                <a:lnTo>
                  <a:pt x="3423" y="330"/>
                </a:lnTo>
                <a:lnTo>
                  <a:pt x="3405" y="332"/>
                </a:lnTo>
                <a:lnTo>
                  <a:pt x="3388" y="333"/>
                </a:lnTo>
                <a:lnTo>
                  <a:pt x="3373" y="335"/>
                </a:lnTo>
                <a:lnTo>
                  <a:pt x="3359" y="336"/>
                </a:lnTo>
                <a:lnTo>
                  <a:pt x="3347" y="337"/>
                </a:lnTo>
                <a:lnTo>
                  <a:pt x="3337" y="339"/>
                </a:lnTo>
                <a:lnTo>
                  <a:pt x="3329" y="341"/>
                </a:lnTo>
                <a:lnTo>
                  <a:pt x="3323" y="342"/>
                </a:lnTo>
                <a:lnTo>
                  <a:pt x="3313" y="343"/>
                </a:lnTo>
                <a:lnTo>
                  <a:pt x="3301" y="344"/>
                </a:lnTo>
                <a:lnTo>
                  <a:pt x="3289" y="344"/>
                </a:lnTo>
                <a:lnTo>
                  <a:pt x="3276" y="344"/>
                </a:lnTo>
                <a:lnTo>
                  <a:pt x="3260" y="346"/>
                </a:lnTo>
                <a:lnTo>
                  <a:pt x="3246" y="346"/>
                </a:lnTo>
                <a:lnTo>
                  <a:pt x="3232" y="347"/>
                </a:lnTo>
                <a:lnTo>
                  <a:pt x="3218" y="348"/>
                </a:lnTo>
                <a:lnTo>
                  <a:pt x="3202" y="352"/>
                </a:lnTo>
                <a:lnTo>
                  <a:pt x="3180" y="355"/>
                </a:lnTo>
                <a:lnTo>
                  <a:pt x="3155" y="360"/>
                </a:lnTo>
                <a:lnTo>
                  <a:pt x="3129" y="365"/>
                </a:lnTo>
                <a:lnTo>
                  <a:pt x="3102" y="370"/>
                </a:lnTo>
                <a:lnTo>
                  <a:pt x="3077" y="374"/>
                </a:lnTo>
                <a:lnTo>
                  <a:pt x="3056" y="377"/>
                </a:lnTo>
                <a:lnTo>
                  <a:pt x="3039" y="379"/>
                </a:lnTo>
                <a:lnTo>
                  <a:pt x="3032" y="380"/>
                </a:lnTo>
                <a:lnTo>
                  <a:pt x="3023" y="380"/>
                </a:lnTo>
                <a:lnTo>
                  <a:pt x="3011" y="381"/>
                </a:lnTo>
                <a:lnTo>
                  <a:pt x="2998" y="384"/>
                </a:lnTo>
                <a:lnTo>
                  <a:pt x="2985" y="385"/>
                </a:lnTo>
                <a:lnTo>
                  <a:pt x="2970" y="387"/>
                </a:lnTo>
                <a:lnTo>
                  <a:pt x="2956" y="390"/>
                </a:lnTo>
                <a:lnTo>
                  <a:pt x="2941" y="392"/>
                </a:lnTo>
                <a:lnTo>
                  <a:pt x="2925" y="395"/>
                </a:lnTo>
                <a:lnTo>
                  <a:pt x="2910" y="397"/>
                </a:lnTo>
                <a:lnTo>
                  <a:pt x="2897" y="399"/>
                </a:lnTo>
                <a:lnTo>
                  <a:pt x="2884" y="403"/>
                </a:lnTo>
                <a:lnTo>
                  <a:pt x="2872" y="406"/>
                </a:lnTo>
                <a:lnTo>
                  <a:pt x="2863" y="408"/>
                </a:lnTo>
                <a:lnTo>
                  <a:pt x="2855" y="410"/>
                </a:lnTo>
                <a:lnTo>
                  <a:pt x="2849" y="413"/>
                </a:lnTo>
                <a:lnTo>
                  <a:pt x="2836" y="419"/>
                </a:lnTo>
                <a:lnTo>
                  <a:pt x="2818" y="426"/>
                </a:lnTo>
                <a:lnTo>
                  <a:pt x="2796" y="435"/>
                </a:lnTo>
                <a:lnTo>
                  <a:pt x="2771" y="445"/>
                </a:lnTo>
                <a:lnTo>
                  <a:pt x="2747" y="455"/>
                </a:lnTo>
                <a:lnTo>
                  <a:pt x="2723" y="463"/>
                </a:lnTo>
                <a:lnTo>
                  <a:pt x="2703" y="472"/>
                </a:lnTo>
                <a:lnTo>
                  <a:pt x="2689" y="477"/>
                </a:lnTo>
                <a:lnTo>
                  <a:pt x="2677" y="480"/>
                </a:lnTo>
                <a:lnTo>
                  <a:pt x="2662" y="484"/>
                </a:lnTo>
                <a:lnTo>
                  <a:pt x="2647" y="486"/>
                </a:lnTo>
                <a:lnTo>
                  <a:pt x="2630" y="489"/>
                </a:lnTo>
                <a:lnTo>
                  <a:pt x="2614" y="491"/>
                </a:lnTo>
                <a:lnTo>
                  <a:pt x="2598" y="494"/>
                </a:lnTo>
                <a:lnTo>
                  <a:pt x="2584" y="498"/>
                </a:lnTo>
                <a:lnTo>
                  <a:pt x="2573" y="501"/>
                </a:lnTo>
                <a:lnTo>
                  <a:pt x="2567" y="504"/>
                </a:lnTo>
                <a:lnTo>
                  <a:pt x="2557" y="507"/>
                </a:lnTo>
                <a:lnTo>
                  <a:pt x="2547" y="512"/>
                </a:lnTo>
                <a:lnTo>
                  <a:pt x="2535" y="517"/>
                </a:lnTo>
                <a:lnTo>
                  <a:pt x="2522" y="522"/>
                </a:lnTo>
                <a:lnTo>
                  <a:pt x="2508" y="528"/>
                </a:lnTo>
                <a:lnTo>
                  <a:pt x="2493" y="533"/>
                </a:lnTo>
                <a:lnTo>
                  <a:pt x="2477" y="539"/>
                </a:lnTo>
                <a:lnTo>
                  <a:pt x="2462" y="547"/>
                </a:lnTo>
                <a:lnTo>
                  <a:pt x="2446" y="553"/>
                </a:lnTo>
                <a:lnTo>
                  <a:pt x="2430" y="559"/>
                </a:lnTo>
                <a:lnTo>
                  <a:pt x="2416" y="564"/>
                </a:lnTo>
                <a:lnTo>
                  <a:pt x="2402" y="570"/>
                </a:lnTo>
                <a:lnTo>
                  <a:pt x="2389" y="575"/>
                </a:lnTo>
                <a:lnTo>
                  <a:pt x="2377" y="578"/>
                </a:lnTo>
                <a:lnTo>
                  <a:pt x="2368" y="582"/>
                </a:lnTo>
                <a:lnTo>
                  <a:pt x="2359" y="586"/>
                </a:lnTo>
                <a:lnTo>
                  <a:pt x="2348" y="589"/>
                </a:lnTo>
                <a:lnTo>
                  <a:pt x="2335" y="593"/>
                </a:lnTo>
                <a:lnTo>
                  <a:pt x="2323" y="597"/>
                </a:lnTo>
                <a:lnTo>
                  <a:pt x="2309" y="600"/>
                </a:lnTo>
                <a:lnTo>
                  <a:pt x="2295" y="604"/>
                </a:lnTo>
                <a:lnTo>
                  <a:pt x="2281" y="608"/>
                </a:lnTo>
                <a:lnTo>
                  <a:pt x="2266" y="611"/>
                </a:lnTo>
                <a:lnTo>
                  <a:pt x="2252" y="615"/>
                </a:lnTo>
                <a:lnTo>
                  <a:pt x="2238" y="619"/>
                </a:lnTo>
                <a:lnTo>
                  <a:pt x="2225" y="622"/>
                </a:lnTo>
                <a:lnTo>
                  <a:pt x="2212" y="625"/>
                </a:lnTo>
                <a:lnTo>
                  <a:pt x="2199" y="627"/>
                </a:lnTo>
                <a:lnTo>
                  <a:pt x="2188" y="630"/>
                </a:lnTo>
                <a:lnTo>
                  <a:pt x="2179" y="631"/>
                </a:lnTo>
                <a:lnTo>
                  <a:pt x="2170" y="632"/>
                </a:lnTo>
                <a:lnTo>
                  <a:pt x="2162" y="634"/>
                </a:lnTo>
                <a:lnTo>
                  <a:pt x="2152" y="635"/>
                </a:lnTo>
                <a:lnTo>
                  <a:pt x="2140" y="635"/>
                </a:lnTo>
                <a:lnTo>
                  <a:pt x="2126" y="636"/>
                </a:lnTo>
                <a:lnTo>
                  <a:pt x="2112" y="637"/>
                </a:lnTo>
                <a:lnTo>
                  <a:pt x="2096" y="638"/>
                </a:lnTo>
                <a:lnTo>
                  <a:pt x="2081" y="640"/>
                </a:lnTo>
                <a:lnTo>
                  <a:pt x="2065" y="640"/>
                </a:lnTo>
                <a:lnTo>
                  <a:pt x="2049" y="641"/>
                </a:lnTo>
                <a:lnTo>
                  <a:pt x="2034" y="642"/>
                </a:lnTo>
                <a:lnTo>
                  <a:pt x="2020" y="642"/>
                </a:lnTo>
                <a:lnTo>
                  <a:pt x="2006" y="643"/>
                </a:lnTo>
                <a:lnTo>
                  <a:pt x="1994" y="643"/>
                </a:lnTo>
                <a:lnTo>
                  <a:pt x="1984" y="643"/>
                </a:lnTo>
                <a:lnTo>
                  <a:pt x="1975" y="643"/>
                </a:lnTo>
                <a:lnTo>
                  <a:pt x="1968" y="643"/>
                </a:lnTo>
                <a:lnTo>
                  <a:pt x="1955" y="643"/>
                </a:lnTo>
                <a:lnTo>
                  <a:pt x="1939" y="643"/>
                </a:lnTo>
                <a:lnTo>
                  <a:pt x="1920" y="642"/>
                </a:lnTo>
                <a:lnTo>
                  <a:pt x="1900" y="642"/>
                </a:lnTo>
                <a:lnTo>
                  <a:pt x="1880" y="641"/>
                </a:lnTo>
                <a:lnTo>
                  <a:pt x="1862" y="640"/>
                </a:lnTo>
                <a:lnTo>
                  <a:pt x="1847" y="637"/>
                </a:lnTo>
                <a:lnTo>
                  <a:pt x="1835" y="634"/>
                </a:lnTo>
                <a:lnTo>
                  <a:pt x="1820" y="641"/>
                </a:lnTo>
                <a:lnTo>
                  <a:pt x="1803" y="648"/>
                </a:lnTo>
                <a:lnTo>
                  <a:pt x="1783" y="656"/>
                </a:lnTo>
                <a:lnTo>
                  <a:pt x="1763" y="662"/>
                </a:lnTo>
                <a:lnTo>
                  <a:pt x="1744" y="667"/>
                </a:lnTo>
                <a:lnTo>
                  <a:pt x="1728" y="670"/>
                </a:lnTo>
                <a:lnTo>
                  <a:pt x="1718" y="673"/>
                </a:lnTo>
                <a:lnTo>
                  <a:pt x="1714" y="674"/>
                </a:lnTo>
                <a:lnTo>
                  <a:pt x="1711" y="674"/>
                </a:lnTo>
                <a:lnTo>
                  <a:pt x="1701" y="674"/>
                </a:lnTo>
                <a:lnTo>
                  <a:pt x="1686" y="674"/>
                </a:lnTo>
                <a:lnTo>
                  <a:pt x="1670" y="674"/>
                </a:lnTo>
                <a:lnTo>
                  <a:pt x="1650" y="675"/>
                </a:lnTo>
                <a:lnTo>
                  <a:pt x="1630" y="676"/>
                </a:lnTo>
                <a:lnTo>
                  <a:pt x="1612" y="678"/>
                </a:lnTo>
                <a:lnTo>
                  <a:pt x="1596" y="681"/>
                </a:lnTo>
                <a:lnTo>
                  <a:pt x="1583" y="685"/>
                </a:lnTo>
                <a:lnTo>
                  <a:pt x="1573" y="687"/>
                </a:lnTo>
                <a:lnTo>
                  <a:pt x="1565" y="690"/>
                </a:lnTo>
                <a:lnTo>
                  <a:pt x="1558" y="692"/>
                </a:lnTo>
                <a:lnTo>
                  <a:pt x="1551" y="695"/>
                </a:lnTo>
                <a:lnTo>
                  <a:pt x="1543" y="697"/>
                </a:lnTo>
                <a:lnTo>
                  <a:pt x="1534" y="700"/>
                </a:lnTo>
                <a:lnTo>
                  <a:pt x="1523" y="701"/>
                </a:lnTo>
                <a:lnTo>
                  <a:pt x="1516" y="702"/>
                </a:lnTo>
                <a:lnTo>
                  <a:pt x="1506" y="703"/>
                </a:lnTo>
                <a:lnTo>
                  <a:pt x="1494" y="705"/>
                </a:lnTo>
                <a:lnTo>
                  <a:pt x="1483" y="707"/>
                </a:lnTo>
                <a:lnTo>
                  <a:pt x="1469" y="709"/>
                </a:lnTo>
                <a:lnTo>
                  <a:pt x="1453" y="713"/>
                </a:lnTo>
                <a:lnTo>
                  <a:pt x="1437" y="717"/>
                </a:lnTo>
                <a:lnTo>
                  <a:pt x="1420" y="721"/>
                </a:lnTo>
                <a:lnTo>
                  <a:pt x="1403" y="725"/>
                </a:lnTo>
                <a:lnTo>
                  <a:pt x="1385" y="730"/>
                </a:lnTo>
                <a:lnTo>
                  <a:pt x="1366" y="736"/>
                </a:lnTo>
                <a:lnTo>
                  <a:pt x="1348" y="743"/>
                </a:lnTo>
                <a:lnTo>
                  <a:pt x="1329" y="749"/>
                </a:lnTo>
                <a:lnTo>
                  <a:pt x="1311" y="756"/>
                </a:lnTo>
                <a:lnTo>
                  <a:pt x="1293" y="763"/>
                </a:lnTo>
                <a:lnTo>
                  <a:pt x="1276" y="772"/>
                </a:lnTo>
                <a:lnTo>
                  <a:pt x="1259" y="779"/>
                </a:lnTo>
                <a:lnTo>
                  <a:pt x="1242" y="787"/>
                </a:lnTo>
                <a:lnTo>
                  <a:pt x="1224" y="794"/>
                </a:lnTo>
                <a:lnTo>
                  <a:pt x="1206" y="799"/>
                </a:lnTo>
                <a:lnTo>
                  <a:pt x="1190" y="805"/>
                </a:lnTo>
                <a:lnTo>
                  <a:pt x="1172" y="810"/>
                </a:lnTo>
                <a:lnTo>
                  <a:pt x="1156" y="814"/>
                </a:lnTo>
                <a:lnTo>
                  <a:pt x="1139" y="817"/>
                </a:lnTo>
                <a:lnTo>
                  <a:pt x="1124" y="821"/>
                </a:lnTo>
                <a:lnTo>
                  <a:pt x="1110" y="823"/>
                </a:lnTo>
                <a:lnTo>
                  <a:pt x="1097" y="826"/>
                </a:lnTo>
                <a:lnTo>
                  <a:pt x="1084" y="828"/>
                </a:lnTo>
                <a:lnTo>
                  <a:pt x="1074" y="830"/>
                </a:lnTo>
                <a:lnTo>
                  <a:pt x="1063" y="831"/>
                </a:lnTo>
                <a:lnTo>
                  <a:pt x="1055" y="832"/>
                </a:lnTo>
                <a:lnTo>
                  <a:pt x="1049" y="833"/>
                </a:lnTo>
                <a:lnTo>
                  <a:pt x="1036" y="836"/>
                </a:lnTo>
                <a:lnTo>
                  <a:pt x="1022" y="838"/>
                </a:lnTo>
                <a:lnTo>
                  <a:pt x="1007" y="841"/>
                </a:lnTo>
                <a:lnTo>
                  <a:pt x="991" y="844"/>
                </a:lnTo>
                <a:lnTo>
                  <a:pt x="976" y="849"/>
                </a:lnTo>
                <a:lnTo>
                  <a:pt x="961" y="854"/>
                </a:lnTo>
                <a:lnTo>
                  <a:pt x="948" y="860"/>
                </a:lnTo>
                <a:lnTo>
                  <a:pt x="937" y="868"/>
                </a:lnTo>
                <a:lnTo>
                  <a:pt x="923" y="874"/>
                </a:lnTo>
                <a:lnTo>
                  <a:pt x="902" y="877"/>
                </a:lnTo>
                <a:lnTo>
                  <a:pt x="877" y="879"/>
                </a:lnTo>
                <a:lnTo>
                  <a:pt x="849" y="877"/>
                </a:lnTo>
                <a:lnTo>
                  <a:pt x="821" y="875"/>
                </a:lnTo>
                <a:lnTo>
                  <a:pt x="794" y="872"/>
                </a:lnTo>
                <a:lnTo>
                  <a:pt x="773" y="871"/>
                </a:lnTo>
                <a:lnTo>
                  <a:pt x="757" y="869"/>
                </a:lnTo>
                <a:lnTo>
                  <a:pt x="744" y="869"/>
                </a:lnTo>
                <a:lnTo>
                  <a:pt x="727" y="870"/>
                </a:lnTo>
                <a:lnTo>
                  <a:pt x="707" y="871"/>
                </a:lnTo>
                <a:lnTo>
                  <a:pt x="686" y="875"/>
                </a:lnTo>
                <a:lnTo>
                  <a:pt x="663" y="877"/>
                </a:lnTo>
                <a:lnTo>
                  <a:pt x="641" y="880"/>
                </a:lnTo>
                <a:lnTo>
                  <a:pt x="621" y="882"/>
                </a:lnTo>
                <a:lnTo>
                  <a:pt x="605" y="882"/>
                </a:lnTo>
                <a:lnTo>
                  <a:pt x="596" y="882"/>
                </a:lnTo>
                <a:lnTo>
                  <a:pt x="587" y="883"/>
                </a:lnTo>
                <a:lnTo>
                  <a:pt x="576" y="885"/>
                </a:lnTo>
                <a:lnTo>
                  <a:pt x="563" y="887"/>
                </a:lnTo>
                <a:lnTo>
                  <a:pt x="552" y="891"/>
                </a:lnTo>
                <a:lnTo>
                  <a:pt x="538" y="893"/>
                </a:lnTo>
                <a:lnTo>
                  <a:pt x="525" y="897"/>
                </a:lnTo>
                <a:lnTo>
                  <a:pt x="510" y="901"/>
                </a:lnTo>
                <a:lnTo>
                  <a:pt x="495" y="904"/>
                </a:lnTo>
                <a:lnTo>
                  <a:pt x="481" y="907"/>
                </a:lnTo>
                <a:lnTo>
                  <a:pt x="467" y="910"/>
                </a:lnTo>
                <a:lnTo>
                  <a:pt x="454" y="913"/>
                </a:lnTo>
                <a:lnTo>
                  <a:pt x="441" y="915"/>
                </a:lnTo>
                <a:lnTo>
                  <a:pt x="429" y="917"/>
                </a:lnTo>
                <a:lnTo>
                  <a:pt x="418" y="918"/>
                </a:lnTo>
                <a:lnTo>
                  <a:pt x="408" y="918"/>
                </a:lnTo>
                <a:lnTo>
                  <a:pt x="398" y="918"/>
                </a:lnTo>
                <a:lnTo>
                  <a:pt x="387" y="917"/>
                </a:lnTo>
                <a:lnTo>
                  <a:pt x="374" y="918"/>
                </a:lnTo>
                <a:lnTo>
                  <a:pt x="361" y="918"/>
                </a:lnTo>
                <a:lnTo>
                  <a:pt x="346" y="919"/>
                </a:lnTo>
                <a:lnTo>
                  <a:pt x="331" y="920"/>
                </a:lnTo>
                <a:lnTo>
                  <a:pt x="315" y="923"/>
                </a:lnTo>
                <a:lnTo>
                  <a:pt x="300" y="925"/>
                </a:lnTo>
                <a:lnTo>
                  <a:pt x="284" y="929"/>
                </a:lnTo>
                <a:lnTo>
                  <a:pt x="267" y="933"/>
                </a:lnTo>
                <a:lnTo>
                  <a:pt x="252" y="937"/>
                </a:lnTo>
                <a:lnTo>
                  <a:pt x="237" y="944"/>
                </a:lnTo>
                <a:lnTo>
                  <a:pt x="221" y="950"/>
                </a:lnTo>
                <a:lnTo>
                  <a:pt x="207" y="956"/>
                </a:lnTo>
                <a:lnTo>
                  <a:pt x="193" y="964"/>
                </a:lnTo>
                <a:lnTo>
                  <a:pt x="181" y="973"/>
                </a:lnTo>
                <a:lnTo>
                  <a:pt x="151" y="972"/>
                </a:lnTo>
                <a:lnTo>
                  <a:pt x="130" y="984"/>
                </a:lnTo>
                <a:lnTo>
                  <a:pt x="113" y="983"/>
                </a:lnTo>
                <a:lnTo>
                  <a:pt x="112" y="984"/>
                </a:lnTo>
                <a:lnTo>
                  <a:pt x="108" y="986"/>
                </a:lnTo>
                <a:lnTo>
                  <a:pt x="103" y="990"/>
                </a:lnTo>
                <a:lnTo>
                  <a:pt x="97" y="994"/>
                </a:lnTo>
                <a:lnTo>
                  <a:pt x="88" y="997"/>
                </a:lnTo>
                <a:lnTo>
                  <a:pt x="81" y="1000"/>
                </a:lnTo>
                <a:lnTo>
                  <a:pt x="73" y="1001"/>
                </a:lnTo>
                <a:lnTo>
                  <a:pt x="66" y="1001"/>
                </a:lnTo>
                <a:lnTo>
                  <a:pt x="59" y="1000"/>
                </a:lnTo>
                <a:lnTo>
                  <a:pt x="51" y="1001"/>
                </a:lnTo>
                <a:lnTo>
                  <a:pt x="41" y="1002"/>
                </a:lnTo>
                <a:lnTo>
                  <a:pt x="33" y="1004"/>
                </a:lnTo>
                <a:lnTo>
                  <a:pt x="24" y="1005"/>
                </a:lnTo>
                <a:lnTo>
                  <a:pt x="16" y="1006"/>
                </a:lnTo>
                <a:lnTo>
                  <a:pt x="7" y="1006"/>
                </a:lnTo>
                <a:lnTo>
                  <a:pt x="0" y="1005"/>
                </a:lnTo>
                <a:lnTo>
                  <a:pt x="0" y="1042"/>
                </a:lnTo>
                <a:lnTo>
                  <a:pt x="0" y="1071"/>
                </a:lnTo>
                <a:lnTo>
                  <a:pt x="4" y="1097"/>
                </a:lnTo>
                <a:lnTo>
                  <a:pt x="16" y="1122"/>
                </a:lnTo>
                <a:lnTo>
                  <a:pt x="24" y="1135"/>
                </a:lnTo>
                <a:lnTo>
                  <a:pt x="32" y="1143"/>
                </a:lnTo>
                <a:lnTo>
                  <a:pt x="39" y="1153"/>
                </a:lnTo>
                <a:lnTo>
                  <a:pt x="45" y="1164"/>
                </a:lnTo>
                <a:lnTo>
                  <a:pt x="51" y="1178"/>
                </a:lnTo>
                <a:lnTo>
                  <a:pt x="57" y="1197"/>
                </a:lnTo>
                <a:lnTo>
                  <a:pt x="61" y="1223"/>
                </a:lnTo>
                <a:lnTo>
                  <a:pt x="66" y="1257"/>
                </a:lnTo>
                <a:lnTo>
                  <a:pt x="73" y="1323"/>
                </a:lnTo>
                <a:lnTo>
                  <a:pt x="77" y="1368"/>
                </a:lnTo>
                <a:lnTo>
                  <a:pt x="79" y="1396"/>
                </a:lnTo>
                <a:lnTo>
                  <a:pt x="84" y="1415"/>
                </a:lnTo>
                <a:lnTo>
                  <a:pt x="88" y="1440"/>
                </a:lnTo>
                <a:lnTo>
                  <a:pt x="93" y="1474"/>
                </a:lnTo>
                <a:lnTo>
                  <a:pt x="100" y="1512"/>
                </a:lnTo>
                <a:lnTo>
                  <a:pt x="113" y="1549"/>
                </a:lnTo>
                <a:lnTo>
                  <a:pt x="126" y="1586"/>
                </a:lnTo>
                <a:lnTo>
                  <a:pt x="133" y="1625"/>
                </a:lnTo>
                <a:lnTo>
                  <a:pt x="134" y="1667"/>
                </a:lnTo>
                <a:lnTo>
                  <a:pt x="134" y="1704"/>
                </a:lnTo>
                <a:lnTo>
                  <a:pt x="134" y="1745"/>
                </a:lnTo>
                <a:lnTo>
                  <a:pt x="137" y="1790"/>
                </a:lnTo>
                <a:lnTo>
                  <a:pt x="144" y="1836"/>
                </a:lnTo>
                <a:lnTo>
                  <a:pt x="155" y="1871"/>
                </a:lnTo>
                <a:lnTo>
                  <a:pt x="162" y="1885"/>
                </a:lnTo>
                <a:lnTo>
                  <a:pt x="168" y="1898"/>
                </a:lnTo>
                <a:lnTo>
                  <a:pt x="173" y="1913"/>
                </a:lnTo>
                <a:lnTo>
                  <a:pt x="179" y="1929"/>
                </a:lnTo>
                <a:lnTo>
                  <a:pt x="185" y="1950"/>
                </a:lnTo>
                <a:lnTo>
                  <a:pt x="193" y="1975"/>
                </a:lnTo>
                <a:lnTo>
                  <a:pt x="201" y="2007"/>
                </a:lnTo>
                <a:lnTo>
                  <a:pt x="213" y="2049"/>
                </a:lnTo>
                <a:lnTo>
                  <a:pt x="225" y="2092"/>
                </a:lnTo>
                <a:lnTo>
                  <a:pt x="237" y="2131"/>
                </a:lnTo>
                <a:lnTo>
                  <a:pt x="248" y="2164"/>
                </a:lnTo>
                <a:lnTo>
                  <a:pt x="258" y="2195"/>
                </a:lnTo>
                <a:lnTo>
                  <a:pt x="267" y="2222"/>
                </a:lnTo>
                <a:lnTo>
                  <a:pt x="274" y="2246"/>
                </a:lnTo>
                <a:lnTo>
                  <a:pt x="279" y="2269"/>
                </a:lnTo>
                <a:lnTo>
                  <a:pt x="281" y="2293"/>
                </a:lnTo>
                <a:lnTo>
                  <a:pt x="281" y="2328"/>
                </a:lnTo>
                <a:lnTo>
                  <a:pt x="277" y="2351"/>
                </a:lnTo>
                <a:lnTo>
                  <a:pt x="272" y="2370"/>
                </a:lnTo>
                <a:lnTo>
                  <a:pt x="268" y="2389"/>
                </a:lnTo>
                <a:lnTo>
                  <a:pt x="273" y="2408"/>
                </a:lnTo>
                <a:lnTo>
                  <a:pt x="279" y="2429"/>
                </a:lnTo>
                <a:lnTo>
                  <a:pt x="285" y="2451"/>
                </a:lnTo>
                <a:lnTo>
                  <a:pt x="293" y="2474"/>
                </a:lnTo>
                <a:lnTo>
                  <a:pt x="300" y="2497"/>
                </a:lnTo>
                <a:lnTo>
                  <a:pt x="308" y="2521"/>
                </a:lnTo>
                <a:lnTo>
                  <a:pt x="316" y="2543"/>
                </a:lnTo>
                <a:lnTo>
                  <a:pt x="325" y="2563"/>
                </a:lnTo>
                <a:lnTo>
                  <a:pt x="339" y="2598"/>
                </a:lnTo>
                <a:lnTo>
                  <a:pt x="349" y="2628"/>
                </a:lnTo>
                <a:lnTo>
                  <a:pt x="355" y="2660"/>
                </a:lnTo>
                <a:lnTo>
                  <a:pt x="359" y="2704"/>
                </a:lnTo>
                <a:lnTo>
                  <a:pt x="361" y="2733"/>
                </a:lnTo>
                <a:lnTo>
                  <a:pt x="365" y="2764"/>
                </a:lnTo>
                <a:lnTo>
                  <a:pt x="371" y="2800"/>
                </a:lnTo>
                <a:lnTo>
                  <a:pt x="376" y="2836"/>
                </a:lnTo>
                <a:lnTo>
                  <a:pt x="383" y="2872"/>
                </a:lnTo>
                <a:lnTo>
                  <a:pt x="391" y="2909"/>
                </a:lnTo>
                <a:lnTo>
                  <a:pt x="399" y="2943"/>
                </a:lnTo>
                <a:lnTo>
                  <a:pt x="407" y="2974"/>
                </a:lnTo>
                <a:lnTo>
                  <a:pt x="419" y="3030"/>
                </a:lnTo>
                <a:lnTo>
                  <a:pt x="425" y="3083"/>
                </a:lnTo>
                <a:lnTo>
                  <a:pt x="426" y="3133"/>
                </a:lnTo>
                <a:lnTo>
                  <a:pt x="421" y="3179"/>
                </a:lnTo>
                <a:lnTo>
                  <a:pt x="415" y="3220"/>
                </a:lnTo>
                <a:lnTo>
                  <a:pt x="411" y="3257"/>
                </a:lnTo>
                <a:lnTo>
                  <a:pt x="407" y="3288"/>
                </a:lnTo>
                <a:lnTo>
                  <a:pt x="403" y="3310"/>
                </a:lnTo>
                <a:lnTo>
                  <a:pt x="409" y="3324"/>
                </a:lnTo>
                <a:lnTo>
                  <a:pt x="416" y="3340"/>
                </a:lnTo>
                <a:lnTo>
                  <a:pt x="423" y="3359"/>
                </a:lnTo>
                <a:lnTo>
                  <a:pt x="431" y="3377"/>
                </a:lnTo>
                <a:lnTo>
                  <a:pt x="438" y="3395"/>
                </a:lnTo>
                <a:lnTo>
                  <a:pt x="445" y="3415"/>
                </a:lnTo>
                <a:lnTo>
                  <a:pt x="452" y="3436"/>
                </a:lnTo>
                <a:lnTo>
                  <a:pt x="460" y="3456"/>
                </a:lnTo>
                <a:lnTo>
                  <a:pt x="470" y="3503"/>
                </a:lnTo>
                <a:lnTo>
                  <a:pt x="472" y="3560"/>
                </a:lnTo>
                <a:lnTo>
                  <a:pt x="468" y="3617"/>
                </a:lnTo>
                <a:lnTo>
                  <a:pt x="467" y="3665"/>
                </a:lnTo>
                <a:lnTo>
                  <a:pt x="466" y="3719"/>
                </a:lnTo>
                <a:lnTo>
                  <a:pt x="461" y="3786"/>
                </a:lnTo>
                <a:lnTo>
                  <a:pt x="460" y="3851"/>
                </a:lnTo>
                <a:lnTo>
                  <a:pt x="466" y="3894"/>
                </a:lnTo>
                <a:lnTo>
                  <a:pt x="473" y="3910"/>
                </a:lnTo>
                <a:lnTo>
                  <a:pt x="481" y="3933"/>
                </a:lnTo>
                <a:lnTo>
                  <a:pt x="492" y="3959"/>
                </a:lnTo>
                <a:lnTo>
                  <a:pt x="502" y="3989"/>
                </a:lnTo>
                <a:lnTo>
                  <a:pt x="512" y="4018"/>
                </a:lnTo>
                <a:lnTo>
                  <a:pt x="520" y="4046"/>
                </a:lnTo>
                <a:lnTo>
                  <a:pt x="527" y="4072"/>
                </a:lnTo>
                <a:lnTo>
                  <a:pt x="530" y="4094"/>
                </a:lnTo>
                <a:lnTo>
                  <a:pt x="530" y="4141"/>
                </a:lnTo>
                <a:lnTo>
                  <a:pt x="529" y="4198"/>
                </a:lnTo>
                <a:lnTo>
                  <a:pt x="533" y="4253"/>
                </a:lnTo>
                <a:lnTo>
                  <a:pt x="547" y="4294"/>
                </a:lnTo>
                <a:lnTo>
                  <a:pt x="559" y="4308"/>
                </a:lnTo>
                <a:lnTo>
                  <a:pt x="569" y="4326"/>
                </a:lnTo>
                <a:lnTo>
                  <a:pt x="581" y="4343"/>
                </a:lnTo>
                <a:lnTo>
                  <a:pt x="592" y="4362"/>
                </a:lnTo>
                <a:lnTo>
                  <a:pt x="601" y="4383"/>
                </a:lnTo>
                <a:lnTo>
                  <a:pt x="609" y="4406"/>
                </a:lnTo>
                <a:lnTo>
                  <a:pt x="616" y="4431"/>
                </a:lnTo>
                <a:lnTo>
                  <a:pt x="621" y="4458"/>
                </a:lnTo>
                <a:lnTo>
                  <a:pt x="622" y="4517"/>
                </a:lnTo>
                <a:lnTo>
                  <a:pt x="616" y="4576"/>
                </a:lnTo>
                <a:lnTo>
                  <a:pt x="607" y="4625"/>
                </a:lnTo>
                <a:lnTo>
                  <a:pt x="600" y="4656"/>
                </a:lnTo>
                <a:lnTo>
                  <a:pt x="610" y="4678"/>
                </a:lnTo>
                <a:lnTo>
                  <a:pt x="620" y="4703"/>
                </a:lnTo>
                <a:lnTo>
                  <a:pt x="628" y="4729"/>
                </a:lnTo>
                <a:lnTo>
                  <a:pt x="635" y="4754"/>
                </a:lnTo>
                <a:lnTo>
                  <a:pt x="641" y="4778"/>
                </a:lnTo>
                <a:lnTo>
                  <a:pt x="644" y="4796"/>
                </a:lnTo>
                <a:lnTo>
                  <a:pt x="647" y="4808"/>
                </a:lnTo>
                <a:lnTo>
                  <a:pt x="648" y="4813"/>
                </a:lnTo>
                <a:lnTo>
                  <a:pt x="646" y="4827"/>
                </a:lnTo>
                <a:lnTo>
                  <a:pt x="641" y="4861"/>
                </a:lnTo>
                <a:lnTo>
                  <a:pt x="642" y="4906"/>
                </a:lnTo>
                <a:lnTo>
                  <a:pt x="655" y="4955"/>
                </a:lnTo>
                <a:lnTo>
                  <a:pt x="662" y="4976"/>
                </a:lnTo>
                <a:lnTo>
                  <a:pt x="663" y="4992"/>
                </a:lnTo>
                <a:lnTo>
                  <a:pt x="661" y="5004"/>
                </a:lnTo>
                <a:lnTo>
                  <a:pt x="657" y="5015"/>
                </a:lnTo>
                <a:lnTo>
                  <a:pt x="654" y="5026"/>
                </a:lnTo>
                <a:lnTo>
                  <a:pt x="652" y="5039"/>
                </a:lnTo>
                <a:lnTo>
                  <a:pt x="655" y="5053"/>
                </a:lnTo>
                <a:lnTo>
                  <a:pt x="664" y="5073"/>
                </a:lnTo>
                <a:lnTo>
                  <a:pt x="677" y="5095"/>
                </a:lnTo>
                <a:lnTo>
                  <a:pt x="690" y="5118"/>
                </a:lnTo>
                <a:lnTo>
                  <a:pt x="702" y="5140"/>
                </a:lnTo>
                <a:lnTo>
                  <a:pt x="712" y="5162"/>
                </a:lnTo>
                <a:lnTo>
                  <a:pt x="719" y="5185"/>
                </a:lnTo>
                <a:lnTo>
                  <a:pt x="724" y="5205"/>
                </a:lnTo>
                <a:lnTo>
                  <a:pt x="726" y="5225"/>
                </a:lnTo>
                <a:lnTo>
                  <a:pt x="723" y="5242"/>
                </a:lnTo>
                <a:lnTo>
                  <a:pt x="719" y="5258"/>
                </a:lnTo>
                <a:lnTo>
                  <a:pt x="715" y="5274"/>
                </a:lnTo>
                <a:lnTo>
                  <a:pt x="712" y="5289"/>
                </a:lnTo>
                <a:lnTo>
                  <a:pt x="709" y="5303"/>
                </a:lnTo>
                <a:lnTo>
                  <a:pt x="710" y="5318"/>
                </a:lnTo>
                <a:lnTo>
                  <a:pt x="713" y="5332"/>
                </a:lnTo>
                <a:lnTo>
                  <a:pt x="720" y="5345"/>
                </a:lnTo>
                <a:lnTo>
                  <a:pt x="731" y="5357"/>
                </a:lnTo>
                <a:lnTo>
                  <a:pt x="742" y="5371"/>
                </a:lnTo>
                <a:lnTo>
                  <a:pt x="749" y="5387"/>
                </a:lnTo>
                <a:lnTo>
                  <a:pt x="751" y="5405"/>
                </a:lnTo>
                <a:lnTo>
                  <a:pt x="751" y="5423"/>
                </a:lnTo>
                <a:lnTo>
                  <a:pt x="749" y="5443"/>
                </a:lnTo>
                <a:lnTo>
                  <a:pt x="746" y="5463"/>
                </a:lnTo>
                <a:lnTo>
                  <a:pt x="742" y="5481"/>
                </a:lnTo>
                <a:lnTo>
                  <a:pt x="739" y="5498"/>
                </a:lnTo>
                <a:lnTo>
                  <a:pt x="737" y="5519"/>
                </a:lnTo>
                <a:lnTo>
                  <a:pt x="737" y="5547"/>
                </a:lnTo>
                <a:lnTo>
                  <a:pt x="741" y="5583"/>
                </a:lnTo>
                <a:lnTo>
                  <a:pt x="746" y="5622"/>
                </a:lnTo>
                <a:lnTo>
                  <a:pt x="753" y="5662"/>
                </a:lnTo>
                <a:lnTo>
                  <a:pt x="761" y="5704"/>
                </a:lnTo>
                <a:lnTo>
                  <a:pt x="771" y="5743"/>
                </a:lnTo>
                <a:lnTo>
                  <a:pt x="782" y="5779"/>
                </a:lnTo>
                <a:lnTo>
                  <a:pt x="794" y="5813"/>
                </a:lnTo>
                <a:lnTo>
                  <a:pt x="807" y="5849"/>
                </a:lnTo>
                <a:lnTo>
                  <a:pt x="820" y="5884"/>
                </a:lnTo>
                <a:lnTo>
                  <a:pt x="831" y="5921"/>
                </a:lnTo>
                <a:lnTo>
                  <a:pt x="844" y="5959"/>
                </a:lnTo>
                <a:lnTo>
                  <a:pt x="856" y="5995"/>
                </a:lnTo>
                <a:lnTo>
                  <a:pt x="868" y="6030"/>
                </a:lnTo>
                <a:lnTo>
                  <a:pt x="877" y="6064"/>
                </a:lnTo>
                <a:lnTo>
                  <a:pt x="873" y="6115"/>
                </a:lnTo>
                <a:lnTo>
                  <a:pt x="866" y="6186"/>
                </a:lnTo>
                <a:lnTo>
                  <a:pt x="858" y="6258"/>
                </a:lnTo>
                <a:lnTo>
                  <a:pt x="857" y="6312"/>
                </a:lnTo>
                <a:lnTo>
                  <a:pt x="858" y="6333"/>
                </a:lnTo>
                <a:lnTo>
                  <a:pt x="861" y="6357"/>
                </a:lnTo>
                <a:lnTo>
                  <a:pt x="864" y="6383"/>
                </a:lnTo>
                <a:lnTo>
                  <a:pt x="870" y="6410"/>
                </a:lnTo>
                <a:lnTo>
                  <a:pt x="875" y="6437"/>
                </a:lnTo>
                <a:lnTo>
                  <a:pt x="882" y="6464"/>
                </a:lnTo>
                <a:lnTo>
                  <a:pt x="890" y="6488"/>
                </a:lnTo>
                <a:lnTo>
                  <a:pt x="900" y="6510"/>
                </a:lnTo>
                <a:lnTo>
                  <a:pt x="915" y="6551"/>
                </a:lnTo>
                <a:lnTo>
                  <a:pt x="922" y="6591"/>
                </a:lnTo>
                <a:lnTo>
                  <a:pt x="923" y="6634"/>
                </a:lnTo>
                <a:lnTo>
                  <a:pt x="921" y="6681"/>
                </a:lnTo>
                <a:lnTo>
                  <a:pt x="918" y="6755"/>
                </a:lnTo>
                <a:lnTo>
                  <a:pt x="922" y="6861"/>
                </a:lnTo>
                <a:lnTo>
                  <a:pt x="931" y="6965"/>
                </a:lnTo>
                <a:lnTo>
                  <a:pt x="948" y="7037"/>
                </a:lnTo>
                <a:lnTo>
                  <a:pt x="936" y="7089"/>
                </a:lnTo>
                <a:lnTo>
                  <a:pt x="937" y="7091"/>
                </a:lnTo>
                <a:lnTo>
                  <a:pt x="942" y="7100"/>
                </a:lnTo>
                <a:lnTo>
                  <a:pt x="948" y="7112"/>
                </a:lnTo>
                <a:lnTo>
                  <a:pt x="954" y="7128"/>
                </a:lnTo>
                <a:lnTo>
                  <a:pt x="960" y="7144"/>
                </a:lnTo>
                <a:lnTo>
                  <a:pt x="964" y="7161"/>
                </a:lnTo>
                <a:lnTo>
                  <a:pt x="967" y="7176"/>
                </a:lnTo>
                <a:lnTo>
                  <a:pt x="967" y="7189"/>
                </a:lnTo>
                <a:lnTo>
                  <a:pt x="964" y="7200"/>
                </a:lnTo>
                <a:lnTo>
                  <a:pt x="961" y="7210"/>
                </a:lnTo>
                <a:lnTo>
                  <a:pt x="958" y="7222"/>
                </a:lnTo>
                <a:lnTo>
                  <a:pt x="956" y="7235"/>
                </a:lnTo>
                <a:lnTo>
                  <a:pt x="957" y="7248"/>
                </a:lnTo>
                <a:lnTo>
                  <a:pt x="961" y="7265"/>
                </a:lnTo>
                <a:lnTo>
                  <a:pt x="969" y="7285"/>
                </a:lnTo>
                <a:lnTo>
                  <a:pt x="983" y="7309"/>
                </a:lnTo>
                <a:lnTo>
                  <a:pt x="978" y="7371"/>
                </a:lnTo>
                <a:lnTo>
                  <a:pt x="976" y="7450"/>
                </a:lnTo>
                <a:lnTo>
                  <a:pt x="977" y="7527"/>
                </a:lnTo>
                <a:lnTo>
                  <a:pt x="981" y="7585"/>
                </a:lnTo>
                <a:lnTo>
                  <a:pt x="984" y="7606"/>
                </a:lnTo>
                <a:lnTo>
                  <a:pt x="991" y="7629"/>
                </a:lnTo>
                <a:lnTo>
                  <a:pt x="1002" y="7651"/>
                </a:lnTo>
                <a:lnTo>
                  <a:pt x="1014" y="7674"/>
                </a:lnTo>
                <a:lnTo>
                  <a:pt x="1028" y="7695"/>
                </a:lnTo>
                <a:lnTo>
                  <a:pt x="1043" y="7716"/>
                </a:lnTo>
                <a:lnTo>
                  <a:pt x="1058" y="7733"/>
                </a:lnTo>
                <a:lnTo>
                  <a:pt x="1075" y="7748"/>
                </a:lnTo>
                <a:lnTo>
                  <a:pt x="1089" y="7765"/>
                </a:lnTo>
                <a:lnTo>
                  <a:pt x="1101" y="7790"/>
                </a:lnTo>
                <a:lnTo>
                  <a:pt x="1109" y="7820"/>
                </a:lnTo>
                <a:lnTo>
                  <a:pt x="1116" y="7852"/>
                </a:lnTo>
                <a:lnTo>
                  <a:pt x="1122" y="7885"/>
                </a:lnTo>
                <a:lnTo>
                  <a:pt x="1125" y="7916"/>
                </a:lnTo>
                <a:lnTo>
                  <a:pt x="1130" y="7943"/>
                </a:lnTo>
                <a:lnTo>
                  <a:pt x="1134" y="7962"/>
                </a:lnTo>
                <a:lnTo>
                  <a:pt x="1138" y="7977"/>
                </a:lnTo>
                <a:lnTo>
                  <a:pt x="1145" y="7993"/>
                </a:lnTo>
                <a:lnTo>
                  <a:pt x="1152" y="8010"/>
                </a:lnTo>
                <a:lnTo>
                  <a:pt x="1159" y="8027"/>
                </a:lnTo>
                <a:lnTo>
                  <a:pt x="1165" y="8045"/>
                </a:lnTo>
                <a:lnTo>
                  <a:pt x="1169" y="8064"/>
                </a:lnTo>
                <a:lnTo>
                  <a:pt x="1171" y="8085"/>
                </a:lnTo>
                <a:lnTo>
                  <a:pt x="1169" y="8107"/>
                </a:lnTo>
                <a:lnTo>
                  <a:pt x="1159" y="8154"/>
                </a:lnTo>
                <a:lnTo>
                  <a:pt x="1150" y="8199"/>
                </a:lnTo>
                <a:lnTo>
                  <a:pt x="1143" y="8242"/>
                </a:lnTo>
                <a:lnTo>
                  <a:pt x="1143" y="8277"/>
                </a:lnTo>
                <a:lnTo>
                  <a:pt x="1148" y="8297"/>
                </a:lnTo>
                <a:lnTo>
                  <a:pt x="1155" y="8321"/>
                </a:lnTo>
                <a:lnTo>
                  <a:pt x="1164" y="8350"/>
                </a:lnTo>
                <a:lnTo>
                  <a:pt x="1176" y="8380"/>
                </a:lnTo>
                <a:lnTo>
                  <a:pt x="1189" y="8411"/>
                </a:lnTo>
                <a:lnTo>
                  <a:pt x="1203" y="8440"/>
                </a:lnTo>
                <a:lnTo>
                  <a:pt x="1216" y="8466"/>
                </a:lnTo>
                <a:lnTo>
                  <a:pt x="1229" y="8487"/>
                </a:lnTo>
                <a:lnTo>
                  <a:pt x="1224" y="8520"/>
                </a:lnTo>
                <a:lnTo>
                  <a:pt x="1223" y="8562"/>
                </a:lnTo>
                <a:lnTo>
                  <a:pt x="1229" y="8605"/>
                </a:lnTo>
                <a:lnTo>
                  <a:pt x="1244" y="8643"/>
                </a:lnTo>
                <a:lnTo>
                  <a:pt x="1243" y="8677"/>
                </a:lnTo>
                <a:lnTo>
                  <a:pt x="1246" y="8712"/>
                </a:lnTo>
                <a:lnTo>
                  <a:pt x="1256" y="8747"/>
                </a:lnTo>
                <a:lnTo>
                  <a:pt x="1272" y="8783"/>
                </a:lnTo>
                <a:lnTo>
                  <a:pt x="1281" y="8799"/>
                </a:lnTo>
                <a:lnTo>
                  <a:pt x="1288" y="8813"/>
                </a:lnTo>
                <a:lnTo>
                  <a:pt x="1292" y="8825"/>
                </a:lnTo>
                <a:lnTo>
                  <a:pt x="1296" y="8835"/>
                </a:lnTo>
                <a:lnTo>
                  <a:pt x="1299" y="8845"/>
                </a:lnTo>
                <a:lnTo>
                  <a:pt x="1303" y="8856"/>
                </a:lnTo>
                <a:lnTo>
                  <a:pt x="1308" y="8869"/>
                </a:lnTo>
                <a:lnTo>
                  <a:pt x="1312" y="8885"/>
                </a:lnTo>
                <a:lnTo>
                  <a:pt x="1319" y="8901"/>
                </a:lnTo>
                <a:lnTo>
                  <a:pt x="1328" y="8916"/>
                </a:lnTo>
                <a:lnTo>
                  <a:pt x="1337" y="8927"/>
                </a:lnTo>
                <a:lnTo>
                  <a:pt x="1349" y="8935"/>
                </a:lnTo>
                <a:lnTo>
                  <a:pt x="1362" y="8940"/>
                </a:lnTo>
                <a:lnTo>
                  <a:pt x="1375" y="8943"/>
                </a:lnTo>
                <a:lnTo>
                  <a:pt x="1390" y="8940"/>
                </a:lnTo>
                <a:lnTo>
                  <a:pt x="1406" y="8935"/>
                </a:lnTo>
                <a:lnTo>
                  <a:pt x="1425" y="8929"/>
                </a:lnTo>
                <a:lnTo>
                  <a:pt x="1445" y="8927"/>
                </a:lnTo>
                <a:lnTo>
                  <a:pt x="1467" y="8924"/>
                </a:lnTo>
                <a:lnTo>
                  <a:pt x="1490" y="8923"/>
                </a:lnTo>
                <a:lnTo>
                  <a:pt x="1513" y="8924"/>
                </a:lnTo>
                <a:lnTo>
                  <a:pt x="1536" y="8924"/>
                </a:lnTo>
                <a:lnTo>
                  <a:pt x="1557" y="8924"/>
                </a:lnTo>
                <a:lnTo>
                  <a:pt x="1577" y="8923"/>
                </a:lnTo>
                <a:lnTo>
                  <a:pt x="1586" y="8922"/>
                </a:lnTo>
                <a:lnTo>
                  <a:pt x="1598" y="8922"/>
                </a:lnTo>
                <a:lnTo>
                  <a:pt x="1610" y="8919"/>
                </a:lnTo>
                <a:lnTo>
                  <a:pt x="1621" y="8918"/>
                </a:lnTo>
                <a:lnTo>
                  <a:pt x="1634" y="8917"/>
                </a:lnTo>
                <a:lnTo>
                  <a:pt x="1649" y="8915"/>
                </a:lnTo>
                <a:lnTo>
                  <a:pt x="1663" y="8912"/>
                </a:lnTo>
                <a:lnTo>
                  <a:pt x="1677" y="8908"/>
                </a:lnTo>
                <a:lnTo>
                  <a:pt x="1691" y="8906"/>
                </a:lnTo>
                <a:lnTo>
                  <a:pt x="1705" y="8902"/>
                </a:lnTo>
                <a:lnTo>
                  <a:pt x="1719" y="8897"/>
                </a:lnTo>
                <a:lnTo>
                  <a:pt x="1733" y="8893"/>
                </a:lnTo>
                <a:lnTo>
                  <a:pt x="1747" y="8888"/>
                </a:lnTo>
                <a:lnTo>
                  <a:pt x="1761" y="8881"/>
                </a:lnTo>
                <a:lnTo>
                  <a:pt x="1774" y="8875"/>
                </a:lnTo>
                <a:lnTo>
                  <a:pt x="1786" y="8868"/>
                </a:lnTo>
                <a:lnTo>
                  <a:pt x="1808" y="8855"/>
                </a:lnTo>
                <a:lnTo>
                  <a:pt x="1827" y="8845"/>
                </a:lnTo>
                <a:lnTo>
                  <a:pt x="1846" y="8837"/>
                </a:lnTo>
                <a:lnTo>
                  <a:pt x="1864" y="8834"/>
                </a:lnTo>
                <a:lnTo>
                  <a:pt x="1881" y="8831"/>
                </a:lnTo>
                <a:lnTo>
                  <a:pt x="1900" y="8830"/>
                </a:lnTo>
                <a:lnTo>
                  <a:pt x="1922" y="8830"/>
                </a:lnTo>
                <a:lnTo>
                  <a:pt x="1947" y="8832"/>
                </a:lnTo>
                <a:lnTo>
                  <a:pt x="1961" y="8834"/>
                </a:lnTo>
                <a:lnTo>
                  <a:pt x="1977" y="8835"/>
                </a:lnTo>
                <a:lnTo>
                  <a:pt x="1993" y="8835"/>
                </a:lnTo>
                <a:lnTo>
                  <a:pt x="2009" y="8836"/>
                </a:lnTo>
                <a:lnTo>
                  <a:pt x="2027" y="8836"/>
                </a:lnTo>
                <a:lnTo>
                  <a:pt x="2045" y="8836"/>
                </a:lnTo>
                <a:lnTo>
                  <a:pt x="2062" y="8836"/>
                </a:lnTo>
                <a:lnTo>
                  <a:pt x="2080" y="8835"/>
                </a:lnTo>
                <a:lnTo>
                  <a:pt x="2099" y="8834"/>
                </a:lnTo>
                <a:lnTo>
                  <a:pt x="2116" y="8832"/>
                </a:lnTo>
                <a:lnTo>
                  <a:pt x="2135" y="8831"/>
                </a:lnTo>
                <a:lnTo>
                  <a:pt x="2153" y="8829"/>
                </a:lnTo>
                <a:lnTo>
                  <a:pt x="2170" y="8826"/>
                </a:lnTo>
                <a:lnTo>
                  <a:pt x="2188" y="8823"/>
                </a:lnTo>
                <a:lnTo>
                  <a:pt x="2205" y="8819"/>
                </a:lnTo>
                <a:lnTo>
                  <a:pt x="2220" y="8814"/>
                </a:lnTo>
                <a:lnTo>
                  <a:pt x="2236" y="8809"/>
                </a:lnTo>
                <a:lnTo>
                  <a:pt x="2253" y="8804"/>
                </a:lnTo>
                <a:lnTo>
                  <a:pt x="2272" y="8799"/>
                </a:lnTo>
                <a:lnTo>
                  <a:pt x="2290" y="8794"/>
                </a:lnTo>
                <a:lnTo>
                  <a:pt x="2309" y="8790"/>
                </a:lnTo>
                <a:lnTo>
                  <a:pt x="2330" y="8785"/>
                </a:lnTo>
                <a:lnTo>
                  <a:pt x="2350" y="8781"/>
                </a:lnTo>
                <a:lnTo>
                  <a:pt x="2372" y="8776"/>
                </a:lnTo>
                <a:lnTo>
                  <a:pt x="2392" y="8772"/>
                </a:lnTo>
                <a:lnTo>
                  <a:pt x="2413" y="8769"/>
                </a:lnTo>
                <a:lnTo>
                  <a:pt x="2433" y="8765"/>
                </a:lnTo>
                <a:lnTo>
                  <a:pt x="2453" y="8761"/>
                </a:lnTo>
                <a:lnTo>
                  <a:pt x="2473" y="8759"/>
                </a:lnTo>
                <a:lnTo>
                  <a:pt x="2491" y="8756"/>
                </a:lnTo>
                <a:lnTo>
                  <a:pt x="2509" y="8755"/>
                </a:lnTo>
                <a:lnTo>
                  <a:pt x="2527" y="8754"/>
                </a:lnTo>
                <a:lnTo>
                  <a:pt x="2544" y="8753"/>
                </a:lnTo>
                <a:lnTo>
                  <a:pt x="2563" y="8752"/>
                </a:lnTo>
                <a:lnTo>
                  <a:pt x="2582" y="8749"/>
                </a:lnTo>
                <a:lnTo>
                  <a:pt x="2602" y="8747"/>
                </a:lnTo>
                <a:lnTo>
                  <a:pt x="2623" y="8743"/>
                </a:lnTo>
                <a:lnTo>
                  <a:pt x="2643" y="8739"/>
                </a:lnTo>
                <a:lnTo>
                  <a:pt x="2664" y="8736"/>
                </a:lnTo>
                <a:lnTo>
                  <a:pt x="2684" y="8731"/>
                </a:lnTo>
                <a:lnTo>
                  <a:pt x="2704" y="8727"/>
                </a:lnTo>
                <a:lnTo>
                  <a:pt x="2723" y="8723"/>
                </a:lnTo>
                <a:lnTo>
                  <a:pt x="2742" y="8719"/>
                </a:lnTo>
                <a:lnTo>
                  <a:pt x="2760" y="8715"/>
                </a:lnTo>
                <a:lnTo>
                  <a:pt x="2775" y="8711"/>
                </a:lnTo>
                <a:lnTo>
                  <a:pt x="2789" y="8707"/>
                </a:lnTo>
                <a:lnTo>
                  <a:pt x="2801" y="8704"/>
                </a:lnTo>
                <a:lnTo>
                  <a:pt x="2811" y="8701"/>
                </a:lnTo>
                <a:lnTo>
                  <a:pt x="2821" y="8699"/>
                </a:lnTo>
                <a:lnTo>
                  <a:pt x="2832" y="8699"/>
                </a:lnTo>
                <a:lnTo>
                  <a:pt x="2844" y="8698"/>
                </a:lnTo>
                <a:lnTo>
                  <a:pt x="2858" y="8699"/>
                </a:lnTo>
                <a:lnTo>
                  <a:pt x="2872" y="8699"/>
                </a:lnTo>
                <a:lnTo>
                  <a:pt x="2889" y="8700"/>
                </a:lnTo>
                <a:lnTo>
                  <a:pt x="2905" y="8700"/>
                </a:lnTo>
                <a:lnTo>
                  <a:pt x="2923" y="8700"/>
                </a:lnTo>
                <a:lnTo>
                  <a:pt x="2941" y="8700"/>
                </a:lnTo>
                <a:lnTo>
                  <a:pt x="2961" y="8699"/>
                </a:lnTo>
                <a:lnTo>
                  <a:pt x="2981" y="8695"/>
                </a:lnTo>
                <a:lnTo>
                  <a:pt x="3002" y="8692"/>
                </a:lnTo>
                <a:lnTo>
                  <a:pt x="3023" y="8687"/>
                </a:lnTo>
                <a:lnTo>
                  <a:pt x="3045" y="8678"/>
                </a:lnTo>
                <a:lnTo>
                  <a:pt x="3068" y="8669"/>
                </a:lnTo>
                <a:lnTo>
                  <a:pt x="3091" y="8657"/>
                </a:lnTo>
                <a:lnTo>
                  <a:pt x="3113" y="8645"/>
                </a:lnTo>
                <a:lnTo>
                  <a:pt x="3132" y="8636"/>
                </a:lnTo>
                <a:lnTo>
                  <a:pt x="3150" y="8629"/>
                </a:lnTo>
                <a:lnTo>
                  <a:pt x="3165" y="8624"/>
                </a:lnTo>
                <a:lnTo>
                  <a:pt x="3179" y="8622"/>
                </a:lnTo>
                <a:lnTo>
                  <a:pt x="3192" y="8619"/>
                </a:lnTo>
                <a:lnTo>
                  <a:pt x="3205" y="8618"/>
                </a:lnTo>
                <a:lnTo>
                  <a:pt x="3216" y="8618"/>
                </a:lnTo>
                <a:lnTo>
                  <a:pt x="3227" y="8618"/>
                </a:lnTo>
                <a:lnTo>
                  <a:pt x="3238" y="8618"/>
                </a:lnTo>
                <a:lnTo>
                  <a:pt x="3250" y="8618"/>
                </a:lnTo>
                <a:lnTo>
                  <a:pt x="3263" y="8617"/>
                </a:lnTo>
                <a:lnTo>
                  <a:pt x="3276" y="8614"/>
                </a:lnTo>
                <a:lnTo>
                  <a:pt x="3291" y="8611"/>
                </a:lnTo>
                <a:lnTo>
                  <a:pt x="3306" y="8605"/>
                </a:lnTo>
                <a:lnTo>
                  <a:pt x="3325" y="8597"/>
                </a:lnTo>
                <a:lnTo>
                  <a:pt x="3345" y="8590"/>
                </a:lnTo>
                <a:lnTo>
                  <a:pt x="3366" y="8582"/>
                </a:lnTo>
                <a:lnTo>
                  <a:pt x="3387" y="8579"/>
                </a:lnTo>
                <a:lnTo>
                  <a:pt x="3408" y="8575"/>
                </a:lnTo>
                <a:lnTo>
                  <a:pt x="3431" y="8573"/>
                </a:lnTo>
                <a:lnTo>
                  <a:pt x="3452" y="8571"/>
                </a:lnTo>
                <a:lnTo>
                  <a:pt x="3474" y="8570"/>
                </a:lnTo>
                <a:lnTo>
                  <a:pt x="3495" y="8570"/>
                </a:lnTo>
                <a:lnTo>
                  <a:pt x="3517" y="8571"/>
                </a:lnTo>
                <a:lnTo>
                  <a:pt x="3537" y="8573"/>
                </a:lnTo>
                <a:lnTo>
                  <a:pt x="3555" y="8574"/>
                </a:lnTo>
                <a:lnTo>
                  <a:pt x="3573" y="8575"/>
                </a:lnTo>
                <a:lnTo>
                  <a:pt x="3590" y="8576"/>
                </a:lnTo>
                <a:lnTo>
                  <a:pt x="3605" y="8578"/>
                </a:lnTo>
                <a:lnTo>
                  <a:pt x="3619" y="8579"/>
                </a:lnTo>
                <a:lnTo>
                  <a:pt x="3631" y="8579"/>
                </a:lnTo>
                <a:lnTo>
                  <a:pt x="3635" y="8576"/>
                </a:lnTo>
                <a:lnTo>
                  <a:pt x="3644" y="8574"/>
                </a:lnTo>
                <a:lnTo>
                  <a:pt x="3653" y="8571"/>
                </a:lnTo>
                <a:lnTo>
                  <a:pt x="3665" y="8568"/>
                </a:lnTo>
                <a:lnTo>
                  <a:pt x="3677" y="8564"/>
                </a:lnTo>
                <a:lnTo>
                  <a:pt x="3691" y="8560"/>
                </a:lnTo>
                <a:lnTo>
                  <a:pt x="3706" y="8557"/>
                </a:lnTo>
                <a:lnTo>
                  <a:pt x="3721" y="8553"/>
                </a:lnTo>
                <a:lnTo>
                  <a:pt x="3738" y="8549"/>
                </a:lnTo>
                <a:lnTo>
                  <a:pt x="3753" y="8545"/>
                </a:lnTo>
                <a:lnTo>
                  <a:pt x="3768" y="8541"/>
                </a:lnTo>
                <a:lnTo>
                  <a:pt x="3784" y="8537"/>
                </a:lnTo>
                <a:lnTo>
                  <a:pt x="3799" y="8532"/>
                </a:lnTo>
                <a:lnTo>
                  <a:pt x="3812" y="8529"/>
                </a:lnTo>
                <a:lnTo>
                  <a:pt x="3823" y="8526"/>
                </a:lnTo>
                <a:lnTo>
                  <a:pt x="3834" y="8522"/>
                </a:lnTo>
                <a:lnTo>
                  <a:pt x="3845" y="8522"/>
                </a:lnTo>
                <a:lnTo>
                  <a:pt x="3858" y="8522"/>
                </a:lnTo>
                <a:lnTo>
                  <a:pt x="3874" y="8522"/>
                </a:lnTo>
                <a:lnTo>
                  <a:pt x="3893" y="8521"/>
                </a:lnTo>
                <a:lnTo>
                  <a:pt x="3913" y="8520"/>
                </a:lnTo>
                <a:lnTo>
                  <a:pt x="3935" y="8516"/>
                </a:lnTo>
                <a:lnTo>
                  <a:pt x="3960" y="8511"/>
                </a:lnTo>
                <a:lnTo>
                  <a:pt x="3986" y="8503"/>
                </a:lnTo>
                <a:lnTo>
                  <a:pt x="4000" y="8498"/>
                </a:lnTo>
                <a:lnTo>
                  <a:pt x="4014" y="8492"/>
                </a:lnTo>
                <a:lnTo>
                  <a:pt x="4030" y="8487"/>
                </a:lnTo>
                <a:lnTo>
                  <a:pt x="4047" y="8481"/>
                </a:lnTo>
                <a:lnTo>
                  <a:pt x="4063" y="8475"/>
                </a:lnTo>
                <a:lnTo>
                  <a:pt x="4081" y="8469"/>
                </a:lnTo>
                <a:lnTo>
                  <a:pt x="4097" y="8464"/>
                </a:lnTo>
                <a:lnTo>
                  <a:pt x="4115" y="8458"/>
                </a:lnTo>
                <a:lnTo>
                  <a:pt x="4132" y="8453"/>
                </a:lnTo>
                <a:lnTo>
                  <a:pt x="4148" y="8448"/>
                </a:lnTo>
                <a:lnTo>
                  <a:pt x="4163" y="8443"/>
                </a:lnTo>
                <a:lnTo>
                  <a:pt x="4177" y="8440"/>
                </a:lnTo>
                <a:lnTo>
                  <a:pt x="4191" y="8437"/>
                </a:lnTo>
                <a:lnTo>
                  <a:pt x="4203" y="8435"/>
                </a:lnTo>
                <a:lnTo>
                  <a:pt x="4214" y="8434"/>
                </a:lnTo>
                <a:lnTo>
                  <a:pt x="4222" y="8434"/>
                </a:lnTo>
                <a:lnTo>
                  <a:pt x="4237" y="8435"/>
                </a:lnTo>
                <a:lnTo>
                  <a:pt x="4253" y="8435"/>
                </a:lnTo>
                <a:lnTo>
                  <a:pt x="4266" y="8437"/>
                </a:lnTo>
                <a:lnTo>
                  <a:pt x="4278" y="8438"/>
                </a:lnTo>
                <a:lnTo>
                  <a:pt x="4288" y="8438"/>
                </a:lnTo>
                <a:lnTo>
                  <a:pt x="4295" y="8439"/>
                </a:lnTo>
                <a:lnTo>
                  <a:pt x="4301" y="8439"/>
                </a:lnTo>
                <a:lnTo>
                  <a:pt x="4302" y="8439"/>
                </a:lnTo>
                <a:lnTo>
                  <a:pt x="4310" y="8437"/>
                </a:lnTo>
                <a:lnTo>
                  <a:pt x="4323" y="8432"/>
                </a:lnTo>
                <a:lnTo>
                  <a:pt x="4340" y="8427"/>
                </a:lnTo>
                <a:lnTo>
                  <a:pt x="4357" y="8422"/>
                </a:lnTo>
                <a:lnTo>
                  <a:pt x="4378" y="8415"/>
                </a:lnTo>
                <a:lnTo>
                  <a:pt x="4400" y="8408"/>
                </a:lnTo>
                <a:lnTo>
                  <a:pt x="4422" y="8401"/>
                </a:lnTo>
                <a:lnTo>
                  <a:pt x="4445" y="8395"/>
                </a:lnTo>
                <a:lnTo>
                  <a:pt x="4468" y="8388"/>
                </a:lnTo>
                <a:lnTo>
                  <a:pt x="4489" y="8382"/>
                </a:lnTo>
                <a:lnTo>
                  <a:pt x="4509" y="8375"/>
                </a:lnTo>
                <a:lnTo>
                  <a:pt x="4527" y="8370"/>
                </a:lnTo>
                <a:lnTo>
                  <a:pt x="4541" y="8366"/>
                </a:lnTo>
                <a:lnTo>
                  <a:pt x="4552" y="8362"/>
                </a:lnTo>
                <a:lnTo>
                  <a:pt x="4559" y="8361"/>
                </a:lnTo>
                <a:lnTo>
                  <a:pt x="4562" y="8359"/>
                </a:lnTo>
                <a:lnTo>
                  <a:pt x="4575" y="8359"/>
                </a:lnTo>
                <a:lnTo>
                  <a:pt x="4590" y="8361"/>
                </a:lnTo>
                <a:lnTo>
                  <a:pt x="4606" y="8362"/>
                </a:lnTo>
                <a:lnTo>
                  <a:pt x="4625" y="8363"/>
                </a:lnTo>
                <a:lnTo>
                  <a:pt x="4644" y="8366"/>
                </a:lnTo>
                <a:lnTo>
                  <a:pt x="4663" y="8367"/>
                </a:lnTo>
                <a:lnTo>
                  <a:pt x="4682" y="8368"/>
                </a:lnTo>
                <a:lnTo>
                  <a:pt x="4698" y="8368"/>
                </a:lnTo>
                <a:lnTo>
                  <a:pt x="4715" y="8367"/>
                </a:lnTo>
                <a:lnTo>
                  <a:pt x="4733" y="8366"/>
                </a:lnTo>
                <a:lnTo>
                  <a:pt x="4752" y="8363"/>
                </a:lnTo>
                <a:lnTo>
                  <a:pt x="4772" y="8361"/>
                </a:lnTo>
                <a:lnTo>
                  <a:pt x="4791" y="8358"/>
                </a:lnTo>
                <a:lnTo>
                  <a:pt x="4810" y="8355"/>
                </a:lnTo>
                <a:lnTo>
                  <a:pt x="4826" y="8350"/>
                </a:lnTo>
                <a:lnTo>
                  <a:pt x="4839" y="8345"/>
                </a:lnTo>
                <a:lnTo>
                  <a:pt x="4852" y="8339"/>
                </a:lnTo>
                <a:lnTo>
                  <a:pt x="4865" y="8333"/>
                </a:lnTo>
                <a:lnTo>
                  <a:pt x="4879" y="8326"/>
                </a:lnTo>
                <a:lnTo>
                  <a:pt x="4895" y="8321"/>
                </a:lnTo>
                <a:lnTo>
                  <a:pt x="4910" y="8317"/>
                </a:lnTo>
                <a:lnTo>
                  <a:pt x="4927" y="8314"/>
                </a:lnTo>
                <a:lnTo>
                  <a:pt x="4945" y="8312"/>
                </a:lnTo>
                <a:lnTo>
                  <a:pt x="4964" y="8312"/>
                </a:lnTo>
                <a:lnTo>
                  <a:pt x="4983" y="8312"/>
                </a:lnTo>
                <a:lnTo>
                  <a:pt x="5003" y="8309"/>
                </a:lnTo>
                <a:lnTo>
                  <a:pt x="5021" y="8307"/>
                </a:lnTo>
                <a:lnTo>
                  <a:pt x="5040" y="8304"/>
                </a:lnTo>
                <a:lnTo>
                  <a:pt x="5057" y="8299"/>
                </a:lnTo>
                <a:lnTo>
                  <a:pt x="5073" y="8296"/>
                </a:lnTo>
                <a:lnTo>
                  <a:pt x="5087" y="8291"/>
                </a:lnTo>
                <a:lnTo>
                  <a:pt x="5099" y="8286"/>
                </a:lnTo>
                <a:lnTo>
                  <a:pt x="5111" y="8282"/>
                </a:lnTo>
                <a:lnTo>
                  <a:pt x="5126" y="8279"/>
                </a:lnTo>
                <a:lnTo>
                  <a:pt x="5144" y="8276"/>
                </a:lnTo>
                <a:lnTo>
                  <a:pt x="5163" y="8274"/>
                </a:lnTo>
                <a:lnTo>
                  <a:pt x="5181" y="8270"/>
                </a:lnTo>
                <a:lnTo>
                  <a:pt x="5201" y="8266"/>
                </a:lnTo>
                <a:lnTo>
                  <a:pt x="5220" y="8260"/>
                </a:lnTo>
                <a:lnTo>
                  <a:pt x="5239" y="8253"/>
                </a:lnTo>
                <a:lnTo>
                  <a:pt x="5342" y="8260"/>
                </a:lnTo>
                <a:lnTo>
                  <a:pt x="5346" y="8260"/>
                </a:lnTo>
                <a:lnTo>
                  <a:pt x="5355" y="8260"/>
                </a:lnTo>
                <a:lnTo>
                  <a:pt x="5368" y="8260"/>
                </a:lnTo>
                <a:lnTo>
                  <a:pt x="5384" y="8259"/>
                </a:lnTo>
                <a:lnTo>
                  <a:pt x="5400" y="8258"/>
                </a:lnTo>
                <a:lnTo>
                  <a:pt x="5415" y="8257"/>
                </a:lnTo>
                <a:lnTo>
                  <a:pt x="5428" y="8254"/>
                </a:lnTo>
                <a:lnTo>
                  <a:pt x="5438" y="8250"/>
                </a:lnTo>
                <a:lnTo>
                  <a:pt x="5446" y="8246"/>
                </a:lnTo>
                <a:lnTo>
                  <a:pt x="5460" y="8238"/>
                </a:lnTo>
                <a:lnTo>
                  <a:pt x="5476" y="8230"/>
                </a:lnTo>
                <a:lnTo>
                  <a:pt x="5496" y="8220"/>
                </a:lnTo>
                <a:lnTo>
                  <a:pt x="5519" y="8210"/>
                </a:lnTo>
                <a:lnTo>
                  <a:pt x="5542" y="8200"/>
                </a:lnTo>
                <a:lnTo>
                  <a:pt x="5567" y="8192"/>
                </a:lnTo>
                <a:lnTo>
                  <a:pt x="5590" y="8183"/>
                </a:lnTo>
                <a:lnTo>
                  <a:pt x="5603" y="8179"/>
                </a:lnTo>
                <a:lnTo>
                  <a:pt x="5616" y="8177"/>
                </a:lnTo>
                <a:lnTo>
                  <a:pt x="5632" y="8173"/>
                </a:lnTo>
                <a:lnTo>
                  <a:pt x="5648" y="8171"/>
                </a:lnTo>
                <a:lnTo>
                  <a:pt x="5666" y="8168"/>
                </a:lnTo>
                <a:lnTo>
                  <a:pt x="5683" y="8166"/>
                </a:lnTo>
                <a:lnTo>
                  <a:pt x="5702" y="8165"/>
                </a:lnTo>
                <a:lnTo>
                  <a:pt x="5723" y="8163"/>
                </a:lnTo>
                <a:lnTo>
                  <a:pt x="5743" y="8161"/>
                </a:lnTo>
                <a:lnTo>
                  <a:pt x="5764" y="8160"/>
                </a:lnTo>
                <a:lnTo>
                  <a:pt x="5787" y="8159"/>
                </a:lnTo>
                <a:lnTo>
                  <a:pt x="5809" y="8159"/>
                </a:lnTo>
                <a:lnTo>
                  <a:pt x="5832" y="8157"/>
                </a:lnTo>
                <a:lnTo>
                  <a:pt x="5855" y="8156"/>
                </a:lnTo>
                <a:lnTo>
                  <a:pt x="5877" y="8156"/>
                </a:lnTo>
                <a:lnTo>
                  <a:pt x="5901" y="8155"/>
                </a:lnTo>
                <a:lnTo>
                  <a:pt x="5921" y="8154"/>
                </a:lnTo>
                <a:lnTo>
                  <a:pt x="5935" y="8151"/>
                </a:lnTo>
                <a:lnTo>
                  <a:pt x="5947" y="8147"/>
                </a:lnTo>
                <a:lnTo>
                  <a:pt x="5957" y="8143"/>
                </a:lnTo>
                <a:lnTo>
                  <a:pt x="5966" y="8136"/>
                </a:lnTo>
                <a:lnTo>
                  <a:pt x="5975" y="8132"/>
                </a:lnTo>
                <a:lnTo>
                  <a:pt x="5986" y="8125"/>
                </a:lnTo>
                <a:lnTo>
                  <a:pt x="6000" y="8121"/>
                </a:lnTo>
                <a:lnTo>
                  <a:pt x="6016" y="8116"/>
                </a:lnTo>
                <a:lnTo>
                  <a:pt x="6033" y="8108"/>
                </a:lnTo>
                <a:lnTo>
                  <a:pt x="6051" y="8101"/>
                </a:lnTo>
                <a:lnTo>
                  <a:pt x="6070" y="8094"/>
                </a:lnTo>
                <a:lnTo>
                  <a:pt x="6090" y="8085"/>
                </a:lnTo>
                <a:lnTo>
                  <a:pt x="6112" y="8076"/>
                </a:lnTo>
                <a:lnTo>
                  <a:pt x="6135" y="8069"/>
                </a:lnTo>
                <a:lnTo>
                  <a:pt x="6160" y="806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110582" y="193204"/>
            <a:ext cx="8229600" cy="1143000"/>
          </a:xfrm>
        </p:spPr>
        <p:txBody>
          <a:bodyPr/>
          <a:lstStyle/>
          <a:p>
            <a:r>
              <a:rPr lang="en-US" dirty="0">
                <a:ln w="19050" cmpd="sng">
                  <a:noFill/>
                  <a:prstDash val="solid"/>
                  <a:miter lim="800000"/>
                </a:ln>
                <a:solidFill>
                  <a:srgbClr val="FF0000"/>
                </a:solidFill>
              </a:rPr>
              <a:t>Employ Delight</a:t>
            </a:r>
          </a:p>
        </p:txBody>
      </p:sp>
      <p:sp>
        <p:nvSpPr>
          <p:cNvPr id="3" name="Content Placeholder 2"/>
          <p:cNvSpPr>
            <a:spLocks noGrp="1"/>
          </p:cNvSpPr>
          <p:nvPr>
            <p:ph idx="1"/>
          </p:nvPr>
        </p:nvSpPr>
        <p:spPr>
          <a:xfrm rot="168823">
            <a:off x="4225382" y="1689501"/>
            <a:ext cx="4402792" cy="4209331"/>
          </a:xfrm>
        </p:spPr>
        <p:txBody>
          <a:bodyPr>
            <a:noAutofit/>
          </a:bodyPr>
          <a:lstStyle/>
          <a:p>
            <a:pPr>
              <a:spcBef>
                <a:spcPts val="0"/>
              </a:spcBef>
            </a:pPr>
            <a:r>
              <a:rPr lang="en-US" sz="2800" b="1" dirty="0">
                <a:latin typeface="Calibri" panose="020F0502020204030204" pitchFamily="34" charset="0"/>
                <a:cs typeface="Calibri" panose="020F0502020204030204" pitchFamily="34" charset="0"/>
              </a:rPr>
              <a:t>No one ever accused Jesus of being dull or boring</a:t>
            </a:r>
          </a:p>
          <a:p>
            <a:pPr lvl="1">
              <a:spcBef>
                <a:spcPts val="0"/>
              </a:spcBef>
            </a:pPr>
            <a:r>
              <a:rPr lang="en-US" b="1" dirty="0">
                <a:latin typeface="Calibri" panose="020F0502020204030204" pitchFamily="34" charset="0"/>
                <a:cs typeface="Calibri" panose="020F0502020204030204" pitchFamily="34" charset="0"/>
              </a:rPr>
              <a:t>He turned water into wine for the wedding in Cana</a:t>
            </a:r>
          </a:p>
          <a:p>
            <a:pPr lvl="1">
              <a:spcBef>
                <a:spcPts val="0"/>
              </a:spcBef>
            </a:pPr>
            <a:r>
              <a:rPr lang="en-US" b="1" dirty="0">
                <a:latin typeface="Calibri" panose="020F0502020204030204" pitchFamily="34" charset="0"/>
                <a:cs typeface="Calibri" panose="020F0502020204030204" pitchFamily="34" charset="0"/>
              </a:rPr>
              <a:t>He told Peter to find cash for the temple tax by catching a fish and pulling out a coin from its mouth.</a:t>
            </a:r>
          </a:p>
        </p:txBody>
      </p:sp>
      <p:pic>
        <p:nvPicPr>
          <p:cNvPr id="4098" name="Picture 2" descr="C:\Users\mugandat\AppData\Local\Microsoft\Windows\Temporary Internet Files\Content.IE5\02BL8U8P\MC9001939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874" y="1469125"/>
            <a:ext cx="2291619"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9360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 calcmode="lin" valueType="num">
                                      <p:cBhvr additive="base">
                                        <p:cTn id="27" dur="500" fill="hold"/>
                                        <p:tgtEl>
                                          <p:spTgt spid="4098"/>
                                        </p:tgtEl>
                                        <p:attrNameLst>
                                          <p:attrName>ppt_x</p:attrName>
                                        </p:attrNameLst>
                                      </p:cBhvr>
                                      <p:tavLst>
                                        <p:tav tm="0">
                                          <p:val>
                                            <p:strVal val="#ppt_x"/>
                                          </p:val>
                                        </p:tav>
                                        <p:tav tm="100000">
                                          <p:val>
                                            <p:strVal val="#ppt_x"/>
                                          </p:val>
                                        </p:tav>
                                      </p:tavLst>
                                    </p:anim>
                                    <p:anim calcmode="lin" valueType="num">
                                      <p:cBhvr additive="base">
                                        <p:cTn id="2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a:spLocks/>
          </p:cNvSpPr>
          <p:nvPr/>
        </p:nvSpPr>
        <p:spPr bwMode="auto">
          <a:xfrm rot="20906996" flipH="1">
            <a:off x="4041876" y="1007748"/>
            <a:ext cx="5462200" cy="5821798"/>
          </a:xfrm>
          <a:custGeom>
            <a:avLst/>
            <a:gdLst>
              <a:gd name="T0" fmla="*/ 72188 w 6188"/>
              <a:gd name="T1" fmla="*/ 542680 h 8622"/>
              <a:gd name="T2" fmla="*/ 82803 w 6188"/>
              <a:gd name="T3" fmla="*/ 672490 h 8622"/>
              <a:gd name="T4" fmla="*/ 150745 w 6188"/>
              <a:gd name="T5" fmla="*/ 899658 h 8622"/>
              <a:gd name="T6" fmla="*/ 192147 w 6188"/>
              <a:gd name="T7" fmla="*/ 1225987 h 8622"/>
              <a:gd name="T8" fmla="*/ 281320 w 6188"/>
              <a:gd name="T9" fmla="*/ 1525874 h 8622"/>
              <a:gd name="T10" fmla="*/ 376862 w 6188"/>
              <a:gd name="T11" fmla="*/ 1824558 h 8622"/>
              <a:gd name="T12" fmla="*/ 486205 w 6188"/>
              <a:gd name="T13" fmla="*/ 2163507 h 8622"/>
              <a:gd name="T14" fmla="*/ 549900 w 6188"/>
              <a:gd name="T15" fmla="*/ 2513875 h 8622"/>
              <a:gd name="T16" fmla="*/ 742047 w 6188"/>
              <a:gd name="T17" fmla="*/ 2964005 h 8622"/>
              <a:gd name="T18" fmla="*/ 840774 w 6188"/>
              <a:gd name="T19" fmla="*/ 3397908 h 8622"/>
              <a:gd name="T20" fmla="*/ 954363 w 6188"/>
              <a:gd name="T21" fmla="*/ 3786137 h 8622"/>
              <a:gd name="T22" fmla="*/ 1088123 w 6188"/>
              <a:gd name="T23" fmla="*/ 4022320 h 8622"/>
              <a:gd name="T24" fmla="*/ 1195343 w 6188"/>
              <a:gd name="T25" fmla="*/ 4292758 h 8622"/>
              <a:gd name="T26" fmla="*/ 1282392 w 6188"/>
              <a:gd name="T27" fmla="*/ 4595048 h 8622"/>
              <a:gd name="T28" fmla="*/ 1352457 w 6188"/>
              <a:gd name="T29" fmla="*/ 4900944 h 8622"/>
              <a:gd name="T30" fmla="*/ 1452246 w 6188"/>
              <a:gd name="T31" fmla="*/ 5165975 h 8622"/>
              <a:gd name="T32" fmla="*/ 1699594 w 6188"/>
              <a:gd name="T33" fmla="*/ 5170181 h 8622"/>
              <a:gd name="T34" fmla="*/ 1991530 w 6188"/>
              <a:gd name="T35" fmla="*/ 5117296 h 8622"/>
              <a:gd name="T36" fmla="*/ 2202785 w 6188"/>
              <a:gd name="T37" fmla="*/ 5116695 h 8622"/>
              <a:gd name="T38" fmla="*/ 2468181 w 6188"/>
              <a:gd name="T39" fmla="*/ 5065612 h 8622"/>
              <a:gd name="T40" fmla="*/ 2753747 w 6188"/>
              <a:gd name="T41" fmla="*/ 5021741 h 8622"/>
              <a:gd name="T42" fmla="*/ 3078591 w 6188"/>
              <a:gd name="T43" fmla="*/ 4985682 h 8622"/>
              <a:gd name="T44" fmla="*/ 3351418 w 6188"/>
              <a:gd name="T45" fmla="*/ 4967052 h 8622"/>
              <a:gd name="T46" fmla="*/ 3790913 w 6188"/>
              <a:gd name="T47" fmla="*/ 4905752 h 8622"/>
              <a:gd name="T48" fmla="*/ 4058432 w 6188"/>
              <a:gd name="T49" fmla="*/ 4857674 h 8622"/>
              <a:gd name="T50" fmla="*/ 4313212 w 6188"/>
              <a:gd name="T51" fmla="*/ 4810798 h 8622"/>
              <a:gd name="T52" fmla="*/ 4555254 w 6188"/>
              <a:gd name="T53" fmla="*/ 4799379 h 8622"/>
              <a:gd name="T54" fmla="*/ 4833388 w 6188"/>
              <a:gd name="T55" fmla="*/ 4780749 h 8622"/>
              <a:gd name="T56" fmla="*/ 5071183 w 6188"/>
              <a:gd name="T57" fmla="*/ 4759715 h 8622"/>
              <a:gd name="T58" fmla="*/ 5406643 w 6188"/>
              <a:gd name="T59" fmla="*/ 4696012 h 8622"/>
              <a:gd name="T60" fmla="*/ 5674162 w 6188"/>
              <a:gd name="T61" fmla="*/ 4660554 h 8622"/>
              <a:gd name="T62" fmla="*/ 6020238 w 6188"/>
              <a:gd name="T63" fmla="*/ 4650338 h 8622"/>
              <a:gd name="T64" fmla="*/ 6280325 w 6188"/>
              <a:gd name="T65" fmla="*/ 4629304 h 8622"/>
              <a:gd name="T66" fmla="*/ 6509627 w 6188"/>
              <a:gd name="T67" fmla="*/ 4587236 h 8622"/>
              <a:gd name="T68" fmla="*/ 6499012 w 6188"/>
              <a:gd name="T69" fmla="*/ 4438194 h 8622"/>
              <a:gd name="T70" fmla="*/ 6387545 w 6188"/>
              <a:gd name="T71" fmla="*/ 4060782 h 8622"/>
              <a:gd name="T72" fmla="*/ 6277141 w 6188"/>
              <a:gd name="T73" fmla="*/ 3761497 h 8622"/>
              <a:gd name="T74" fmla="*/ 6129581 w 6188"/>
              <a:gd name="T75" fmla="*/ 3414735 h 8622"/>
              <a:gd name="T76" fmla="*/ 6077563 w 6188"/>
              <a:gd name="T77" fmla="*/ 3048141 h 8622"/>
              <a:gd name="T78" fmla="*/ 5957604 w 6188"/>
              <a:gd name="T79" fmla="*/ 2656306 h 8622"/>
              <a:gd name="T80" fmla="*/ 5893909 w 6188"/>
              <a:gd name="T81" fmla="*/ 2357021 h 8622"/>
              <a:gd name="T82" fmla="*/ 5813229 w 6188"/>
              <a:gd name="T83" fmla="*/ 2127448 h 8622"/>
              <a:gd name="T84" fmla="*/ 5783505 w 6188"/>
              <a:gd name="T85" fmla="*/ 1917709 h 8622"/>
              <a:gd name="T86" fmla="*/ 5657176 w 6188"/>
              <a:gd name="T87" fmla="*/ 1477796 h 8622"/>
              <a:gd name="T88" fmla="*/ 5556326 w 6188"/>
              <a:gd name="T89" fmla="*/ 1038483 h 8622"/>
              <a:gd name="T90" fmla="*/ 5499001 w 6188"/>
              <a:gd name="T91" fmla="*/ 731987 h 8622"/>
              <a:gd name="T92" fmla="*/ 5336578 w 6188"/>
              <a:gd name="T93" fmla="*/ 494602 h 8622"/>
              <a:gd name="T94" fmla="*/ 5254837 w 6188"/>
              <a:gd name="T95" fmla="*/ 132815 h 8622"/>
              <a:gd name="T96" fmla="*/ 5071183 w 6188"/>
              <a:gd name="T97" fmla="*/ 7212 h 8622"/>
              <a:gd name="T98" fmla="*/ 4756954 w 6188"/>
              <a:gd name="T99" fmla="*/ 29448 h 8622"/>
              <a:gd name="T100" fmla="*/ 4421494 w 6188"/>
              <a:gd name="T101" fmla="*/ 63102 h 8622"/>
              <a:gd name="T102" fmla="*/ 4064801 w 6188"/>
              <a:gd name="T103" fmla="*/ 103969 h 8622"/>
              <a:gd name="T104" fmla="*/ 3694309 w 6188"/>
              <a:gd name="T105" fmla="*/ 138224 h 8622"/>
              <a:gd name="T106" fmla="*/ 3372649 w 6188"/>
              <a:gd name="T107" fmla="*/ 170677 h 8622"/>
              <a:gd name="T108" fmla="*/ 3070098 w 6188"/>
              <a:gd name="T109" fmla="*/ 216351 h 8622"/>
              <a:gd name="T110" fmla="*/ 2760116 w 6188"/>
              <a:gd name="T111" fmla="*/ 228370 h 8622"/>
              <a:gd name="T112" fmla="*/ 2445888 w 6188"/>
              <a:gd name="T113" fmla="*/ 265030 h 8622"/>
              <a:gd name="T114" fmla="*/ 2161383 w 6188"/>
              <a:gd name="T115" fmla="*/ 301088 h 8622"/>
              <a:gd name="T116" fmla="*/ 1873694 w 6188"/>
              <a:gd name="T117" fmla="*/ 346161 h 8622"/>
              <a:gd name="T118" fmla="*/ 1562650 w 6188"/>
              <a:gd name="T119" fmla="*/ 364791 h 8622"/>
              <a:gd name="T120" fmla="*/ 1239929 w 6188"/>
              <a:gd name="T121" fmla="*/ 400850 h 8622"/>
              <a:gd name="T122" fmla="*/ 846082 w 6188"/>
              <a:gd name="T123" fmla="*/ 447726 h 8622"/>
              <a:gd name="T124" fmla="*/ 470281 w 6188"/>
              <a:gd name="T125" fmla="*/ 472967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88"/>
              <a:gd name="T190" fmla="*/ 0 h 8622"/>
              <a:gd name="T191" fmla="*/ 6188 w 6188"/>
              <a:gd name="T192" fmla="*/ 8622 h 8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88" h="8622">
                <a:moveTo>
                  <a:pt x="228" y="871"/>
                </a:moveTo>
                <a:lnTo>
                  <a:pt x="218" y="871"/>
                </a:lnTo>
                <a:lnTo>
                  <a:pt x="207" y="870"/>
                </a:lnTo>
                <a:lnTo>
                  <a:pt x="195" y="870"/>
                </a:lnTo>
                <a:lnTo>
                  <a:pt x="183" y="870"/>
                </a:lnTo>
                <a:lnTo>
                  <a:pt x="170" y="871"/>
                </a:lnTo>
                <a:lnTo>
                  <a:pt x="159" y="874"/>
                </a:lnTo>
                <a:lnTo>
                  <a:pt x="150" y="876"/>
                </a:lnTo>
                <a:lnTo>
                  <a:pt x="142" y="880"/>
                </a:lnTo>
                <a:lnTo>
                  <a:pt x="135" y="883"/>
                </a:lnTo>
                <a:lnTo>
                  <a:pt x="128" y="885"/>
                </a:lnTo>
                <a:lnTo>
                  <a:pt x="121" y="886"/>
                </a:lnTo>
                <a:lnTo>
                  <a:pt x="114" y="886"/>
                </a:lnTo>
                <a:lnTo>
                  <a:pt x="105" y="887"/>
                </a:lnTo>
                <a:lnTo>
                  <a:pt x="98" y="887"/>
                </a:lnTo>
                <a:lnTo>
                  <a:pt x="91" y="890"/>
                </a:lnTo>
                <a:lnTo>
                  <a:pt x="85" y="895"/>
                </a:lnTo>
                <a:lnTo>
                  <a:pt x="78" y="899"/>
                </a:lnTo>
                <a:lnTo>
                  <a:pt x="68" y="903"/>
                </a:lnTo>
                <a:lnTo>
                  <a:pt x="55" y="907"/>
                </a:lnTo>
                <a:lnTo>
                  <a:pt x="41" y="910"/>
                </a:lnTo>
                <a:lnTo>
                  <a:pt x="28" y="915"/>
                </a:lnTo>
                <a:lnTo>
                  <a:pt x="16" y="921"/>
                </a:lnTo>
                <a:lnTo>
                  <a:pt x="5" y="929"/>
                </a:lnTo>
                <a:lnTo>
                  <a:pt x="0" y="940"/>
                </a:lnTo>
                <a:lnTo>
                  <a:pt x="5" y="955"/>
                </a:lnTo>
                <a:lnTo>
                  <a:pt x="13" y="974"/>
                </a:lnTo>
                <a:lnTo>
                  <a:pt x="20" y="997"/>
                </a:lnTo>
                <a:lnTo>
                  <a:pt x="28" y="1021"/>
                </a:lnTo>
                <a:lnTo>
                  <a:pt x="36" y="1044"/>
                </a:lnTo>
                <a:lnTo>
                  <a:pt x="42" y="1065"/>
                </a:lnTo>
                <a:lnTo>
                  <a:pt x="47" y="1082"/>
                </a:lnTo>
                <a:lnTo>
                  <a:pt x="48" y="1092"/>
                </a:lnTo>
                <a:lnTo>
                  <a:pt x="50" y="1098"/>
                </a:lnTo>
                <a:lnTo>
                  <a:pt x="55" y="1104"/>
                </a:lnTo>
                <a:lnTo>
                  <a:pt x="62" y="1109"/>
                </a:lnTo>
                <a:lnTo>
                  <a:pt x="70" y="1114"/>
                </a:lnTo>
                <a:lnTo>
                  <a:pt x="78" y="1119"/>
                </a:lnTo>
                <a:lnTo>
                  <a:pt x="87" y="1124"/>
                </a:lnTo>
                <a:lnTo>
                  <a:pt x="94" y="1129"/>
                </a:lnTo>
                <a:lnTo>
                  <a:pt x="98" y="1133"/>
                </a:lnTo>
                <a:lnTo>
                  <a:pt x="103" y="1141"/>
                </a:lnTo>
                <a:lnTo>
                  <a:pt x="109" y="1153"/>
                </a:lnTo>
                <a:lnTo>
                  <a:pt x="115" y="1168"/>
                </a:lnTo>
                <a:lnTo>
                  <a:pt x="121" y="1187"/>
                </a:lnTo>
                <a:lnTo>
                  <a:pt x="125" y="1209"/>
                </a:lnTo>
                <a:lnTo>
                  <a:pt x="128" y="1236"/>
                </a:lnTo>
                <a:lnTo>
                  <a:pt x="128" y="1266"/>
                </a:lnTo>
                <a:lnTo>
                  <a:pt x="123" y="1300"/>
                </a:lnTo>
                <a:lnTo>
                  <a:pt x="118" y="1334"/>
                </a:lnTo>
                <a:lnTo>
                  <a:pt x="115" y="1365"/>
                </a:lnTo>
                <a:lnTo>
                  <a:pt x="115" y="1392"/>
                </a:lnTo>
                <a:lnTo>
                  <a:pt x="116" y="1417"/>
                </a:lnTo>
                <a:lnTo>
                  <a:pt x="120" y="1440"/>
                </a:lnTo>
                <a:lnTo>
                  <a:pt x="124" y="1461"/>
                </a:lnTo>
                <a:lnTo>
                  <a:pt x="132" y="1479"/>
                </a:lnTo>
                <a:lnTo>
                  <a:pt x="142" y="1497"/>
                </a:lnTo>
                <a:lnTo>
                  <a:pt x="152" y="1517"/>
                </a:lnTo>
                <a:lnTo>
                  <a:pt x="162" y="1538"/>
                </a:lnTo>
                <a:lnTo>
                  <a:pt x="170" y="1561"/>
                </a:lnTo>
                <a:lnTo>
                  <a:pt x="176" y="1583"/>
                </a:lnTo>
                <a:lnTo>
                  <a:pt x="182" y="1605"/>
                </a:lnTo>
                <a:lnTo>
                  <a:pt x="184" y="1625"/>
                </a:lnTo>
                <a:lnTo>
                  <a:pt x="185" y="1641"/>
                </a:lnTo>
                <a:lnTo>
                  <a:pt x="184" y="1652"/>
                </a:lnTo>
                <a:lnTo>
                  <a:pt x="185" y="1676"/>
                </a:lnTo>
                <a:lnTo>
                  <a:pt x="191" y="1712"/>
                </a:lnTo>
                <a:lnTo>
                  <a:pt x="196" y="1752"/>
                </a:lnTo>
                <a:lnTo>
                  <a:pt x="194" y="1788"/>
                </a:lnTo>
                <a:lnTo>
                  <a:pt x="187" y="1825"/>
                </a:lnTo>
                <a:lnTo>
                  <a:pt x="182" y="1869"/>
                </a:lnTo>
                <a:lnTo>
                  <a:pt x="177" y="1910"/>
                </a:lnTo>
                <a:lnTo>
                  <a:pt x="174" y="1942"/>
                </a:lnTo>
                <a:lnTo>
                  <a:pt x="174" y="1970"/>
                </a:lnTo>
                <a:lnTo>
                  <a:pt x="176" y="2006"/>
                </a:lnTo>
                <a:lnTo>
                  <a:pt x="181" y="2040"/>
                </a:lnTo>
                <a:lnTo>
                  <a:pt x="182" y="2067"/>
                </a:lnTo>
                <a:lnTo>
                  <a:pt x="184" y="2099"/>
                </a:lnTo>
                <a:lnTo>
                  <a:pt x="191" y="2146"/>
                </a:lnTo>
                <a:lnTo>
                  <a:pt x="198" y="2192"/>
                </a:lnTo>
                <a:lnTo>
                  <a:pt x="205" y="2226"/>
                </a:lnTo>
                <a:lnTo>
                  <a:pt x="208" y="2240"/>
                </a:lnTo>
                <a:lnTo>
                  <a:pt x="212" y="2257"/>
                </a:lnTo>
                <a:lnTo>
                  <a:pt x="217" y="2277"/>
                </a:lnTo>
                <a:lnTo>
                  <a:pt x="223" y="2296"/>
                </a:lnTo>
                <a:lnTo>
                  <a:pt x="229" y="2316"/>
                </a:lnTo>
                <a:lnTo>
                  <a:pt x="235" y="2333"/>
                </a:lnTo>
                <a:lnTo>
                  <a:pt x="241" y="2349"/>
                </a:lnTo>
                <a:lnTo>
                  <a:pt x="245" y="2360"/>
                </a:lnTo>
                <a:lnTo>
                  <a:pt x="252" y="2385"/>
                </a:lnTo>
                <a:lnTo>
                  <a:pt x="257" y="2419"/>
                </a:lnTo>
                <a:lnTo>
                  <a:pt x="258" y="2452"/>
                </a:lnTo>
                <a:lnTo>
                  <a:pt x="258" y="2476"/>
                </a:lnTo>
                <a:lnTo>
                  <a:pt x="261" y="2502"/>
                </a:lnTo>
                <a:lnTo>
                  <a:pt x="265" y="2539"/>
                </a:lnTo>
                <a:lnTo>
                  <a:pt x="270" y="2577"/>
                </a:lnTo>
                <a:lnTo>
                  <a:pt x="272" y="2605"/>
                </a:lnTo>
                <a:lnTo>
                  <a:pt x="270" y="2641"/>
                </a:lnTo>
                <a:lnTo>
                  <a:pt x="268" y="2693"/>
                </a:lnTo>
                <a:lnTo>
                  <a:pt x="266" y="2747"/>
                </a:lnTo>
                <a:lnTo>
                  <a:pt x="272" y="2786"/>
                </a:lnTo>
                <a:lnTo>
                  <a:pt x="282" y="2815"/>
                </a:lnTo>
                <a:lnTo>
                  <a:pt x="290" y="2845"/>
                </a:lnTo>
                <a:lnTo>
                  <a:pt x="298" y="2873"/>
                </a:lnTo>
                <a:lnTo>
                  <a:pt x="306" y="2893"/>
                </a:lnTo>
                <a:lnTo>
                  <a:pt x="312" y="2900"/>
                </a:lnTo>
                <a:lnTo>
                  <a:pt x="318" y="2908"/>
                </a:lnTo>
                <a:lnTo>
                  <a:pt x="324" y="2918"/>
                </a:lnTo>
                <a:lnTo>
                  <a:pt x="330" y="2927"/>
                </a:lnTo>
                <a:lnTo>
                  <a:pt x="335" y="2940"/>
                </a:lnTo>
                <a:lnTo>
                  <a:pt x="341" y="2954"/>
                </a:lnTo>
                <a:lnTo>
                  <a:pt x="344" y="2972"/>
                </a:lnTo>
                <a:lnTo>
                  <a:pt x="348" y="2992"/>
                </a:lnTo>
                <a:lnTo>
                  <a:pt x="355" y="3036"/>
                </a:lnTo>
                <a:lnTo>
                  <a:pt x="362" y="3076"/>
                </a:lnTo>
                <a:lnTo>
                  <a:pt x="368" y="3109"/>
                </a:lnTo>
                <a:lnTo>
                  <a:pt x="370" y="3131"/>
                </a:lnTo>
                <a:lnTo>
                  <a:pt x="372" y="3160"/>
                </a:lnTo>
                <a:lnTo>
                  <a:pt x="378" y="3207"/>
                </a:lnTo>
                <a:lnTo>
                  <a:pt x="386" y="3253"/>
                </a:lnTo>
                <a:lnTo>
                  <a:pt x="397" y="3283"/>
                </a:lnTo>
                <a:lnTo>
                  <a:pt x="406" y="3306"/>
                </a:lnTo>
                <a:lnTo>
                  <a:pt x="413" y="3338"/>
                </a:lnTo>
                <a:lnTo>
                  <a:pt x="417" y="3373"/>
                </a:lnTo>
                <a:lnTo>
                  <a:pt x="418" y="3404"/>
                </a:lnTo>
                <a:lnTo>
                  <a:pt x="422" y="3414"/>
                </a:lnTo>
                <a:lnTo>
                  <a:pt x="429" y="3437"/>
                </a:lnTo>
                <a:lnTo>
                  <a:pt x="437" y="3467"/>
                </a:lnTo>
                <a:lnTo>
                  <a:pt x="443" y="3492"/>
                </a:lnTo>
                <a:lnTo>
                  <a:pt x="448" y="3519"/>
                </a:lnTo>
                <a:lnTo>
                  <a:pt x="452" y="3551"/>
                </a:lnTo>
                <a:lnTo>
                  <a:pt x="457" y="3579"/>
                </a:lnTo>
                <a:lnTo>
                  <a:pt x="458" y="3600"/>
                </a:lnTo>
                <a:lnTo>
                  <a:pt x="462" y="3625"/>
                </a:lnTo>
                <a:lnTo>
                  <a:pt x="469" y="3663"/>
                </a:lnTo>
                <a:lnTo>
                  <a:pt x="473" y="3699"/>
                </a:lnTo>
                <a:lnTo>
                  <a:pt x="475" y="3725"/>
                </a:lnTo>
                <a:lnTo>
                  <a:pt x="483" y="3737"/>
                </a:lnTo>
                <a:lnTo>
                  <a:pt x="491" y="3752"/>
                </a:lnTo>
                <a:lnTo>
                  <a:pt x="498" y="3772"/>
                </a:lnTo>
                <a:lnTo>
                  <a:pt x="504" y="3791"/>
                </a:lnTo>
                <a:lnTo>
                  <a:pt x="510" y="3812"/>
                </a:lnTo>
                <a:lnTo>
                  <a:pt x="513" y="3833"/>
                </a:lnTo>
                <a:lnTo>
                  <a:pt x="516" y="3850"/>
                </a:lnTo>
                <a:lnTo>
                  <a:pt x="516" y="3865"/>
                </a:lnTo>
                <a:lnTo>
                  <a:pt x="515" y="3900"/>
                </a:lnTo>
                <a:lnTo>
                  <a:pt x="513" y="3949"/>
                </a:lnTo>
                <a:lnTo>
                  <a:pt x="511" y="4000"/>
                </a:lnTo>
                <a:lnTo>
                  <a:pt x="507" y="4038"/>
                </a:lnTo>
                <a:lnTo>
                  <a:pt x="505" y="4073"/>
                </a:lnTo>
                <a:lnTo>
                  <a:pt x="509" y="4123"/>
                </a:lnTo>
                <a:lnTo>
                  <a:pt x="518" y="4183"/>
                </a:lnTo>
                <a:lnTo>
                  <a:pt x="536" y="4247"/>
                </a:lnTo>
                <a:lnTo>
                  <a:pt x="546" y="4280"/>
                </a:lnTo>
                <a:lnTo>
                  <a:pt x="557" y="4313"/>
                </a:lnTo>
                <a:lnTo>
                  <a:pt x="569" y="4346"/>
                </a:lnTo>
                <a:lnTo>
                  <a:pt x="579" y="4378"/>
                </a:lnTo>
                <a:lnTo>
                  <a:pt x="591" y="4411"/>
                </a:lnTo>
                <a:lnTo>
                  <a:pt x="602" y="4443"/>
                </a:lnTo>
                <a:lnTo>
                  <a:pt x="612" y="4474"/>
                </a:lnTo>
                <a:lnTo>
                  <a:pt x="622" y="4503"/>
                </a:lnTo>
                <a:lnTo>
                  <a:pt x="637" y="4557"/>
                </a:lnTo>
                <a:lnTo>
                  <a:pt x="645" y="4605"/>
                </a:lnTo>
                <a:lnTo>
                  <a:pt x="650" y="4649"/>
                </a:lnTo>
                <a:lnTo>
                  <a:pt x="651" y="4694"/>
                </a:lnTo>
                <a:lnTo>
                  <a:pt x="654" y="4737"/>
                </a:lnTo>
                <a:lnTo>
                  <a:pt x="663" y="4774"/>
                </a:lnTo>
                <a:lnTo>
                  <a:pt x="671" y="4806"/>
                </a:lnTo>
                <a:lnTo>
                  <a:pt x="680" y="4832"/>
                </a:lnTo>
                <a:lnTo>
                  <a:pt x="690" y="4871"/>
                </a:lnTo>
                <a:lnTo>
                  <a:pt x="699" y="4932"/>
                </a:lnTo>
                <a:lnTo>
                  <a:pt x="706" y="4995"/>
                </a:lnTo>
                <a:lnTo>
                  <a:pt x="711" y="5040"/>
                </a:lnTo>
                <a:lnTo>
                  <a:pt x="714" y="5080"/>
                </a:lnTo>
                <a:lnTo>
                  <a:pt x="721" y="5136"/>
                </a:lnTo>
                <a:lnTo>
                  <a:pt x="731" y="5193"/>
                </a:lnTo>
                <a:lnTo>
                  <a:pt x="741" y="5240"/>
                </a:lnTo>
                <a:lnTo>
                  <a:pt x="747" y="5278"/>
                </a:lnTo>
                <a:lnTo>
                  <a:pt x="748" y="5311"/>
                </a:lnTo>
                <a:lnTo>
                  <a:pt x="745" y="5339"/>
                </a:lnTo>
                <a:lnTo>
                  <a:pt x="741" y="5357"/>
                </a:lnTo>
                <a:lnTo>
                  <a:pt x="757" y="5454"/>
                </a:lnTo>
                <a:lnTo>
                  <a:pt x="756" y="5474"/>
                </a:lnTo>
                <a:lnTo>
                  <a:pt x="758" y="5496"/>
                </a:lnTo>
                <a:lnTo>
                  <a:pt x="761" y="5522"/>
                </a:lnTo>
                <a:lnTo>
                  <a:pt x="767" y="5548"/>
                </a:lnTo>
                <a:lnTo>
                  <a:pt x="774" y="5577"/>
                </a:lnTo>
                <a:lnTo>
                  <a:pt x="781" y="5604"/>
                </a:lnTo>
                <a:lnTo>
                  <a:pt x="787" y="5629"/>
                </a:lnTo>
                <a:lnTo>
                  <a:pt x="792" y="5654"/>
                </a:lnTo>
                <a:lnTo>
                  <a:pt x="797" y="5682"/>
                </a:lnTo>
                <a:lnTo>
                  <a:pt x="801" y="5720"/>
                </a:lnTo>
                <a:lnTo>
                  <a:pt x="807" y="5762"/>
                </a:lnTo>
                <a:lnTo>
                  <a:pt x="813" y="5807"/>
                </a:lnTo>
                <a:lnTo>
                  <a:pt x="819" y="5850"/>
                </a:lnTo>
                <a:lnTo>
                  <a:pt x="825" y="5888"/>
                </a:lnTo>
                <a:lnTo>
                  <a:pt x="831" y="5917"/>
                </a:lnTo>
                <a:lnTo>
                  <a:pt x="835" y="5936"/>
                </a:lnTo>
                <a:lnTo>
                  <a:pt x="843" y="5972"/>
                </a:lnTo>
                <a:lnTo>
                  <a:pt x="847" y="6028"/>
                </a:lnTo>
                <a:lnTo>
                  <a:pt x="850" y="6085"/>
                </a:lnTo>
                <a:lnTo>
                  <a:pt x="850" y="6127"/>
                </a:lnTo>
                <a:lnTo>
                  <a:pt x="852" y="6145"/>
                </a:lnTo>
                <a:lnTo>
                  <a:pt x="857" y="6169"/>
                </a:lnTo>
                <a:lnTo>
                  <a:pt x="864" y="6194"/>
                </a:lnTo>
                <a:lnTo>
                  <a:pt x="872" y="6222"/>
                </a:lnTo>
                <a:lnTo>
                  <a:pt x="881" y="6251"/>
                </a:lnTo>
                <a:lnTo>
                  <a:pt x="891" y="6276"/>
                </a:lnTo>
                <a:lnTo>
                  <a:pt x="899" y="6300"/>
                </a:lnTo>
                <a:lnTo>
                  <a:pt x="905" y="6317"/>
                </a:lnTo>
                <a:lnTo>
                  <a:pt x="911" y="6334"/>
                </a:lnTo>
                <a:lnTo>
                  <a:pt x="918" y="6355"/>
                </a:lnTo>
                <a:lnTo>
                  <a:pt x="925" y="6377"/>
                </a:lnTo>
                <a:lnTo>
                  <a:pt x="932" y="6400"/>
                </a:lnTo>
                <a:lnTo>
                  <a:pt x="939" y="6423"/>
                </a:lnTo>
                <a:lnTo>
                  <a:pt x="945" y="6443"/>
                </a:lnTo>
                <a:lnTo>
                  <a:pt x="948" y="6460"/>
                </a:lnTo>
                <a:lnTo>
                  <a:pt x="951" y="6471"/>
                </a:lnTo>
                <a:lnTo>
                  <a:pt x="955" y="6497"/>
                </a:lnTo>
                <a:lnTo>
                  <a:pt x="964" y="6534"/>
                </a:lnTo>
                <a:lnTo>
                  <a:pt x="973" y="6567"/>
                </a:lnTo>
                <a:lnTo>
                  <a:pt x="984" y="6586"/>
                </a:lnTo>
                <a:lnTo>
                  <a:pt x="988" y="6595"/>
                </a:lnTo>
                <a:lnTo>
                  <a:pt x="995" y="6610"/>
                </a:lnTo>
                <a:lnTo>
                  <a:pt x="1001" y="6629"/>
                </a:lnTo>
                <a:lnTo>
                  <a:pt x="1008" y="6650"/>
                </a:lnTo>
                <a:lnTo>
                  <a:pt x="1017" y="6672"/>
                </a:lnTo>
                <a:lnTo>
                  <a:pt x="1025" y="6693"/>
                </a:lnTo>
                <a:lnTo>
                  <a:pt x="1034" y="6709"/>
                </a:lnTo>
                <a:lnTo>
                  <a:pt x="1044" y="6719"/>
                </a:lnTo>
                <a:lnTo>
                  <a:pt x="1048" y="6747"/>
                </a:lnTo>
                <a:lnTo>
                  <a:pt x="1057" y="6792"/>
                </a:lnTo>
                <a:lnTo>
                  <a:pt x="1065" y="6839"/>
                </a:lnTo>
                <a:lnTo>
                  <a:pt x="1071" y="6874"/>
                </a:lnTo>
                <a:lnTo>
                  <a:pt x="1073" y="6889"/>
                </a:lnTo>
                <a:lnTo>
                  <a:pt x="1076" y="6909"/>
                </a:lnTo>
                <a:lnTo>
                  <a:pt x="1081" y="6931"/>
                </a:lnTo>
                <a:lnTo>
                  <a:pt x="1087" y="6954"/>
                </a:lnTo>
                <a:lnTo>
                  <a:pt x="1093" y="6977"/>
                </a:lnTo>
                <a:lnTo>
                  <a:pt x="1098" y="6998"/>
                </a:lnTo>
                <a:lnTo>
                  <a:pt x="1104" y="7015"/>
                </a:lnTo>
                <a:lnTo>
                  <a:pt x="1107" y="7026"/>
                </a:lnTo>
                <a:lnTo>
                  <a:pt x="1112" y="7048"/>
                </a:lnTo>
                <a:lnTo>
                  <a:pt x="1113" y="7074"/>
                </a:lnTo>
                <a:lnTo>
                  <a:pt x="1113" y="7100"/>
                </a:lnTo>
                <a:lnTo>
                  <a:pt x="1118" y="7119"/>
                </a:lnTo>
                <a:lnTo>
                  <a:pt x="1126" y="7143"/>
                </a:lnTo>
                <a:lnTo>
                  <a:pt x="1135" y="7179"/>
                </a:lnTo>
                <a:lnTo>
                  <a:pt x="1142" y="7217"/>
                </a:lnTo>
                <a:lnTo>
                  <a:pt x="1147" y="7246"/>
                </a:lnTo>
                <a:lnTo>
                  <a:pt x="1146" y="7274"/>
                </a:lnTo>
                <a:lnTo>
                  <a:pt x="1142" y="7309"/>
                </a:lnTo>
                <a:lnTo>
                  <a:pt x="1136" y="7345"/>
                </a:lnTo>
                <a:lnTo>
                  <a:pt x="1134" y="7369"/>
                </a:lnTo>
                <a:lnTo>
                  <a:pt x="1144" y="7395"/>
                </a:lnTo>
                <a:lnTo>
                  <a:pt x="1154" y="7429"/>
                </a:lnTo>
                <a:lnTo>
                  <a:pt x="1161" y="7469"/>
                </a:lnTo>
                <a:lnTo>
                  <a:pt x="1166" y="7509"/>
                </a:lnTo>
                <a:lnTo>
                  <a:pt x="1168" y="7529"/>
                </a:lnTo>
                <a:lnTo>
                  <a:pt x="1174" y="7548"/>
                </a:lnTo>
                <a:lnTo>
                  <a:pt x="1181" y="7567"/>
                </a:lnTo>
                <a:lnTo>
                  <a:pt x="1189" y="7585"/>
                </a:lnTo>
                <a:lnTo>
                  <a:pt x="1196" y="7602"/>
                </a:lnTo>
                <a:lnTo>
                  <a:pt x="1203" y="7618"/>
                </a:lnTo>
                <a:lnTo>
                  <a:pt x="1207" y="7633"/>
                </a:lnTo>
                <a:lnTo>
                  <a:pt x="1208" y="7646"/>
                </a:lnTo>
                <a:lnTo>
                  <a:pt x="1207" y="7667"/>
                </a:lnTo>
                <a:lnTo>
                  <a:pt x="1209" y="7683"/>
                </a:lnTo>
                <a:lnTo>
                  <a:pt x="1212" y="7698"/>
                </a:lnTo>
                <a:lnTo>
                  <a:pt x="1212" y="7710"/>
                </a:lnTo>
                <a:lnTo>
                  <a:pt x="1209" y="7736"/>
                </a:lnTo>
                <a:lnTo>
                  <a:pt x="1209" y="7779"/>
                </a:lnTo>
                <a:lnTo>
                  <a:pt x="1208" y="7822"/>
                </a:lnTo>
                <a:lnTo>
                  <a:pt x="1206" y="7851"/>
                </a:lnTo>
                <a:lnTo>
                  <a:pt x="1207" y="7864"/>
                </a:lnTo>
                <a:lnTo>
                  <a:pt x="1209" y="7888"/>
                </a:lnTo>
                <a:lnTo>
                  <a:pt x="1215" y="7916"/>
                </a:lnTo>
                <a:lnTo>
                  <a:pt x="1222" y="7948"/>
                </a:lnTo>
                <a:lnTo>
                  <a:pt x="1231" y="7981"/>
                </a:lnTo>
                <a:lnTo>
                  <a:pt x="1240" y="8011"/>
                </a:lnTo>
                <a:lnTo>
                  <a:pt x="1248" y="8040"/>
                </a:lnTo>
                <a:lnTo>
                  <a:pt x="1256" y="8060"/>
                </a:lnTo>
                <a:lnTo>
                  <a:pt x="1268" y="8095"/>
                </a:lnTo>
                <a:lnTo>
                  <a:pt x="1273" y="8128"/>
                </a:lnTo>
                <a:lnTo>
                  <a:pt x="1274" y="8155"/>
                </a:lnTo>
                <a:lnTo>
                  <a:pt x="1274" y="8173"/>
                </a:lnTo>
                <a:lnTo>
                  <a:pt x="1276" y="8190"/>
                </a:lnTo>
                <a:lnTo>
                  <a:pt x="1283" y="8215"/>
                </a:lnTo>
                <a:lnTo>
                  <a:pt x="1289" y="8247"/>
                </a:lnTo>
                <a:lnTo>
                  <a:pt x="1290" y="8285"/>
                </a:lnTo>
                <a:lnTo>
                  <a:pt x="1290" y="8307"/>
                </a:lnTo>
                <a:lnTo>
                  <a:pt x="1294" y="8330"/>
                </a:lnTo>
                <a:lnTo>
                  <a:pt x="1300" y="8356"/>
                </a:lnTo>
                <a:lnTo>
                  <a:pt x="1308" y="8382"/>
                </a:lnTo>
                <a:lnTo>
                  <a:pt x="1315" y="8407"/>
                </a:lnTo>
                <a:lnTo>
                  <a:pt x="1322" y="8432"/>
                </a:lnTo>
                <a:lnTo>
                  <a:pt x="1328" y="8455"/>
                </a:lnTo>
                <a:lnTo>
                  <a:pt x="1332" y="8476"/>
                </a:lnTo>
                <a:lnTo>
                  <a:pt x="1335" y="8495"/>
                </a:lnTo>
                <a:lnTo>
                  <a:pt x="1340" y="8518"/>
                </a:lnTo>
                <a:lnTo>
                  <a:pt x="1346" y="8538"/>
                </a:lnTo>
                <a:lnTo>
                  <a:pt x="1353" y="8559"/>
                </a:lnTo>
                <a:lnTo>
                  <a:pt x="1360" y="8579"/>
                </a:lnTo>
                <a:lnTo>
                  <a:pt x="1368" y="8596"/>
                </a:lnTo>
                <a:lnTo>
                  <a:pt x="1375" y="8611"/>
                </a:lnTo>
                <a:lnTo>
                  <a:pt x="1382" y="8622"/>
                </a:lnTo>
                <a:lnTo>
                  <a:pt x="1403" y="8619"/>
                </a:lnTo>
                <a:lnTo>
                  <a:pt x="1423" y="8618"/>
                </a:lnTo>
                <a:lnTo>
                  <a:pt x="1442" y="8616"/>
                </a:lnTo>
                <a:lnTo>
                  <a:pt x="1459" y="8614"/>
                </a:lnTo>
                <a:lnTo>
                  <a:pt x="1474" y="8612"/>
                </a:lnTo>
                <a:lnTo>
                  <a:pt x="1487" y="8611"/>
                </a:lnTo>
                <a:lnTo>
                  <a:pt x="1500" y="8611"/>
                </a:lnTo>
                <a:lnTo>
                  <a:pt x="1511" y="8611"/>
                </a:lnTo>
                <a:lnTo>
                  <a:pt x="1522" y="8611"/>
                </a:lnTo>
                <a:lnTo>
                  <a:pt x="1533" y="8611"/>
                </a:lnTo>
                <a:lnTo>
                  <a:pt x="1542" y="8611"/>
                </a:lnTo>
                <a:lnTo>
                  <a:pt x="1553" y="8611"/>
                </a:lnTo>
                <a:lnTo>
                  <a:pt x="1562" y="8609"/>
                </a:lnTo>
                <a:lnTo>
                  <a:pt x="1571" y="8608"/>
                </a:lnTo>
                <a:lnTo>
                  <a:pt x="1580" y="8607"/>
                </a:lnTo>
                <a:lnTo>
                  <a:pt x="1589" y="8606"/>
                </a:lnTo>
                <a:lnTo>
                  <a:pt x="1601" y="8603"/>
                </a:lnTo>
                <a:lnTo>
                  <a:pt x="1618" y="8600"/>
                </a:lnTo>
                <a:lnTo>
                  <a:pt x="1638" y="8594"/>
                </a:lnTo>
                <a:lnTo>
                  <a:pt x="1661" y="8587"/>
                </a:lnTo>
                <a:lnTo>
                  <a:pt x="1683" y="8580"/>
                </a:lnTo>
                <a:lnTo>
                  <a:pt x="1703" y="8574"/>
                </a:lnTo>
                <a:lnTo>
                  <a:pt x="1720" y="8568"/>
                </a:lnTo>
                <a:lnTo>
                  <a:pt x="1731" y="8562"/>
                </a:lnTo>
                <a:lnTo>
                  <a:pt x="1742" y="8557"/>
                </a:lnTo>
                <a:lnTo>
                  <a:pt x="1754" y="8551"/>
                </a:lnTo>
                <a:lnTo>
                  <a:pt x="1769" y="8546"/>
                </a:lnTo>
                <a:lnTo>
                  <a:pt x="1784" y="8541"/>
                </a:lnTo>
                <a:lnTo>
                  <a:pt x="1798" y="8536"/>
                </a:lnTo>
                <a:lnTo>
                  <a:pt x="1812" y="8532"/>
                </a:lnTo>
                <a:lnTo>
                  <a:pt x="1824" y="8529"/>
                </a:lnTo>
                <a:lnTo>
                  <a:pt x="1832" y="8526"/>
                </a:lnTo>
                <a:lnTo>
                  <a:pt x="1841" y="8524"/>
                </a:lnTo>
                <a:lnTo>
                  <a:pt x="1851" y="8521"/>
                </a:lnTo>
                <a:lnTo>
                  <a:pt x="1863" y="8518"/>
                </a:lnTo>
                <a:lnTo>
                  <a:pt x="1876" y="8515"/>
                </a:lnTo>
                <a:lnTo>
                  <a:pt x="1889" y="8513"/>
                </a:lnTo>
                <a:lnTo>
                  <a:pt x="1902" y="8510"/>
                </a:lnTo>
                <a:lnTo>
                  <a:pt x="1915" y="8510"/>
                </a:lnTo>
                <a:lnTo>
                  <a:pt x="1925" y="8510"/>
                </a:lnTo>
                <a:lnTo>
                  <a:pt x="1936" y="8511"/>
                </a:lnTo>
                <a:lnTo>
                  <a:pt x="1949" y="8511"/>
                </a:lnTo>
                <a:lnTo>
                  <a:pt x="1962" y="8513"/>
                </a:lnTo>
                <a:lnTo>
                  <a:pt x="1976" y="8513"/>
                </a:lnTo>
                <a:lnTo>
                  <a:pt x="1989" y="8514"/>
                </a:lnTo>
                <a:lnTo>
                  <a:pt x="2001" y="8514"/>
                </a:lnTo>
                <a:lnTo>
                  <a:pt x="2010" y="8515"/>
                </a:lnTo>
                <a:lnTo>
                  <a:pt x="2017" y="8516"/>
                </a:lnTo>
                <a:lnTo>
                  <a:pt x="2023" y="8518"/>
                </a:lnTo>
                <a:lnTo>
                  <a:pt x="2031" y="8518"/>
                </a:lnTo>
                <a:lnTo>
                  <a:pt x="2039" y="8518"/>
                </a:lnTo>
                <a:lnTo>
                  <a:pt x="2049" y="8518"/>
                </a:lnTo>
                <a:lnTo>
                  <a:pt x="2058" y="8516"/>
                </a:lnTo>
                <a:lnTo>
                  <a:pt x="2068" y="8515"/>
                </a:lnTo>
                <a:lnTo>
                  <a:pt x="2075" y="8514"/>
                </a:lnTo>
                <a:lnTo>
                  <a:pt x="2081" y="8513"/>
                </a:lnTo>
                <a:lnTo>
                  <a:pt x="2088" y="8510"/>
                </a:lnTo>
                <a:lnTo>
                  <a:pt x="2099" y="8504"/>
                </a:lnTo>
                <a:lnTo>
                  <a:pt x="2116" y="8497"/>
                </a:lnTo>
                <a:lnTo>
                  <a:pt x="2133" y="8488"/>
                </a:lnTo>
                <a:lnTo>
                  <a:pt x="2152" y="8481"/>
                </a:lnTo>
                <a:lnTo>
                  <a:pt x="2170" y="8473"/>
                </a:lnTo>
                <a:lnTo>
                  <a:pt x="2186" y="8467"/>
                </a:lnTo>
                <a:lnTo>
                  <a:pt x="2199" y="8464"/>
                </a:lnTo>
                <a:lnTo>
                  <a:pt x="2211" y="8461"/>
                </a:lnTo>
                <a:lnTo>
                  <a:pt x="2225" y="8459"/>
                </a:lnTo>
                <a:lnTo>
                  <a:pt x="2239" y="8455"/>
                </a:lnTo>
                <a:lnTo>
                  <a:pt x="2255" y="8451"/>
                </a:lnTo>
                <a:lnTo>
                  <a:pt x="2269" y="8448"/>
                </a:lnTo>
                <a:lnTo>
                  <a:pt x="2282" y="8443"/>
                </a:lnTo>
                <a:lnTo>
                  <a:pt x="2293" y="8440"/>
                </a:lnTo>
                <a:lnTo>
                  <a:pt x="2302" y="8437"/>
                </a:lnTo>
                <a:lnTo>
                  <a:pt x="2311" y="8434"/>
                </a:lnTo>
                <a:lnTo>
                  <a:pt x="2325" y="8429"/>
                </a:lnTo>
                <a:lnTo>
                  <a:pt x="2343" y="8426"/>
                </a:lnTo>
                <a:lnTo>
                  <a:pt x="2361" y="8421"/>
                </a:lnTo>
                <a:lnTo>
                  <a:pt x="2380" y="8416"/>
                </a:lnTo>
                <a:lnTo>
                  <a:pt x="2398" y="8411"/>
                </a:lnTo>
                <a:lnTo>
                  <a:pt x="2414" y="8408"/>
                </a:lnTo>
                <a:lnTo>
                  <a:pt x="2427" y="8406"/>
                </a:lnTo>
                <a:lnTo>
                  <a:pt x="2433" y="8405"/>
                </a:lnTo>
                <a:lnTo>
                  <a:pt x="2443" y="8404"/>
                </a:lnTo>
                <a:lnTo>
                  <a:pt x="2453" y="8400"/>
                </a:lnTo>
                <a:lnTo>
                  <a:pt x="2465" y="8397"/>
                </a:lnTo>
                <a:lnTo>
                  <a:pt x="2478" y="8393"/>
                </a:lnTo>
                <a:lnTo>
                  <a:pt x="2492" y="8389"/>
                </a:lnTo>
                <a:lnTo>
                  <a:pt x="2507" y="8384"/>
                </a:lnTo>
                <a:lnTo>
                  <a:pt x="2523" y="8379"/>
                </a:lnTo>
                <a:lnTo>
                  <a:pt x="2538" y="8374"/>
                </a:lnTo>
                <a:lnTo>
                  <a:pt x="2553" y="8369"/>
                </a:lnTo>
                <a:lnTo>
                  <a:pt x="2568" y="8364"/>
                </a:lnTo>
                <a:lnTo>
                  <a:pt x="2581" y="8359"/>
                </a:lnTo>
                <a:lnTo>
                  <a:pt x="2594" y="8356"/>
                </a:lnTo>
                <a:lnTo>
                  <a:pt x="2605" y="8352"/>
                </a:lnTo>
                <a:lnTo>
                  <a:pt x="2613" y="8350"/>
                </a:lnTo>
                <a:lnTo>
                  <a:pt x="2620" y="8347"/>
                </a:lnTo>
                <a:lnTo>
                  <a:pt x="2634" y="8344"/>
                </a:lnTo>
                <a:lnTo>
                  <a:pt x="2653" y="8337"/>
                </a:lnTo>
                <a:lnTo>
                  <a:pt x="2675" y="8330"/>
                </a:lnTo>
                <a:lnTo>
                  <a:pt x="2700" y="8324"/>
                </a:lnTo>
                <a:lnTo>
                  <a:pt x="2726" y="8317"/>
                </a:lnTo>
                <a:lnTo>
                  <a:pt x="2751" y="8310"/>
                </a:lnTo>
                <a:lnTo>
                  <a:pt x="2772" y="8307"/>
                </a:lnTo>
                <a:lnTo>
                  <a:pt x="2789" y="8304"/>
                </a:lnTo>
                <a:lnTo>
                  <a:pt x="2798" y="8303"/>
                </a:lnTo>
                <a:lnTo>
                  <a:pt x="2809" y="8303"/>
                </a:lnTo>
                <a:lnTo>
                  <a:pt x="2821" y="8302"/>
                </a:lnTo>
                <a:lnTo>
                  <a:pt x="2835" y="8301"/>
                </a:lnTo>
                <a:lnTo>
                  <a:pt x="2851" y="8299"/>
                </a:lnTo>
                <a:lnTo>
                  <a:pt x="2867" y="8298"/>
                </a:lnTo>
                <a:lnTo>
                  <a:pt x="2882" y="8297"/>
                </a:lnTo>
                <a:lnTo>
                  <a:pt x="2900" y="8296"/>
                </a:lnTo>
                <a:lnTo>
                  <a:pt x="2915" y="8293"/>
                </a:lnTo>
                <a:lnTo>
                  <a:pt x="2932" y="8292"/>
                </a:lnTo>
                <a:lnTo>
                  <a:pt x="2946" y="8291"/>
                </a:lnTo>
                <a:lnTo>
                  <a:pt x="2960" y="8290"/>
                </a:lnTo>
                <a:lnTo>
                  <a:pt x="2972" y="8288"/>
                </a:lnTo>
                <a:lnTo>
                  <a:pt x="2982" y="8286"/>
                </a:lnTo>
                <a:lnTo>
                  <a:pt x="2989" y="8285"/>
                </a:lnTo>
                <a:lnTo>
                  <a:pt x="2995" y="8284"/>
                </a:lnTo>
                <a:lnTo>
                  <a:pt x="3005" y="8282"/>
                </a:lnTo>
                <a:lnTo>
                  <a:pt x="3015" y="8281"/>
                </a:lnTo>
                <a:lnTo>
                  <a:pt x="3028" y="8281"/>
                </a:lnTo>
                <a:lnTo>
                  <a:pt x="3041" y="8280"/>
                </a:lnTo>
                <a:lnTo>
                  <a:pt x="3055" y="8280"/>
                </a:lnTo>
                <a:lnTo>
                  <a:pt x="3069" y="8280"/>
                </a:lnTo>
                <a:lnTo>
                  <a:pt x="3083" y="8279"/>
                </a:lnTo>
                <a:lnTo>
                  <a:pt x="3097" y="8277"/>
                </a:lnTo>
                <a:lnTo>
                  <a:pt x="3113" y="8274"/>
                </a:lnTo>
                <a:lnTo>
                  <a:pt x="3134" y="8270"/>
                </a:lnTo>
                <a:lnTo>
                  <a:pt x="3157" y="8265"/>
                </a:lnTo>
                <a:lnTo>
                  <a:pt x="3183" y="8260"/>
                </a:lnTo>
                <a:lnTo>
                  <a:pt x="3208" y="8255"/>
                </a:lnTo>
                <a:lnTo>
                  <a:pt x="3233" y="8252"/>
                </a:lnTo>
                <a:lnTo>
                  <a:pt x="3253" y="8248"/>
                </a:lnTo>
                <a:lnTo>
                  <a:pt x="3268" y="8247"/>
                </a:lnTo>
                <a:lnTo>
                  <a:pt x="3284" y="8246"/>
                </a:lnTo>
                <a:lnTo>
                  <a:pt x="3307" y="8242"/>
                </a:lnTo>
                <a:lnTo>
                  <a:pt x="3334" y="8238"/>
                </a:lnTo>
                <a:lnTo>
                  <a:pt x="3363" y="8233"/>
                </a:lnTo>
                <a:lnTo>
                  <a:pt x="3391" y="8228"/>
                </a:lnTo>
                <a:lnTo>
                  <a:pt x="3417" y="8222"/>
                </a:lnTo>
                <a:lnTo>
                  <a:pt x="3438" y="8217"/>
                </a:lnTo>
                <a:lnTo>
                  <a:pt x="3451" y="8212"/>
                </a:lnTo>
                <a:lnTo>
                  <a:pt x="3463" y="8206"/>
                </a:lnTo>
                <a:lnTo>
                  <a:pt x="3481" y="8199"/>
                </a:lnTo>
                <a:lnTo>
                  <a:pt x="3502" y="8190"/>
                </a:lnTo>
                <a:lnTo>
                  <a:pt x="3525" y="8181"/>
                </a:lnTo>
                <a:lnTo>
                  <a:pt x="3549" y="8172"/>
                </a:lnTo>
                <a:lnTo>
                  <a:pt x="3571" y="8163"/>
                </a:lnTo>
                <a:lnTo>
                  <a:pt x="3590" y="8156"/>
                </a:lnTo>
                <a:lnTo>
                  <a:pt x="3604" y="8151"/>
                </a:lnTo>
                <a:lnTo>
                  <a:pt x="3616" y="8147"/>
                </a:lnTo>
                <a:lnTo>
                  <a:pt x="3630" y="8144"/>
                </a:lnTo>
                <a:lnTo>
                  <a:pt x="3645" y="8141"/>
                </a:lnTo>
                <a:lnTo>
                  <a:pt x="3661" y="8139"/>
                </a:lnTo>
                <a:lnTo>
                  <a:pt x="3676" y="8136"/>
                </a:lnTo>
                <a:lnTo>
                  <a:pt x="3691" y="8134"/>
                </a:lnTo>
                <a:lnTo>
                  <a:pt x="3704" y="8130"/>
                </a:lnTo>
                <a:lnTo>
                  <a:pt x="3716" y="8127"/>
                </a:lnTo>
                <a:lnTo>
                  <a:pt x="3722" y="8124"/>
                </a:lnTo>
                <a:lnTo>
                  <a:pt x="3730" y="8121"/>
                </a:lnTo>
                <a:lnTo>
                  <a:pt x="3741" y="8116"/>
                </a:lnTo>
                <a:lnTo>
                  <a:pt x="3751" y="8112"/>
                </a:lnTo>
                <a:lnTo>
                  <a:pt x="3764" y="8106"/>
                </a:lnTo>
                <a:lnTo>
                  <a:pt x="3778" y="8101"/>
                </a:lnTo>
                <a:lnTo>
                  <a:pt x="3792" y="8095"/>
                </a:lnTo>
                <a:lnTo>
                  <a:pt x="3808" y="8089"/>
                </a:lnTo>
                <a:lnTo>
                  <a:pt x="3823" y="8083"/>
                </a:lnTo>
                <a:lnTo>
                  <a:pt x="3838" y="8076"/>
                </a:lnTo>
                <a:lnTo>
                  <a:pt x="3852" y="8072"/>
                </a:lnTo>
                <a:lnTo>
                  <a:pt x="3866" y="8065"/>
                </a:lnTo>
                <a:lnTo>
                  <a:pt x="3879" y="8060"/>
                </a:lnTo>
                <a:lnTo>
                  <a:pt x="3892" y="8056"/>
                </a:lnTo>
                <a:lnTo>
                  <a:pt x="3903" y="8052"/>
                </a:lnTo>
                <a:lnTo>
                  <a:pt x="3912" y="8048"/>
                </a:lnTo>
                <a:lnTo>
                  <a:pt x="3922" y="8045"/>
                </a:lnTo>
                <a:lnTo>
                  <a:pt x="3932" y="8041"/>
                </a:lnTo>
                <a:lnTo>
                  <a:pt x="3944" y="8037"/>
                </a:lnTo>
                <a:lnTo>
                  <a:pt x="3956" y="8034"/>
                </a:lnTo>
                <a:lnTo>
                  <a:pt x="3969" y="8030"/>
                </a:lnTo>
                <a:lnTo>
                  <a:pt x="3983" y="8026"/>
                </a:lnTo>
                <a:lnTo>
                  <a:pt x="3996" y="8022"/>
                </a:lnTo>
                <a:lnTo>
                  <a:pt x="4010" y="8019"/>
                </a:lnTo>
                <a:lnTo>
                  <a:pt x="4024" y="8015"/>
                </a:lnTo>
                <a:lnTo>
                  <a:pt x="4038" y="8011"/>
                </a:lnTo>
                <a:lnTo>
                  <a:pt x="4051" y="8008"/>
                </a:lnTo>
                <a:lnTo>
                  <a:pt x="4063" y="8005"/>
                </a:lnTo>
                <a:lnTo>
                  <a:pt x="4074" y="8003"/>
                </a:lnTo>
                <a:lnTo>
                  <a:pt x="4085" y="8000"/>
                </a:lnTo>
                <a:lnTo>
                  <a:pt x="4094" y="7999"/>
                </a:lnTo>
                <a:lnTo>
                  <a:pt x="4103" y="7998"/>
                </a:lnTo>
                <a:lnTo>
                  <a:pt x="4111" y="7997"/>
                </a:lnTo>
                <a:lnTo>
                  <a:pt x="4120" y="7996"/>
                </a:lnTo>
                <a:lnTo>
                  <a:pt x="4132" y="7996"/>
                </a:lnTo>
                <a:lnTo>
                  <a:pt x="4145" y="7994"/>
                </a:lnTo>
                <a:lnTo>
                  <a:pt x="4159" y="7993"/>
                </a:lnTo>
                <a:lnTo>
                  <a:pt x="4173" y="7992"/>
                </a:lnTo>
                <a:lnTo>
                  <a:pt x="4188" y="7991"/>
                </a:lnTo>
                <a:lnTo>
                  <a:pt x="4204" y="7989"/>
                </a:lnTo>
                <a:lnTo>
                  <a:pt x="4219" y="7989"/>
                </a:lnTo>
                <a:lnTo>
                  <a:pt x="4233" y="7988"/>
                </a:lnTo>
                <a:lnTo>
                  <a:pt x="4247" y="7988"/>
                </a:lnTo>
                <a:lnTo>
                  <a:pt x="4260" y="7987"/>
                </a:lnTo>
                <a:lnTo>
                  <a:pt x="4272" y="7987"/>
                </a:lnTo>
                <a:lnTo>
                  <a:pt x="4283" y="7986"/>
                </a:lnTo>
                <a:lnTo>
                  <a:pt x="4291" y="7986"/>
                </a:lnTo>
                <a:lnTo>
                  <a:pt x="4297" y="7986"/>
                </a:lnTo>
                <a:lnTo>
                  <a:pt x="4310" y="7986"/>
                </a:lnTo>
                <a:lnTo>
                  <a:pt x="4325" y="7986"/>
                </a:lnTo>
                <a:lnTo>
                  <a:pt x="4344" y="7987"/>
                </a:lnTo>
                <a:lnTo>
                  <a:pt x="4362" y="7987"/>
                </a:lnTo>
                <a:lnTo>
                  <a:pt x="4381" y="7988"/>
                </a:lnTo>
                <a:lnTo>
                  <a:pt x="4399" y="7989"/>
                </a:lnTo>
                <a:lnTo>
                  <a:pt x="4414" y="7992"/>
                </a:lnTo>
                <a:lnTo>
                  <a:pt x="4425" y="7996"/>
                </a:lnTo>
                <a:lnTo>
                  <a:pt x="4439" y="7988"/>
                </a:lnTo>
                <a:lnTo>
                  <a:pt x="4457" y="7981"/>
                </a:lnTo>
                <a:lnTo>
                  <a:pt x="4475" y="7975"/>
                </a:lnTo>
                <a:lnTo>
                  <a:pt x="4494" y="7967"/>
                </a:lnTo>
                <a:lnTo>
                  <a:pt x="4512" y="7962"/>
                </a:lnTo>
                <a:lnTo>
                  <a:pt x="4526" y="7959"/>
                </a:lnTo>
                <a:lnTo>
                  <a:pt x="4536" y="7956"/>
                </a:lnTo>
                <a:lnTo>
                  <a:pt x="4540" y="7955"/>
                </a:lnTo>
                <a:lnTo>
                  <a:pt x="4544" y="7955"/>
                </a:lnTo>
                <a:lnTo>
                  <a:pt x="4553" y="7955"/>
                </a:lnTo>
                <a:lnTo>
                  <a:pt x="4567" y="7955"/>
                </a:lnTo>
                <a:lnTo>
                  <a:pt x="4583" y="7955"/>
                </a:lnTo>
                <a:lnTo>
                  <a:pt x="4602" y="7954"/>
                </a:lnTo>
                <a:lnTo>
                  <a:pt x="4622" y="7953"/>
                </a:lnTo>
                <a:lnTo>
                  <a:pt x="4640" y="7951"/>
                </a:lnTo>
                <a:lnTo>
                  <a:pt x="4655" y="7948"/>
                </a:lnTo>
                <a:lnTo>
                  <a:pt x="4667" y="7944"/>
                </a:lnTo>
                <a:lnTo>
                  <a:pt x="4676" y="7942"/>
                </a:lnTo>
                <a:lnTo>
                  <a:pt x="4685" y="7939"/>
                </a:lnTo>
                <a:lnTo>
                  <a:pt x="4692" y="7937"/>
                </a:lnTo>
                <a:lnTo>
                  <a:pt x="4699" y="7934"/>
                </a:lnTo>
                <a:lnTo>
                  <a:pt x="4706" y="7932"/>
                </a:lnTo>
                <a:lnTo>
                  <a:pt x="4715" y="7931"/>
                </a:lnTo>
                <a:lnTo>
                  <a:pt x="4726" y="7929"/>
                </a:lnTo>
                <a:lnTo>
                  <a:pt x="4733" y="7928"/>
                </a:lnTo>
                <a:lnTo>
                  <a:pt x="4741" y="7927"/>
                </a:lnTo>
                <a:lnTo>
                  <a:pt x="4752" y="7926"/>
                </a:lnTo>
                <a:lnTo>
                  <a:pt x="4763" y="7923"/>
                </a:lnTo>
                <a:lnTo>
                  <a:pt x="4777" y="7920"/>
                </a:lnTo>
                <a:lnTo>
                  <a:pt x="4792" y="7917"/>
                </a:lnTo>
                <a:lnTo>
                  <a:pt x="4807" y="7912"/>
                </a:lnTo>
                <a:lnTo>
                  <a:pt x="4823" y="7909"/>
                </a:lnTo>
                <a:lnTo>
                  <a:pt x="4840" y="7904"/>
                </a:lnTo>
                <a:lnTo>
                  <a:pt x="4857" y="7899"/>
                </a:lnTo>
                <a:lnTo>
                  <a:pt x="4875" y="7893"/>
                </a:lnTo>
                <a:lnTo>
                  <a:pt x="4893" y="7886"/>
                </a:lnTo>
                <a:lnTo>
                  <a:pt x="4910" y="7880"/>
                </a:lnTo>
                <a:lnTo>
                  <a:pt x="4928" y="7873"/>
                </a:lnTo>
                <a:lnTo>
                  <a:pt x="4946" y="7866"/>
                </a:lnTo>
                <a:lnTo>
                  <a:pt x="4962" y="7858"/>
                </a:lnTo>
                <a:lnTo>
                  <a:pt x="4979" y="7851"/>
                </a:lnTo>
                <a:lnTo>
                  <a:pt x="4995" y="7844"/>
                </a:lnTo>
                <a:lnTo>
                  <a:pt x="5011" y="7837"/>
                </a:lnTo>
                <a:lnTo>
                  <a:pt x="5028" y="7833"/>
                </a:lnTo>
                <a:lnTo>
                  <a:pt x="5044" y="7826"/>
                </a:lnTo>
                <a:lnTo>
                  <a:pt x="5061" y="7823"/>
                </a:lnTo>
                <a:lnTo>
                  <a:pt x="5077" y="7818"/>
                </a:lnTo>
                <a:lnTo>
                  <a:pt x="5093" y="7814"/>
                </a:lnTo>
                <a:lnTo>
                  <a:pt x="5108" y="7812"/>
                </a:lnTo>
                <a:lnTo>
                  <a:pt x="5121" y="7808"/>
                </a:lnTo>
                <a:lnTo>
                  <a:pt x="5134" y="7806"/>
                </a:lnTo>
                <a:lnTo>
                  <a:pt x="5147" y="7804"/>
                </a:lnTo>
                <a:lnTo>
                  <a:pt x="5157" y="7802"/>
                </a:lnTo>
                <a:lnTo>
                  <a:pt x="5167" y="7801"/>
                </a:lnTo>
                <a:lnTo>
                  <a:pt x="5175" y="7799"/>
                </a:lnTo>
                <a:lnTo>
                  <a:pt x="5181" y="7798"/>
                </a:lnTo>
                <a:lnTo>
                  <a:pt x="5192" y="7796"/>
                </a:lnTo>
                <a:lnTo>
                  <a:pt x="5205" y="7793"/>
                </a:lnTo>
                <a:lnTo>
                  <a:pt x="5220" y="7791"/>
                </a:lnTo>
                <a:lnTo>
                  <a:pt x="5235" y="7787"/>
                </a:lnTo>
                <a:lnTo>
                  <a:pt x="5250" y="7784"/>
                </a:lnTo>
                <a:lnTo>
                  <a:pt x="5263" y="7777"/>
                </a:lnTo>
                <a:lnTo>
                  <a:pt x="5276" y="7773"/>
                </a:lnTo>
                <a:lnTo>
                  <a:pt x="5287" y="7765"/>
                </a:lnTo>
                <a:lnTo>
                  <a:pt x="5301" y="7759"/>
                </a:lnTo>
                <a:lnTo>
                  <a:pt x="5321" y="7757"/>
                </a:lnTo>
                <a:lnTo>
                  <a:pt x="5345" y="7755"/>
                </a:lnTo>
                <a:lnTo>
                  <a:pt x="5372" y="7755"/>
                </a:lnTo>
                <a:lnTo>
                  <a:pt x="5399" y="7758"/>
                </a:lnTo>
                <a:lnTo>
                  <a:pt x="5425" y="7759"/>
                </a:lnTo>
                <a:lnTo>
                  <a:pt x="5446" y="7761"/>
                </a:lnTo>
                <a:lnTo>
                  <a:pt x="5461" y="7763"/>
                </a:lnTo>
                <a:lnTo>
                  <a:pt x="5473" y="7763"/>
                </a:lnTo>
                <a:lnTo>
                  <a:pt x="5490" y="7761"/>
                </a:lnTo>
                <a:lnTo>
                  <a:pt x="5509" y="7760"/>
                </a:lnTo>
                <a:lnTo>
                  <a:pt x="5530" y="7757"/>
                </a:lnTo>
                <a:lnTo>
                  <a:pt x="5551" y="7754"/>
                </a:lnTo>
                <a:lnTo>
                  <a:pt x="5572" y="7752"/>
                </a:lnTo>
                <a:lnTo>
                  <a:pt x="5591" y="7749"/>
                </a:lnTo>
                <a:lnTo>
                  <a:pt x="5607" y="7749"/>
                </a:lnTo>
                <a:lnTo>
                  <a:pt x="5616" y="7749"/>
                </a:lnTo>
                <a:lnTo>
                  <a:pt x="5624" y="7748"/>
                </a:lnTo>
                <a:lnTo>
                  <a:pt x="5635" y="7746"/>
                </a:lnTo>
                <a:lnTo>
                  <a:pt x="5646" y="7743"/>
                </a:lnTo>
                <a:lnTo>
                  <a:pt x="5658" y="7741"/>
                </a:lnTo>
                <a:lnTo>
                  <a:pt x="5671" y="7738"/>
                </a:lnTo>
                <a:lnTo>
                  <a:pt x="5684" y="7735"/>
                </a:lnTo>
                <a:lnTo>
                  <a:pt x="5698" y="7731"/>
                </a:lnTo>
                <a:lnTo>
                  <a:pt x="5712" y="7728"/>
                </a:lnTo>
                <a:lnTo>
                  <a:pt x="5725" y="7725"/>
                </a:lnTo>
                <a:lnTo>
                  <a:pt x="5739" y="7722"/>
                </a:lnTo>
                <a:lnTo>
                  <a:pt x="5752" y="7720"/>
                </a:lnTo>
                <a:lnTo>
                  <a:pt x="5764" y="7717"/>
                </a:lnTo>
                <a:lnTo>
                  <a:pt x="5776" y="7716"/>
                </a:lnTo>
                <a:lnTo>
                  <a:pt x="5786" y="7715"/>
                </a:lnTo>
                <a:lnTo>
                  <a:pt x="5796" y="7715"/>
                </a:lnTo>
                <a:lnTo>
                  <a:pt x="5805" y="7715"/>
                </a:lnTo>
                <a:lnTo>
                  <a:pt x="5816" y="7715"/>
                </a:lnTo>
                <a:lnTo>
                  <a:pt x="5829" y="7715"/>
                </a:lnTo>
                <a:lnTo>
                  <a:pt x="5841" y="7714"/>
                </a:lnTo>
                <a:lnTo>
                  <a:pt x="5856" y="7712"/>
                </a:lnTo>
                <a:lnTo>
                  <a:pt x="5870" y="7710"/>
                </a:lnTo>
                <a:lnTo>
                  <a:pt x="5885" y="7709"/>
                </a:lnTo>
                <a:lnTo>
                  <a:pt x="5900" y="7705"/>
                </a:lnTo>
                <a:lnTo>
                  <a:pt x="5916" y="7703"/>
                </a:lnTo>
                <a:lnTo>
                  <a:pt x="5931" y="7699"/>
                </a:lnTo>
                <a:lnTo>
                  <a:pt x="5946" y="7694"/>
                </a:lnTo>
                <a:lnTo>
                  <a:pt x="5961" y="7689"/>
                </a:lnTo>
                <a:lnTo>
                  <a:pt x="5975" y="7683"/>
                </a:lnTo>
                <a:lnTo>
                  <a:pt x="5990" y="7676"/>
                </a:lnTo>
                <a:lnTo>
                  <a:pt x="6003" y="7668"/>
                </a:lnTo>
                <a:lnTo>
                  <a:pt x="6014" y="7660"/>
                </a:lnTo>
                <a:lnTo>
                  <a:pt x="6044" y="7661"/>
                </a:lnTo>
                <a:lnTo>
                  <a:pt x="6064" y="7649"/>
                </a:lnTo>
                <a:lnTo>
                  <a:pt x="6080" y="7650"/>
                </a:lnTo>
                <a:lnTo>
                  <a:pt x="6081" y="7649"/>
                </a:lnTo>
                <a:lnTo>
                  <a:pt x="6085" y="7646"/>
                </a:lnTo>
                <a:lnTo>
                  <a:pt x="6090" y="7643"/>
                </a:lnTo>
                <a:lnTo>
                  <a:pt x="6097" y="7639"/>
                </a:lnTo>
                <a:lnTo>
                  <a:pt x="6104" y="7635"/>
                </a:lnTo>
                <a:lnTo>
                  <a:pt x="6111" y="7633"/>
                </a:lnTo>
                <a:lnTo>
                  <a:pt x="6118" y="7632"/>
                </a:lnTo>
                <a:lnTo>
                  <a:pt x="6125" y="7632"/>
                </a:lnTo>
                <a:lnTo>
                  <a:pt x="6132" y="7633"/>
                </a:lnTo>
                <a:lnTo>
                  <a:pt x="6139" y="7632"/>
                </a:lnTo>
                <a:lnTo>
                  <a:pt x="6148" y="7630"/>
                </a:lnTo>
                <a:lnTo>
                  <a:pt x="6157" y="7629"/>
                </a:lnTo>
                <a:lnTo>
                  <a:pt x="6165" y="7628"/>
                </a:lnTo>
                <a:lnTo>
                  <a:pt x="6174" y="7627"/>
                </a:lnTo>
                <a:lnTo>
                  <a:pt x="6181" y="7627"/>
                </a:lnTo>
                <a:lnTo>
                  <a:pt x="6188" y="7628"/>
                </a:lnTo>
                <a:lnTo>
                  <a:pt x="6187" y="7594"/>
                </a:lnTo>
                <a:lnTo>
                  <a:pt x="6187" y="7564"/>
                </a:lnTo>
                <a:lnTo>
                  <a:pt x="6184" y="7538"/>
                </a:lnTo>
                <a:lnTo>
                  <a:pt x="6172" y="7514"/>
                </a:lnTo>
                <a:lnTo>
                  <a:pt x="6164" y="7503"/>
                </a:lnTo>
                <a:lnTo>
                  <a:pt x="6157" y="7494"/>
                </a:lnTo>
                <a:lnTo>
                  <a:pt x="6149" y="7486"/>
                </a:lnTo>
                <a:lnTo>
                  <a:pt x="6144" y="7475"/>
                </a:lnTo>
                <a:lnTo>
                  <a:pt x="6138" y="7463"/>
                </a:lnTo>
                <a:lnTo>
                  <a:pt x="6133" y="7444"/>
                </a:lnTo>
                <a:lnTo>
                  <a:pt x="6127" y="7418"/>
                </a:lnTo>
                <a:lnTo>
                  <a:pt x="6122" y="7385"/>
                </a:lnTo>
                <a:lnTo>
                  <a:pt x="6117" y="7322"/>
                </a:lnTo>
                <a:lnTo>
                  <a:pt x="6113" y="7280"/>
                </a:lnTo>
                <a:lnTo>
                  <a:pt x="6111" y="7253"/>
                </a:lnTo>
                <a:lnTo>
                  <a:pt x="6106" y="7233"/>
                </a:lnTo>
                <a:lnTo>
                  <a:pt x="6101" y="7210"/>
                </a:lnTo>
                <a:lnTo>
                  <a:pt x="6097" y="7177"/>
                </a:lnTo>
                <a:lnTo>
                  <a:pt x="6090" y="7140"/>
                </a:lnTo>
                <a:lnTo>
                  <a:pt x="6077" y="7106"/>
                </a:lnTo>
                <a:lnTo>
                  <a:pt x="6065" y="7070"/>
                </a:lnTo>
                <a:lnTo>
                  <a:pt x="6058" y="7032"/>
                </a:lnTo>
                <a:lnTo>
                  <a:pt x="6055" y="6993"/>
                </a:lnTo>
                <a:lnTo>
                  <a:pt x="6055" y="6956"/>
                </a:lnTo>
                <a:lnTo>
                  <a:pt x="6055" y="6917"/>
                </a:lnTo>
                <a:lnTo>
                  <a:pt x="6053" y="6873"/>
                </a:lnTo>
                <a:lnTo>
                  <a:pt x="6046" y="6830"/>
                </a:lnTo>
                <a:lnTo>
                  <a:pt x="6034" y="6796"/>
                </a:lnTo>
                <a:lnTo>
                  <a:pt x="6027" y="6782"/>
                </a:lnTo>
                <a:lnTo>
                  <a:pt x="6023" y="6770"/>
                </a:lnTo>
                <a:lnTo>
                  <a:pt x="6017" y="6757"/>
                </a:lnTo>
                <a:lnTo>
                  <a:pt x="6012" y="6741"/>
                </a:lnTo>
                <a:lnTo>
                  <a:pt x="6006" y="6721"/>
                </a:lnTo>
                <a:lnTo>
                  <a:pt x="5998" y="6695"/>
                </a:lnTo>
                <a:lnTo>
                  <a:pt x="5990" y="6665"/>
                </a:lnTo>
                <a:lnTo>
                  <a:pt x="5979" y="6624"/>
                </a:lnTo>
                <a:lnTo>
                  <a:pt x="5967" y="6583"/>
                </a:lnTo>
                <a:lnTo>
                  <a:pt x="5955" y="6546"/>
                </a:lnTo>
                <a:lnTo>
                  <a:pt x="5944" y="6514"/>
                </a:lnTo>
                <a:lnTo>
                  <a:pt x="5934" y="6486"/>
                </a:lnTo>
                <a:lnTo>
                  <a:pt x="5926" y="6460"/>
                </a:lnTo>
                <a:lnTo>
                  <a:pt x="5919" y="6436"/>
                </a:lnTo>
                <a:lnTo>
                  <a:pt x="5914" y="6414"/>
                </a:lnTo>
                <a:lnTo>
                  <a:pt x="5912" y="6392"/>
                </a:lnTo>
                <a:lnTo>
                  <a:pt x="5912" y="6356"/>
                </a:lnTo>
                <a:lnTo>
                  <a:pt x="5916" y="6334"/>
                </a:lnTo>
                <a:lnTo>
                  <a:pt x="5920" y="6317"/>
                </a:lnTo>
                <a:lnTo>
                  <a:pt x="5924" y="6297"/>
                </a:lnTo>
                <a:lnTo>
                  <a:pt x="5919" y="6279"/>
                </a:lnTo>
                <a:lnTo>
                  <a:pt x="5913" y="6259"/>
                </a:lnTo>
                <a:lnTo>
                  <a:pt x="5907" y="6238"/>
                </a:lnTo>
                <a:lnTo>
                  <a:pt x="5899" y="6215"/>
                </a:lnTo>
                <a:lnTo>
                  <a:pt x="5892" y="6193"/>
                </a:lnTo>
                <a:lnTo>
                  <a:pt x="5884" y="6171"/>
                </a:lnTo>
                <a:lnTo>
                  <a:pt x="5876" y="6150"/>
                </a:lnTo>
                <a:lnTo>
                  <a:pt x="5867" y="6131"/>
                </a:lnTo>
                <a:lnTo>
                  <a:pt x="5853" y="6097"/>
                </a:lnTo>
                <a:lnTo>
                  <a:pt x="5844" y="6068"/>
                </a:lnTo>
                <a:lnTo>
                  <a:pt x="5838" y="6036"/>
                </a:lnTo>
                <a:lnTo>
                  <a:pt x="5834" y="5995"/>
                </a:lnTo>
                <a:lnTo>
                  <a:pt x="5832" y="5968"/>
                </a:lnTo>
                <a:lnTo>
                  <a:pt x="5829" y="5937"/>
                </a:lnTo>
                <a:lnTo>
                  <a:pt x="5823" y="5903"/>
                </a:lnTo>
                <a:lnTo>
                  <a:pt x="5817" y="5868"/>
                </a:lnTo>
                <a:lnTo>
                  <a:pt x="5810" y="5833"/>
                </a:lnTo>
                <a:lnTo>
                  <a:pt x="5803" y="5798"/>
                </a:lnTo>
                <a:lnTo>
                  <a:pt x="5794" y="5765"/>
                </a:lnTo>
                <a:lnTo>
                  <a:pt x="5786" y="5736"/>
                </a:lnTo>
                <a:lnTo>
                  <a:pt x="5774" y="5682"/>
                </a:lnTo>
                <a:lnTo>
                  <a:pt x="5769" y="5631"/>
                </a:lnTo>
                <a:lnTo>
                  <a:pt x="5769" y="5583"/>
                </a:lnTo>
                <a:lnTo>
                  <a:pt x="5772" y="5539"/>
                </a:lnTo>
                <a:lnTo>
                  <a:pt x="5777" y="5498"/>
                </a:lnTo>
                <a:lnTo>
                  <a:pt x="5781" y="5463"/>
                </a:lnTo>
                <a:lnTo>
                  <a:pt x="5785" y="5435"/>
                </a:lnTo>
                <a:lnTo>
                  <a:pt x="5789" y="5414"/>
                </a:lnTo>
                <a:lnTo>
                  <a:pt x="5783" y="5399"/>
                </a:lnTo>
                <a:lnTo>
                  <a:pt x="5776" y="5383"/>
                </a:lnTo>
                <a:lnTo>
                  <a:pt x="5770" y="5366"/>
                </a:lnTo>
                <a:lnTo>
                  <a:pt x="5763" y="5349"/>
                </a:lnTo>
                <a:lnTo>
                  <a:pt x="5756" y="5330"/>
                </a:lnTo>
                <a:lnTo>
                  <a:pt x="5749" y="5312"/>
                </a:lnTo>
                <a:lnTo>
                  <a:pt x="5742" y="5292"/>
                </a:lnTo>
                <a:lnTo>
                  <a:pt x="5733" y="5273"/>
                </a:lnTo>
                <a:lnTo>
                  <a:pt x="5723" y="5226"/>
                </a:lnTo>
                <a:lnTo>
                  <a:pt x="5722" y="5172"/>
                </a:lnTo>
                <a:lnTo>
                  <a:pt x="5724" y="5118"/>
                </a:lnTo>
                <a:lnTo>
                  <a:pt x="5725" y="5072"/>
                </a:lnTo>
                <a:lnTo>
                  <a:pt x="5726" y="5020"/>
                </a:lnTo>
                <a:lnTo>
                  <a:pt x="5731" y="4954"/>
                </a:lnTo>
                <a:lnTo>
                  <a:pt x="5732" y="4893"/>
                </a:lnTo>
                <a:lnTo>
                  <a:pt x="5726" y="4851"/>
                </a:lnTo>
                <a:lnTo>
                  <a:pt x="5719" y="4835"/>
                </a:lnTo>
                <a:lnTo>
                  <a:pt x="5711" y="4814"/>
                </a:lnTo>
                <a:lnTo>
                  <a:pt x="5702" y="4789"/>
                </a:lnTo>
                <a:lnTo>
                  <a:pt x="5691" y="4761"/>
                </a:lnTo>
                <a:lnTo>
                  <a:pt x="5682" y="4732"/>
                </a:lnTo>
                <a:lnTo>
                  <a:pt x="5672" y="4705"/>
                </a:lnTo>
                <a:lnTo>
                  <a:pt x="5666" y="4681"/>
                </a:lnTo>
                <a:lnTo>
                  <a:pt x="5663" y="4660"/>
                </a:lnTo>
                <a:lnTo>
                  <a:pt x="5662" y="4615"/>
                </a:lnTo>
                <a:lnTo>
                  <a:pt x="5663" y="4560"/>
                </a:lnTo>
                <a:lnTo>
                  <a:pt x="5659" y="4506"/>
                </a:lnTo>
                <a:lnTo>
                  <a:pt x="5645" y="4466"/>
                </a:lnTo>
                <a:lnTo>
                  <a:pt x="5635" y="4452"/>
                </a:lnTo>
                <a:lnTo>
                  <a:pt x="5623" y="4437"/>
                </a:lnTo>
                <a:lnTo>
                  <a:pt x="5612" y="4420"/>
                </a:lnTo>
                <a:lnTo>
                  <a:pt x="5603" y="4402"/>
                </a:lnTo>
                <a:lnTo>
                  <a:pt x="5592" y="4382"/>
                </a:lnTo>
                <a:lnTo>
                  <a:pt x="5585" y="4360"/>
                </a:lnTo>
                <a:lnTo>
                  <a:pt x="5578" y="4337"/>
                </a:lnTo>
                <a:lnTo>
                  <a:pt x="5573" y="4311"/>
                </a:lnTo>
                <a:lnTo>
                  <a:pt x="5572" y="4253"/>
                </a:lnTo>
                <a:lnTo>
                  <a:pt x="5578" y="4197"/>
                </a:lnTo>
                <a:lnTo>
                  <a:pt x="5588" y="4149"/>
                </a:lnTo>
                <a:lnTo>
                  <a:pt x="5593" y="4118"/>
                </a:lnTo>
                <a:lnTo>
                  <a:pt x="5583" y="4098"/>
                </a:lnTo>
                <a:lnTo>
                  <a:pt x="5573" y="4073"/>
                </a:lnTo>
                <a:lnTo>
                  <a:pt x="5565" y="4049"/>
                </a:lnTo>
                <a:lnTo>
                  <a:pt x="5559" y="4024"/>
                </a:lnTo>
                <a:lnTo>
                  <a:pt x="5553" y="4002"/>
                </a:lnTo>
                <a:lnTo>
                  <a:pt x="5549" y="3984"/>
                </a:lnTo>
                <a:lnTo>
                  <a:pt x="5546" y="3973"/>
                </a:lnTo>
                <a:lnTo>
                  <a:pt x="5545" y="3968"/>
                </a:lnTo>
                <a:lnTo>
                  <a:pt x="5548" y="3955"/>
                </a:lnTo>
                <a:lnTo>
                  <a:pt x="5552" y="3922"/>
                </a:lnTo>
                <a:lnTo>
                  <a:pt x="5551" y="3878"/>
                </a:lnTo>
                <a:lnTo>
                  <a:pt x="5538" y="3832"/>
                </a:lnTo>
                <a:lnTo>
                  <a:pt x="5531" y="3812"/>
                </a:lnTo>
                <a:lnTo>
                  <a:pt x="5530" y="3796"/>
                </a:lnTo>
                <a:lnTo>
                  <a:pt x="5532" y="3784"/>
                </a:lnTo>
                <a:lnTo>
                  <a:pt x="5536" y="3773"/>
                </a:lnTo>
                <a:lnTo>
                  <a:pt x="5539" y="3763"/>
                </a:lnTo>
                <a:lnTo>
                  <a:pt x="5540" y="3751"/>
                </a:lnTo>
                <a:lnTo>
                  <a:pt x="5538" y="3736"/>
                </a:lnTo>
                <a:lnTo>
                  <a:pt x="5529" y="3718"/>
                </a:lnTo>
                <a:lnTo>
                  <a:pt x="5516" y="3697"/>
                </a:lnTo>
                <a:lnTo>
                  <a:pt x="5504" y="3675"/>
                </a:lnTo>
                <a:lnTo>
                  <a:pt x="5492" y="3653"/>
                </a:lnTo>
                <a:lnTo>
                  <a:pt x="5483" y="3632"/>
                </a:lnTo>
                <a:lnTo>
                  <a:pt x="5475" y="3611"/>
                </a:lnTo>
                <a:lnTo>
                  <a:pt x="5470" y="3592"/>
                </a:lnTo>
                <a:lnTo>
                  <a:pt x="5469" y="3573"/>
                </a:lnTo>
                <a:lnTo>
                  <a:pt x="5471" y="3556"/>
                </a:lnTo>
                <a:lnTo>
                  <a:pt x="5476" y="3540"/>
                </a:lnTo>
                <a:lnTo>
                  <a:pt x="5479" y="3525"/>
                </a:lnTo>
                <a:lnTo>
                  <a:pt x="5483" y="3511"/>
                </a:lnTo>
                <a:lnTo>
                  <a:pt x="5485" y="3496"/>
                </a:lnTo>
                <a:lnTo>
                  <a:pt x="5484" y="3483"/>
                </a:lnTo>
                <a:lnTo>
                  <a:pt x="5481" y="3469"/>
                </a:lnTo>
                <a:lnTo>
                  <a:pt x="5473" y="3457"/>
                </a:lnTo>
                <a:lnTo>
                  <a:pt x="5463" y="3445"/>
                </a:lnTo>
                <a:lnTo>
                  <a:pt x="5452" y="3432"/>
                </a:lnTo>
                <a:lnTo>
                  <a:pt x="5445" y="3416"/>
                </a:lnTo>
                <a:lnTo>
                  <a:pt x="5443" y="3399"/>
                </a:lnTo>
                <a:lnTo>
                  <a:pt x="5443" y="3382"/>
                </a:lnTo>
                <a:lnTo>
                  <a:pt x="5445" y="3364"/>
                </a:lnTo>
                <a:lnTo>
                  <a:pt x="5448" y="3344"/>
                </a:lnTo>
                <a:lnTo>
                  <a:pt x="5451" y="3327"/>
                </a:lnTo>
                <a:lnTo>
                  <a:pt x="5455" y="3310"/>
                </a:lnTo>
                <a:lnTo>
                  <a:pt x="5456" y="3290"/>
                </a:lnTo>
                <a:lnTo>
                  <a:pt x="5456" y="3262"/>
                </a:lnTo>
                <a:lnTo>
                  <a:pt x="5452" y="3229"/>
                </a:lnTo>
                <a:lnTo>
                  <a:pt x="5448" y="3191"/>
                </a:lnTo>
                <a:lnTo>
                  <a:pt x="5441" y="3152"/>
                </a:lnTo>
                <a:lnTo>
                  <a:pt x="5432" y="3112"/>
                </a:lnTo>
                <a:lnTo>
                  <a:pt x="5423" y="3074"/>
                </a:lnTo>
                <a:lnTo>
                  <a:pt x="5412" y="3040"/>
                </a:lnTo>
                <a:lnTo>
                  <a:pt x="5401" y="3007"/>
                </a:lnTo>
                <a:lnTo>
                  <a:pt x="5389" y="2974"/>
                </a:lnTo>
                <a:lnTo>
                  <a:pt x="5376" y="2938"/>
                </a:lnTo>
                <a:lnTo>
                  <a:pt x="5364" y="2903"/>
                </a:lnTo>
                <a:lnTo>
                  <a:pt x="5351" y="2867"/>
                </a:lnTo>
                <a:lnTo>
                  <a:pt x="5339" y="2832"/>
                </a:lnTo>
                <a:lnTo>
                  <a:pt x="5328" y="2799"/>
                </a:lnTo>
                <a:lnTo>
                  <a:pt x="5318" y="2766"/>
                </a:lnTo>
                <a:lnTo>
                  <a:pt x="5323" y="2718"/>
                </a:lnTo>
                <a:lnTo>
                  <a:pt x="5330" y="2649"/>
                </a:lnTo>
                <a:lnTo>
                  <a:pt x="5336" y="2579"/>
                </a:lnTo>
                <a:lnTo>
                  <a:pt x="5337" y="2528"/>
                </a:lnTo>
                <a:lnTo>
                  <a:pt x="5335" y="2508"/>
                </a:lnTo>
                <a:lnTo>
                  <a:pt x="5332" y="2485"/>
                </a:lnTo>
                <a:lnTo>
                  <a:pt x="5329" y="2459"/>
                </a:lnTo>
                <a:lnTo>
                  <a:pt x="5324" y="2434"/>
                </a:lnTo>
                <a:lnTo>
                  <a:pt x="5318" y="2408"/>
                </a:lnTo>
                <a:lnTo>
                  <a:pt x="5311" y="2382"/>
                </a:lnTo>
                <a:lnTo>
                  <a:pt x="5304" y="2358"/>
                </a:lnTo>
                <a:lnTo>
                  <a:pt x="5295" y="2337"/>
                </a:lnTo>
                <a:lnTo>
                  <a:pt x="5281" y="2299"/>
                </a:lnTo>
                <a:lnTo>
                  <a:pt x="5274" y="2258"/>
                </a:lnTo>
                <a:lnTo>
                  <a:pt x="5271" y="2218"/>
                </a:lnTo>
                <a:lnTo>
                  <a:pt x="5274" y="2173"/>
                </a:lnTo>
                <a:lnTo>
                  <a:pt x="5275" y="2100"/>
                </a:lnTo>
                <a:lnTo>
                  <a:pt x="5271" y="2000"/>
                </a:lnTo>
                <a:lnTo>
                  <a:pt x="5262" y="1899"/>
                </a:lnTo>
                <a:lnTo>
                  <a:pt x="5245" y="1829"/>
                </a:lnTo>
                <a:lnTo>
                  <a:pt x="5257" y="1780"/>
                </a:lnTo>
                <a:lnTo>
                  <a:pt x="5256" y="1778"/>
                </a:lnTo>
                <a:lnTo>
                  <a:pt x="5251" y="1769"/>
                </a:lnTo>
                <a:lnTo>
                  <a:pt x="5247" y="1757"/>
                </a:lnTo>
                <a:lnTo>
                  <a:pt x="5241" y="1744"/>
                </a:lnTo>
                <a:lnTo>
                  <a:pt x="5234" y="1728"/>
                </a:lnTo>
                <a:lnTo>
                  <a:pt x="5229" y="1712"/>
                </a:lnTo>
                <a:lnTo>
                  <a:pt x="5227" y="1697"/>
                </a:lnTo>
                <a:lnTo>
                  <a:pt x="5227" y="1685"/>
                </a:lnTo>
                <a:lnTo>
                  <a:pt x="5229" y="1674"/>
                </a:lnTo>
                <a:lnTo>
                  <a:pt x="5232" y="1664"/>
                </a:lnTo>
                <a:lnTo>
                  <a:pt x="5235" y="1653"/>
                </a:lnTo>
                <a:lnTo>
                  <a:pt x="5237" y="1641"/>
                </a:lnTo>
                <a:lnTo>
                  <a:pt x="5236" y="1627"/>
                </a:lnTo>
                <a:lnTo>
                  <a:pt x="5232" y="1611"/>
                </a:lnTo>
                <a:lnTo>
                  <a:pt x="5224" y="1592"/>
                </a:lnTo>
                <a:lnTo>
                  <a:pt x="5211" y="1568"/>
                </a:lnTo>
                <a:lnTo>
                  <a:pt x="5216" y="1510"/>
                </a:lnTo>
                <a:lnTo>
                  <a:pt x="5217" y="1434"/>
                </a:lnTo>
                <a:lnTo>
                  <a:pt x="5216" y="1359"/>
                </a:lnTo>
                <a:lnTo>
                  <a:pt x="5212" y="1304"/>
                </a:lnTo>
                <a:lnTo>
                  <a:pt x="5209" y="1283"/>
                </a:lnTo>
                <a:lnTo>
                  <a:pt x="5201" y="1261"/>
                </a:lnTo>
                <a:lnTo>
                  <a:pt x="5191" y="1239"/>
                </a:lnTo>
                <a:lnTo>
                  <a:pt x="5180" y="1218"/>
                </a:lnTo>
                <a:lnTo>
                  <a:pt x="5165" y="1197"/>
                </a:lnTo>
                <a:lnTo>
                  <a:pt x="5150" y="1178"/>
                </a:lnTo>
                <a:lnTo>
                  <a:pt x="5135" y="1160"/>
                </a:lnTo>
                <a:lnTo>
                  <a:pt x="5120" y="1147"/>
                </a:lnTo>
                <a:lnTo>
                  <a:pt x="5105" y="1130"/>
                </a:lnTo>
                <a:lnTo>
                  <a:pt x="5095" y="1107"/>
                </a:lnTo>
                <a:lnTo>
                  <a:pt x="5087" y="1078"/>
                </a:lnTo>
                <a:lnTo>
                  <a:pt x="5080" y="1046"/>
                </a:lnTo>
                <a:lnTo>
                  <a:pt x="5075" y="1016"/>
                </a:lnTo>
                <a:lnTo>
                  <a:pt x="5070" y="985"/>
                </a:lnTo>
                <a:lnTo>
                  <a:pt x="5067" y="961"/>
                </a:lnTo>
                <a:lnTo>
                  <a:pt x="5063" y="941"/>
                </a:lnTo>
                <a:lnTo>
                  <a:pt x="5058" y="926"/>
                </a:lnTo>
                <a:lnTo>
                  <a:pt x="5051" y="912"/>
                </a:lnTo>
                <a:lnTo>
                  <a:pt x="5044" y="896"/>
                </a:lnTo>
                <a:lnTo>
                  <a:pt x="5038" y="879"/>
                </a:lnTo>
                <a:lnTo>
                  <a:pt x="5033" y="861"/>
                </a:lnTo>
                <a:lnTo>
                  <a:pt x="5028" y="843"/>
                </a:lnTo>
                <a:lnTo>
                  <a:pt x="5027" y="823"/>
                </a:lnTo>
                <a:lnTo>
                  <a:pt x="5028" y="803"/>
                </a:lnTo>
                <a:lnTo>
                  <a:pt x="5036" y="757"/>
                </a:lnTo>
                <a:lnTo>
                  <a:pt x="5046" y="713"/>
                </a:lnTo>
                <a:lnTo>
                  <a:pt x="5053" y="673"/>
                </a:lnTo>
                <a:lnTo>
                  <a:pt x="5053" y="638"/>
                </a:lnTo>
                <a:lnTo>
                  <a:pt x="5048" y="620"/>
                </a:lnTo>
                <a:lnTo>
                  <a:pt x="5041" y="597"/>
                </a:lnTo>
                <a:lnTo>
                  <a:pt x="5031" y="569"/>
                </a:lnTo>
                <a:lnTo>
                  <a:pt x="5020" y="539"/>
                </a:lnTo>
                <a:lnTo>
                  <a:pt x="5008" y="510"/>
                </a:lnTo>
                <a:lnTo>
                  <a:pt x="4994" y="482"/>
                </a:lnTo>
                <a:lnTo>
                  <a:pt x="4981" y="457"/>
                </a:lnTo>
                <a:lnTo>
                  <a:pt x="4968" y="437"/>
                </a:lnTo>
                <a:lnTo>
                  <a:pt x="4971" y="404"/>
                </a:lnTo>
                <a:lnTo>
                  <a:pt x="4973" y="365"/>
                </a:lnTo>
                <a:lnTo>
                  <a:pt x="4968" y="325"/>
                </a:lnTo>
                <a:lnTo>
                  <a:pt x="4953" y="288"/>
                </a:lnTo>
                <a:lnTo>
                  <a:pt x="4954" y="254"/>
                </a:lnTo>
                <a:lnTo>
                  <a:pt x="4950" y="221"/>
                </a:lnTo>
                <a:lnTo>
                  <a:pt x="4941" y="186"/>
                </a:lnTo>
                <a:lnTo>
                  <a:pt x="4926" y="152"/>
                </a:lnTo>
                <a:lnTo>
                  <a:pt x="4917" y="136"/>
                </a:lnTo>
                <a:lnTo>
                  <a:pt x="4910" y="124"/>
                </a:lnTo>
                <a:lnTo>
                  <a:pt x="4906" y="113"/>
                </a:lnTo>
                <a:lnTo>
                  <a:pt x="4902" y="103"/>
                </a:lnTo>
                <a:lnTo>
                  <a:pt x="4899" y="93"/>
                </a:lnTo>
                <a:lnTo>
                  <a:pt x="4895" y="82"/>
                </a:lnTo>
                <a:lnTo>
                  <a:pt x="4892" y="70"/>
                </a:lnTo>
                <a:lnTo>
                  <a:pt x="4886" y="55"/>
                </a:lnTo>
                <a:lnTo>
                  <a:pt x="4879" y="39"/>
                </a:lnTo>
                <a:lnTo>
                  <a:pt x="4872" y="26"/>
                </a:lnTo>
                <a:lnTo>
                  <a:pt x="4862" y="15"/>
                </a:lnTo>
                <a:lnTo>
                  <a:pt x="4852" y="6"/>
                </a:lnTo>
                <a:lnTo>
                  <a:pt x="4839" y="1"/>
                </a:lnTo>
                <a:lnTo>
                  <a:pt x="4826" y="0"/>
                </a:lnTo>
                <a:lnTo>
                  <a:pt x="4810" y="1"/>
                </a:lnTo>
                <a:lnTo>
                  <a:pt x="4795" y="6"/>
                </a:lnTo>
                <a:lnTo>
                  <a:pt x="4777" y="12"/>
                </a:lnTo>
                <a:lnTo>
                  <a:pt x="4759" y="16"/>
                </a:lnTo>
                <a:lnTo>
                  <a:pt x="4738" y="17"/>
                </a:lnTo>
                <a:lnTo>
                  <a:pt x="4715" y="18"/>
                </a:lnTo>
                <a:lnTo>
                  <a:pt x="4694" y="18"/>
                </a:lnTo>
                <a:lnTo>
                  <a:pt x="4672" y="18"/>
                </a:lnTo>
                <a:lnTo>
                  <a:pt x="4652" y="18"/>
                </a:lnTo>
                <a:lnTo>
                  <a:pt x="4632" y="20"/>
                </a:lnTo>
                <a:lnTo>
                  <a:pt x="4622" y="20"/>
                </a:lnTo>
                <a:lnTo>
                  <a:pt x="4612" y="21"/>
                </a:lnTo>
                <a:lnTo>
                  <a:pt x="4600" y="22"/>
                </a:lnTo>
                <a:lnTo>
                  <a:pt x="4588" y="23"/>
                </a:lnTo>
                <a:lnTo>
                  <a:pt x="4575" y="26"/>
                </a:lnTo>
                <a:lnTo>
                  <a:pt x="4562" y="28"/>
                </a:lnTo>
                <a:lnTo>
                  <a:pt x="4549" y="31"/>
                </a:lnTo>
                <a:lnTo>
                  <a:pt x="4535" y="33"/>
                </a:lnTo>
                <a:lnTo>
                  <a:pt x="4522" y="37"/>
                </a:lnTo>
                <a:lnTo>
                  <a:pt x="4508" y="40"/>
                </a:lnTo>
                <a:lnTo>
                  <a:pt x="4494" y="44"/>
                </a:lnTo>
                <a:lnTo>
                  <a:pt x="4481" y="49"/>
                </a:lnTo>
                <a:lnTo>
                  <a:pt x="4467" y="55"/>
                </a:lnTo>
                <a:lnTo>
                  <a:pt x="4455" y="60"/>
                </a:lnTo>
                <a:lnTo>
                  <a:pt x="4442" y="66"/>
                </a:lnTo>
                <a:lnTo>
                  <a:pt x="4431" y="74"/>
                </a:lnTo>
                <a:lnTo>
                  <a:pt x="4409" y="86"/>
                </a:lnTo>
                <a:lnTo>
                  <a:pt x="4391" y="96"/>
                </a:lnTo>
                <a:lnTo>
                  <a:pt x="4374" y="103"/>
                </a:lnTo>
                <a:lnTo>
                  <a:pt x="4357" y="107"/>
                </a:lnTo>
                <a:lnTo>
                  <a:pt x="4340" y="110"/>
                </a:lnTo>
                <a:lnTo>
                  <a:pt x="4321" y="110"/>
                </a:lnTo>
                <a:lnTo>
                  <a:pt x="4300" y="110"/>
                </a:lnTo>
                <a:lnTo>
                  <a:pt x="4275" y="108"/>
                </a:lnTo>
                <a:lnTo>
                  <a:pt x="4261" y="107"/>
                </a:lnTo>
                <a:lnTo>
                  <a:pt x="4247" y="107"/>
                </a:lnTo>
                <a:lnTo>
                  <a:pt x="4232" y="105"/>
                </a:lnTo>
                <a:lnTo>
                  <a:pt x="4216" y="105"/>
                </a:lnTo>
                <a:lnTo>
                  <a:pt x="4199" y="105"/>
                </a:lnTo>
                <a:lnTo>
                  <a:pt x="4183" y="105"/>
                </a:lnTo>
                <a:lnTo>
                  <a:pt x="4165" y="105"/>
                </a:lnTo>
                <a:lnTo>
                  <a:pt x="4147" y="107"/>
                </a:lnTo>
                <a:lnTo>
                  <a:pt x="4130" y="108"/>
                </a:lnTo>
                <a:lnTo>
                  <a:pt x="4112" y="109"/>
                </a:lnTo>
                <a:lnTo>
                  <a:pt x="4096" y="112"/>
                </a:lnTo>
                <a:lnTo>
                  <a:pt x="4078" y="114"/>
                </a:lnTo>
                <a:lnTo>
                  <a:pt x="4062" y="116"/>
                </a:lnTo>
                <a:lnTo>
                  <a:pt x="4045" y="120"/>
                </a:lnTo>
                <a:lnTo>
                  <a:pt x="4029" y="124"/>
                </a:lnTo>
                <a:lnTo>
                  <a:pt x="4013" y="129"/>
                </a:lnTo>
                <a:lnTo>
                  <a:pt x="3998" y="134"/>
                </a:lnTo>
                <a:lnTo>
                  <a:pt x="3982" y="138"/>
                </a:lnTo>
                <a:lnTo>
                  <a:pt x="3964" y="143"/>
                </a:lnTo>
                <a:lnTo>
                  <a:pt x="3946" y="147"/>
                </a:lnTo>
                <a:lnTo>
                  <a:pt x="3927" y="152"/>
                </a:lnTo>
                <a:lnTo>
                  <a:pt x="3907" y="157"/>
                </a:lnTo>
                <a:lnTo>
                  <a:pt x="3889" y="162"/>
                </a:lnTo>
                <a:lnTo>
                  <a:pt x="3869" y="165"/>
                </a:lnTo>
                <a:lnTo>
                  <a:pt x="3849" y="169"/>
                </a:lnTo>
                <a:lnTo>
                  <a:pt x="3829" y="173"/>
                </a:lnTo>
                <a:lnTo>
                  <a:pt x="3809" y="176"/>
                </a:lnTo>
                <a:lnTo>
                  <a:pt x="3790" y="180"/>
                </a:lnTo>
                <a:lnTo>
                  <a:pt x="3771" y="183"/>
                </a:lnTo>
                <a:lnTo>
                  <a:pt x="3752" y="185"/>
                </a:lnTo>
                <a:lnTo>
                  <a:pt x="3735" y="186"/>
                </a:lnTo>
                <a:lnTo>
                  <a:pt x="3718" y="187"/>
                </a:lnTo>
                <a:lnTo>
                  <a:pt x="3702" y="189"/>
                </a:lnTo>
                <a:lnTo>
                  <a:pt x="3684" y="190"/>
                </a:lnTo>
                <a:lnTo>
                  <a:pt x="3665" y="192"/>
                </a:lnTo>
                <a:lnTo>
                  <a:pt x="3645" y="195"/>
                </a:lnTo>
                <a:lnTo>
                  <a:pt x="3627" y="199"/>
                </a:lnTo>
                <a:lnTo>
                  <a:pt x="3607" y="202"/>
                </a:lnTo>
                <a:lnTo>
                  <a:pt x="3587" y="206"/>
                </a:lnTo>
                <a:lnTo>
                  <a:pt x="3567" y="210"/>
                </a:lnTo>
                <a:lnTo>
                  <a:pt x="3548" y="214"/>
                </a:lnTo>
                <a:lnTo>
                  <a:pt x="3529" y="218"/>
                </a:lnTo>
                <a:lnTo>
                  <a:pt x="3511" y="222"/>
                </a:lnTo>
                <a:lnTo>
                  <a:pt x="3495" y="227"/>
                </a:lnTo>
                <a:lnTo>
                  <a:pt x="3480" y="230"/>
                </a:lnTo>
                <a:lnTo>
                  <a:pt x="3467" y="233"/>
                </a:lnTo>
                <a:lnTo>
                  <a:pt x="3454" y="236"/>
                </a:lnTo>
                <a:lnTo>
                  <a:pt x="3444" y="239"/>
                </a:lnTo>
                <a:lnTo>
                  <a:pt x="3435" y="241"/>
                </a:lnTo>
                <a:lnTo>
                  <a:pt x="3424" y="241"/>
                </a:lnTo>
                <a:lnTo>
                  <a:pt x="3413" y="243"/>
                </a:lnTo>
                <a:lnTo>
                  <a:pt x="3400" y="243"/>
                </a:lnTo>
                <a:lnTo>
                  <a:pt x="3385" y="241"/>
                </a:lnTo>
                <a:lnTo>
                  <a:pt x="3370" y="241"/>
                </a:lnTo>
                <a:lnTo>
                  <a:pt x="3355" y="241"/>
                </a:lnTo>
                <a:lnTo>
                  <a:pt x="3337" y="241"/>
                </a:lnTo>
                <a:lnTo>
                  <a:pt x="3320" y="241"/>
                </a:lnTo>
                <a:lnTo>
                  <a:pt x="3302" y="244"/>
                </a:lnTo>
                <a:lnTo>
                  <a:pt x="3282" y="246"/>
                </a:lnTo>
                <a:lnTo>
                  <a:pt x="3262" y="250"/>
                </a:lnTo>
                <a:lnTo>
                  <a:pt x="3242" y="256"/>
                </a:lnTo>
                <a:lnTo>
                  <a:pt x="3221" y="263"/>
                </a:lnTo>
                <a:lnTo>
                  <a:pt x="3200" y="272"/>
                </a:lnTo>
                <a:lnTo>
                  <a:pt x="3177" y="284"/>
                </a:lnTo>
                <a:lnTo>
                  <a:pt x="3156" y="295"/>
                </a:lnTo>
                <a:lnTo>
                  <a:pt x="3137" y="304"/>
                </a:lnTo>
                <a:lnTo>
                  <a:pt x="3121" y="311"/>
                </a:lnTo>
                <a:lnTo>
                  <a:pt x="3106" y="315"/>
                </a:lnTo>
                <a:lnTo>
                  <a:pt x="3093" y="319"/>
                </a:lnTo>
                <a:lnTo>
                  <a:pt x="3080" y="321"/>
                </a:lnTo>
                <a:lnTo>
                  <a:pt x="3068" y="321"/>
                </a:lnTo>
                <a:lnTo>
                  <a:pt x="3057" y="322"/>
                </a:lnTo>
                <a:lnTo>
                  <a:pt x="3047" y="322"/>
                </a:lnTo>
                <a:lnTo>
                  <a:pt x="3036" y="322"/>
                </a:lnTo>
                <a:lnTo>
                  <a:pt x="3025" y="322"/>
                </a:lnTo>
                <a:lnTo>
                  <a:pt x="3013" y="324"/>
                </a:lnTo>
                <a:lnTo>
                  <a:pt x="3000" y="326"/>
                </a:lnTo>
                <a:lnTo>
                  <a:pt x="2986" y="330"/>
                </a:lnTo>
                <a:lnTo>
                  <a:pt x="2969" y="335"/>
                </a:lnTo>
                <a:lnTo>
                  <a:pt x="2952" y="342"/>
                </a:lnTo>
                <a:lnTo>
                  <a:pt x="2933" y="349"/>
                </a:lnTo>
                <a:lnTo>
                  <a:pt x="2912" y="355"/>
                </a:lnTo>
                <a:lnTo>
                  <a:pt x="2892" y="360"/>
                </a:lnTo>
                <a:lnTo>
                  <a:pt x="2871" y="364"/>
                </a:lnTo>
                <a:lnTo>
                  <a:pt x="2849" y="366"/>
                </a:lnTo>
                <a:lnTo>
                  <a:pt x="2828" y="368"/>
                </a:lnTo>
                <a:lnTo>
                  <a:pt x="2808" y="369"/>
                </a:lnTo>
                <a:lnTo>
                  <a:pt x="2787" y="369"/>
                </a:lnTo>
                <a:lnTo>
                  <a:pt x="2767" y="368"/>
                </a:lnTo>
                <a:lnTo>
                  <a:pt x="2748" y="368"/>
                </a:lnTo>
                <a:lnTo>
                  <a:pt x="2729" y="366"/>
                </a:lnTo>
                <a:lnTo>
                  <a:pt x="2712" y="365"/>
                </a:lnTo>
                <a:lnTo>
                  <a:pt x="2697" y="364"/>
                </a:lnTo>
                <a:lnTo>
                  <a:pt x="2681" y="363"/>
                </a:lnTo>
                <a:lnTo>
                  <a:pt x="2668" y="361"/>
                </a:lnTo>
                <a:lnTo>
                  <a:pt x="2657" y="361"/>
                </a:lnTo>
                <a:lnTo>
                  <a:pt x="2652" y="364"/>
                </a:lnTo>
                <a:lnTo>
                  <a:pt x="2645" y="366"/>
                </a:lnTo>
                <a:lnTo>
                  <a:pt x="2635" y="369"/>
                </a:lnTo>
                <a:lnTo>
                  <a:pt x="2625" y="373"/>
                </a:lnTo>
                <a:lnTo>
                  <a:pt x="2613" y="376"/>
                </a:lnTo>
                <a:lnTo>
                  <a:pt x="2600" y="380"/>
                </a:lnTo>
                <a:lnTo>
                  <a:pt x="2585" y="384"/>
                </a:lnTo>
                <a:lnTo>
                  <a:pt x="2571" y="387"/>
                </a:lnTo>
                <a:lnTo>
                  <a:pt x="2555" y="391"/>
                </a:lnTo>
                <a:lnTo>
                  <a:pt x="2540" y="396"/>
                </a:lnTo>
                <a:lnTo>
                  <a:pt x="2525" y="399"/>
                </a:lnTo>
                <a:lnTo>
                  <a:pt x="2510" y="403"/>
                </a:lnTo>
                <a:lnTo>
                  <a:pt x="2497" y="407"/>
                </a:lnTo>
                <a:lnTo>
                  <a:pt x="2484" y="411"/>
                </a:lnTo>
                <a:lnTo>
                  <a:pt x="2472" y="414"/>
                </a:lnTo>
                <a:lnTo>
                  <a:pt x="2461" y="417"/>
                </a:lnTo>
                <a:lnTo>
                  <a:pt x="2451" y="417"/>
                </a:lnTo>
                <a:lnTo>
                  <a:pt x="2439" y="418"/>
                </a:lnTo>
                <a:lnTo>
                  <a:pt x="2424" y="418"/>
                </a:lnTo>
                <a:lnTo>
                  <a:pt x="2406" y="418"/>
                </a:lnTo>
                <a:lnTo>
                  <a:pt x="2386" y="420"/>
                </a:lnTo>
                <a:lnTo>
                  <a:pt x="2365" y="423"/>
                </a:lnTo>
                <a:lnTo>
                  <a:pt x="2342" y="429"/>
                </a:lnTo>
                <a:lnTo>
                  <a:pt x="2317" y="436"/>
                </a:lnTo>
                <a:lnTo>
                  <a:pt x="2304" y="441"/>
                </a:lnTo>
                <a:lnTo>
                  <a:pt x="2289" y="447"/>
                </a:lnTo>
                <a:lnTo>
                  <a:pt x="2274" y="452"/>
                </a:lnTo>
                <a:lnTo>
                  <a:pt x="2258" y="458"/>
                </a:lnTo>
                <a:lnTo>
                  <a:pt x="2242" y="464"/>
                </a:lnTo>
                <a:lnTo>
                  <a:pt x="2225" y="469"/>
                </a:lnTo>
                <a:lnTo>
                  <a:pt x="2209" y="475"/>
                </a:lnTo>
                <a:lnTo>
                  <a:pt x="2192" y="482"/>
                </a:lnTo>
                <a:lnTo>
                  <a:pt x="2177" y="486"/>
                </a:lnTo>
                <a:lnTo>
                  <a:pt x="2160" y="491"/>
                </a:lnTo>
                <a:lnTo>
                  <a:pt x="2146" y="495"/>
                </a:lnTo>
                <a:lnTo>
                  <a:pt x="2132" y="499"/>
                </a:lnTo>
                <a:lnTo>
                  <a:pt x="2119" y="501"/>
                </a:lnTo>
                <a:lnTo>
                  <a:pt x="2108" y="504"/>
                </a:lnTo>
                <a:lnTo>
                  <a:pt x="2097" y="505"/>
                </a:lnTo>
                <a:lnTo>
                  <a:pt x="2089" y="505"/>
                </a:lnTo>
                <a:lnTo>
                  <a:pt x="2073" y="504"/>
                </a:lnTo>
                <a:lnTo>
                  <a:pt x="2061" y="504"/>
                </a:lnTo>
                <a:lnTo>
                  <a:pt x="2046" y="502"/>
                </a:lnTo>
                <a:lnTo>
                  <a:pt x="2036" y="501"/>
                </a:lnTo>
                <a:lnTo>
                  <a:pt x="2026" y="501"/>
                </a:lnTo>
                <a:lnTo>
                  <a:pt x="2018" y="500"/>
                </a:lnTo>
                <a:lnTo>
                  <a:pt x="2014" y="500"/>
                </a:lnTo>
                <a:lnTo>
                  <a:pt x="2012" y="500"/>
                </a:lnTo>
                <a:lnTo>
                  <a:pt x="2004" y="502"/>
                </a:lnTo>
                <a:lnTo>
                  <a:pt x="1992" y="507"/>
                </a:lnTo>
                <a:lnTo>
                  <a:pt x="1977" y="512"/>
                </a:lnTo>
                <a:lnTo>
                  <a:pt x="1959" y="517"/>
                </a:lnTo>
                <a:lnTo>
                  <a:pt x="1939" y="523"/>
                </a:lnTo>
                <a:lnTo>
                  <a:pt x="1918" y="529"/>
                </a:lnTo>
                <a:lnTo>
                  <a:pt x="1897" y="537"/>
                </a:lnTo>
                <a:lnTo>
                  <a:pt x="1875" y="543"/>
                </a:lnTo>
                <a:lnTo>
                  <a:pt x="1854" y="550"/>
                </a:lnTo>
                <a:lnTo>
                  <a:pt x="1832" y="556"/>
                </a:lnTo>
                <a:lnTo>
                  <a:pt x="1814" y="561"/>
                </a:lnTo>
                <a:lnTo>
                  <a:pt x="1797" y="567"/>
                </a:lnTo>
                <a:lnTo>
                  <a:pt x="1783" y="571"/>
                </a:lnTo>
                <a:lnTo>
                  <a:pt x="1772" y="575"/>
                </a:lnTo>
                <a:lnTo>
                  <a:pt x="1765" y="576"/>
                </a:lnTo>
                <a:lnTo>
                  <a:pt x="1763" y="577"/>
                </a:lnTo>
                <a:lnTo>
                  <a:pt x="1751" y="578"/>
                </a:lnTo>
                <a:lnTo>
                  <a:pt x="1736" y="577"/>
                </a:lnTo>
                <a:lnTo>
                  <a:pt x="1720" y="576"/>
                </a:lnTo>
                <a:lnTo>
                  <a:pt x="1702" y="573"/>
                </a:lnTo>
                <a:lnTo>
                  <a:pt x="1684" y="572"/>
                </a:lnTo>
                <a:lnTo>
                  <a:pt x="1666" y="571"/>
                </a:lnTo>
                <a:lnTo>
                  <a:pt x="1649" y="570"/>
                </a:lnTo>
                <a:lnTo>
                  <a:pt x="1633" y="571"/>
                </a:lnTo>
                <a:lnTo>
                  <a:pt x="1616" y="572"/>
                </a:lnTo>
                <a:lnTo>
                  <a:pt x="1598" y="573"/>
                </a:lnTo>
                <a:lnTo>
                  <a:pt x="1580" y="575"/>
                </a:lnTo>
                <a:lnTo>
                  <a:pt x="1561" y="577"/>
                </a:lnTo>
                <a:lnTo>
                  <a:pt x="1542" y="580"/>
                </a:lnTo>
                <a:lnTo>
                  <a:pt x="1524" y="583"/>
                </a:lnTo>
                <a:lnTo>
                  <a:pt x="1509" y="588"/>
                </a:lnTo>
                <a:lnTo>
                  <a:pt x="1496" y="594"/>
                </a:lnTo>
                <a:lnTo>
                  <a:pt x="1484" y="600"/>
                </a:lnTo>
                <a:lnTo>
                  <a:pt x="1472" y="607"/>
                </a:lnTo>
                <a:lnTo>
                  <a:pt x="1457" y="611"/>
                </a:lnTo>
                <a:lnTo>
                  <a:pt x="1443" y="616"/>
                </a:lnTo>
                <a:lnTo>
                  <a:pt x="1428" y="620"/>
                </a:lnTo>
                <a:lnTo>
                  <a:pt x="1412" y="624"/>
                </a:lnTo>
                <a:lnTo>
                  <a:pt x="1395" y="625"/>
                </a:lnTo>
                <a:lnTo>
                  <a:pt x="1377" y="626"/>
                </a:lnTo>
                <a:lnTo>
                  <a:pt x="1359" y="626"/>
                </a:lnTo>
                <a:lnTo>
                  <a:pt x="1340" y="629"/>
                </a:lnTo>
                <a:lnTo>
                  <a:pt x="1321" y="631"/>
                </a:lnTo>
                <a:lnTo>
                  <a:pt x="1303" y="634"/>
                </a:lnTo>
                <a:lnTo>
                  <a:pt x="1287" y="637"/>
                </a:lnTo>
                <a:lnTo>
                  <a:pt x="1272" y="642"/>
                </a:lnTo>
                <a:lnTo>
                  <a:pt x="1259" y="646"/>
                </a:lnTo>
                <a:lnTo>
                  <a:pt x="1247" y="651"/>
                </a:lnTo>
                <a:lnTo>
                  <a:pt x="1235" y="654"/>
                </a:lnTo>
                <a:lnTo>
                  <a:pt x="1221" y="658"/>
                </a:lnTo>
                <a:lnTo>
                  <a:pt x="1205" y="660"/>
                </a:lnTo>
                <a:lnTo>
                  <a:pt x="1187" y="663"/>
                </a:lnTo>
                <a:lnTo>
                  <a:pt x="1168" y="667"/>
                </a:lnTo>
                <a:lnTo>
                  <a:pt x="1149" y="672"/>
                </a:lnTo>
                <a:lnTo>
                  <a:pt x="1131" y="676"/>
                </a:lnTo>
                <a:lnTo>
                  <a:pt x="1113" y="684"/>
                </a:lnTo>
                <a:lnTo>
                  <a:pt x="1012" y="678"/>
                </a:lnTo>
                <a:lnTo>
                  <a:pt x="1008" y="678"/>
                </a:lnTo>
                <a:lnTo>
                  <a:pt x="1000" y="678"/>
                </a:lnTo>
                <a:lnTo>
                  <a:pt x="987" y="678"/>
                </a:lnTo>
                <a:lnTo>
                  <a:pt x="973" y="679"/>
                </a:lnTo>
                <a:lnTo>
                  <a:pt x="958" y="680"/>
                </a:lnTo>
                <a:lnTo>
                  <a:pt x="942" y="683"/>
                </a:lnTo>
                <a:lnTo>
                  <a:pt x="930" y="685"/>
                </a:lnTo>
                <a:lnTo>
                  <a:pt x="921" y="689"/>
                </a:lnTo>
                <a:lnTo>
                  <a:pt x="913" y="694"/>
                </a:lnTo>
                <a:lnTo>
                  <a:pt x="900" y="700"/>
                </a:lnTo>
                <a:lnTo>
                  <a:pt x="883" y="708"/>
                </a:lnTo>
                <a:lnTo>
                  <a:pt x="864" y="717"/>
                </a:lnTo>
                <a:lnTo>
                  <a:pt x="843" y="727"/>
                </a:lnTo>
                <a:lnTo>
                  <a:pt x="820" y="736"/>
                </a:lnTo>
                <a:lnTo>
                  <a:pt x="797" y="745"/>
                </a:lnTo>
                <a:lnTo>
                  <a:pt x="774" y="754"/>
                </a:lnTo>
                <a:lnTo>
                  <a:pt x="763" y="757"/>
                </a:lnTo>
                <a:lnTo>
                  <a:pt x="750" y="760"/>
                </a:lnTo>
                <a:lnTo>
                  <a:pt x="734" y="762"/>
                </a:lnTo>
                <a:lnTo>
                  <a:pt x="719" y="765"/>
                </a:lnTo>
                <a:lnTo>
                  <a:pt x="703" y="767"/>
                </a:lnTo>
                <a:lnTo>
                  <a:pt x="685" y="770"/>
                </a:lnTo>
                <a:lnTo>
                  <a:pt x="666" y="772"/>
                </a:lnTo>
                <a:lnTo>
                  <a:pt x="647" y="773"/>
                </a:lnTo>
                <a:lnTo>
                  <a:pt x="627" y="774"/>
                </a:lnTo>
                <a:lnTo>
                  <a:pt x="606" y="776"/>
                </a:lnTo>
                <a:lnTo>
                  <a:pt x="585" y="777"/>
                </a:lnTo>
                <a:lnTo>
                  <a:pt x="564" y="778"/>
                </a:lnTo>
                <a:lnTo>
                  <a:pt x="543" y="779"/>
                </a:lnTo>
                <a:lnTo>
                  <a:pt x="520" y="781"/>
                </a:lnTo>
                <a:lnTo>
                  <a:pt x="498" y="781"/>
                </a:lnTo>
                <a:lnTo>
                  <a:pt x="476" y="782"/>
                </a:lnTo>
                <a:lnTo>
                  <a:pt x="457" y="783"/>
                </a:lnTo>
                <a:lnTo>
                  <a:pt x="443" y="787"/>
                </a:lnTo>
                <a:lnTo>
                  <a:pt x="431" y="790"/>
                </a:lnTo>
                <a:lnTo>
                  <a:pt x="422" y="794"/>
                </a:lnTo>
                <a:lnTo>
                  <a:pt x="413" y="800"/>
                </a:lnTo>
                <a:lnTo>
                  <a:pt x="404" y="805"/>
                </a:lnTo>
                <a:lnTo>
                  <a:pt x="393" y="810"/>
                </a:lnTo>
                <a:lnTo>
                  <a:pt x="381" y="815"/>
                </a:lnTo>
                <a:lnTo>
                  <a:pt x="365" y="821"/>
                </a:lnTo>
                <a:lnTo>
                  <a:pt x="349" y="827"/>
                </a:lnTo>
                <a:lnTo>
                  <a:pt x="331" y="834"/>
                </a:lnTo>
                <a:lnTo>
                  <a:pt x="313" y="843"/>
                </a:lnTo>
                <a:lnTo>
                  <a:pt x="294" y="850"/>
                </a:lnTo>
                <a:lnTo>
                  <a:pt x="274" y="858"/>
                </a:lnTo>
                <a:lnTo>
                  <a:pt x="251" y="865"/>
                </a:lnTo>
                <a:lnTo>
                  <a:pt x="228" y="8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 name="Freeform 3"/>
          <p:cNvSpPr>
            <a:spLocks/>
          </p:cNvSpPr>
          <p:nvPr/>
        </p:nvSpPr>
        <p:spPr bwMode="auto">
          <a:xfrm rot="543288">
            <a:off x="4519008" y="1314591"/>
            <a:ext cx="4493161" cy="5240382"/>
          </a:xfrm>
          <a:custGeom>
            <a:avLst/>
            <a:gdLst>
              <a:gd name="T0" fmla="*/ 5881846 w 6397"/>
              <a:gd name="T1" fmla="*/ 4599570 h 8943"/>
              <a:gd name="T2" fmla="*/ 5844731 w 6397"/>
              <a:gd name="T3" fmla="*/ 4467777 h 8943"/>
              <a:gd name="T4" fmla="*/ 5774212 w 6397"/>
              <a:gd name="T5" fmla="*/ 4209921 h 8943"/>
              <a:gd name="T6" fmla="*/ 5750087 w 6397"/>
              <a:gd name="T7" fmla="*/ 3834599 h 8943"/>
              <a:gd name="T8" fmla="*/ 5686991 w 6397"/>
              <a:gd name="T9" fmla="*/ 3502824 h 8943"/>
              <a:gd name="T10" fmla="*/ 5592347 w 6397"/>
              <a:gd name="T11" fmla="*/ 3287372 h 8943"/>
              <a:gd name="T12" fmla="*/ 5492135 w 6397"/>
              <a:gd name="T13" fmla="*/ 2934969 h 8943"/>
              <a:gd name="T14" fmla="*/ 5403987 w 6397"/>
              <a:gd name="T15" fmla="*/ 2550478 h 8943"/>
              <a:gd name="T16" fmla="*/ 5250886 w 6397"/>
              <a:gd name="T17" fmla="*/ 2044508 h 8943"/>
              <a:gd name="T18" fmla="*/ 5164593 w 6397"/>
              <a:gd name="T19" fmla="*/ 1630220 h 8943"/>
              <a:gd name="T20" fmla="*/ 5051391 w 6397"/>
              <a:gd name="T21" fmla="*/ 1299019 h 8943"/>
              <a:gd name="T22" fmla="*/ 4927055 w 6397"/>
              <a:gd name="T23" fmla="*/ 1021681 h 8943"/>
              <a:gd name="T24" fmla="*/ 4855608 w 6397"/>
              <a:gd name="T25" fmla="*/ 710535 h 8943"/>
              <a:gd name="T26" fmla="*/ 4803647 w 6397"/>
              <a:gd name="T27" fmla="*/ 438354 h 8943"/>
              <a:gd name="T28" fmla="*/ 4696013 w 6397"/>
              <a:gd name="T29" fmla="*/ 112883 h 8943"/>
              <a:gd name="T30" fmla="*/ 4495590 w 6397"/>
              <a:gd name="T31" fmla="*/ 6303 h 8943"/>
              <a:gd name="T32" fmla="*/ 4225576 w 6397"/>
              <a:gd name="T33" fmla="*/ 52144 h 8943"/>
              <a:gd name="T34" fmla="*/ 4014947 w 6397"/>
              <a:gd name="T35" fmla="*/ 59593 h 8943"/>
              <a:gd name="T36" fmla="*/ 3770913 w 6397"/>
              <a:gd name="T37" fmla="*/ 103142 h 8943"/>
              <a:gd name="T38" fmla="*/ 3509251 w 6397"/>
              <a:gd name="T39" fmla="*/ 146691 h 8943"/>
              <a:gd name="T40" fmla="*/ 3207689 w 6397"/>
              <a:gd name="T41" fmla="*/ 187375 h 8943"/>
              <a:gd name="T42" fmla="*/ 2950666 w 6397"/>
              <a:gd name="T43" fmla="*/ 203419 h 8943"/>
              <a:gd name="T44" fmla="*/ 2656527 w 6397"/>
              <a:gd name="T45" fmla="*/ 233789 h 8943"/>
              <a:gd name="T46" fmla="*/ 2372595 w 6397"/>
              <a:gd name="T47" fmla="*/ 290517 h 8943"/>
              <a:gd name="T48" fmla="*/ 2129490 w 6397"/>
              <a:gd name="T49" fmla="*/ 346099 h 8943"/>
              <a:gd name="T50" fmla="*/ 1887312 w 6397"/>
              <a:gd name="T51" fmla="*/ 367874 h 8943"/>
              <a:gd name="T52" fmla="*/ 1603381 w 6397"/>
              <a:gd name="T53" fmla="*/ 383918 h 8943"/>
              <a:gd name="T54" fmla="*/ 1397391 w 6397"/>
              <a:gd name="T55" fmla="*/ 402828 h 8943"/>
              <a:gd name="T56" fmla="*/ 1087478 w 6397"/>
              <a:gd name="T57" fmla="*/ 464140 h 8943"/>
              <a:gd name="T58" fmla="*/ 836950 w 6397"/>
              <a:gd name="T59" fmla="*/ 502532 h 8943"/>
              <a:gd name="T60" fmla="*/ 499201 w 6397"/>
              <a:gd name="T61" fmla="*/ 511700 h 8943"/>
              <a:gd name="T62" fmla="*/ 247745 w 6397"/>
              <a:gd name="T63" fmla="*/ 534620 h 8943"/>
              <a:gd name="T64" fmla="*/ 38043 w 6397"/>
              <a:gd name="T65" fmla="*/ 574158 h 8943"/>
              <a:gd name="T66" fmla="*/ 73303 w 6397"/>
              <a:gd name="T67" fmla="*/ 799925 h 8943"/>
              <a:gd name="T68" fmla="*/ 186504 w 6397"/>
              <a:gd name="T69" fmla="*/ 1150036 h 8943"/>
              <a:gd name="T70" fmla="*/ 293211 w 6397"/>
              <a:gd name="T71" fmla="*/ 1457170 h 8943"/>
              <a:gd name="T72" fmla="*/ 377648 w 6397"/>
              <a:gd name="T73" fmla="*/ 1884065 h 8943"/>
              <a:gd name="T74" fmla="*/ 456518 w 6397"/>
              <a:gd name="T75" fmla="*/ 2268556 h 8943"/>
              <a:gd name="T76" fmla="*/ 563225 w 6397"/>
              <a:gd name="T77" fmla="*/ 2650182 h 8943"/>
              <a:gd name="T78" fmla="*/ 607763 w 6397"/>
              <a:gd name="T79" fmla="*/ 2895432 h 8943"/>
              <a:gd name="T80" fmla="*/ 696840 w 6397"/>
              <a:gd name="T81" fmla="*/ 3097132 h 8943"/>
              <a:gd name="T82" fmla="*/ 805402 w 6397"/>
              <a:gd name="T83" fmla="*/ 3455264 h 8943"/>
              <a:gd name="T84" fmla="*/ 863858 w 6397"/>
              <a:gd name="T85" fmla="*/ 3991031 h 8943"/>
              <a:gd name="T86" fmla="*/ 905613 w 6397"/>
              <a:gd name="T87" fmla="*/ 4268942 h 8943"/>
              <a:gd name="T88" fmla="*/ 1062425 w 6397"/>
              <a:gd name="T89" fmla="*/ 4580087 h 8943"/>
              <a:gd name="T90" fmla="*/ 1134800 w 6397"/>
              <a:gd name="T91" fmla="*/ 4906132 h 8943"/>
              <a:gd name="T92" fmla="*/ 1275838 w 6397"/>
              <a:gd name="T93" fmla="*/ 5124450 h 8943"/>
              <a:gd name="T94" fmla="*/ 1582039 w 6397"/>
              <a:gd name="T95" fmla="*/ 5100957 h 8943"/>
              <a:gd name="T96" fmla="*/ 1897519 w 6397"/>
              <a:gd name="T97" fmla="*/ 5063138 h 8943"/>
              <a:gd name="T98" fmla="*/ 2238980 w 6397"/>
              <a:gd name="T99" fmla="*/ 5024746 h 8943"/>
              <a:gd name="T100" fmla="*/ 2587864 w 6397"/>
              <a:gd name="T101" fmla="*/ 4989219 h 8943"/>
              <a:gd name="T102" fmla="*/ 2906127 w 6397"/>
              <a:gd name="T103" fmla="*/ 4948535 h 8943"/>
              <a:gd name="T104" fmla="*/ 3203050 w 6397"/>
              <a:gd name="T105" fmla="*/ 4911289 h 8943"/>
              <a:gd name="T106" fmla="*/ 3482342 w 6397"/>
              <a:gd name="T107" fmla="*/ 4896391 h 8943"/>
              <a:gd name="T108" fmla="*/ 3786687 w 6397"/>
              <a:gd name="T109" fmla="*/ 4852842 h 8943"/>
              <a:gd name="T110" fmla="*/ 4011236 w 6397"/>
              <a:gd name="T111" fmla="*/ 4831641 h 8943"/>
              <a:gd name="T112" fmla="*/ 4326716 w 6397"/>
              <a:gd name="T113" fmla="*/ 4794395 h 8943"/>
              <a:gd name="T114" fmla="*/ 4642195 w 6397"/>
              <a:gd name="T115" fmla="*/ 4761160 h 8943"/>
              <a:gd name="T116" fmla="*/ 5010565 w 6397"/>
              <a:gd name="T117" fmla="*/ 4731937 h 8943"/>
              <a:gd name="T118" fmla="*/ 5328828 w 6397"/>
              <a:gd name="T119" fmla="*/ 4676353 h 8943"/>
              <a:gd name="T120" fmla="*/ 5650803 w 6397"/>
              <a:gd name="T121" fmla="*/ 4632804 h 89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7"/>
              <a:gd name="T184" fmla="*/ 0 h 8943"/>
              <a:gd name="T185" fmla="*/ 6397 w 6397"/>
              <a:gd name="T186" fmla="*/ 8943 h 89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7" h="8943">
                <a:moveTo>
                  <a:pt x="6160" y="8063"/>
                </a:moveTo>
                <a:lnTo>
                  <a:pt x="6170" y="8063"/>
                </a:lnTo>
                <a:lnTo>
                  <a:pt x="6181" y="8064"/>
                </a:lnTo>
                <a:lnTo>
                  <a:pt x="6194" y="8064"/>
                </a:lnTo>
                <a:lnTo>
                  <a:pt x="6207" y="8064"/>
                </a:lnTo>
                <a:lnTo>
                  <a:pt x="6218" y="8063"/>
                </a:lnTo>
                <a:lnTo>
                  <a:pt x="6230" y="8062"/>
                </a:lnTo>
                <a:lnTo>
                  <a:pt x="6241" y="8058"/>
                </a:lnTo>
                <a:lnTo>
                  <a:pt x="6249" y="8054"/>
                </a:lnTo>
                <a:lnTo>
                  <a:pt x="6256" y="8051"/>
                </a:lnTo>
                <a:lnTo>
                  <a:pt x="6263" y="8049"/>
                </a:lnTo>
                <a:lnTo>
                  <a:pt x="6271" y="8048"/>
                </a:lnTo>
                <a:lnTo>
                  <a:pt x="6278" y="8048"/>
                </a:lnTo>
                <a:lnTo>
                  <a:pt x="6286" y="8048"/>
                </a:lnTo>
                <a:lnTo>
                  <a:pt x="6294" y="8047"/>
                </a:lnTo>
                <a:lnTo>
                  <a:pt x="6301" y="8045"/>
                </a:lnTo>
                <a:lnTo>
                  <a:pt x="6306" y="8040"/>
                </a:lnTo>
                <a:lnTo>
                  <a:pt x="6315" y="8035"/>
                </a:lnTo>
                <a:lnTo>
                  <a:pt x="6325" y="8031"/>
                </a:lnTo>
                <a:lnTo>
                  <a:pt x="6339" y="8027"/>
                </a:lnTo>
                <a:lnTo>
                  <a:pt x="6354" y="8024"/>
                </a:lnTo>
                <a:lnTo>
                  <a:pt x="6366" y="8019"/>
                </a:lnTo>
                <a:lnTo>
                  <a:pt x="6379" y="8013"/>
                </a:lnTo>
                <a:lnTo>
                  <a:pt x="6390" y="8005"/>
                </a:lnTo>
                <a:lnTo>
                  <a:pt x="6397" y="7994"/>
                </a:lnTo>
                <a:lnTo>
                  <a:pt x="6391" y="7978"/>
                </a:lnTo>
                <a:lnTo>
                  <a:pt x="6384" y="7958"/>
                </a:lnTo>
                <a:lnTo>
                  <a:pt x="6376" y="7934"/>
                </a:lnTo>
                <a:lnTo>
                  <a:pt x="6368" y="7909"/>
                </a:lnTo>
                <a:lnTo>
                  <a:pt x="6359" y="7884"/>
                </a:lnTo>
                <a:lnTo>
                  <a:pt x="6354" y="7863"/>
                </a:lnTo>
                <a:lnTo>
                  <a:pt x="6349" y="7846"/>
                </a:lnTo>
                <a:lnTo>
                  <a:pt x="6348" y="7835"/>
                </a:lnTo>
                <a:lnTo>
                  <a:pt x="6345" y="7829"/>
                </a:lnTo>
                <a:lnTo>
                  <a:pt x="6341" y="7823"/>
                </a:lnTo>
                <a:lnTo>
                  <a:pt x="6334" y="7818"/>
                </a:lnTo>
                <a:lnTo>
                  <a:pt x="6325" y="7813"/>
                </a:lnTo>
                <a:lnTo>
                  <a:pt x="6316" y="7807"/>
                </a:lnTo>
                <a:lnTo>
                  <a:pt x="6308" y="7802"/>
                </a:lnTo>
                <a:lnTo>
                  <a:pt x="6299" y="7797"/>
                </a:lnTo>
                <a:lnTo>
                  <a:pt x="6295" y="7791"/>
                </a:lnTo>
                <a:lnTo>
                  <a:pt x="6290" y="7784"/>
                </a:lnTo>
                <a:lnTo>
                  <a:pt x="6284" y="7771"/>
                </a:lnTo>
                <a:lnTo>
                  <a:pt x="6278" y="7755"/>
                </a:lnTo>
                <a:lnTo>
                  <a:pt x="6272" y="7736"/>
                </a:lnTo>
                <a:lnTo>
                  <a:pt x="6268" y="7712"/>
                </a:lnTo>
                <a:lnTo>
                  <a:pt x="6264" y="7686"/>
                </a:lnTo>
                <a:lnTo>
                  <a:pt x="6265" y="7654"/>
                </a:lnTo>
                <a:lnTo>
                  <a:pt x="6270" y="7618"/>
                </a:lnTo>
                <a:lnTo>
                  <a:pt x="6276" y="7583"/>
                </a:lnTo>
                <a:lnTo>
                  <a:pt x="6279" y="7551"/>
                </a:lnTo>
                <a:lnTo>
                  <a:pt x="6281" y="7523"/>
                </a:lnTo>
                <a:lnTo>
                  <a:pt x="6279" y="7497"/>
                </a:lnTo>
                <a:lnTo>
                  <a:pt x="6276" y="7474"/>
                </a:lnTo>
                <a:lnTo>
                  <a:pt x="6270" y="7453"/>
                </a:lnTo>
                <a:lnTo>
                  <a:pt x="6262" y="7432"/>
                </a:lnTo>
                <a:lnTo>
                  <a:pt x="6252" y="7413"/>
                </a:lnTo>
                <a:lnTo>
                  <a:pt x="6242" y="7394"/>
                </a:lnTo>
                <a:lnTo>
                  <a:pt x="6231" y="7371"/>
                </a:lnTo>
                <a:lnTo>
                  <a:pt x="6223" y="7347"/>
                </a:lnTo>
                <a:lnTo>
                  <a:pt x="6217" y="7323"/>
                </a:lnTo>
                <a:lnTo>
                  <a:pt x="6211" y="7301"/>
                </a:lnTo>
                <a:lnTo>
                  <a:pt x="6209" y="7280"/>
                </a:lnTo>
                <a:lnTo>
                  <a:pt x="6208" y="7264"/>
                </a:lnTo>
                <a:lnTo>
                  <a:pt x="6209" y="7253"/>
                </a:lnTo>
                <a:lnTo>
                  <a:pt x="6209" y="7227"/>
                </a:lnTo>
                <a:lnTo>
                  <a:pt x="6202" y="7189"/>
                </a:lnTo>
                <a:lnTo>
                  <a:pt x="6196" y="7148"/>
                </a:lnTo>
                <a:lnTo>
                  <a:pt x="6199" y="7111"/>
                </a:lnTo>
                <a:lnTo>
                  <a:pt x="6208" y="7073"/>
                </a:lnTo>
                <a:lnTo>
                  <a:pt x="6214" y="7026"/>
                </a:lnTo>
                <a:lnTo>
                  <a:pt x="6218" y="6983"/>
                </a:lnTo>
                <a:lnTo>
                  <a:pt x="6222" y="6950"/>
                </a:lnTo>
                <a:lnTo>
                  <a:pt x="6222" y="6921"/>
                </a:lnTo>
                <a:lnTo>
                  <a:pt x="6219" y="6884"/>
                </a:lnTo>
                <a:lnTo>
                  <a:pt x="6215" y="6849"/>
                </a:lnTo>
                <a:lnTo>
                  <a:pt x="6214" y="6820"/>
                </a:lnTo>
                <a:lnTo>
                  <a:pt x="6211" y="6787"/>
                </a:lnTo>
                <a:lnTo>
                  <a:pt x="6205" y="6740"/>
                </a:lnTo>
                <a:lnTo>
                  <a:pt x="6197" y="6692"/>
                </a:lnTo>
                <a:lnTo>
                  <a:pt x="6190" y="6655"/>
                </a:lnTo>
                <a:lnTo>
                  <a:pt x="6187" y="6640"/>
                </a:lnTo>
                <a:lnTo>
                  <a:pt x="6183" y="6623"/>
                </a:lnTo>
                <a:lnTo>
                  <a:pt x="6177" y="6604"/>
                </a:lnTo>
                <a:lnTo>
                  <a:pt x="6171" y="6583"/>
                </a:lnTo>
                <a:lnTo>
                  <a:pt x="6165" y="6563"/>
                </a:lnTo>
                <a:lnTo>
                  <a:pt x="6160" y="6545"/>
                </a:lnTo>
                <a:lnTo>
                  <a:pt x="6154" y="6529"/>
                </a:lnTo>
                <a:lnTo>
                  <a:pt x="6149" y="6517"/>
                </a:lnTo>
                <a:lnTo>
                  <a:pt x="6142" y="6490"/>
                </a:lnTo>
                <a:lnTo>
                  <a:pt x="6137" y="6455"/>
                </a:lnTo>
                <a:lnTo>
                  <a:pt x="6136" y="6420"/>
                </a:lnTo>
                <a:lnTo>
                  <a:pt x="6136" y="6394"/>
                </a:lnTo>
                <a:lnTo>
                  <a:pt x="6135" y="6367"/>
                </a:lnTo>
                <a:lnTo>
                  <a:pt x="6129" y="6329"/>
                </a:lnTo>
                <a:lnTo>
                  <a:pt x="6124" y="6290"/>
                </a:lnTo>
                <a:lnTo>
                  <a:pt x="6122" y="6260"/>
                </a:lnTo>
                <a:lnTo>
                  <a:pt x="6124" y="6224"/>
                </a:lnTo>
                <a:lnTo>
                  <a:pt x="6128" y="6169"/>
                </a:lnTo>
                <a:lnTo>
                  <a:pt x="6129" y="6113"/>
                </a:lnTo>
                <a:lnTo>
                  <a:pt x="6123" y="6073"/>
                </a:lnTo>
                <a:lnTo>
                  <a:pt x="6118" y="6058"/>
                </a:lnTo>
                <a:lnTo>
                  <a:pt x="6114" y="6044"/>
                </a:lnTo>
                <a:lnTo>
                  <a:pt x="6109" y="6028"/>
                </a:lnTo>
                <a:lnTo>
                  <a:pt x="6105" y="6012"/>
                </a:lnTo>
                <a:lnTo>
                  <a:pt x="6102" y="5996"/>
                </a:lnTo>
                <a:lnTo>
                  <a:pt x="6097" y="5982"/>
                </a:lnTo>
                <a:lnTo>
                  <a:pt x="6093" y="5970"/>
                </a:lnTo>
                <a:lnTo>
                  <a:pt x="6088" y="5961"/>
                </a:lnTo>
                <a:lnTo>
                  <a:pt x="6083" y="5954"/>
                </a:lnTo>
                <a:lnTo>
                  <a:pt x="6077" y="5945"/>
                </a:lnTo>
                <a:lnTo>
                  <a:pt x="6070" y="5936"/>
                </a:lnTo>
                <a:lnTo>
                  <a:pt x="6064" y="5925"/>
                </a:lnTo>
                <a:lnTo>
                  <a:pt x="6058" y="5912"/>
                </a:lnTo>
                <a:lnTo>
                  <a:pt x="6054" y="5898"/>
                </a:lnTo>
                <a:lnTo>
                  <a:pt x="6049" y="5879"/>
                </a:lnTo>
                <a:lnTo>
                  <a:pt x="6045" y="5858"/>
                </a:lnTo>
                <a:lnTo>
                  <a:pt x="6040" y="5813"/>
                </a:lnTo>
                <a:lnTo>
                  <a:pt x="6033" y="5771"/>
                </a:lnTo>
                <a:lnTo>
                  <a:pt x="6027" y="5737"/>
                </a:lnTo>
                <a:lnTo>
                  <a:pt x="6023" y="5714"/>
                </a:lnTo>
                <a:lnTo>
                  <a:pt x="6021" y="5683"/>
                </a:lnTo>
                <a:lnTo>
                  <a:pt x="6015" y="5634"/>
                </a:lnTo>
                <a:lnTo>
                  <a:pt x="6007" y="5586"/>
                </a:lnTo>
                <a:lnTo>
                  <a:pt x="5997" y="5556"/>
                </a:lnTo>
                <a:lnTo>
                  <a:pt x="5988" y="5533"/>
                </a:lnTo>
                <a:lnTo>
                  <a:pt x="5981" y="5498"/>
                </a:lnTo>
                <a:lnTo>
                  <a:pt x="5976" y="5463"/>
                </a:lnTo>
                <a:lnTo>
                  <a:pt x="5975" y="5430"/>
                </a:lnTo>
                <a:lnTo>
                  <a:pt x="5971" y="5420"/>
                </a:lnTo>
                <a:lnTo>
                  <a:pt x="5964" y="5395"/>
                </a:lnTo>
                <a:lnTo>
                  <a:pt x="5956" y="5365"/>
                </a:lnTo>
                <a:lnTo>
                  <a:pt x="5950" y="5338"/>
                </a:lnTo>
                <a:lnTo>
                  <a:pt x="5946" y="5310"/>
                </a:lnTo>
                <a:lnTo>
                  <a:pt x="5941" y="5276"/>
                </a:lnTo>
                <a:lnTo>
                  <a:pt x="5936" y="5246"/>
                </a:lnTo>
                <a:lnTo>
                  <a:pt x="5934" y="5225"/>
                </a:lnTo>
                <a:lnTo>
                  <a:pt x="5931" y="5199"/>
                </a:lnTo>
                <a:lnTo>
                  <a:pt x="5924" y="5161"/>
                </a:lnTo>
                <a:lnTo>
                  <a:pt x="5919" y="5122"/>
                </a:lnTo>
                <a:lnTo>
                  <a:pt x="5917" y="5095"/>
                </a:lnTo>
                <a:lnTo>
                  <a:pt x="5909" y="5083"/>
                </a:lnTo>
                <a:lnTo>
                  <a:pt x="5901" y="5067"/>
                </a:lnTo>
                <a:lnTo>
                  <a:pt x="5894" y="5047"/>
                </a:lnTo>
                <a:lnTo>
                  <a:pt x="5888" y="5026"/>
                </a:lnTo>
                <a:lnTo>
                  <a:pt x="5882" y="5004"/>
                </a:lnTo>
                <a:lnTo>
                  <a:pt x="5879" y="4984"/>
                </a:lnTo>
                <a:lnTo>
                  <a:pt x="5876" y="4965"/>
                </a:lnTo>
                <a:lnTo>
                  <a:pt x="5876" y="4950"/>
                </a:lnTo>
                <a:lnTo>
                  <a:pt x="5877" y="4914"/>
                </a:lnTo>
                <a:lnTo>
                  <a:pt x="5879" y="4862"/>
                </a:lnTo>
                <a:lnTo>
                  <a:pt x="5881" y="4810"/>
                </a:lnTo>
                <a:lnTo>
                  <a:pt x="5886" y="4770"/>
                </a:lnTo>
                <a:lnTo>
                  <a:pt x="5888" y="4734"/>
                </a:lnTo>
                <a:lnTo>
                  <a:pt x="5884" y="4682"/>
                </a:lnTo>
                <a:lnTo>
                  <a:pt x="5875" y="4620"/>
                </a:lnTo>
                <a:lnTo>
                  <a:pt x="5857" y="4553"/>
                </a:lnTo>
                <a:lnTo>
                  <a:pt x="5847" y="4519"/>
                </a:lnTo>
                <a:lnTo>
                  <a:pt x="5835" y="4485"/>
                </a:lnTo>
                <a:lnTo>
                  <a:pt x="5824" y="4451"/>
                </a:lnTo>
                <a:lnTo>
                  <a:pt x="5813" y="4416"/>
                </a:lnTo>
                <a:lnTo>
                  <a:pt x="5802" y="4382"/>
                </a:lnTo>
                <a:lnTo>
                  <a:pt x="5790" y="4349"/>
                </a:lnTo>
                <a:lnTo>
                  <a:pt x="5780" y="4316"/>
                </a:lnTo>
                <a:lnTo>
                  <a:pt x="5769" y="4285"/>
                </a:lnTo>
                <a:lnTo>
                  <a:pt x="5754" y="4230"/>
                </a:lnTo>
                <a:lnTo>
                  <a:pt x="5746" y="4180"/>
                </a:lnTo>
                <a:lnTo>
                  <a:pt x="5741" y="4133"/>
                </a:lnTo>
                <a:lnTo>
                  <a:pt x="5740" y="4087"/>
                </a:lnTo>
                <a:lnTo>
                  <a:pt x="5736" y="4042"/>
                </a:lnTo>
                <a:lnTo>
                  <a:pt x="5729" y="4003"/>
                </a:lnTo>
                <a:lnTo>
                  <a:pt x="5720" y="3970"/>
                </a:lnTo>
                <a:lnTo>
                  <a:pt x="5710" y="3943"/>
                </a:lnTo>
                <a:lnTo>
                  <a:pt x="5701" y="3903"/>
                </a:lnTo>
                <a:lnTo>
                  <a:pt x="5692" y="3839"/>
                </a:lnTo>
                <a:lnTo>
                  <a:pt x="5685" y="3774"/>
                </a:lnTo>
                <a:lnTo>
                  <a:pt x="5680" y="3728"/>
                </a:lnTo>
                <a:lnTo>
                  <a:pt x="5676" y="3685"/>
                </a:lnTo>
                <a:lnTo>
                  <a:pt x="5669" y="3627"/>
                </a:lnTo>
                <a:lnTo>
                  <a:pt x="5659" y="3568"/>
                </a:lnTo>
                <a:lnTo>
                  <a:pt x="5648" y="3519"/>
                </a:lnTo>
                <a:lnTo>
                  <a:pt x="5642" y="3480"/>
                </a:lnTo>
                <a:lnTo>
                  <a:pt x="5642" y="3445"/>
                </a:lnTo>
                <a:lnTo>
                  <a:pt x="5646" y="3416"/>
                </a:lnTo>
                <a:lnTo>
                  <a:pt x="5649" y="3397"/>
                </a:lnTo>
                <a:lnTo>
                  <a:pt x="5634" y="3296"/>
                </a:lnTo>
                <a:lnTo>
                  <a:pt x="5635" y="3277"/>
                </a:lnTo>
                <a:lnTo>
                  <a:pt x="5634" y="3252"/>
                </a:lnTo>
                <a:lnTo>
                  <a:pt x="5629" y="3226"/>
                </a:lnTo>
                <a:lnTo>
                  <a:pt x="5623" y="3198"/>
                </a:lnTo>
                <a:lnTo>
                  <a:pt x="5616" y="3169"/>
                </a:lnTo>
                <a:lnTo>
                  <a:pt x="5609" y="3141"/>
                </a:lnTo>
                <a:lnTo>
                  <a:pt x="5603" y="3114"/>
                </a:lnTo>
                <a:lnTo>
                  <a:pt x="5599" y="3088"/>
                </a:lnTo>
                <a:lnTo>
                  <a:pt x="5594" y="3059"/>
                </a:lnTo>
                <a:lnTo>
                  <a:pt x="5589" y="3021"/>
                </a:lnTo>
                <a:lnTo>
                  <a:pt x="5583" y="2976"/>
                </a:lnTo>
                <a:lnTo>
                  <a:pt x="5578" y="2930"/>
                </a:lnTo>
                <a:lnTo>
                  <a:pt x="5572" y="2886"/>
                </a:lnTo>
                <a:lnTo>
                  <a:pt x="5566" y="2845"/>
                </a:lnTo>
                <a:lnTo>
                  <a:pt x="5560" y="2815"/>
                </a:lnTo>
                <a:lnTo>
                  <a:pt x="5555" y="2795"/>
                </a:lnTo>
                <a:lnTo>
                  <a:pt x="5548" y="2757"/>
                </a:lnTo>
                <a:lnTo>
                  <a:pt x="5543" y="2699"/>
                </a:lnTo>
                <a:lnTo>
                  <a:pt x="5541" y="2641"/>
                </a:lnTo>
                <a:lnTo>
                  <a:pt x="5541" y="2597"/>
                </a:lnTo>
                <a:lnTo>
                  <a:pt x="5540" y="2578"/>
                </a:lnTo>
                <a:lnTo>
                  <a:pt x="5535" y="2554"/>
                </a:lnTo>
                <a:lnTo>
                  <a:pt x="5528" y="2527"/>
                </a:lnTo>
                <a:lnTo>
                  <a:pt x="5519" y="2497"/>
                </a:lnTo>
                <a:lnTo>
                  <a:pt x="5509" y="2468"/>
                </a:lnTo>
                <a:lnTo>
                  <a:pt x="5501" y="2441"/>
                </a:lnTo>
                <a:lnTo>
                  <a:pt x="5493" y="2416"/>
                </a:lnTo>
                <a:lnTo>
                  <a:pt x="5486" y="2398"/>
                </a:lnTo>
                <a:lnTo>
                  <a:pt x="5480" y="2381"/>
                </a:lnTo>
                <a:lnTo>
                  <a:pt x="5472" y="2359"/>
                </a:lnTo>
                <a:lnTo>
                  <a:pt x="5465" y="2336"/>
                </a:lnTo>
                <a:lnTo>
                  <a:pt x="5456" y="2312"/>
                </a:lnTo>
                <a:lnTo>
                  <a:pt x="5449" y="2289"/>
                </a:lnTo>
                <a:lnTo>
                  <a:pt x="5444" y="2267"/>
                </a:lnTo>
                <a:lnTo>
                  <a:pt x="5440" y="2250"/>
                </a:lnTo>
                <a:lnTo>
                  <a:pt x="5438" y="2238"/>
                </a:lnTo>
                <a:lnTo>
                  <a:pt x="5433" y="2211"/>
                </a:lnTo>
                <a:lnTo>
                  <a:pt x="5425" y="2174"/>
                </a:lnTo>
                <a:lnTo>
                  <a:pt x="5415" y="2138"/>
                </a:lnTo>
                <a:lnTo>
                  <a:pt x="5405" y="2119"/>
                </a:lnTo>
                <a:lnTo>
                  <a:pt x="5399" y="2110"/>
                </a:lnTo>
                <a:lnTo>
                  <a:pt x="5393" y="2094"/>
                </a:lnTo>
                <a:lnTo>
                  <a:pt x="5386" y="2075"/>
                </a:lnTo>
                <a:lnTo>
                  <a:pt x="5379" y="2051"/>
                </a:lnTo>
                <a:lnTo>
                  <a:pt x="5371" y="2028"/>
                </a:lnTo>
                <a:lnTo>
                  <a:pt x="5361" y="2007"/>
                </a:lnTo>
                <a:lnTo>
                  <a:pt x="5352" y="1990"/>
                </a:lnTo>
                <a:lnTo>
                  <a:pt x="5342" y="1980"/>
                </a:lnTo>
                <a:lnTo>
                  <a:pt x="5338" y="1951"/>
                </a:lnTo>
                <a:lnTo>
                  <a:pt x="5330" y="1904"/>
                </a:lnTo>
                <a:lnTo>
                  <a:pt x="5321" y="1855"/>
                </a:lnTo>
                <a:lnTo>
                  <a:pt x="5317" y="1818"/>
                </a:lnTo>
                <a:lnTo>
                  <a:pt x="5314" y="1803"/>
                </a:lnTo>
                <a:lnTo>
                  <a:pt x="5310" y="1783"/>
                </a:lnTo>
                <a:lnTo>
                  <a:pt x="5305" y="1760"/>
                </a:lnTo>
                <a:lnTo>
                  <a:pt x="5299" y="1735"/>
                </a:lnTo>
                <a:lnTo>
                  <a:pt x="5293" y="1712"/>
                </a:lnTo>
                <a:lnTo>
                  <a:pt x="5287" y="1690"/>
                </a:lnTo>
                <a:lnTo>
                  <a:pt x="5282" y="1673"/>
                </a:lnTo>
                <a:lnTo>
                  <a:pt x="5278" y="1660"/>
                </a:lnTo>
                <a:lnTo>
                  <a:pt x="5274" y="1638"/>
                </a:lnTo>
                <a:lnTo>
                  <a:pt x="5273" y="1610"/>
                </a:lnTo>
                <a:lnTo>
                  <a:pt x="5273" y="1583"/>
                </a:lnTo>
                <a:lnTo>
                  <a:pt x="5268" y="1564"/>
                </a:lnTo>
                <a:lnTo>
                  <a:pt x="5260" y="1539"/>
                </a:lnTo>
                <a:lnTo>
                  <a:pt x="5251" y="1501"/>
                </a:lnTo>
                <a:lnTo>
                  <a:pt x="5243" y="1462"/>
                </a:lnTo>
                <a:lnTo>
                  <a:pt x="5239" y="1432"/>
                </a:lnTo>
                <a:lnTo>
                  <a:pt x="5240" y="1403"/>
                </a:lnTo>
                <a:lnTo>
                  <a:pt x="5245" y="1365"/>
                </a:lnTo>
                <a:lnTo>
                  <a:pt x="5250" y="1328"/>
                </a:lnTo>
                <a:lnTo>
                  <a:pt x="5253" y="1304"/>
                </a:lnTo>
                <a:lnTo>
                  <a:pt x="5243" y="1277"/>
                </a:lnTo>
                <a:lnTo>
                  <a:pt x="5233" y="1240"/>
                </a:lnTo>
                <a:lnTo>
                  <a:pt x="5225" y="1200"/>
                </a:lnTo>
                <a:lnTo>
                  <a:pt x="5220" y="1158"/>
                </a:lnTo>
                <a:lnTo>
                  <a:pt x="5218" y="1137"/>
                </a:lnTo>
                <a:lnTo>
                  <a:pt x="5212" y="1118"/>
                </a:lnTo>
                <a:lnTo>
                  <a:pt x="5205" y="1098"/>
                </a:lnTo>
                <a:lnTo>
                  <a:pt x="5197" y="1078"/>
                </a:lnTo>
                <a:lnTo>
                  <a:pt x="5190" y="1061"/>
                </a:lnTo>
                <a:lnTo>
                  <a:pt x="5183" y="1044"/>
                </a:lnTo>
                <a:lnTo>
                  <a:pt x="5179" y="1029"/>
                </a:lnTo>
                <a:lnTo>
                  <a:pt x="5178" y="1016"/>
                </a:lnTo>
                <a:lnTo>
                  <a:pt x="5178" y="994"/>
                </a:lnTo>
                <a:lnTo>
                  <a:pt x="5175" y="975"/>
                </a:lnTo>
                <a:lnTo>
                  <a:pt x="5173" y="962"/>
                </a:lnTo>
                <a:lnTo>
                  <a:pt x="5174" y="948"/>
                </a:lnTo>
                <a:lnTo>
                  <a:pt x="5177" y="921"/>
                </a:lnTo>
                <a:lnTo>
                  <a:pt x="5178" y="877"/>
                </a:lnTo>
                <a:lnTo>
                  <a:pt x="5178" y="832"/>
                </a:lnTo>
                <a:lnTo>
                  <a:pt x="5180" y="803"/>
                </a:lnTo>
                <a:lnTo>
                  <a:pt x="5179" y="788"/>
                </a:lnTo>
                <a:lnTo>
                  <a:pt x="5177" y="765"/>
                </a:lnTo>
                <a:lnTo>
                  <a:pt x="5171" y="735"/>
                </a:lnTo>
                <a:lnTo>
                  <a:pt x="5164" y="702"/>
                </a:lnTo>
                <a:lnTo>
                  <a:pt x="5156" y="668"/>
                </a:lnTo>
                <a:lnTo>
                  <a:pt x="5146" y="635"/>
                </a:lnTo>
                <a:lnTo>
                  <a:pt x="5138" y="607"/>
                </a:lnTo>
                <a:lnTo>
                  <a:pt x="5130" y="585"/>
                </a:lnTo>
                <a:lnTo>
                  <a:pt x="5118" y="549"/>
                </a:lnTo>
                <a:lnTo>
                  <a:pt x="5112" y="515"/>
                </a:lnTo>
                <a:lnTo>
                  <a:pt x="5111" y="486"/>
                </a:lnTo>
                <a:lnTo>
                  <a:pt x="5111" y="467"/>
                </a:lnTo>
                <a:lnTo>
                  <a:pt x="5108" y="448"/>
                </a:lnTo>
                <a:lnTo>
                  <a:pt x="5103" y="423"/>
                </a:lnTo>
                <a:lnTo>
                  <a:pt x="5097" y="391"/>
                </a:lnTo>
                <a:lnTo>
                  <a:pt x="5096" y="350"/>
                </a:lnTo>
                <a:lnTo>
                  <a:pt x="5094" y="327"/>
                </a:lnTo>
                <a:lnTo>
                  <a:pt x="5091" y="303"/>
                </a:lnTo>
                <a:lnTo>
                  <a:pt x="5085" y="277"/>
                </a:lnTo>
                <a:lnTo>
                  <a:pt x="5078" y="250"/>
                </a:lnTo>
                <a:lnTo>
                  <a:pt x="5070" y="223"/>
                </a:lnTo>
                <a:lnTo>
                  <a:pt x="5061" y="197"/>
                </a:lnTo>
                <a:lnTo>
                  <a:pt x="5056" y="174"/>
                </a:lnTo>
                <a:lnTo>
                  <a:pt x="5052" y="152"/>
                </a:lnTo>
                <a:lnTo>
                  <a:pt x="5050" y="131"/>
                </a:lnTo>
                <a:lnTo>
                  <a:pt x="5045" y="109"/>
                </a:lnTo>
                <a:lnTo>
                  <a:pt x="5039" y="87"/>
                </a:lnTo>
                <a:lnTo>
                  <a:pt x="5032" y="65"/>
                </a:lnTo>
                <a:lnTo>
                  <a:pt x="5024" y="45"/>
                </a:lnTo>
                <a:lnTo>
                  <a:pt x="5016" y="27"/>
                </a:lnTo>
                <a:lnTo>
                  <a:pt x="5009" y="11"/>
                </a:lnTo>
                <a:lnTo>
                  <a:pt x="5001" y="0"/>
                </a:lnTo>
                <a:lnTo>
                  <a:pt x="4979" y="2"/>
                </a:lnTo>
                <a:lnTo>
                  <a:pt x="4958" y="4"/>
                </a:lnTo>
                <a:lnTo>
                  <a:pt x="4939" y="6"/>
                </a:lnTo>
                <a:lnTo>
                  <a:pt x="4923" y="7"/>
                </a:lnTo>
                <a:lnTo>
                  <a:pt x="4907" y="10"/>
                </a:lnTo>
                <a:lnTo>
                  <a:pt x="4892" y="11"/>
                </a:lnTo>
                <a:lnTo>
                  <a:pt x="4879" y="11"/>
                </a:lnTo>
                <a:lnTo>
                  <a:pt x="4867" y="11"/>
                </a:lnTo>
                <a:lnTo>
                  <a:pt x="4856" y="11"/>
                </a:lnTo>
                <a:lnTo>
                  <a:pt x="4845" y="11"/>
                </a:lnTo>
                <a:lnTo>
                  <a:pt x="4835" y="11"/>
                </a:lnTo>
                <a:lnTo>
                  <a:pt x="4825" y="11"/>
                </a:lnTo>
                <a:lnTo>
                  <a:pt x="4815" y="11"/>
                </a:lnTo>
                <a:lnTo>
                  <a:pt x="4805" y="12"/>
                </a:lnTo>
                <a:lnTo>
                  <a:pt x="4796" y="13"/>
                </a:lnTo>
                <a:lnTo>
                  <a:pt x="4786" y="15"/>
                </a:lnTo>
                <a:lnTo>
                  <a:pt x="4773" y="17"/>
                </a:lnTo>
                <a:lnTo>
                  <a:pt x="4756" y="22"/>
                </a:lnTo>
                <a:lnTo>
                  <a:pt x="4735" y="28"/>
                </a:lnTo>
                <a:lnTo>
                  <a:pt x="4711" y="34"/>
                </a:lnTo>
                <a:lnTo>
                  <a:pt x="4688" y="42"/>
                </a:lnTo>
                <a:lnTo>
                  <a:pt x="4666" y="48"/>
                </a:lnTo>
                <a:lnTo>
                  <a:pt x="4649" y="54"/>
                </a:lnTo>
                <a:lnTo>
                  <a:pt x="4637" y="60"/>
                </a:lnTo>
                <a:lnTo>
                  <a:pt x="4626" y="66"/>
                </a:lnTo>
                <a:lnTo>
                  <a:pt x="4614" y="71"/>
                </a:lnTo>
                <a:lnTo>
                  <a:pt x="4599" y="77"/>
                </a:lnTo>
                <a:lnTo>
                  <a:pt x="4583" y="82"/>
                </a:lnTo>
                <a:lnTo>
                  <a:pt x="4568" y="87"/>
                </a:lnTo>
                <a:lnTo>
                  <a:pt x="4554" y="91"/>
                </a:lnTo>
                <a:lnTo>
                  <a:pt x="4542" y="94"/>
                </a:lnTo>
                <a:lnTo>
                  <a:pt x="4532" y="97"/>
                </a:lnTo>
                <a:lnTo>
                  <a:pt x="4524" y="99"/>
                </a:lnTo>
                <a:lnTo>
                  <a:pt x="4514" y="102"/>
                </a:lnTo>
                <a:lnTo>
                  <a:pt x="4501" y="105"/>
                </a:lnTo>
                <a:lnTo>
                  <a:pt x="4488" y="108"/>
                </a:lnTo>
                <a:lnTo>
                  <a:pt x="4474" y="110"/>
                </a:lnTo>
                <a:lnTo>
                  <a:pt x="4461" y="113"/>
                </a:lnTo>
                <a:lnTo>
                  <a:pt x="4448" y="113"/>
                </a:lnTo>
                <a:lnTo>
                  <a:pt x="4436" y="113"/>
                </a:lnTo>
                <a:lnTo>
                  <a:pt x="4424" y="112"/>
                </a:lnTo>
                <a:lnTo>
                  <a:pt x="4411" y="112"/>
                </a:lnTo>
                <a:lnTo>
                  <a:pt x="4397" y="110"/>
                </a:lnTo>
                <a:lnTo>
                  <a:pt x="4383" y="109"/>
                </a:lnTo>
                <a:lnTo>
                  <a:pt x="4370" y="109"/>
                </a:lnTo>
                <a:lnTo>
                  <a:pt x="4358" y="108"/>
                </a:lnTo>
                <a:lnTo>
                  <a:pt x="4348" y="107"/>
                </a:lnTo>
                <a:lnTo>
                  <a:pt x="4341" y="105"/>
                </a:lnTo>
                <a:lnTo>
                  <a:pt x="4335" y="104"/>
                </a:lnTo>
                <a:lnTo>
                  <a:pt x="4327" y="104"/>
                </a:lnTo>
                <a:lnTo>
                  <a:pt x="4317" y="104"/>
                </a:lnTo>
                <a:lnTo>
                  <a:pt x="4308" y="104"/>
                </a:lnTo>
                <a:lnTo>
                  <a:pt x="4297" y="105"/>
                </a:lnTo>
                <a:lnTo>
                  <a:pt x="4289" y="107"/>
                </a:lnTo>
                <a:lnTo>
                  <a:pt x="4281" y="108"/>
                </a:lnTo>
                <a:lnTo>
                  <a:pt x="4275" y="109"/>
                </a:lnTo>
                <a:lnTo>
                  <a:pt x="4267" y="113"/>
                </a:lnTo>
                <a:lnTo>
                  <a:pt x="4255" y="119"/>
                </a:lnTo>
                <a:lnTo>
                  <a:pt x="4238" y="126"/>
                </a:lnTo>
                <a:lnTo>
                  <a:pt x="4220" y="135"/>
                </a:lnTo>
                <a:lnTo>
                  <a:pt x="4201" y="143"/>
                </a:lnTo>
                <a:lnTo>
                  <a:pt x="4182" y="151"/>
                </a:lnTo>
                <a:lnTo>
                  <a:pt x="4166" y="157"/>
                </a:lnTo>
                <a:lnTo>
                  <a:pt x="4151" y="161"/>
                </a:lnTo>
                <a:lnTo>
                  <a:pt x="4139" y="163"/>
                </a:lnTo>
                <a:lnTo>
                  <a:pt x="4124" y="165"/>
                </a:lnTo>
                <a:lnTo>
                  <a:pt x="4109" y="169"/>
                </a:lnTo>
                <a:lnTo>
                  <a:pt x="4094" y="173"/>
                </a:lnTo>
                <a:lnTo>
                  <a:pt x="4079" y="176"/>
                </a:lnTo>
                <a:lnTo>
                  <a:pt x="4064" y="180"/>
                </a:lnTo>
                <a:lnTo>
                  <a:pt x="4053" y="184"/>
                </a:lnTo>
                <a:lnTo>
                  <a:pt x="4045" y="186"/>
                </a:lnTo>
                <a:lnTo>
                  <a:pt x="4035" y="189"/>
                </a:lnTo>
                <a:lnTo>
                  <a:pt x="4020" y="194"/>
                </a:lnTo>
                <a:lnTo>
                  <a:pt x="4002" y="199"/>
                </a:lnTo>
                <a:lnTo>
                  <a:pt x="3983" y="203"/>
                </a:lnTo>
                <a:lnTo>
                  <a:pt x="3962" y="208"/>
                </a:lnTo>
                <a:lnTo>
                  <a:pt x="3943" y="212"/>
                </a:lnTo>
                <a:lnTo>
                  <a:pt x="3927" y="216"/>
                </a:lnTo>
                <a:lnTo>
                  <a:pt x="3914" y="218"/>
                </a:lnTo>
                <a:lnTo>
                  <a:pt x="3907" y="219"/>
                </a:lnTo>
                <a:lnTo>
                  <a:pt x="3899" y="221"/>
                </a:lnTo>
                <a:lnTo>
                  <a:pt x="3888" y="224"/>
                </a:lnTo>
                <a:lnTo>
                  <a:pt x="3875" y="228"/>
                </a:lnTo>
                <a:lnTo>
                  <a:pt x="3861" y="232"/>
                </a:lnTo>
                <a:lnTo>
                  <a:pt x="3846" y="236"/>
                </a:lnTo>
                <a:lnTo>
                  <a:pt x="3831" y="240"/>
                </a:lnTo>
                <a:lnTo>
                  <a:pt x="3814" y="246"/>
                </a:lnTo>
                <a:lnTo>
                  <a:pt x="3799" y="251"/>
                </a:lnTo>
                <a:lnTo>
                  <a:pt x="3782" y="256"/>
                </a:lnTo>
                <a:lnTo>
                  <a:pt x="3767" y="261"/>
                </a:lnTo>
                <a:lnTo>
                  <a:pt x="3753" y="266"/>
                </a:lnTo>
                <a:lnTo>
                  <a:pt x="3740" y="270"/>
                </a:lnTo>
                <a:lnTo>
                  <a:pt x="3729" y="273"/>
                </a:lnTo>
                <a:lnTo>
                  <a:pt x="3720" y="276"/>
                </a:lnTo>
                <a:lnTo>
                  <a:pt x="3713" y="278"/>
                </a:lnTo>
                <a:lnTo>
                  <a:pt x="3699" y="282"/>
                </a:lnTo>
                <a:lnTo>
                  <a:pt x="3679" y="288"/>
                </a:lnTo>
                <a:lnTo>
                  <a:pt x="3655" y="295"/>
                </a:lnTo>
                <a:lnTo>
                  <a:pt x="3629" y="301"/>
                </a:lnTo>
                <a:lnTo>
                  <a:pt x="3602" y="309"/>
                </a:lnTo>
                <a:lnTo>
                  <a:pt x="3578" y="315"/>
                </a:lnTo>
                <a:lnTo>
                  <a:pt x="3554" y="320"/>
                </a:lnTo>
                <a:lnTo>
                  <a:pt x="3537" y="322"/>
                </a:lnTo>
                <a:lnTo>
                  <a:pt x="3527" y="322"/>
                </a:lnTo>
                <a:lnTo>
                  <a:pt x="3517" y="323"/>
                </a:lnTo>
                <a:lnTo>
                  <a:pt x="3503" y="325"/>
                </a:lnTo>
                <a:lnTo>
                  <a:pt x="3488" y="325"/>
                </a:lnTo>
                <a:lnTo>
                  <a:pt x="3473" y="326"/>
                </a:lnTo>
                <a:lnTo>
                  <a:pt x="3457" y="327"/>
                </a:lnTo>
                <a:lnTo>
                  <a:pt x="3439" y="328"/>
                </a:lnTo>
                <a:lnTo>
                  <a:pt x="3423" y="330"/>
                </a:lnTo>
                <a:lnTo>
                  <a:pt x="3405" y="332"/>
                </a:lnTo>
                <a:lnTo>
                  <a:pt x="3388" y="333"/>
                </a:lnTo>
                <a:lnTo>
                  <a:pt x="3373" y="335"/>
                </a:lnTo>
                <a:lnTo>
                  <a:pt x="3359" y="336"/>
                </a:lnTo>
                <a:lnTo>
                  <a:pt x="3347" y="337"/>
                </a:lnTo>
                <a:lnTo>
                  <a:pt x="3337" y="339"/>
                </a:lnTo>
                <a:lnTo>
                  <a:pt x="3329" y="341"/>
                </a:lnTo>
                <a:lnTo>
                  <a:pt x="3323" y="342"/>
                </a:lnTo>
                <a:lnTo>
                  <a:pt x="3313" y="343"/>
                </a:lnTo>
                <a:lnTo>
                  <a:pt x="3301" y="344"/>
                </a:lnTo>
                <a:lnTo>
                  <a:pt x="3289" y="344"/>
                </a:lnTo>
                <a:lnTo>
                  <a:pt x="3276" y="344"/>
                </a:lnTo>
                <a:lnTo>
                  <a:pt x="3260" y="346"/>
                </a:lnTo>
                <a:lnTo>
                  <a:pt x="3246" y="346"/>
                </a:lnTo>
                <a:lnTo>
                  <a:pt x="3232" y="347"/>
                </a:lnTo>
                <a:lnTo>
                  <a:pt x="3218" y="348"/>
                </a:lnTo>
                <a:lnTo>
                  <a:pt x="3202" y="352"/>
                </a:lnTo>
                <a:lnTo>
                  <a:pt x="3180" y="355"/>
                </a:lnTo>
                <a:lnTo>
                  <a:pt x="3155" y="360"/>
                </a:lnTo>
                <a:lnTo>
                  <a:pt x="3129" y="365"/>
                </a:lnTo>
                <a:lnTo>
                  <a:pt x="3102" y="370"/>
                </a:lnTo>
                <a:lnTo>
                  <a:pt x="3077" y="374"/>
                </a:lnTo>
                <a:lnTo>
                  <a:pt x="3056" y="377"/>
                </a:lnTo>
                <a:lnTo>
                  <a:pt x="3039" y="379"/>
                </a:lnTo>
                <a:lnTo>
                  <a:pt x="3032" y="380"/>
                </a:lnTo>
                <a:lnTo>
                  <a:pt x="3023" y="380"/>
                </a:lnTo>
                <a:lnTo>
                  <a:pt x="3011" y="381"/>
                </a:lnTo>
                <a:lnTo>
                  <a:pt x="2998" y="384"/>
                </a:lnTo>
                <a:lnTo>
                  <a:pt x="2985" y="385"/>
                </a:lnTo>
                <a:lnTo>
                  <a:pt x="2970" y="387"/>
                </a:lnTo>
                <a:lnTo>
                  <a:pt x="2956" y="390"/>
                </a:lnTo>
                <a:lnTo>
                  <a:pt x="2941" y="392"/>
                </a:lnTo>
                <a:lnTo>
                  <a:pt x="2925" y="395"/>
                </a:lnTo>
                <a:lnTo>
                  <a:pt x="2910" y="397"/>
                </a:lnTo>
                <a:lnTo>
                  <a:pt x="2897" y="399"/>
                </a:lnTo>
                <a:lnTo>
                  <a:pt x="2884" y="403"/>
                </a:lnTo>
                <a:lnTo>
                  <a:pt x="2872" y="406"/>
                </a:lnTo>
                <a:lnTo>
                  <a:pt x="2863" y="408"/>
                </a:lnTo>
                <a:lnTo>
                  <a:pt x="2855" y="410"/>
                </a:lnTo>
                <a:lnTo>
                  <a:pt x="2849" y="413"/>
                </a:lnTo>
                <a:lnTo>
                  <a:pt x="2836" y="419"/>
                </a:lnTo>
                <a:lnTo>
                  <a:pt x="2818" y="426"/>
                </a:lnTo>
                <a:lnTo>
                  <a:pt x="2796" y="435"/>
                </a:lnTo>
                <a:lnTo>
                  <a:pt x="2771" y="445"/>
                </a:lnTo>
                <a:lnTo>
                  <a:pt x="2747" y="455"/>
                </a:lnTo>
                <a:lnTo>
                  <a:pt x="2723" y="463"/>
                </a:lnTo>
                <a:lnTo>
                  <a:pt x="2703" y="472"/>
                </a:lnTo>
                <a:lnTo>
                  <a:pt x="2689" y="477"/>
                </a:lnTo>
                <a:lnTo>
                  <a:pt x="2677" y="480"/>
                </a:lnTo>
                <a:lnTo>
                  <a:pt x="2662" y="484"/>
                </a:lnTo>
                <a:lnTo>
                  <a:pt x="2647" y="486"/>
                </a:lnTo>
                <a:lnTo>
                  <a:pt x="2630" y="489"/>
                </a:lnTo>
                <a:lnTo>
                  <a:pt x="2614" y="491"/>
                </a:lnTo>
                <a:lnTo>
                  <a:pt x="2598" y="494"/>
                </a:lnTo>
                <a:lnTo>
                  <a:pt x="2584" y="498"/>
                </a:lnTo>
                <a:lnTo>
                  <a:pt x="2573" y="501"/>
                </a:lnTo>
                <a:lnTo>
                  <a:pt x="2567" y="504"/>
                </a:lnTo>
                <a:lnTo>
                  <a:pt x="2557" y="507"/>
                </a:lnTo>
                <a:lnTo>
                  <a:pt x="2547" y="512"/>
                </a:lnTo>
                <a:lnTo>
                  <a:pt x="2535" y="517"/>
                </a:lnTo>
                <a:lnTo>
                  <a:pt x="2522" y="522"/>
                </a:lnTo>
                <a:lnTo>
                  <a:pt x="2508" y="528"/>
                </a:lnTo>
                <a:lnTo>
                  <a:pt x="2493" y="533"/>
                </a:lnTo>
                <a:lnTo>
                  <a:pt x="2477" y="539"/>
                </a:lnTo>
                <a:lnTo>
                  <a:pt x="2462" y="547"/>
                </a:lnTo>
                <a:lnTo>
                  <a:pt x="2446" y="553"/>
                </a:lnTo>
                <a:lnTo>
                  <a:pt x="2430" y="559"/>
                </a:lnTo>
                <a:lnTo>
                  <a:pt x="2416" y="564"/>
                </a:lnTo>
                <a:lnTo>
                  <a:pt x="2402" y="570"/>
                </a:lnTo>
                <a:lnTo>
                  <a:pt x="2389" y="575"/>
                </a:lnTo>
                <a:lnTo>
                  <a:pt x="2377" y="578"/>
                </a:lnTo>
                <a:lnTo>
                  <a:pt x="2368" y="582"/>
                </a:lnTo>
                <a:lnTo>
                  <a:pt x="2359" y="586"/>
                </a:lnTo>
                <a:lnTo>
                  <a:pt x="2348" y="589"/>
                </a:lnTo>
                <a:lnTo>
                  <a:pt x="2335" y="593"/>
                </a:lnTo>
                <a:lnTo>
                  <a:pt x="2323" y="597"/>
                </a:lnTo>
                <a:lnTo>
                  <a:pt x="2309" y="600"/>
                </a:lnTo>
                <a:lnTo>
                  <a:pt x="2295" y="604"/>
                </a:lnTo>
                <a:lnTo>
                  <a:pt x="2281" y="608"/>
                </a:lnTo>
                <a:lnTo>
                  <a:pt x="2266" y="611"/>
                </a:lnTo>
                <a:lnTo>
                  <a:pt x="2252" y="615"/>
                </a:lnTo>
                <a:lnTo>
                  <a:pt x="2238" y="619"/>
                </a:lnTo>
                <a:lnTo>
                  <a:pt x="2225" y="622"/>
                </a:lnTo>
                <a:lnTo>
                  <a:pt x="2212" y="625"/>
                </a:lnTo>
                <a:lnTo>
                  <a:pt x="2199" y="627"/>
                </a:lnTo>
                <a:lnTo>
                  <a:pt x="2188" y="630"/>
                </a:lnTo>
                <a:lnTo>
                  <a:pt x="2179" y="631"/>
                </a:lnTo>
                <a:lnTo>
                  <a:pt x="2170" y="632"/>
                </a:lnTo>
                <a:lnTo>
                  <a:pt x="2162" y="634"/>
                </a:lnTo>
                <a:lnTo>
                  <a:pt x="2152" y="635"/>
                </a:lnTo>
                <a:lnTo>
                  <a:pt x="2140" y="635"/>
                </a:lnTo>
                <a:lnTo>
                  <a:pt x="2126" y="636"/>
                </a:lnTo>
                <a:lnTo>
                  <a:pt x="2112" y="637"/>
                </a:lnTo>
                <a:lnTo>
                  <a:pt x="2096" y="638"/>
                </a:lnTo>
                <a:lnTo>
                  <a:pt x="2081" y="640"/>
                </a:lnTo>
                <a:lnTo>
                  <a:pt x="2065" y="640"/>
                </a:lnTo>
                <a:lnTo>
                  <a:pt x="2049" y="641"/>
                </a:lnTo>
                <a:lnTo>
                  <a:pt x="2034" y="642"/>
                </a:lnTo>
                <a:lnTo>
                  <a:pt x="2020" y="642"/>
                </a:lnTo>
                <a:lnTo>
                  <a:pt x="2006" y="643"/>
                </a:lnTo>
                <a:lnTo>
                  <a:pt x="1994" y="643"/>
                </a:lnTo>
                <a:lnTo>
                  <a:pt x="1984" y="643"/>
                </a:lnTo>
                <a:lnTo>
                  <a:pt x="1975" y="643"/>
                </a:lnTo>
                <a:lnTo>
                  <a:pt x="1968" y="643"/>
                </a:lnTo>
                <a:lnTo>
                  <a:pt x="1955" y="643"/>
                </a:lnTo>
                <a:lnTo>
                  <a:pt x="1939" y="643"/>
                </a:lnTo>
                <a:lnTo>
                  <a:pt x="1920" y="642"/>
                </a:lnTo>
                <a:lnTo>
                  <a:pt x="1900" y="642"/>
                </a:lnTo>
                <a:lnTo>
                  <a:pt x="1880" y="641"/>
                </a:lnTo>
                <a:lnTo>
                  <a:pt x="1862" y="640"/>
                </a:lnTo>
                <a:lnTo>
                  <a:pt x="1847" y="637"/>
                </a:lnTo>
                <a:lnTo>
                  <a:pt x="1835" y="634"/>
                </a:lnTo>
                <a:lnTo>
                  <a:pt x="1820" y="641"/>
                </a:lnTo>
                <a:lnTo>
                  <a:pt x="1803" y="648"/>
                </a:lnTo>
                <a:lnTo>
                  <a:pt x="1783" y="656"/>
                </a:lnTo>
                <a:lnTo>
                  <a:pt x="1763" y="662"/>
                </a:lnTo>
                <a:lnTo>
                  <a:pt x="1744" y="667"/>
                </a:lnTo>
                <a:lnTo>
                  <a:pt x="1728" y="670"/>
                </a:lnTo>
                <a:lnTo>
                  <a:pt x="1718" y="673"/>
                </a:lnTo>
                <a:lnTo>
                  <a:pt x="1714" y="674"/>
                </a:lnTo>
                <a:lnTo>
                  <a:pt x="1711" y="674"/>
                </a:lnTo>
                <a:lnTo>
                  <a:pt x="1701" y="674"/>
                </a:lnTo>
                <a:lnTo>
                  <a:pt x="1686" y="674"/>
                </a:lnTo>
                <a:lnTo>
                  <a:pt x="1670" y="674"/>
                </a:lnTo>
                <a:lnTo>
                  <a:pt x="1650" y="675"/>
                </a:lnTo>
                <a:lnTo>
                  <a:pt x="1630" y="676"/>
                </a:lnTo>
                <a:lnTo>
                  <a:pt x="1612" y="678"/>
                </a:lnTo>
                <a:lnTo>
                  <a:pt x="1596" y="681"/>
                </a:lnTo>
                <a:lnTo>
                  <a:pt x="1583" y="685"/>
                </a:lnTo>
                <a:lnTo>
                  <a:pt x="1573" y="687"/>
                </a:lnTo>
                <a:lnTo>
                  <a:pt x="1565" y="690"/>
                </a:lnTo>
                <a:lnTo>
                  <a:pt x="1558" y="692"/>
                </a:lnTo>
                <a:lnTo>
                  <a:pt x="1551" y="695"/>
                </a:lnTo>
                <a:lnTo>
                  <a:pt x="1543" y="697"/>
                </a:lnTo>
                <a:lnTo>
                  <a:pt x="1534" y="700"/>
                </a:lnTo>
                <a:lnTo>
                  <a:pt x="1523" y="701"/>
                </a:lnTo>
                <a:lnTo>
                  <a:pt x="1516" y="702"/>
                </a:lnTo>
                <a:lnTo>
                  <a:pt x="1506" y="703"/>
                </a:lnTo>
                <a:lnTo>
                  <a:pt x="1494" y="705"/>
                </a:lnTo>
                <a:lnTo>
                  <a:pt x="1483" y="707"/>
                </a:lnTo>
                <a:lnTo>
                  <a:pt x="1469" y="709"/>
                </a:lnTo>
                <a:lnTo>
                  <a:pt x="1453" y="713"/>
                </a:lnTo>
                <a:lnTo>
                  <a:pt x="1437" y="717"/>
                </a:lnTo>
                <a:lnTo>
                  <a:pt x="1420" y="721"/>
                </a:lnTo>
                <a:lnTo>
                  <a:pt x="1403" y="725"/>
                </a:lnTo>
                <a:lnTo>
                  <a:pt x="1385" y="730"/>
                </a:lnTo>
                <a:lnTo>
                  <a:pt x="1366" y="736"/>
                </a:lnTo>
                <a:lnTo>
                  <a:pt x="1348" y="743"/>
                </a:lnTo>
                <a:lnTo>
                  <a:pt x="1329" y="749"/>
                </a:lnTo>
                <a:lnTo>
                  <a:pt x="1311" y="756"/>
                </a:lnTo>
                <a:lnTo>
                  <a:pt x="1293" y="763"/>
                </a:lnTo>
                <a:lnTo>
                  <a:pt x="1276" y="772"/>
                </a:lnTo>
                <a:lnTo>
                  <a:pt x="1259" y="779"/>
                </a:lnTo>
                <a:lnTo>
                  <a:pt x="1242" y="787"/>
                </a:lnTo>
                <a:lnTo>
                  <a:pt x="1224" y="794"/>
                </a:lnTo>
                <a:lnTo>
                  <a:pt x="1206" y="799"/>
                </a:lnTo>
                <a:lnTo>
                  <a:pt x="1190" y="805"/>
                </a:lnTo>
                <a:lnTo>
                  <a:pt x="1172" y="810"/>
                </a:lnTo>
                <a:lnTo>
                  <a:pt x="1156" y="814"/>
                </a:lnTo>
                <a:lnTo>
                  <a:pt x="1139" y="817"/>
                </a:lnTo>
                <a:lnTo>
                  <a:pt x="1124" y="821"/>
                </a:lnTo>
                <a:lnTo>
                  <a:pt x="1110" y="823"/>
                </a:lnTo>
                <a:lnTo>
                  <a:pt x="1097" y="826"/>
                </a:lnTo>
                <a:lnTo>
                  <a:pt x="1084" y="828"/>
                </a:lnTo>
                <a:lnTo>
                  <a:pt x="1074" y="830"/>
                </a:lnTo>
                <a:lnTo>
                  <a:pt x="1063" y="831"/>
                </a:lnTo>
                <a:lnTo>
                  <a:pt x="1055" y="832"/>
                </a:lnTo>
                <a:lnTo>
                  <a:pt x="1049" y="833"/>
                </a:lnTo>
                <a:lnTo>
                  <a:pt x="1036" y="836"/>
                </a:lnTo>
                <a:lnTo>
                  <a:pt x="1022" y="838"/>
                </a:lnTo>
                <a:lnTo>
                  <a:pt x="1007" y="841"/>
                </a:lnTo>
                <a:lnTo>
                  <a:pt x="991" y="844"/>
                </a:lnTo>
                <a:lnTo>
                  <a:pt x="976" y="849"/>
                </a:lnTo>
                <a:lnTo>
                  <a:pt x="961" y="854"/>
                </a:lnTo>
                <a:lnTo>
                  <a:pt x="948" y="860"/>
                </a:lnTo>
                <a:lnTo>
                  <a:pt x="937" y="868"/>
                </a:lnTo>
                <a:lnTo>
                  <a:pt x="923" y="874"/>
                </a:lnTo>
                <a:lnTo>
                  <a:pt x="902" y="877"/>
                </a:lnTo>
                <a:lnTo>
                  <a:pt x="877" y="879"/>
                </a:lnTo>
                <a:lnTo>
                  <a:pt x="849" y="877"/>
                </a:lnTo>
                <a:lnTo>
                  <a:pt x="821" y="875"/>
                </a:lnTo>
                <a:lnTo>
                  <a:pt x="794" y="872"/>
                </a:lnTo>
                <a:lnTo>
                  <a:pt x="773" y="871"/>
                </a:lnTo>
                <a:lnTo>
                  <a:pt x="757" y="869"/>
                </a:lnTo>
                <a:lnTo>
                  <a:pt x="744" y="869"/>
                </a:lnTo>
                <a:lnTo>
                  <a:pt x="727" y="870"/>
                </a:lnTo>
                <a:lnTo>
                  <a:pt x="707" y="871"/>
                </a:lnTo>
                <a:lnTo>
                  <a:pt x="686" y="875"/>
                </a:lnTo>
                <a:lnTo>
                  <a:pt x="663" y="877"/>
                </a:lnTo>
                <a:lnTo>
                  <a:pt x="641" y="880"/>
                </a:lnTo>
                <a:lnTo>
                  <a:pt x="621" y="882"/>
                </a:lnTo>
                <a:lnTo>
                  <a:pt x="605" y="882"/>
                </a:lnTo>
                <a:lnTo>
                  <a:pt x="596" y="882"/>
                </a:lnTo>
                <a:lnTo>
                  <a:pt x="587" y="883"/>
                </a:lnTo>
                <a:lnTo>
                  <a:pt x="576" y="885"/>
                </a:lnTo>
                <a:lnTo>
                  <a:pt x="563" y="887"/>
                </a:lnTo>
                <a:lnTo>
                  <a:pt x="552" y="891"/>
                </a:lnTo>
                <a:lnTo>
                  <a:pt x="538" y="893"/>
                </a:lnTo>
                <a:lnTo>
                  <a:pt x="525" y="897"/>
                </a:lnTo>
                <a:lnTo>
                  <a:pt x="510" y="901"/>
                </a:lnTo>
                <a:lnTo>
                  <a:pt x="495" y="904"/>
                </a:lnTo>
                <a:lnTo>
                  <a:pt x="481" y="907"/>
                </a:lnTo>
                <a:lnTo>
                  <a:pt x="467" y="910"/>
                </a:lnTo>
                <a:lnTo>
                  <a:pt x="454" y="913"/>
                </a:lnTo>
                <a:lnTo>
                  <a:pt x="441" y="915"/>
                </a:lnTo>
                <a:lnTo>
                  <a:pt x="429" y="917"/>
                </a:lnTo>
                <a:lnTo>
                  <a:pt x="418" y="918"/>
                </a:lnTo>
                <a:lnTo>
                  <a:pt x="408" y="918"/>
                </a:lnTo>
                <a:lnTo>
                  <a:pt x="398" y="918"/>
                </a:lnTo>
                <a:lnTo>
                  <a:pt x="387" y="917"/>
                </a:lnTo>
                <a:lnTo>
                  <a:pt x="374" y="918"/>
                </a:lnTo>
                <a:lnTo>
                  <a:pt x="361" y="918"/>
                </a:lnTo>
                <a:lnTo>
                  <a:pt x="346" y="919"/>
                </a:lnTo>
                <a:lnTo>
                  <a:pt x="331" y="920"/>
                </a:lnTo>
                <a:lnTo>
                  <a:pt x="315" y="923"/>
                </a:lnTo>
                <a:lnTo>
                  <a:pt x="300" y="925"/>
                </a:lnTo>
                <a:lnTo>
                  <a:pt x="284" y="929"/>
                </a:lnTo>
                <a:lnTo>
                  <a:pt x="267" y="933"/>
                </a:lnTo>
                <a:lnTo>
                  <a:pt x="252" y="937"/>
                </a:lnTo>
                <a:lnTo>
                  <a:pt x="237" y="944"/>
                </a:lnTo>
                <a:lnTo>
                  <a:pt x="221" y="950"/>
                </a:lnTo>
                <a:lnTo>
                  <a:pt x="207" y="956"/>
                </a:lnTo>
                <a:lnTo>
                  <a:pt x="193" y="964"/>
                </a:lnTo>
                <a:lnTo>
                  <a:pt x="181" y="973"/>
                </a:lnTo>
                <a:lnTo>
                  <a:pt x="151" y="972"/>
                </a:lnTo>
                <a:lnTo>
                  <a:pt x="130" y="984"/>
                </a:lnTo>
                <a:lnTo>
                  <a:pt x="113" y="983"/>
                </a:lnTo>
                <a:lnTo>
                  <a:pt x="112" y="984"/>
                </a:lnTo>
                <a:lnTo>
                  <a:pt x="108" y="986"/>
                </a:lnTo>
                <a:lnTo>
                  <a:pt x="103" y="990"/>
                </a:lnTo>
                <a:lnTo>
                  <a:pt x="97" y="994"/>
                </a:lnTo>
                <a:lnTo>
                  <a:pt x="88" y="997"/>
                </a:lnTo>
                <a:lnTo>
                  <a:pt x="81" y="1000"/>
                </a:lnTo>
                <a:lnTo>
                  <a:pt x="73" y="1001"/>
                </a:lnTo>
                <a:lnTo>
                  <a:pt x="66" y="1001"/>
                </a:lnTo>
                <a:lnTo>
                  <a:pt x="59" y="1000"/>
                </a:lnTo>
                <a:lnTo>
                  <a:pt x="51" y="1001"/>
                </a:lnTo>
                <a:lnTo>
                  <a:pt x="41" y="1002"/>
                </a:lnTo>
                <a:lnTo>
                  <a:pt x="33" y="1004"/>
                </a:lnTo>
                <a:lnTo>
                  <a:pt x="24" y="1005"/>
                </a:lnTo>
                <a:lnTo>
                  <a:pt x="16" y="1006"/>
                </a:lnTo>
                <a:lnTo>
                  <a:pt x="7" y="1006"/>
                </a:lnTo>
                <a:lnTo>
                  <a:pt x="0" y="1005"/>
                </a:lnTo>
                <a:lnTo>
                  <a:pt x="0" y="1042"/>
                </a:lnTo>
                <a:lnTo>
                  <a:pt x="0" y="1071"/>
                </a:lnTo>
                <a:lnTo>
                  <a:pt x="4" y="1097"/>
                </a:lnTo>
                <a:lnTo>
                  <a:pt x="16" y="1122"/>
                </a:lnTo>
                <a:lnTo>
                  <a:pt x="24" y="1135"/>
                </a:lnTo>
                <a:lnTo>
                  <a:pt x="32" y="1143"/>
                </a:lnTo>
                <a:lnTo>
                  <a:pt x="39" y="1153"/>
                </a:lnTo>
                <a:lnTo>
                  <a:pt x="45" y="1164"/>
                </a:lnTo>
                <a:lnTo>
                  <a:pt x="51" y="1178"/>
                </a:lnTo>
                <a:lnTo>
                  <a:pt x="57" y="1197"/>
                </a:lnTo>
                <a:lnTo>
                  <a:pt x="61" y="1223"/>
                </a:lnTo>
                <a:lnTo>
                  <a:pt x="66" y="1257"/>
                </a:lnTo>
                <a:lnTo>
                  <a:pt x="73" y="1323"/>
                </a:lnTo>
                <a:lnTo>
                  <a:pt x="77" y="1368"/>
                </a:lnTo>
                <a:lnTo>
                  <a:pt x="79" y="1396"/>
                </a:lnTo>
                <a:lnTo>
                  <a:pt x="84" y="1415"/>
                </a:lnTo>
                <a:lnTo>
                  <a:pt x="88" y="1440"/>
                </a:lnTo>
                <a:lnTo>
                  <a:pt x="93" y="1474"/>
                </a:lnTo>
                <a:lnTo>
                  <a:pt x="100" y="1512"/>
                </a:lnTo>
                <a:lnTo>
                  <a:pt x="113" y="1549"/>
                </a:lnTo>
                <a:lnTo>
                  <a:pt x="126" y="1586"/>
                </a:lnTo>
                <a:lnTo>
                  <a:pt x="133" y="1625"/>
                </a:lnTo>
                <a:lnTo>
                  <a:pt x="134" y="1667"/>
                </a:lnTo>
                <a:lnTo>
                  <a:pt x="134" y="1704"/>
                </a:lnTo>
                <a:lnTo>
                  <a:pt x="134" y="1745"/>
                </a:lnTo>
                <a:lnTo>
                  <a:pt x="137" y="1790"/>
                </a:lnTo>
                <a:lnTo>
                  <a:pt x="144" y="1836"/>
                </a:lnTo>
                <a:lnTo>
                  <a:pt x="155" y="1871"/>
                </a:lnTo>
                <a:lnTo>
                  <a:pt x="162" y="1885"/>
                </a:lnTo>
                <a:lnTo>
                  <a:pt x="168" y="1898"/>
                </a:lnTo>
                <a:lnTo>
                  <a:pt x="173" y="1913"/>
                </a:lnTo>
                <a:lnTo>
                  <a:pt x="179" y="1929"/>
                </a:lnTo>
                <a:lnTo>
                  <a:pt x="185" y="1950"/>
                </a:lnTo>
                <a:lnTo>
                  <a:pt x="193" y="1975"/>
                </a:lnTo>
                <a:lnTo>
                  <a:pt x="201" y="2007"/>
                </a:lnTo>
                <a:lnTo>
                  <a:pt x="213" y="2049"/>
                </a:lnTo>
                <a:lnTo>
                  <a:pt x="225" y="2092"/>
                </a:lnTo>
                <a:lnTo>
                  <a:pt x="237" y="2131"/>
                </a:lnTo>
                <a:lnTo>
                  <a:pt x="248" y="2164"/>
                </a:lnTo>
                <a:lnTo>
                  <a:pt x="258" y="2195"/>
                </a:lnTo>
                <a:lnTo>
                  <a:pt x="267" y="2222"/>
                </a:lnTo>
                <a:lnTo>
                  <a:pt x="274" y="2246"/>
                </a:lnTo>
                <a:lnTo>
                  <a:pt x="279" y="2269"/>
                </a:lnTo>
                <a:lnTo>
                  <a:pt x="281" y="2293"/>
                </a:lnTo>
                <a:lnTo>
                  <a:pt x="281" y="2328"/>
                </a:lnTo>
                <a:lnTo>
                  <a:pt x="277" y="2351"/>
                </a:lnTo>
                <a:lnTo>
                  <a:pt x="272" y="2370"/>
                </a:lnTo>
                <a:lnTo>
                  <a:pt x="268" y="2389"/>
                </a:lnTo>
                <a:lnTo>
                  <a:pt x="273" y="2408"/>
                </a:lnTo>
                <a:lnTo>
                  <a:pt x="279" y="2429"/>
                </a:lnTo>
                <a:lnTo>
                  <a:pt x="285" y="2451"/>
                </a:lnTo>
                <a:lnTo>
                  <a:pt x="293" y="2474"/>
                </a:lnTo>
                <a:lnTo>
                  <a:pt x="300" y="2497"/>
                </a:lnTo>
                <a:lnTo>
                  <a:pt x="308" y="2521"/>
                </a:lnTo>
                <a:lnTo>
                  <a:pt x="316" y="2543"/>
                </a:lnTo>
                <a:lnTo>
                  <a:pt x="325" y="2563"/>
                </a:lnTo>
                <a:lnTo>
                  <a:pt x="339" y="2598"/>
                </a:lnTo>
                <a:lnTo>
                  <a:pt x="349" y="2628"/>
                </a:lnTo>
                <a:lnTo>
                  <a:pt x="355" y="2660"/>
                </a:lnTo>
                <a:lnTo>
                  <a:pt x="359" y="2704"/>
                </a:lnTo>
                <a:lnTo>
                  <a:pt x="361" y="2733"/>
                </a:lnTo>
                <a:lnTo>
                  <a:pt x="365" y="2764"/>
                </a:lnTo>
                <a:lnTo>
                  <a:pt x="371" y="2800"/>
                </a:lnTo>
                <a:lnTo>
                  <a:pt x="376" y="2836"/>
                </a:lnTo>
                <a:lnTo>
                  <a:pt x="383" y="2872"/>
                </a:lnTo>
                <a:lnTo>
                  <a:pt x="391" y="2909"/>
                </a:lnTo>
                <a:lnTo>
                  <a:pt x="399" y="2943"/>
                </a:lnTo>
                <a:lnTo>
                  <a:pt x="407" y="2974"/>
                </a:lnTo>
                <a:lnTo>
                  <a:pt x="419" y="3030"/>
                </a:lnTo>
                <a:lnTo>
                  <a:pt x="425" y="3083"/>
                </a:lnTo>
                <a:lnTo>
                  <a:pt x="426" y="3133"/>
                </a:lnTo>
                <a:lnTo>
                  <a:pt x="421" y="3179"/>
                </a:lnTo>
                <a:lnTo>
                  <a:pt x="415" y="3220"/>
                </a:lnTo>
                <a:lnTo>
                  <a:pt x="411" y="3257"/>
                </a:lnTo>
                <a:lnTo>
                  <a:pt x="407" y="3288"/>
                </a:lnTo>
                <a:lnTo>
                  <a:pt x="403" y="3310"/>
                </a:lnTo>
                <a:lnTo>
                  <a:pt x="409" y="3324"/>
                </a:lnTo>
                <a:lnTo>
                  <a:pt x="416" y="3340"/>
                </a:lnTo>
                <a:lnTo>
                  <a:pt x="423" y="3359"/>
                </a:lnTo>
                <a:lnTo>
                  <a:pt x="431" y="3377"/>
                </a:lnTo>
                <a:lnTo>
                  <a:pt x="438" y="3395"/>
                </a:lnTo>
                <a:lnTo>
                  <a:pt x="445" y="3415"/>
                </a:lnTo>
                <a:lnTo>
                  <a:pt x="452" y="3436"/>
                </a:lnTo>
                <a:lnTo>
                  <a:pt x="460" y="3456"/>
                </a:lnTo>
                <a:lnTo>
                  <a:pt x="470" y="3503"/>
                </a:lnTo>
                <a:lnTo>
                  <a:pt x="472" y="3560"/>
                </a:lnTo>
                <a:lnTo>
                  <a:pt x="468" y="3617"/>
                </a:lnTo>
                <a:lnTo>
                  <a:pt x="467" y="3665"/>
                </a:lnTo>
                <a:lnTo>
                  <a:pt x="466" y="3719"/>
                </a:lnTo>
                <a:lnTo>
                  <a:pt x="461" y="3786"/>
                </a:lnTo>
                <a:lnTo>
                  <a:pt x="460" y="3851"/>
                </a:lnTo>
                <a:lnTo>
                  <a:pt x="466" y="3894"/>
                </a:lnTo>
                <a:lnTo>
                  <a:pt x="473" y="3910"/>
                </a:lnTo>
                <a:lnTo>
                  <a:pt x="481" y="3933"/>
                </a:lnTo>
                <a:lnTo>
                  <a:pt x="492" y="3959"/>
                </a:lnTo>
                <a:lnTo>
                  <a:pt x="502" y="3989"/>
                </a:lnTo>
                <a:lnTo>
                  <a:pt x="512" y="4018"/>
                </a:lnTo>
                <a:lnTo>
                  <a:pt x="520" y="4046"/>
                </a:lnTo>
                <a:lnTo>
                  <a:pt x="527" y="4072"/>
                </a:lnTo>
                <a:lnTo>
                  <a:pt x="530" y="4094"/>
                </a:lnTo>
                <a:lnTo>
                  <a:pt x="530" y="4141"/>
                </a:lnTo>
                <a:lnTo>
                  <a:pt x="529" y="4198"/>
                </a:lnTo>
                <a:lnTo>
                  <a:pt x="533" y="4253"/>
                </a:lnTo>
                <a:lnTo>
                  <a:pt x="547" y="4294"/>
                </a:lnTo>
                <a:lnTo>
                  <a:pt x="559" y="4308"/>
                </a:lnTo>
                <a:lnTo>
                  <a:pt x="569" y="4326"/>
                </a:lnTo>
                <a:lnTo>
                  <a:pt x="581" y="4343"/>
                </a:lnTo>
                <a:lnTo>
                  <a:pt x="592" y="4362"/>
                </a:lnTo>
                <a:lnTo>
                  <a:pt x="601" y="4383"/>
                </a:lnTo>
                <a:lnTo>
                  <a:pt x="609" y="4406"/>
                </a:lnTo>
                <a:lnTo>
                  <a:pt x="616" y="4431"/>
                </a:lnTo>
                <a:lnTo>
                  <a:pt x="621" y="4458"/>
                </a:lnTo>
                <a:lnTo>
                  <a:pt x="622" y="4517"/>
                </a:lnTo>
                <a:lnTo>
                  <a:pt x="616" y="4576"/>
                </a:lnTo>
                <a:lnTo>
                  <a:pt x="607" y="4625"/>
                </a:lnTo>
                <a:lnTo>
                  <a:pt x="600" y="4656"/>
                </a:lnTo>
                <a:lnTo>
                  <a:pt x="610" y="4678"/>
                </a:lnTo>
                <a:lnTo>
                  <a:pt x="620" y="4703"/>
                </a:lnTo>
                <a:lnTo>
                  <a:pt x="628" y="4729"/>
                </a:lnTo>
                <a:lnTo>
                  <a:pt x="635" y="4754"/>
                </a:lnTo>
                <a:lnTo>
                  <a:pt x="641" y="4778"/>
                </a:lnTo>
                <a:lnTo>
                  <a:pt x="644" y="4796"/>
                </a:lnTo>
                <a:lnTo>
                  <a:pt x="647" y="4808"/>
                </a:lnTo>
                <a:lnTo>
                  <a:pt x="648" y="4813"/>
                </a:lnTo>
                <a:lnTo>
                  <a:pt x="646" y="4827"/>
                </a:lnTo>
                <a:lnTo>
                  <a:pt x="641" y="4861"/>
                </a:lnTo>
                <a:lnTo>
                  <a:pt x="642" y="4906"/>
                </a:lnTo>
                <a:lnTo>
                  <a:pt x="655" y="4955"/>
                </a:lnTo>
                <a:lnTo>
                  <a:pt x="662" y="4976"/>
                </a:lnTo>
                <a:lnTo>
                  <a:pt x="663" y="4992"/>
                </a:lnTo>
                <a:lnTo>
                  <a:pt x="661" y="5004"/>
                </a:lnTo>
                <a:lnTo>
                  <a:pt x="657" y="5015"/>
                </a:lnTo>
                <a:lnTo>
                  <a:pt x="654" y="5026"/>
                </a:lnTo>
                <a:lnTo>
                  <a:pt x="652" y="5039"/>
                </a:lnTo>
                <a:lnTo>
                  <a:pt x="655" y="5053"/>
                </a:lnTo>
                <a:lnTo>
                  <a:pt x="664" y="5073"/>
                </a:lnTo>
                <a:lnTo>
                  <a:pt x="677" y="5095"/>
                </a:lnTo>
                <a:lnTo>
                  <a:pt x="690" y="5118"/>
                </a:lnTo>
                <a:lnTo>
                  <a:pt x="702" y="5140"/>
                </a:lnTo>
                <a:lnTo>
                  <a:pt x="712" y="5162"/>
                </a:lnTo>
                <a:lnTo>
                  <a:pt x="719" y="5185"/>
                </a:lnTo>
                <a:lnTo>
                  <a:pt x="724" y="5205"/>
                </a:lnTo>
                <a:lnTo>
                  <a:pt x="726" y="5225"/>
                </a:lnTo>
                <a:lnTo>
                  <a:pt x="723" y="5242"/>
                </a:lnTo>
                <a:lnTo>
                  <a:pt x="719" y="5258"/>
                </a:lnTo>
                <a:lnTo>
                  <a:pt x="715" y="5274"/>
                </a:lnTo>
                <a:lnTo>
                  <a:pt x="712" y="5289"/>
                </a:lnTo>
                <a:lnTo>
                  <a:pt x="709" y="5303"/>
                </a:lnTo>
                <a:lnTo>
                  <a:pt x="710" y="5318"/>
                </a:lnTo>
                <a:lnTo>
                  <a:pt x="713" y="5332"/>
                </a:lnTo>
                <a:lnTo>
                  <a:pt x="720" y="5345"/>
                </a:lnTo>
                <a:lnTo>
                  <a:pt x="731" y="5357"/>
                </a:lnTo>
                <a:lnTo>
                  <a:pt x="742" y="5371"/>
                </a:lnTo>
                <a:lnTo>
                  <a:pt x="749" y="5387"/>
                </a:lnTo>
                <a:lnTo>
                  <a:pt x="751" y="5405"/>
                </a:lnTo>
                <a:lnTo>
                  <a:pt x="751" y="5423"/>
                </a:lnTo>
                <a:lnTo>
                  <a:pt x="749" y="5443"/>
                </a:lnTo>
                <a:lnTo>
                  <a:pt x="746" y="5463"/>
                </a:lnTo>
                <a:lnTo>
                  <a:pt x="742" y="5481"/>
                </a:lnTo>
                <a:lnTo>
                  <a:pt x="739" y="5498"/>
                </a:lnTo>
                <a:lnTo>
                  <a:pt x="737" y="5519"/>
                </a:lnTo>
                <a:lnTo>
                  <a:pt x="737" y="5547"/>
                </a:lnTo>
                <a:lnTo>
                  <a:pt x="741" y="5583"/>
                </a:lnTo>
                <a:lnTo>
                  <a:pt x="746" y="5622"/>
                </a:lnTo>
                <a:lnTo>
                  <a:pt x="753" y="5662"/>
                </a:lnTo>
                <a:lnTo>
                  <a:pt x="761" y="5704"/>
                </a:lnTo>
                <a:lnTo>
                  <a:pt x="771" y="5743"/>
                </a:lnTo>
                <a:lnTo>
                  <a:pt x="782" y="5779"/>
                </a:lnTo>
                <a:lnTo>
                  <a:pt x="794" y="5813"/>
                </a:lnTo>
                <a:lnTo>
                  <a:pt x="807" y="5849"/>
                </a:lnTo>
                <a:lnTo>
                  <a:pt x="820" y="5884"/>
                </a:lnTo>
                <a:lnTo>
                  <a:pt x="831" y="5921"/>
                </a:lnTo>
                <a:lnTo>
                  <a:pt x="844" y="5959"/>
                </a:lnTo>
                <a:lnTo>
                  <a:pt x="856" y="5995"/>
                </a:lnTo>
                <a:lnTo>
                  <a:pt x="868" y="6030"/>
                </a:lnTo>
                <a:lnTo>
                  <a:pt x="877" y="6064"/>
                </a:lnTo>
                <a:lnTo>
                  <a:pt x="873" y="6115"/>
                </a:lnTo>
                <a:lnTo>
                  <a:pt x="866" y="6186"/>
                </a:lnTo>
                <a:lnTo>
                  <a:pt x="858" y="6258"/>
                </a:lnTo>
                <a:lnTo>
                  <a:pt x="857" y="6312"/>
                </a:lnTo>
                <a:lnTo>
                  <a:pt x="858" y="6333"/>
                </a:lnTo>
                <a:lnTo>
                  <a:pt x="861" y="6357"/>
                </a:lnTo>
                <a:lnTo>
                  <a:pt x="864" y="6383"/>
                </a:lnTo>
                <a:lnTo>
                  <a:pt x="870" y="6410"/>
                </a:lnTo>
                <a:lnTo>
                  <a:pt x="875" y="6437"/>
                </a:lnTo>
                <a:lnTo>
                  <a:pt x="882" y="6464"/>
                </a:lnTo>
                <a:lnTo>
                  <a:pt x="890" y="6488"/>
                </a:lnTo>
                <a:lnTo>
                  <a:pt x="900" y="6510"/>
                </a:lnTo>
                <a:lnTo>
                  <a:pt x="915" y="6551"/>
                </a:lnTo>
                <a:lnTo>
                  <a:pt x="922" y="6591"/>
                </a:lnTo>
                <a:lnTo>
                  <a:pt x="923" y="6634"/>
                </a:lnTo>
                <a:lnTo>
                  <a:pt x="921" y="6681"/>
                </a:lnTo>
                <a:lnTo>
                  <a:pt x="918" y="6755"/>
                </a:lnTo>
                <a:lnTo>
                  <a:pt x="922" y="6861"/>
                </a:lnTo>
                <a:lnTo>
                  <a:pt x="931" y="6965"/>
                </a:lnTo>
                <a:lnTo>
                  <a:pt x="948" y="7037"/>
                </a:lnTo>
                <a:lnTo>
                  <a:pt x="936" y="7089"/>
                </a:lnTo>
                <a:lnTo>
                  <a:pt x="937" y="7091"/>
                </a:lnTo>
                <a:lnTo>
                  <a:pt x="942" y="7100"/>
                </a:lnTo>
                <a:lnTo>
                  <a:pt x="948" y="7112"/>
                </a:lnTo>
                <a:lnTo>
                  <a:pt x="954" y="7128"/>
                </a:lnTo>
                <a:lnTo>
                  <a:pt x="960" y="7144"/>
                </a:lnTo>
                <a:lnTo>
                  <a:pt x="964" y="7161"/>
                </a:lnTo>
                <a:lnTo>
                  <a:pt x="967" y="7176"/>
                </a:lnTo>
                <a:lnTo>
                  <a:pt x="967" y="7189"/>
                </a:lnTo>
                <a:lnTo>
                  <a:pt x="964" y="7200"/>
                </a:lnTo>
                <a:lnTo>
                  <a:pt x="961" y="7210"/>
                </a:lnTo>
                <a:lnTo>
                  <a:pt x="958" y="7222"/>
                </a:lnTo>
                <a:lnTo>
                  <a:pt x="956" y="7235"/>
                </a:lnTo>
                <a:lnTo>
                  <a:pt x="957" y="7248"/>
                </a:lnTo>
                <a:lnTo>
                  <a:pt x="961" y="7265"/>
                </a:lnTo>
                <a:lnTo>
                  <a:pt x="969" y="7285"/>
                </a:lnTo>
                <a:lnTo>
                  <a:pt x="983" y="7309"/>
                </a:lnTo>
                <a:lnTo>
                  <a:pt x="978" y="7371"/>
                </a:lnTo>
                <a:lnTo>
                  <a:pt x="976" y="7450"/>
                </a:lnTo>
                <a:lnTo>
                  <a:pt x="977" y="7527"/>
                </a:lnTo>
                <a:lnTo>
                  <a:pt x="981" y="7585"/>
                </a:lnTo>
                <a:lnTo>
                  <a:pt x="984" y="7606"/>
                </a:lnTo>
                <a:lnTo>
                  <a:pt x="991" y="7629"/>
                </a:lnTo>
                <a:lnTo>
                  <a:pt x="1002" y="7651"/>
                </a:lnTo>
                <a:lnTo>
                  <a:pt x="1014" y="7674"/>
                </a:lnTo>
                <a:lnTo>
                  <a:pt x="1028" y="7695"/>
                </a:lnTo>
                <a:lnTo>
                  <a:pt x="1043" y="7716"/>
                </a:lnTo>
                <a:lnTo>
                  <a:pt x="1058" y="7733"/>
                </a:lnTo>
                <a:lnTo>
                  <a:pt x="1075" y="7748"/>
                </a:lnTo>
                <a:lnTo>
                  <a:pt x="1089" y="7765"/>
                </a:lnTo>
                <a:lnTo>
                  <a:pt x="1101" y="7790"/>
                </a:lnTo>
                <a:lnTo>
                  <a:pt x="1109" y="7820"/>
                </a:lnTo>
                <a:lnTo>
                  <a:pt x="1116" y="7852"/>
                </a:lnTo>
                <a:lnTo>
                  <a:pt x="1122" y="7885"/>
                </a:lnTo>
                <a:lnTo>
                  <a:pt x="1125" y="7916"/>
                </a:lnTo>
                <a:lnTo>
                  <a:pt x="1130" y="7943"/>
                </a:lnTo>
                <a:lnTo>
                  <a:pt x="1134" y="7962"/>
                </a:lnTo>
                <a:lnTo>
                  <a:pt x="1138" y="7977"/>
                </a:lnTo>
                <a:lnTo>
                  <a:pt x="1145" y="7993"/>
                </a:lnTo>
                <a:lnTo>
                  <a:pt x="1152" y="8010"/>
                </a:lnTo>
                <a:lnTo>
                  <a:pt x="1159" y="8027"/>
                </a:lnTo>
                <a:lnTo>
                  <a:pt x="1165" y="8045"/>
                </a:lnTo>
                <a:lnTo>
                  <a:pt x="1169" y="8064"/>
                </a:lnTo>
                <a:lnTo>
                  <a:pt x="1171" y="8085"/>
                </a:lnTo>
                <a:lnTo>
                  <a:pt x="1169" y="8107"/>
                </a:lnTo>
                <a:lnTo>
                  <a:pt x="1159" y="8154"/>
                </a:lnTo>
                <a:lnTo>
                  <a:pt x="1150" y="8199"/>
                </a:lnTo>
                <a:lnTo>
                  <a:pt x="1143" y="8242"/>
                </a:lnTo>
                <a:lnTo>
                  <a:pt x="1143" y="8277"/>
                </a:lnTo>
                <a:lnTo>
                  <a:pt x="1148" y="8297"/>
                </a:lnTo>
                <a:lnTo>
                  <a:pt x="1155" y="8321"/>
                </a:lnTo>
                <a:lnTo>
                  <a:pt x="1164" y="8350"/>
                </a:lnTo>
                <a:lnTo>
                  <a:pt x="1176" y="8380"/>
                </a:lnTo>
                <a:lnTo>
                  <a:pt x="1189" y="8411"/>
                </a:lnTo>
                <a:lnTo>
                  <a:pt x="1203" y="8440"/>
                </a:lnTo>
                <a:lnTo>
                  <a:pt x="1216" y="8466"/>
                </a:lnTo>
                <a:lnTo>
                  <a:pt x="1229" y="8487"/>
                </a:lnTo>
                <a:lnTo>
                  <a:pt x="1224" y="8520"/>
                </a:lnTo>
                <a:lnTo>
                  <a:pt x="1223" y="8562"/>
                </a:lnTo>
                <a:lnTo>
                  <a:pt x="1229" y="8605"/>
                </a:lnTo>
                <a:lnTo>
                  <a:pt x="1244" y="8643"/>
                </a:lnTo>
                <a:lnTo>
                  <a:pt x="1243" y="8677"/>
                </a:lnTo>
                <a:lnTo>
                  <a:pt x="1246" y="8712"/>
                </a:lnTo>
                <a:lnTo>
                  <a:pt x="1256" y="8747"/>
                </a:lnTo>
                <a:lnTo>
                  <a:pt x="1272" y="8783"/>
                </a:lnTo>
                <a:lnTo>
                  <a:pt x="1281" y="8799"/>
                </a:lnTo>
                <a:lnTo>
                  <a:pt x="1288" y="8813"/>
                </a:lnTo>
                <a:lnTo>
                  <a:pt x="1292" y="8825"/>
                </a:lnTo>
                <a:lnTo>
                  <a:pt x="1296" y="8835"/>
                </a:lnTo>
                <a:lnTo>
                  <a:pt x="1299" y="8845"/>
                </a:lnTo>
                <a:lnTo>
                  <a:pt x="1303" y="8856"/>
                </a:lnTo>
                <a:lnTo>
                  <a:pt x="1308" y="8869"/>
                </a:lnTo>
                <a:lnTo>
                  <a:pt x="1312" y="8885"/>
                </a:lnTo>
                <a:lnTo>
                  <a:pt x="1319" y="8901"/>
                </a:lnTo>
                <a:lnTo>
                  <a:pt x="1328" y="8916"/>
                </a:lnTo>
                <a:lnTo>
                  <a:pt x="1337" y="8927"/>
                </a:lnTo>
                <a:lnTo>
                  <a:pt x="1349" y="8935"/>
                </a:lnTo>
                <a:lnTo>
                  <a:pt x="1362" y="8940"/>
                </a:lnTo>
                <a:lnTo>
                  <a:pt x="1375" y="8943"/>
                </a:lnTo>
                <a:lnTo>
                  <a:pt x="1390" y="8940"/>
                </a:lnTo>
                <a:lnTo>
                  <a:pt x="1406" y="8935"/>
                </a:lnTo>
                <a:lnTo>
                  <a:pt x="1425" y="8929"/>
                </a:lnTo>
                <a:lnTo>
                  <a:pt x="1445" y="8927"/>
                </a:lnTo>
                <a:lnTo>
                  <a:pt x="1467" y="8924"/>
                </a:lnTo>
                <a:lnTo>
                  <a:pt x="1490" y="8923"/>
                </a:lnTo>
                <a:lnTo>
                  <a:pt x="1513" y="8924"/>
                </a:lnTo>
                <a:lnTo>
                  <a:pt x="1536" y="8924"/>
                </a:lnTo>
                <a:lnTo>
                  <a:pt x="1557" y="8924"/>
                </a:lnTo>
                <a:lnTo>
                  <a:pt x="1577" y="8923"/>
                </a:lnTo>
                <a:lnTo>
                  <a:pt x="1586" y="8922"/>
                </a:lnTo>
                <a:lnTo>
                  <a:pt x="1598" y="8922"/>
                </a:lnTo>
                <a:lnTo>
                  <a:pt x="1610" y="8919"/>
                </a:lnTo>
                <a:lnTo>
                  <a:pt x="1621" y="8918"/>
                </a:lnTo>
                <a:lnTo>
                  <a:pt x="1634" y="8917"/>
                </a:lnTo>
                <a:lnTo>
                  <a:pt x="1649" y="8915"/>
                </a:lnTo>
                <a:lnTo>
                  <a:pt x="1663" y="8912"/>
                </a:lnTo>
                <a:lnTo>
                  <a:pt x="1677" y="8908"/>
                </a:lnTo>
                <a:lnTo>
                  <a:pt x="1691" y="8906"/>
                </a:lnTo>
                <a:lnTo>
                  <a:pt x="1705" y="8902"/>
                </a:lnTo>
                <a:lnTo>
                  <a:pt x="1719" y="8897"/>
                </a:lnTo>
                <a:lnTo>
                  <a:pt x="1733" y="8893"/>
                </a:lnTo>
                <a:lnTo>
                  <a:pt x="1747" y="8888"/>
                </a:lnTo>
                <a:lnTo>
                  <a:pt x="1761" y="8881"/>
                </a:lnTo>
                <a:lnTo>
                  <a:pt x="1774" y="8875"/>
                </a:lnTo>
                <a:lnTo>
                  <a:pt x="1786" y="8868"/>
                </a:lnTo>
                <a:lnTo>
                  <a:pt x="1808" y="8855"/>
                </a:lnTo>
                <a:lnTo>
                  <a:pt x="1827" y="8845"/>
                </a:lnTo>
                <a:lnTo>
                  <a:pt x="1846" y="8837"/>
                </a:lnTo>
                <a:lnTo>
                  <a:pt x="1864" y="8834"/>
                </a:lnTo>
                <a:lnTo>
                  <a:pt x="1881" y="8831"/>
                </a:lnTo>
                <a:lnTo>
                  <a:pt x="1900" y="8830"/>
                </a:lnTo>
                <a:lnTo>
                  <a:pt x="1922" y="8830"/>
                </a:lnTo>
                <a:lnTo>
                  <a:pt x="1947" y="8832"/>
                </a:lnTo>
                <a:lnTo>
                  <a:pt x="1961" y="8834"/>
                </a:lnTo>
                <a:lnTo>
                  <a:pt x="1977" y="8835"/>
                </a:lnTo>
                <a:lnTo>
                  <a:pt x="1993" y="8835"/>
                </a:lnTo>
                <a:lnTo>
                  <a:pt x="2009" y="8836"/>
                </a:lnTo>
                <a:lnTo>
                  <a:pt x="2027" y="8836"/>
                </a:lnTo>
                <a:lnTo>
                  <a:pt x="2045" y="8836"/>
                </a:lnTo>
                <a:lnTo>
                  <a:pt x="2062" y="8836"/>
                </a:lnTo>
                <a:lnTo>
                  <a:pt x="2080" y="8835"/>
                </a:lnTo>
                <a:lnTo>
                  <a:pt x="2099" y="8834"/>
                </a:lnTo>
                <a:lnTo>
                  <a:pt x="2116" y="8832"/>
                </a:lnTo>
                <a:lnTo>
                  <a:pt x="2135" y="8831"/>
                </a:lnTo>
                <a:lnTo>
                  <a:pt x="2153" y="8829"/>
                </a:lnTo>
                <a:lnTo>
                  <a:pt x="2170" y="8826"/>
                </a:lnTo>
                <a:lnTo>
                  <a:pt x="2188" y="8823"/>
                </a:lnTo>
                <a:lnTo>
                  <a:pt x="2205" y="8819"/>
                </a:lnTo>
                <a:lnTo>
                  <a:pt x="2220" y="8814"/>
                </a:lnTo>
                <a:lnTo>
                  <a:pt x="2236" y="8809"/>
                </a:lnTo>
                <a:lnTo>
                  <a:pt x="2253" y="8804"/>
                </a:lnTo>
                <a:lnTo>
                  <a:pt x="2272" y="8799"/>
                </a:lnTo>
                <a:lnTo>
                  <a:pt x="2290" y="8794"/>
                </a:lnTo>
                <a:lnTo>
                  <a:pt x="2309" y="8790"/>
                </a:lnTo>
                <a:lnTo>
                  <a:pt x="2330" y="8785"/>
                </a:lnTo>
                <a:lnTo>
                  <a:pt x="2350" y="8781"/>
                </a:lnTo>
                <a:lnTo>
                  <a:pt x="2372" y="8776"/>
                </a:lnTo>
                <a:lnTo>
                  <a:pt x="2392" y="8772"/>
                </a:lnTo>
                <a:lnTo>
                  <a:pt x="2413" y="8769"/>
                </a:lnTo>
                <a:lnTo>
                  <a:pt x="2433" y="8765"/>
                </a:lnTo>
                <a:lnTo>
                  <a:pt x="2453" y="8761"/>
                </a:lnTo>
                <a:lnTo>
                  <a:pt x="2473" y="8759"/>
                </a:lnTo>
                <a:lnTo>
                  <a:pt x="2491" y="8756"/>
                </a:lnTo>
                <a:lnTo>
                  <a:pt x="2509" y="8755"/>
                </a:lnTo>
                <a:lnTo>
                  <a:pt x="2527" y="8754"/>
                </a:lnTo>
                <a:lnTo>
                  <a:pt x="2544" y="8753"/>
                </a:lnTo>
                <a:lnTo>
                  <a:pt x="2563" y="8752"/>
                </a:lnTo>
                <a:lnTo>
                  <a:pt x="2582" y="8749"/>
                </a:lnTo>
                <a:lnTo>
                  <a:pt x="2602" y="8747"/>
                </a:lnTo>
                <a:lnTo>
                  <a:pt x="2623" y="8743"/>
                </a:lnTo>
                <a:lnTo>
                  <a:pt x="2643" y="8739"/>
                </a:lnTo>
                <a:lnTo>
                  <a:pt x="2664" y="8736"/>
                </a:lnTo>
                <a:lnTo>
                  <a:pt x="2684" y="8731"/>
                </a:lnTo>
                <a:lnTo>
                  <a:pt x="2704" y="8727"/>
                </a:lnTo>
                <a:lnTo>
                  <a:pt x="2723" y="8723"/>
                </a:lnTo>
                <a:lnTo>
                  <a:pt x="2742" y="8719"/>
                </a:lnTo>
                <a:lnTo>
                  <a:pt x="2760" y="8715"/>
                </a:lnTo>
                <a:lnTo>
                  <a:pt x="2775" y="8711"/>
                </a:lnTo>
                <a:lnTo>
                  <a:pt x="2789" y="8707"/>
                </a:lnTo>
                <a:lnTo>
                  <a:pt x="2801" y="8704"/>
                </a:lnTo>
                <a:lnTo>
                  <a:pt x="2811" y="8701"/>
                </a:lnTo>
                <a:lnTo>
                  <a:pt x="2821" y="8699"/>
                </a:lnTo>
                <a:lnTo>
                  <a:pt x="2832" y="8699"/>
                </a:lnTo>
                <a:lnTo>
                  <a:pt x="2844" y="8698"/>
                </a:lnTo>
                <a:lnTo>
                  <a:pt x="2858" y="8699"/>
                </a:lnTo>
                <a:lnTo>
                  <a:pt x="2872" y="8699"/>
                </a:lnTo>
                <a:lnTo>
                  <a:pt x="2889" y="8700"/>
                </a:lnTo>
                <a:lnTo>
                  <a:pt x="2905" y="8700"/>
                </a:lnTo>
                <a:lnTo>
                  <a:pt x="2923" y="8700"/>
                </a:lnTo>
                <a:lnTo>
                  <a:pt x="2941" y="8700"/>
                </a:lnTo>
                <a:lnTo>
                  <a:pt x="2961" y="8699"/>
                </a:lnTo>
                <a:lnTo>
                  <a:pt x="2981" y="8695"/>
                </a:lnTo>
                <a:lnTo>
                  <a:pt x="3002" y="8692"/>
                </a:lnTo>
                <a:lnTo>
                  <a:pt x="3023" y="8687"/>
                </a:lnTo>
                <a:lnTo>
                  <a:pt x="3045" y="8678"/>
                </a:lnTo>
                <a:lnTo>
                  <a:pt x="3068" y="8669"/>
                </a:lnTo>
                <a:lnTo>
                  <a:pt x="3091" y="8657"/>
                </a:lnTo>
                <a:lnTo>
                  <a:pt x="3113" y="8645"/>
                </a:lnTo>
                <a:lnTo>
                  <a:pt x="3132" y="8636"/>
                </a:lnTo>
                <a:lnTo>
                  <a:pt x="3150" y="8629"/>
                </a:lnTo>
                <a:lnTo>
                  <a:pt x="3165" y="8624"/>
                </a:lnTo>
                <a:lnTo>
                  <a:pt x="3179" y="8622"/>
                </a:lnTo>
                <a:lnTo>
                  <a:pt x="3192" y="8619"/>
                </a:lnTo>
                <a:lnTo>
                  <a:pt x="3205" y="8618"/>
                </a:lnTo>
                <a:lnTo>
                  <a:pt x="3216" y="8618"/>
                </a:lnTo>
                <a:lnTo>
                  <a:pt x="3227" y="8618"/>
                </a:lnTo>
                <a:lnTo>
                  <a:pt x="3238" y="8618"/>
                </a:lnTo>
                <a:lnTo>
                  <a:pt x="3250" y="8618"/>
                </a:lnTo>
                <a:lnTo>
                  <a:pt x="3263" y="8617"/>
                </a:lnTo>
                <a:lnTo>
                  <a:pt x="3276" y="8614"/>
                </a:lnTo>
                <a:lnTo>
                  <a:pt x="3291" y="8611"/>
                </a:lnTo>
                <a:lnTo>
                  <a:pt x="3306" y="8605"/>
                </a:lnTo>
                <a:lnTo>
                  <a:pt x="3325" y="8597"/>
                </a:lnTo>
                <a:lnTo>
                  <a:pt x="3345" y="8590"/>
                </a:lnTo>
                <a:lnTo>
                  <a:pt x="3366" y="8582"/>
                </a:lnTo>
                <a:lnTo>
                  <a:pt x="3387" y="8579"/>
                </a:lnTo>
                <a:lnTo>
                  <a:pt x="3408" y="8575"/>
                </a:lnTo>
                <a:lnTo>
                  <a:pt x="3431" y="8573"/>
                </a:lnTo>
                <a:lnTo>
                  <a:pt x="3452" y="8571"/>
                </a:lnTo>
                <a:lnTo>
                  <a:pt x="3474" y="8570"/>
                </a:lnTo>
                <a:lnTo>
                  <a:pt x="3495" y="8570"/>
                </a:lnTo>
                <a:lnTo>
                  <a:pt x="3517" y="8571"/>
                </a:lnTo>
                <a:lnTo>
                  <a:pt x="3537" y="8573"/>
                </a:lnTo>
                <a:lnTo>
                  <a:pt x="3555" y="8574"/>
                </a:lnTo>
                <a:lnTo>
                  <a:pt x="3573" y="8575"/>
                </a:lnTo>
                <a:lnTo>
                  <a:pt x="3590" y="8576"/>
                </a:lnTo>
                <a:lnTo>
                  <a:pt x="3605" y="8578"/>
                </a:lnTo>
                <a:lnTo>
                  <a:pt x="3619" y="8579"/>
                </a:lnTo>
                <a:lnTo>
                  <a:pt x="3631" y="8579"/>
                </a:lnTo>
                <a:lnTo>
                  <a:pt x="3635" y="8576"/>
                </a:lnTo>
                <a:lnTo>
                  <a:pt x="3644" y="8574"/>
                </a:lnTo>
                <a:lnTo>
                  <a:pt x="3653" y="8571"/>
                </a:lnTo>
                <a:lnTo>
                  <a:pt x="3665" y="8568"/>
                </a:lnTo>
                <a:lnTo>
                  <a:pt x="3677" y="8564"/>
                </a:lnTo>
                <a:lnTo>
                  <a:pt x="3691" y="8560"/>
                </a:lnTo>
                <a:lnTo>
                  <a:pt x="3706" y="8557"/>
                </a:lnTo>
                <a:lnTo>
                  <a:pt x="3721" y="8553"/>
                </a:lnTo>
                <a:lnTo>
                  <a:pt x="3738" y="8549"/>
                </a:lnTo>
                <a:lnTo>
                  <a:pt x="3753" y="8545"/>
                </a:lnTo>
                <a:lnTo>
                  <a:pt x="3768" y="8541"/>
                </a:lnTo>
                <a:lnTo>
                  <a:pt x="3784" y="8537"/>
                </a:lnTo>
                <a:lnTo>
                  <a:pt x="3799" y="8532"/>
                </a:lnTo>
                <a:lnTo>
                  <a:pt x="3812" y="8529"/>
                </a:lnTo>
                <a:lnTo>
                  <a:pt x="3823" y="8526"/>
                </a:lnTo>
                <a:lnTo>
                  <a:pt x="3834" y="8522"/>
                </a:lnTo>
                <a:lnTo>
                  <a:pt x="3845" y="8522"/>
                </a:lnTo>
                <a:lnTo>
                  <a:pt x="3858" y="8522"/>
                </a:lnTo>
                <a:lnTo>
                  <a:pt x="3874" y="8522"/>
                </a:lnTo>
                <a:lnTo>
                  <a:pt x="3893" y="8521"/>
                </a:lnTo>
                <a:lnTo>
                  <a:pt x="3913" y="8520"/>
                </a:lnTo>
                <a:lnTo>
                  <a:pt x="3935" y="8516"/>
                </a:lnTo>
                <a:lnTo>
                  <a:pt x="3960" y="8511"/>
                </a:lnTo>
                <a:lnTo>
                  <a:pt x="3986" y="8503"/>
                </a:lnTo>
                <a:lnTo>
                  <a:pt x="4000" y="8498"/>
                </a:lnTo>
                <a:lnTo>
                  <a:pt x="4014" y="8492"/>
                </a:lnTo>
                <a:lnTo>
                  <a:pt x="4030" y="8487"/>
                </a:lnTo>
                <a:lnTo>
                  <a:pt x="4047" y="8481"/>
                </a:lnTo>
                <a:lnTo>
                  <a:pt x="4063" y="8475"/>
                </a:lnTo>
                <a:lnTo>
                  <a:pt x="4081" y="8469"/>
                </a:lnTo>
                <a:lnTo>
                  <a:pt x="4097" y="8464"/>
                </a:lnTo>
                <a:lnTo>
                  <a:pt x="4115" y="8458"/>
                </a:lnTo>
                <a:lnTo>
                  <a:pt x="4132" y="8453"/>
                </a:lnTo>
                <a:lnTo>
                  <a:pt x="4148" y="8448"/>
                </a:lnTo>
                <a:lnTo>
                  <a:pt x="4163" y="8443"/>
                </a:lnTo>
                <a:lnTo>
                  <a:pt x="4177" y="8440"/>
                </a:lnTo>
                <a:lnTo>
                  <a:pt x="4191" y="8437"/>
                </a:lnTo>
                <a:lnTo>
                  <a:pt x="4203" y="8435"/>
                </a:lnTo>
                <a:lnTo>
                  <a:pt x="4214" y="8434"/>
                </a:lnTo>
                <a:lnTo>
                  <a:pt x="4222" y="8434"/>
                </a:lnTo>
                <a:lnTo>
                  <a:pt x="4237" y="8435"/>
                </a:lnTo>
                <a:lnTo>
                  <a:pt x="4253" y="8435"/>
                </a:lnTo>
                <a:lnTo>
                  <a:pt x="4266" y="8437"/>
                </a:lnTo>
                <a:lnTo>
                  <a:pt x="4278" y="8438"/>
                </a:lnTo>
                <a:lnTo>
                  <a:pt x="4288" y="8438"/>
                </a:lnTo>
                <a:lnTo>
                  <a:pt x="4295" y="8439"/>
                </a:lnTo>
                <a:lnTo>
                  <a:pt x="4301" y="8439"/>
                </a:lnTo>
                <a:lnTo>
                  <a:pt x="4302" y="8439"/>
                </a:lnTo>
                <a:lnTo>
                  <a:pt x="4310" y="8437"/>
                </a:lnTo>
                <a:lnTo>
                  <a:pt x="4323" y="8432"/>
                </a:lnTo>
                <a:lnTo>
                  <a:pt x="4340" y="8427"/>
                </a:lnTo>
                <a:lnTo>
                  <a:pt x="4357" y="8422"/>
                </a:lnTo>
                <a:lnTo>
                  <a:pt x="4378" y="8415"/>
                </a:lnTo>
                <a:lnTo>
                  <a:pt x="4400" y="8408"/>
                </a:lnTo>
                <a:lnTo>
                  <a:pt x="4422" y="8401"/>
                </a:lnTo>
                <a:lnTo>
                  <a:pt x="4445" y="8395"/>
                </a:lnTo>
                <a:lnTo>
                  <a:pt x="4468" y="8388"/>
                </a:lnTo>
                <a:lnTo>
                  <a:pt x="4489" y="8382"/>
                </a:lnTo>
                <a:lnTo>
                  <a:pt x="4509" y="8375"/>
                </a:lnTo>
                <a:lnTo>
                  <a:pt x="4527" y="8370"/>
                </a:lnTo>
                <a:lnTo>
                  <a:pt x="4541" y="8366"/>
                </a:lnTo>
                <a:lnTo>
                  <a:pt x="4552" y="8362"/>
                </a:lnTo>
                <a:lnTo>
                  <a:pt x="4559" y="8361"/>
                </a:lnTo>
                <a:lnTo>
                  <a:pt x="4562" y="8359"/>
                </a:lnTo>
                <a:lnTo>
                  <a:pt x="4575" y="8359"/>
                </a:lnTo>
                <a:lnTo>
                  <a:pt x="4590" y="8361"/>
                </a:lnTo>
                <a:lnTo>
                  <a:pt x="4606" y="8362"/>
                </a:lnTo>
                <a:lnTo>
                  <a:pt x="4625" y="8363"/>
                </a:lnTo>
                <a:lnTo>
                  <a:pt x="4644" y="8366"/>
                </a:lnTo>
                <a:lnTo>
                  <a:pt x="4663" y="8367"/>
                </a:lnTo>
                <a:lnTo>
                  <a:pt x="4682" y="8368"/>
                </a:lnTo>
                <a:lnTo>
                  <a:pt x="4698" y="8368"/>
                </a:lnTo>
                <a:lnTo>
                  <a:pt x="4715" y="8367"/>
                </a:lnTo>
                <a:lnTo>
                  <a:pt x="4733" y="8366"/>
                </a:lnTo>
                <a:lnTo>
                  <a:pt x="4752" y="8363"/>
                </a:lnTo>
                <a:lnTo>
                  <a:pt x="4772" y="8361"/>
                </a:lnTo>
                <a:lnTo>
                  <a:pt x="4791" y="8358"/>
                </a:lnTo>
                <a:lnTo>
                  <a:pt x="4810" y="8355"/>
                </a:lnTo>
                <a:lnTo>
                  <a:pt x="4826" y="8350"/>
                </a:lnTo>
                <a:lnTo>
                  <a:pt x="4839" y="8345"/>
                </a:lnTo>
                <a:lnTo>
                  <a:pt x="4852" y="8339"/>
                </a:lnTo>
                <a:lnTo>
                  <a:pt x="4865" y="8333"/>
                </a:lnTo>
                <a:lnTo>
                  <a:pt x="4879" y="8326"/>
                </a:lnTo>
                <a:lnTo>
                  <a:pt x="4895" y="8321"/>
                </a:lnTo>
                <a:lnTo>
                  <a:pt x="4910" y="8317"/>
                </a:lnTo>
                <a:lnTo>
                  <a:pt x="4927" y="8314"/>
                </a:lnTo>
                <a:lnTo>
                  <a:pt x="4945" y="8312"/>
                </a:lnTo>
                <a:lnTo>
                  <a:pt x="4964" y="8312"/>
                </a:lnTo>
                <a:lnTo>
                  <a:pt x="4983" y="8312"/>
                </a:lnTo>
                <a:lnTo>
                  <a:pt x="5003" y="8309"/>
                </a:lnTo>
                <a:lnTo>
                  <a:pt x="5021" y="8307"/>
                </a:lnTo>
                <a:lnTo>
                  <a:pt x="5040" y="8304"/>
                </a:lnTo>
                <a:lnTo>
                  <a:pt x="5057" y="8299"/>
                </a:lnTo>
                <a:lnTo>
                  <a:pt x="5073" y="8296"/>
                </a:lnTo>
                <a:lnTo>
                  <a:pt x="5087" y="8291"/>
                </a:lnTo>
                <a:lnTo>
                  <a:pt x="5099" y="8286"/>
                </a:lnTo>
                <a:lnTo>
                  <a:pt x="5111" y="8282"/>
                </a:lnTo>
                <a:lnTo>
                  <a:pt x="5126" y="8279"/>
                </a:lnTo>
                <a:lnTo>
                  <a:pt x="5144" y="8276"/>
                </a:lnTo>
                <a:lnTo>
                  <a:pt x="5163" y="8274"/>
                </a:lnTo>
                <a:lnTo>
                  <a:pt x="5181" y="8270"/>
                </a:lnTo>
                <a:lnTo>
                  <a:pt x="5201" y="8266"/>
                </a:lnTo>
                <a:lnTo>
                  <a:pt x="5220" y="8260"/>
                </a:lnTo>
                <a:lnTo>
                  <a:pt x="5239" y="8253"/>
                </a:lnTo>
                <a:lnTo>
                  <a:pt x="5342" y="8260"/>
                </a:lnTo>
                <a:lnTo>
                  <a:pt x="5346" y="8260"/>
                </a:lnTo>
                <a:lnTo>
                  <a:pt x="5355" y="8260"/>
                </a:lnTo>
                <a:lnTo>
                  <a:pt x="5368" y="8260"/>
                </a:lnTo>
                <a:lnTo>
                  <a:pt x="5384" y="8259"/>
                </a:lnTo>
                <a:lnTo>
                  <a:pt x="5400" y="8258"/>
                </a:lnTo>
                <a:lnTo>
                  <a:pt x="5415" y="8257"/>
                </a:lnTo>
                <a:lnTo>
                  <a:pt x="5428" y="8254"/>
                </a:lnTo>
                <a:lnTo>
                  <a:pt x="5438" y="8250"/>
                </a:lnTo>
                <a:lnTo>
                  <a:pt x="5446" y="8246"/>
                </a:lnTo>
                <a:lnTo>
                  <a:pt x="5460" y="8238"/>
                </a:lnTo>
                <a:lnTo>
                  <a:pt x="5476" y="8230"/>
                </a:lnTo>
                <a:lnTo>
                  <a:pt x="5496" y="8220"/>
                </a:lnTo>
                <a:lnTo>
                  <a:pt x="5519" y="8210"/>
                </a:lnTo>
                <a:lnTo>
                  <a:pt x="5542" y="8200"/>
                </a:lnTo>
                <a:lnTo>
                  <a:pt x="5567" y="8192"/>
                </a:lnTo>
                <a:lnTo>
                  <a:pt x="5590" y="8183"/>
                </a:lnTo>
                <a:lnTo>
                  <a:pt x="5603" y="8179"/>
                </a:lnTo>
                <a:lnTo>
                  <a:pt x="5616" y="8177"/>
                </a:lnTo>
                <a:lnTo>
                  <a:pt x="5632" y="8173"/>
                </a:lnTo>
                <a:lnTo>
                  <a:pt x="5648" y="8171"/>
                </a:lnTo>
                <a:lnTo>
                  <a:pt x="5666" y="8168"/>
                </a:lnTo>
                <a:lnTo>
                  <a:pt x="5683" y="8166"/>
                </a:lnTo>
                <a:lnTo>
                  <a:pt x="5702" y="8165"/>
                </a:lnTo>
                <a:lnTo>
                  <a:pt x="5723" y="8163"/>
                </a:lnTo>
                <a:lnTo>
                  <a:pt x="5743" y="8161"/>
                </a:lnTo>
                <a:lnTo>
                  <a:pt x="5764" y="8160"/>
                </a:lnTo>
                <a:lnTo>
                  <a:pt x="5787" y="8159"/>
                </a:lnTo>
                <a:lnTo>
                  <a:pt x="5809" y="8159"/>
                </a:lnTo>
                <a:lnTo>
                  <a:pt x="5832" y="8157"/>
                </a:lnTo>
                <a:lnTo>
                  <a:pt x="5855" y="8156"/>
                </a:lnTo>
                <a:lnTo>
                  <a:pt x="5877" y="8156"/>
                </a:lnTo>
                <a:lnTo>
                  <a:pt x="5901" y="8155"/>
                </a:lnTo>
                <a:lnTo>
                  <a:pt x="5921" y="8154"/>
                </a:lnTo>
                <a:lnTo>
                  <a:pt x="5935" y="8151"/>
                </a:lnTo>
                <a:lnTo>
                  <a:pt x="5947" y="8147"/>
                </a:lnTo>
                <a:lnTo>
                  <a:pt x="5957" y="8143"/>
                </a:lnTo>
                <a:lnTo>
                  <a:pt x="5966" y="8136"/>
                </a:lnTo>
                <a:lnTo>
                  <a:pt x="5975" y="8132"/>
                </a:lnTo>
                <a:lnTo>
                  <a:pt x="5986" y="8125"/>
                </a:lnTo>
                <a:lnTo>
                  <a:pt x="6000" y="8121"/>
                </a:lnTo>
                <a:lnTo>
                  <a:pt x="6016" y="8116"/>
                </a:lnTo>
                <a:lnTo>
                  <a:pt x="6033" y="8108"/>
                </a:lnTo>
                <a:lnTo>
                  <a:pt x="6051" y="8101"/>
                </a:lnTo>
                <a:lnTo>
                  <a:pt x="6070" y="8094"/>
                </a:lnTo>
                <a:lnTo>
                  <a:pt x="6090" y="8085"/>
                </a:lnTo>
                <a:lnTo>
                  <a:pt x="6112" y="8076"/>
                </a:lnTo>
                <a:lnTo>
                  <a:pt x="6135" y="8069"/>
                </a:lnTo>
                <a:lnTo>
                  <a:pt x="6160" y="806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 name="Content Placeholder 2"/>
          <p:cNvSpPr>
            <a:spLocks noGrp="1"/>
          </p:cNvSpPr>
          <p:nvPr>
            <p:ph idx="1"/>
          </p:nvPr>
        </p:nvSpPr>
        <p:spPr>
          <a:xfrm>
            <a:off x="4919576" y="1844824"/>
            <a:ext cx="3960440" cy="3273227"/>
          </a:xfrm>
        </p:spPr>
        <p:txBody>
          <a:bodyPr>
            <a:noAutofit/>
          </a:bodyPr>
          <a:lstStyle/>
          <a:p>
            <a:pPr>
              <a:spcBef>
                <a:spcPts val="0"/>
              </a:spcBef>
            </a:pPr>
            <a:r>
              <a:rPr lang="en-US" sz="6000" b="1" dirty="0">
                <a:latin typeface="ACTION" pitchFamily="2" charset="2"/>
              </a:rPr>
              <a:t>Make faith learning delightful!</a:t>
            </a:r>
          </a:p>
        </p:txBody>
      </p:sp>
      <p:sp>
        <p:nvSpPr>
          <p:cNvPr id="7" name="Right Arrow 6"/>
          <p:cNvSpPr/>
          <p:nvPr/>
        </p:nvSpPr>
        <p:spPr>
          <a:xfrm>
            <a:off x="503549" y="1180963"/>
            <a:ext cx="4176464" cy="4824536"/>
          </a:xfrm>
          <a:prstGeom prst="rightArrow">
            <a:avLst/>
          </a:prstGeom>
          <a:solidFill>
            <a:srgbClr val="FE4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112" y="2630586"/>
            <a:ext cx="2940618" cy="1925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11894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solidFill>
                <a:latin typeface="Bauhaus 93" pitchFamily="82" charset="77"/>
                <a:cs typeface="Al Bayan" pitchFamily="2" charset="-78"/>
              </a:rPr>
              <a:t>What Crop Are You Plotting with Your Kids</a:t>
            </a:r>
          </a:p>
        </p:txBody>
      </p:sp>
      <p:sp>
        <p:nvSpPr>
          <p:cNvPr id="3" name="Content Placeholder 2"/>
          <p:cNvSpPr>
            <a:spLocks noGrp="1"/>
          </p:cNvSpPr>
          <p:nvPr>
            <p:ph idx="1"/>
          </p:nvPr>
        </p:nvSpPr>
        <p:spPr>
          <a:xfrm>
            <a:off x="457200" y="1700808"/>
            <a:ext cx="8676456" cy="4295949"/>
          </a:xfrm>
        </p:spPr>
        <p:txBody>
          <a:bodyPr>
            <a:normAutofit/>
          </a:bodyPr>
          <a:lstStyle/>
          <a:p>
            <a:r>
              <a:rPr lang="en-US" sz="3600" b="1" dirty="0">
                <a:solidFill>
                  <a:srgbClr val="FF0000"/>
                </a:solidFill>
                <a:latin typeface="Calibri" panose="020F0502020204030204" pitchFamily="34" charset="0"/>
                <a:cs typeface="Calibri" panose="020F0502020204030204" pitchFamily="34" charset="0"/>
              </a:rPr>
              <a:t>Jesus concludes His parable: “The one who received the seed that fell on good soil is the man who hears the word and understands it. He produces a crop, yielding a hundred, sixty or thirty times what was sown” ( Matthew 13:23)</a:t>
            </a:r>
          </a:p>
        </p:txBody>
      </p:sp>
      <p:pic>
        <p:nvPicPr>
          <p:cNvPr id="6146" name="Picture 2" descr="C:\Users\mugandat\AppData\Local\Microsoft\Windows\Temporary Internet Files\Content.IE5\R8P1LU0C\MC900056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756" y="4869160"/>
            <a:ext cx="2736304" cy="180776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mugandat\AppData\Local\Microsoft\Windows\Temporary Internet Files\Content.IE5\R8P1LU0C\MC90025098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65" y="4869160"/>
            <a:ext cx="1584176" cy="1428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22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02" y="260648"/>
            <a:ext cx="8229600" cy="1143000"/>
          </a:xfrm>
          <a:ln>
            <a:noFill/>
          </a:ln>
        </p:spPr>
        <p:txBody>
          <a:bodyPr>
            <a:normAutofit fontScale="90000"/>
          </a:bodyPr>
          <a:lstStyle/>
          <a:p>
            <a:r>
              <a:rPr lang="en-US" sz="6000" dirty="0">
                <a:ln w="19050">
                  <a:noFill/>
                  <a:prstDash val="solid"/>
                </a:ln>
                <a:solidFill>
                  <a:srgbClr val="FF0000"/>
                </a:solidFill>
                <a:effectLst>
                  <a:outerShdw blurRad="50000" dist="50800" dir="7500000" algn="tl">
                    <a:srgbClr val="000000">
                      <a:shade val="5000"/>
                      <a:alpha val="35000"/>
                    </a:srgbClr>
                  </a:outerShdw>
                </a:effectLst>
                <a:latin typeface="BalloonEFExtraBold" pitchFamily="2" charset="0"/>
              </a:rPr>
              <a:t>1. Focus On Understanding</a:t>
            </a:r>
          </a:p>
        </p:txBody>
      </p:sp>
      <p:sp>
        <p:nvSpPr>
          <p:cNvPr id="3" name="Content Placeholder 2"/>
          <p:cNvSpPr>
            <a:spLocks noGrp="1"/>
          </p:cNvSpPr>
          <p:nvPr>
            <p:ph idx="1"/>
          </p:nvPr>
        </p:nvSpPr>
        <p:spPr>
          <a:xfrm>
            <a:off x="395536" y="1403648"/>
            <a:ext cx="5410944" cy="4896544"/>
          </a:xfrm>
        </p:spPr>
        <p:txBody>
          <a:bodyPr>
            <a:noAutofit/>
          </a:bodyPr>
          <a:lstStyle/>
          <a:p>
            <a:pPr>
              <a:spcBef>
                <a:spcPts val="0"/>
              </a:spcBef>
            </a:pPr>
            <a:r>
              <a:rPr lang="en-US" sz="4400" dirty="0">
                <a:solidFill>
                  <a:srgbClr val="002060"/>
                </a:solidFill>
                <a:latin typeface="BalloonEFExtraBold" pitchFamily="2" charset="0"/>
              </a:rPr>
              <a:t>Concentrate on helping kids really understand God’s Word and its relevance today.</a:t>
            </a:r>
          </a:p>
          <a:p>
            <a:pPr>
              <a:spcBef>
                <a:spcPts val="0"/>
              </a:spcBef>
            </a:pPr>
            <a:r>
              <a:rPr lang="en-US" sz="4400" dirty="0">
                <a:solidFill>
                  <a:srgbClr val="002060"/>
                </a:solidFill>
                <a:latin typeface="BalloonEFExtraBold" pitchFamily="2" charset="0"/>
              </a:rPr>
              <a:t> Help them learn  how to apply it in their lives.</a:t>
            </a:r>
          </a:p>
        </p:txBody>
      </p:sp>
      <p:pic>
        <p:nvPicPr>
          <p:cNvPr id="1026" name="Picture 2" descr="C:\Users\mugandat\AppData\Local\Microsoft\Windows\Temporary Internet Files\Content.IE5\YW5Q20UR\MC9000577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7834" y="1916832"/>
            <a:ext cx="2941137"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780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p:cNvSpPr>
          <p:nvPr/>
        </p:nvSpPr>
        <p:spPr bwMode="auto">
          <a:xfrm rot="596070">
            <a:off x="4476979" y="1388385"/>
            <a:ext cx="4754963" cy="5582022"/>
          </a:xfrm>
          <a:custGeom>
            <a:avLst/>
            <a:gdLst>
              <a:gd name="T0" fmla="*/ 2113 w 6397"/>
              <a:gd name="T1" fmla="*/ 2676 h 8943"/>
              <a:gd name="T2" fmla="*/ 2099 w 6397"/>
              <a:gd name="T3" fmla="*/ 2599 h 8943"/>
              <a:gd name="T4" fmla="*/ 2074 w 6397"/>
              <a:gd name="T5" fmla="*/ 2449 h 8943"/>
              <a:gd name="T6" fmla="*/ 2065 w 6397"/>
              <a:gd name="T7" fmla="*/ 2231 h 8943"/>
              <a:gd name="T8" fmla="*/ 2043 w 6397"/>
              <a:gd name="T9" fmla="*/ 2038 h 8943"/>
              <a:gd name="T10" fmla="*/ 2009 w 6397"/>
              <a:gd name="T11" fmla="*/ 1912 h 8943"/>
              <a:gd name="T12" fmla="*/ 1973 w 6397"/>
              <a:gd name="T13" fmla="*/ 1707 h 8943"/>
              <a:gd name="T14" fmla="*/ 1941 w 6397"/>
              <a:gd name="T15" fmla="*/ 1484 h 8943"/>
              <a:gd name="T16" fmla="*/ 1886 w 6397"/>
              <a:gd name="T17" fmla="*/ 1189 h 8943"/>
              <a:gd name="T18" fmla="*/ 1855 w 6397"/>
              <a:gd name="T19" fmla="*/ 948 h 8943"/>
              <a:gd name="T20" fmla="*/ 1814 w 6397"/>
              <a:gd name="T21" fmla="*/ 756 h 8943"/>
              <a:gd name="T22" fmla="*/ 1770 w 6397"/>
              <a:gd name="T23" fmla="*/ 594 h 8943"/>
              <a:gd name="T24" fmla="*/ 1744 w 6397"/>
              <a:gd name="T25" fmla="*/ 413 h 8943"/>
              <a:gd name="T26" fmla="*/ 1725 w 6397"/>
              <a:gd name="T27" fmla="*/ 255 h 8943"/>
              <a:gd name="T28" fmla="*/ 1687 w 6397"/>
              <a:gd name="T29" fmla="*/ 66 h 8943"/>
              <a:gd name="T30" fmla="*/ 1615 w 6397"/>
              <a:gd name="T31" fmla="*/ 4 h 8943"/>
              <a:gd name="T32" fmla="*/ 1518 w 6397"/>
              <a:gd name="T33" fmla="*/ 30 h 8943"/>
              <a:gd name="T34" fmla="*/ 1442 w 6397"/>
              <a:gd name="T35" fmla="*/ 35 h 8943"/>
              <a:gd name="T36" fmla="*/ 1354 w 6397"/>
              <a:gd name="T37" fmla="*/ 60 h 8943"/>
              <a:gd name="T38" fmla="*/ 1260 w 6397"/>
              <a:gd name="T39" fmla="*/ 85 h 8943"/>
              <a:gd name="T40" fmla="*/ 1152 w 6397"/>
              <a:gd name="T41" fmla="*/ 109 h 8943"/>
              <a:gd name="T42" fmla="*/ 1060 w 6397"/>
              <a:gd name="T43" fmla="*/ 118 h 8943"/>
              <a:gd name="T44" fmla="*/ 954 w 6397"/>
              <a:gd name="T45" fmla="*/ 136 h 8943"/>
              <a:gd name="T46" fmla="*/ 852 w 6397"/>
              <a:gd name="T47" fmla="*/ 169 h 8943"/>
              <a:gd name="T48" fmla="*/ 765 w 6397"/>
              <a:gd name="T49" fmla="*/ 201 h 8943"/>
              <a:gd name="T50" fmla="*/ 678 w 6397"/>
              <a:gd name="T51" fmla="*/ 214 h 8943"/>
              <a:gd name="T52" fmla="*/ 576 w 6397"/>
              <a:gd name="T53" fmla="*/ 223 h 8943"/>
              <a:gd name="T54" fmla="*/ 502 w 6397"/>
              <a:gd name="T55" fmla="*/ 234 h 8943"/>
              <a:gd name="T56" fmla="*/ 391 w 6397"/>
              <a:gd name="T57" fmla="*/ 270 h 8943"/>
              <a:gd name="T58" fmla="*/ 301 w 6397"/>
              <a:gd name="T59" fmla="*/ 292 h 8943"/>
              <a:gd name="T60" fmla="*/ 179 w 6397"/>
              <a:gd name="T61" fmla="*/ 298 h 8943"/>
              <a:gd name="T62" fmla="*/ 89 w 6397"/>
              <a:gd name="T63" fmla="*/ 311 h 8943"/>
              <a:gd name="T64" fmla="*/ 14 w 6397"/>
              <a:gd name="T65" fmla="*/ 334 h 8943"/>
              <a:gd name="T66" fmla="*/ 26 w 6397"/>
              <a:gd name="T67" fmla="*/ 465 h 8943"/>
              <a:gd name="T68" fmla="*/ 67 w 6397"/>
              <a:gd name="T69" fmla="*/ 669 h 8943"/>
              <a:gd name="T70" fmla="*/ 105 w 6397"/>
              <a:gd name="T71" fmla="*/ 848 h 8943"/>
              <a:gd name="T72" fmla="*/ 136 w 6397"/>
              <a:gd name="T73" fmla="*/ 1096 h 8943"/>
              <a:gd name="T74" fmla="*/ 164 w 6397"/>
              <a:gd name="T75" fmla="*/ 1320 h 8943"/>
              <a:gd name="T76" fmla="*/ 202 w 6397"/>
              <a:gd name="T77" fmla="*/ 1542 h 8943"/>
              <a:gd name="T78" fmla="*/ 218 w 6397"/>
              <a:gd name="T79" fmla="*/ 1684 h 8943"/>
              <a:gd name="T80" fmla="*/ 250 w 6397"/>
              <a:gd name="T81" fmla="*/ 1802 h 8943"/>
              <a:gd name="T82" fmla="*/ 289 w 6397"/>
              <a:gd name="T83" fmla="*/ 2010 h 8943"/>
              <a:gd name="T84" fmla="*/ 310 w 6397"/>
              <a:gd name="T85" fmla="*/ 2322 h 8943"/>
              <a:gd name="T86" fmla="*/ 325 w 6397"/>
              <a:gd name="T87" fmla="*/ 2483 h 8943"/>
              <a:gd name="T88" fmla="*/ 382 w 6397"/>
              <a:gd name="T89" fmla="*/ 2664 h 8943"/>
              <a:gd name="T90" fmla="*/ 408 w 6397"/>
              <a:gd name="T91" fmla="*/ 2854 h 8943"/>
              <a:gd name="T92" fmla="*/ 458 w 6397"/>
              <a:gd name="T93" fmla="*/ 2981 h 8943"/>
              <a:gd name="T94" fmla="*/ 568 w 6397"/>
              <a:gd name="T95" fmla="*/ 2967 h 8943"/>
              <a:gd name="T96" fmla="*/ 682 w 6397"/>
              <a:gd name="T97" fmla="*/ 2945 h 8943"/>
              <a:gd name="T98" fmla="*/ 804 w 6397"/>
              <a:gd name="T99" fmla="*/ 2923 h 8943"/>
              <a:gd name="T100" fmla="*/ 930 w 6397"/>
              <a:gd name="T101" fmla="*/ 2902 h 8943"/>
              <a:gd name="T102" fmla="*/ 1044 w 6397"/>
              <a:gd name="T103" fmla="*/ 2879 h 8943"/>
              <a:gd name="T104" fmla="*/ 1150 w 6397"/>
              <a:gd name="T105" fmla="*/ 2857 h 8943"/>
              <a:gd name="T106" fmla="*/ 1251 w 6397"/>
              <a:gd name="T107" fmla="*/ 2848 h 8943"/>
              <a:gd name="T108" fmla="*/ 1360 w 6397"/>
              <a:gd name="T109" fmla="*/ 2823 h 8943"/>
              <a:gd name="T110" fmla="*/ 1441 w 6397"/>
              <a:gd name="T111" fmla="*/ 2811 h 8943"/>
              <a:gd name="T112" fmla="*/ 1554 w 6397"/>
              <a:gd name="T113" fmla="*/ 2789 h 8943"/>
              <a:gd name="T114" fmla="*/ 1667 w 6397"/>
              <a:gd name="T115" fmla="*/ 2770 h 8943"/>
              <a:gd name="T116" fmla="*/ 1800 w 6397"/>
              <a:gd name="T117" fmla="*/ 2753 h 8943"/>
              <a:gd name="T118" fmla="*/ 1914 w 6397"/>
              <a:gd name="T119" fmla="*/ 2720 h 8943"/>
              <a:gd name="T120" fmla="*/ 2030 w 6397"/>
              <a:gd name="T121" fmla="*/ 2695 h 89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7"/>
              <a:gd name="T184" fmla="*/ 0 h 8943"/>
              <a:gd name="T185" fmla="*/ 6397 w 6397"/>
              <a:gd name="T186" fmla="*/ 8943 h 89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7" h="8943">
                <a:moveTo>
                  <a:pt x="6160" y="8063"/>
                </a:moveTo>
                <a:lnTo>
                  <a:pt x="6170" y="8063"/>
                </a:lnTo>
                <a:lnTo>
                  <a:pt x="6181" y="8064"/>
                </a:lnTo>
                <a:lnTo>
                  <a:pt x="6194" y="8064"/>
                </a:lnTo>
                <a:lnTo>
                  <a:pt x="6207" y="8064"/>
                </a:lnTo>
                <a:lnTo>
                  <a:pt x="6218" y="8063"/>
                </a:lnTo>
                <a:lnTo>
                  <a:pt x="6230" y="8062"/>
                </a:lnTo>
                <a:lnTo>
                  <a:pt x="6241" y="8058"/>
                </a:lnTo>
                <a:lnTo>
                  <a:pt x="6249" y="8054"/>
                </a:lnTo>
                <a:lnTo>
                  <a:pt x="6256" y="8051"/>
                </a:lnTo>
                <a:lnTo>
                  <a:pt x="6263" y="8049"/>
                </a:lnTo>
                <a:lnTo>
                  <a:pt x="6271" y="8048"/>
                </a:lnTo>
                <a:lnTo>
                  <a:pt x="6278" y="8048"/>
                </a:lnTo>
                <a:lnTo>
                  <a:pt x="6286" y="8048"/>
                </a:lnTo>
                <a:lnTo>
                  <a:pt x="6294" y="8047"/>
                </a:lnTo>
                <a:lnTo>
                  <a:pt x="6301" y="8045"/>
                </a:lnTo>
                <a:lnTo>
                  <a:pt x="6306" y="8040"/>
                </a:lnTo>
                <a:lnTo>
                  <a:pt x="6315" y="8035"/>
                </a:lnTo>
                <a:lnTo>
                  <a:pt x="6325" y="8031"/>
                </a:lnTo>
                <a:lnTo>
                  <a:pt x="6339" y="8027"/>
                </a:lnTo>
                <a:lnTo>
                  <a:pt x="6354" y="8024"/>
                </a:lnTo>
                <a:lnTo>
                  <a:pt x="6366" y="8019"/>
                </a:lnTo>
                <a:lnTo>
                  <a:pt x="6379" y="8013"/>
                </a:lnTo>
                <a:lnTo>
                  <a:pt x="6390" y="8005"/>
                </a:lnTo>
                <a:lnTo>
                  <a:pt x="6397" y="7994"/>
                </a:lnTo>
                <a:lnTo>
                  <a:pt x="6391" y="7978"/>
                </a:lnTo>
                <a:lnTo>
                  <a:pt x="6384" y="7958"/>
                </a:lnTo>
                <a:lnTo>
                  <a:pt x="6376" y="7934"/>
                </a:lnTo>
                <a:lnTo>
                  <a:pt x="6368" y="7909"/>
                </a:lnTo>
                <a:lnTo>
                  <a:pt x="6359" y="7884"/>
                </a:lnTo>
                <a:lnTo>
                  <a:pt x="6354" y="7863"/>
                </a:lnTo>
                <a:lnTo>
                  <a:pt x="6349" y="7846"/>
                </a:lnTo>
                <a:lnTo>
                  <a:pt x="6348" y="7835"/>
                </a:lnTo>
                <a:lnTo>
                  <a:pt x="6345" y="7829"/>
                </a:lnTo>
                <a:lnTo>
                  <a:pt x="6341" y="7823"/>
                </a:lnTo>
                <a:lnTo>
                  <a:pt x="6334" y="7818"/>
                </a:lnTo>
                <a:lnTo>
                  <a:pt x="6325" y="7813"/>
                </a:lnTo>
                <a:lnTo>
                  <a:pt x="6316" y="7807"/>
                </a:lnTo>
                <a:lnTo>
                  <a:pt x="6308" y="7802"/>
                </a:lnTo>
                <a:lnTo>
                  <a:pt x="6299" y="7797"/>
                </a:lnTo>
                <a:lnTo>
                  <a:pt x="6295" y="7791"/>
                </a:lnTo>
                <a:lnTo>
                  <a:pt x="6290" y="7784"/>
                </a:lnTo>
                <a:lnTo>
                  <a:pt x="6284" y="7771"/>
                </a:lnTo>
                <a:lnTo>
                  <a:pt x="6278" y="7755"/>
                </a:lnTo>
                <a:lnTo>
                  <a:pt x="6272" y="7736"/>
                </a:lnTo>
                <a:lnTo>
                  <a:pt x="6268" y="7712"/>
                </a:lnTo>
                <a:lnTo>
                  <a:pt x="6264" y="7686"/>
                </a:lnTo>
                <a:lnTo>
                  <a:pt x="6265" y="7654"/>
                </a:lnTo>
                <a:lnTo>
                  <a:pt x="6270" y="7618"/>
                </a:lnTo>
                <a:lnTo>
                  <a:pt x="6276" y="7583"/>
                </a:lnTo>
                <a:lnTo>
                  <a:pt x="6279" y="7551"/>
                </a:lnTo>
                <a:lnTo>
                  <a:pt x="6281" y="7523"/>
                </a:lnTo>
                <a:lnTo>
                  <a:pt x="6279" y="7497"/>
                </a:lnTo>
                <a:lnTo>
                  <a:pt x="6276" y="7474"/>
                </a:lnTo>
                <a:lnTo>
                  <a:pt x="6270" y="7453"/>
                </a:lnTo>
                <a:lnTo>
                  <a:pt x="6262" y="7432"/>
                </a:lnTo>
                <a:lnTo>
                  <a:pt x="6252" y="7413"/>
                </a:lnTo>
                <a:lnTo>
                  <a:pt x="6242" y="7394"/>
                </a:lnTo>
                <a:lnTo>
                  <a:pt x="6231" y="7371"/>
                </a:lnTo>
                <a:lnTo>
                  <a:pt x="6223" y="7347"/>
                </a:lnTo>
                <a:lnTo>
                  <a:pt x="6217" y="7323"/>
                </a:lnTo>
                <a:lnTo>
                  <a:pt x="6211" y="7301"/>
                </a:lnTo>
                <a:lnTo>
                  <a:pt x="6209" y="7280"/>
                </a:lnTo>
                <a:lnTo>
                  <a:pt x="6208" y="7264"/>
                </a:lnTo>
                <a:lnTo>
                  <a:pt x="6209" y="7253"/>
                </a:lnTo>
                <a:lnTo>
                  <a:pt x="6209" y="7227"/>
                </a:lnTo>
                <a:lnTo>
                  <a:pt x="6202" y="7189"/>
                </a:lnTo>
                <a:lnTo>
                  <a:pt x="6196" y="7148"/>
                </a:lnTo>
                <a:lnTo>
                  <a:pt x="6199" y="7111"/>
                </a:lnTo>
                <a:lnTo>
                  <a:pt x="6208" y="7073"/>
                </a:lnTo>
                <a:lnTo>
                  <a:pt x="6214" y="7026"/>
                </a:lnTo>
                <a:lnTo>
                  <a:pt x="6218" y="6983"/>
                </a:lnTo>
                <a:lnTo>
                  <a:pt x="6222" y="6950"/>
                </a:lnTo>
                <a:lnTo>
                  <a:pt x="6222" y="6921"/>
                </a:lnTo>
                <a:lnTo>
                  <a:pt x="6219" y="6884"/>
                </a:lnTo>
                <a:lnTo>
                  <a:pt x="6215" y="6849"/>
                </a:lnTo>
                <a:lnTo>
                  <a:pt x="6214" y="6820"/>
                </a:lnTo>
                <a:lnTo>
                  <a:pt x="6211" y="6787"/>
                </a:lnTo>
                <a:lnTo>
                  <a:pt x="6205" y="6740"/>
                </a:lnTo>
                <a:lnTo>
                  <a:pt x="6197" y="6692"/>
                </a:lnTo>
                <a:lnTo>
                  <a:pt x="6190" y="6655"/>
                </a:lnTo>
                <a:lnTo>
                  <a:pt x="6187" y="6640"/>
                </a:lnTo>
                <a:lnTo>
                  <a:pt x="6183" y="6623"/>
                </a:lnTo>
                <a:lnTo>
                  <a:pt x="6177" y="6604"/>
                </a:lnTo>
                <a:lnTo>
                  <a:pt x="6171" y="6583"/>
                </a:lnTo>
                <a:lnTo>
                  <a:pt x="6165" y="6563"/>
                </a:lnTo>
                <a:lnTo>
                  <a:pt x="6160" y="6545"/>
                </a:lnTo>
                <a:lnTo>
                  <a:pt x="6154" y="6529"/>
                </a:lnTo>
                <a:lnTo>
                  <a:pt x="6149" y="6517"/>
                </a:lnTo>
                <a:lnTo>
                  <a:pt x="6142" y="6490"/>
                </a:lnTo>
                <a:lnTo>
                  <a:pt x="6137" y="6455"/>
                </a:lnTo>
                <a:lnTo>
                  <a:pt x="6136" y="6420"/>
                </a:lnTo>
                <a:lnTo>
                  <a:pt x="6136" y="6394"/>
                </a:lnTo>
                <a:lnTo>
                  <a:pt x="6135" y="6367"/>
                </a:lnTo>
                <a:lnTo>
                  <a:pt x="6129" y="6329"/>
                </a:lnTo>
                <a:lnTo>
                  <a:pt x="6124" y="6290"/>
                </a:lnTo>
                <a:lnTo>
                  <a:pt x="6122" y="6260"/>
                </a:lnTo>
                <a:lnTo>
                  <a:pt x="6124" y="6224"/>
                </a:lnTo>
                <a:lnTo>
                  <a:pt x="6128" y="6169"/>
                </a:lnTo>
                <a:lnTo>
                  <a:pt x="6129" y="6113"/>
                </a:lnTo>
                <a:lnTo>
                  <a:pt x="6123" y="6073"/>
                </a:lnTo>
                <a:lnTo>
                  <a:pt x="6118" y="6058"/>
                </a:lnTo>
                <a:lnTo>
                  <a:pt x="6114" y="6044"/>
                </a:lnTo>
                <a:lnTo>
                  <a:pt x="6109" y="6028"/>
                </a:lnTo>
                <a:lnTo>
                  <a:pt x="6105" y="6012"/>
                </a:lnTo>
                <a:lnTo>
                  <a:pt x="6102" y="5996"/>
                </a:lnTo>
                <a:lnTo>
                  <a:pt x="6097" y="5982"/>
                </a:lnTo>
                <a:lnTo>
                  <a:pt x="6093" y="5970"/>
                </a:lnTo>
                <a:lnTo>
                  <a:pt x="6088" y="5961"/>
                </a:lnTo>
                <a:lnTo>
                  <a:pt x="6083" y="5954"/>
                </a:lnTo>
                <a:lnTo>
                  <a:pt x="6077" y="5945"/>
                </a:lnTo>
                <a:lnTo>
                  <a:pt x="6070" y="5936"/>
                </a:lnTo>
                <a:lnTo>
                  <a:pt x="6064" y="5925"/>
                </a:lnTo>
                <a:lnTo>
                  <a:pt x="6058" y="5912"/>
                </a:lnTo>
                <a:lnTo>
                  <a:pt x="6054" y="5898"/>
                </a:lnTo>
                <a:lnTo>
                  <a:pt x="6049" y="5879"/>
                </a:lnTo>
                <a:lnTo>
                  <a:pt x="6045" y="5858"/>
                </a:lnTo>
                <a:lnTo>
                  <a:pt x="6040" y="5813"/>
                </a:lnTo>
                <a:lnTo>
                  <a:pt x="6033" y="5771"/>
                </a:lnTo>
                <a:lnTo>
                  <a:pt x="6027" y="5737"/>
                </a:lnTo>
                <a:lnTo>
                  <a:pt x="6023" y="5714"/>
                </a:lnTo>
                <a:lnTo>
                  <a:pt x="6021" y="5683"/>
                </a:lnTo>
                <a:lnTo>
                  <a:pt x="6015" y="5634"/>
                </a:lnTo>
                <a:lnTo>
                  <a:pt x="6007" y="5586"/>
                </a:lnTo>
                <a:lnTo>
                  <a:pt x="5997" y="5556"/>
                </a:lnTo>
                <a:lnTo>
                  <a:pt x="5988" y="5533"/>
                </a:lnTo>
                <a:lnTo>
                  <a:pt x="5981" y="5498"/>
                </a:lnTo>
                <a:lnTo>
                  <a:pt x="5976" y="5463"/>
                </a:lnTo>
                <a:lnTo>
                  <a:pt x="5975" y="5430"/>
                </a:lnTo>
                <a:lnTo>
                  <a:pt x="5971" y="5420"/>
                </a:lnTo>
                <a:lnTo>
                  <a:pt x="5964" y="5395"/>
                </a:lnTo>
                <a:lnTo>
                  <a:pt x="5956" y="5365"/>
                </a:lnTo>
                <a:lnTo>
                  <a:pt x="5950" y="5338"/>
                </a:lnTo>
                <a:lnTo>
                  <a:pt x="5946" y="5310"/>
                </a:lnTo>
                <a:lnTo>
                  <a:pt x="5941" y="5276"/>
                </a:lnTo>
                <a:lnTo>
                  <a:pt x="5936" y="5246"/>
                </a:lnTo>
                <a:lnTo>
                  <a:pt x="5934" y="5225"/>
                </a:lnTo>
                <a:lnTo>
                  <a:pt x="5931" y="5199"/>
                </a:lnTo>
                <a:lnTo>
                  <a:pt x="5924" y="5161"/>
                </a:lnTo>
                <a:lnTo>
                  <a:pt x="5919" y="5122"/>
                </a:lnTo>
                <a:lnTo>
                  <a:pt x="5917" y="5095"/>
                </a:lnTo>
                <a:lnTo>
                  <a:pt x="5909" y="5083"/>
                </a:lnTo>
                <a:lnTo>
                  <a:pt x="5901" y="5067"/>
                </a:lnTo>
                <a:lnTo>
                  <a:pt x="5894" y="5047"/>
                </a:lnTo>
                <a:lnTo>
                  <a:pt x="5888" y="5026"/>
                </a:lnTo>
                <a:lnTo>
                  <a:pt x="5882" y="5004"/>
                </a:lnTo>
                <a:lnTo>
                  <a:pt x="5879" y="4984"/>
                </a:lnTo>
                <a:lnTo>
                  <a:pt x="5876" y="4965"/>
                </a:lnTo>
                <a:lnTo>
                  <a:pt x="5876" y="4950"/>
                </a:lnTo>
                <a:lnTo>
                  <a:pt x="5877" y="4914"/>
                </a:lnTo>
                <a:lnTo>
                  <a:pt x="5879" y="4862"/>
                </a:lnTo>
                <a:lnTo>
                  <a:pt x="5881" y="4810"/>
                </a:lnTo>
                <a:lnTo>
                  <a:pt x="5886" y="4770"/>
                </a:lnTo>
                <a:lnTo>
                  <a:pt x="5888" y="4734"/>
                </a:lnTo>
                <a:lnTo>
                  <a:pt x="5884" y="4682"/>
                </a:lnTo>
                <a:lnTo>
                  <a:pt x="5875" y="4620"/>
                </a:lnTo>
                <a:lnTo>
                  <a:pt x="5857" y="4553"/>
                </a:lnTo>
                <a:lnTo>
                  <a:pt x="5847" y="4519"/>
                </a:lnTo>
                <a:lnTo>
                  <a:pt x="5835" y="4485"/>
                </a:lnTo>
                <a:lnTo>
                  <a:pt x="5824" y="4451"/>
                </a:lnTo>
                <a:lnTo>
                  <a:pt x="5813" y="4416"/>
                </a:lnTo>
                <a:lnTo>
                  <a:pt x="5802" y="4382"/>
                </a:lnTo>
                <a:lnTo>
                  <a:pt x="5790" y="4349"/>
                </a:lnTo>
                <a:lnTo>
                  <a:pt x="5780" y="4316"/>
                </a:lnTo>
                <a:lnTo>
                  <a:pt x="5769" y="4285"/>
                </a:lnTo>
                <a:lnTo>
                  <a:pt x="5754" y="4230"/>
                </a:lnTo>
                <a:lnTo>
                  <a:pt x="5746" y="4180"/>
                </a:lnTo>
                <a:lnTo>
                  <a:pt x="5741" y="4133"/>
                </a:lnTo>
                <a:lnTo>
                  <a:pt x="5740" y="4087"/>
                </a:lnTo>
                <a:lnTo>
                  <a:pt x="5736" y="4042"/>
                </a:lnTo>
                <a:lnTo>
                  <a:pt x="5729" y="4003"/>
                </a:lnTo>
                <a:lnTo>
                  <a:pt x="5720" y="3970"/>
                </a:lnTo>
                <a:lnTo>
                  <a:pt x="5710" y="3943"/>
                </a:lnTo>
                <a:lnTo>
                  <a:pt x="5701" y="3903"/>
                </a:lnTo>
                <a:lnTo>
                  <a:pt x="5692" y="3839"/>
                </a:lnTo>
                <a:lnTo>
                  <a:pt x="5685" y="3774"/>
                </a:lnTo>
                <a:lnTo>
                  <a:pt x="5680" y="3728"/>
                </a:lnTo>
                <a:lnTo>
                  <a:pt x="5676" y="3685"/>
                </a:lnTo>
                <a:lnTo>
                  <a:pt x="5669" y="3627"/>
                </a:lnTo>
                <a:lnTo>
                  <a:pt x="5659" y="3568"/>
                </a:lnTo>
                <a:lnTo>
                  <a:pt x="5648" y="3519"/>
                </a:lnTo>
                <a:lnTo>
                  <a:pt x="5642" y="3480"/>
                </a:lnTo>
                <a:lnTo>
                  <a:pt x="5642" y="3445"/>
                </a:lnTo>
                <a:lnTo>
                  <a:pt x="5646" y="3416"/>
                </a:lnTo>
                <a:lnTo>
                  <a:pt x="5649" y="3397"/>
                </a:lnTo>
                <a:lnTo>
                  <a:pt x="5634" y="3296"/>
                </a:lnTo>
                <a:lnTo>
                  <a:pt x="5635" y="3277"/>
                </a:lnTo>
                <a:lnTo>
                  <a:pt x="5634" y="3252"/>
                </a:lnTo>
                <a:lnTo>
                  <a:pt x="5629" y="3226"/>
                </a:lnTo>
                <a:lnTo>
                  <a:pt x="5623" y="3198"/>
                </a:lnTo>
                <a:lnTo>
                  <a:pt x="5616" y="3169"/>
                </a:lnTo>
                <a:lnTo>
                  <a:pt x="5609" y="3141"/>
                </a:lnTo>
                <a:lnTo>
                  <a:pt x="5603" y="3114"/>
                </a:lnTo>
                <a:lnTo>
                  <a:pt x="5599" y="3088"/>
                </a:lnTo>
                <a:lnTo>
                  <a:pt x="5594" y="3059"/>
                </a:lnTo>
                <a:lnTo>
                  <a:pt x="5589" y="3021"/>
                </a:lnTo>
                <a:lnTo>
                  <a:pt x="5583" y="2976"/>
                </a:lnTo>
                <a:lnTo>
                  <a:pt x="5578" y="2930"/>
                </a:lnTo>
                <a:lnTo>
                  <a:pt x="5572" y="2886"/>
                </a:lnTo>
                <a:lnTo>
                  <a:pt x="5566" y="2845"/>
                </a:lnTo>
                <a:lnTo>
                  <a:pt x="5560" y="2815"/>
                </a:lnTo>
                <a:lnTo>
                  <a:pt x="5555" y="2795"/>
                </a:lnTo>
                <a:lnTo>
                  <a:pt x="5548" y="2757"/>
                </a:lnTo>
                <a:lnTo>
                  <a:pt x="5543" y="2699"/>
                </a:lnTo>
                <a:lnTo>
                  <a:pt x="5541" y="2641"/>
                </a:lnTo>
                <a:lnTo>
                  <a:pt x="5541" y="2597"/>
                </a:lnTo>
                <a:lnTo>
                  <a:pt x="5540" y="2578"/>
                </a:lnTo>
                <a:lnTo>
                  <a:pt x="5535" y="2554"/>
                </a:lnTo>
                <a:lnTo>
                  <a:pt x="5528" y="2527"/>
                </a:lnTo>
                <a:lnTo>
                  <a:pt x="5519" y="2497"/>
                </a:lnTo>
                <a:lnTo>
                  <a:pt x="5509" y="2468"/>
                </a:lnTo>
                <a:lnTo>
                  <a:pt x="5501" y="2441"/>
                </a:lnTo>
                <a:lnTo>
                  <a:pt x="5493" y="2416"/>
                </a:lnTo>
                <a:lnTo>
                  <a:pt x="5486" y="2398"/>
                </a:lnTo>
                <a:lnTo>
                  <a:pt x="5480" y="2381"/>
                </a:lnTo>
                <a:lnTo>
                  <a:pt x="5472" y="2359"/>
                </a:lnTo>
                <a:lnTo>
                  <a:pt x="5465" y="2336"/>
                </a:lnTo>
                <a:lnTo>
                  <a:pt x="5456" y="2312"/>
                </a:lnTo>
                <a:lnTo>
                  <a:pt x="5449" y="2289"/>
                </a:lnTo>
                <a:lnTo>
                  <a:pt x="5444" y="2267"/>
                </a:lnTo>
                <a:lnTo>
                  <a:pt x="5440" y="2250"/>
                </a:lnTo>
                <a:lnTo>
                  <a:pt x="5438" y="2238"/>
                </a:lnTo>
                <a:lnTo>
                  <a:pt x="5433" y="2211"/>
                </a:lnTo>
                <a:lnTo>
                  <a:pt x="5425" y="2174"/>
                </a:lnTo>
                <a:lnTo>
                  <a:pt x="5415" y="2138"/>
                </a:lnTo>
                <a:lnTo>
                  <a:pt x="5405" y="2119"/>
                </a:lnTo>
                <a:lnTo>
                  <a:pt x="5399" y="2110"/>
                </a:lnTo>
                <a:lnTo>
                  <a:pt x="5393" y="2094"/>
                </a:lnTo>
                <a:lnTo>
                  <a:pt x="5386" y="2075"/>
                </a:lnTo>
                <a:lnTo>
                  <a:pt x="5379" y="2051"/>
                </a:lnTo>
                <a:lnTo>
                  <a:pt x="5371" y="2028"/>
                </a:lnTo>
                <a:lnTo>
                  <a:pt x="5361" y="2007"/>
                </a:lnTo>
                <a:lnTo>
                  <a:pt x="5352" y="1990"/>
                </a:lnTo>
                <a:lnTo>
                  <a:pt x="5342" y="1980"/>
                </a:lnTo>
                <a:lnTo>
                  <a:pt x="5338" y="1951"/>
                </a:lnTo>
                <a:lnTo>
                  <a:pt x="5330" y="1904"/>
                </a:lnTo>
                <a:lnTo>
                  <a:pt x="5321" y="1855"/>
                </a:lnTo>
                <a:lnTo>
                  <a:pt x="5317" y="1818"/>
                </a:lnTo>
                <a:lnTo>
                  <a:pt x="5314" y="1803"/>
                </a:lnTo>
                <a:lnTo>
                  <a:pt x="5310" y="1783"/>
                </a:lnTo>
                <a:lnTo>
                  <a:pt x="5305" y="1760"/>
                </a:lnTo>
                <a:lnTo>
                  <a:pt x="5299" y="1735"/>
                </a:lnTo>
                <a:lnTo>
                  <a:pt x="5293" y="1712"/>
                </a:lnTo>
                <a:lnTo>
                  <a:pt x="5287" y="1690"/>
                </a:lnTo>
                <a:lnTo>
                  <a:pt x="5282" y="1673"/>
                </a:lnTo>
                <a:lnTo>
                  <a:pt x="5278" y="1660"/>
                </a:lnTo>
                <a:lnTo>
                  <a:pt x="5274" y="1638"/>
                </a:lnTo>
                <a:lnTo>
                  <a:pt x="5273" y="1610"/>
                </a:lnTo>
                <a:lnTo>
                  <a:pt x="5273" y="1583"/>
                </a:lnTo>
                <a:lnTo>
                  <a:pt x="5268" y="1564"/>
                </a:lnTo>
                <a:lnTo>
                  <a:pt x="5260" y="1539"/>
                </a:lnTo>
                <a:lnTo>
                  <a:pt x="5251" y="1501"/>
                </a:lnTo>
                <a:lnTo>
                  <a:pt x="5243" y="1462"/>
                </a:lnTo>
                <a:lnTo>
                  <a:pt x="5239" y="1432"/>
                </a:lnTo>
                <a:lnTo>
                  <a:pt x="5240" y="1403"/>
                </a:lnTo>
                <a:lnTo>
                  <a:pt x="5245" y="1365"/>
                </a:lnTo>
                <a:lnTo>
                  <a:pt x="5250" y="1328"/>
                </a:lnTo>
                <a:lnTo>
                  <a:pt x="5253" y="1304"/>
                </a:lnTo>
                <a:lnTo>
                  <a:pt x="5243" y="1277"/>
                </a:lnTo>
                <a:lnTo>
                  <a:pt x="5233" y="1240"/>
                </a:lnTo>
                <a:lnTo>
                  <a:pt x="5225" y="1200"/>
                </a:lnTo>
                <a:lnTo>
                  <a:pt x="5220" y="1158"/>
                </a:lnTo>
                <a:lnTo>
                  <a:pt x="5218" y="1137"/>
                </a:lnTo>
                <a:lnTo>
                  <a:pt x="5212" y="1118"/>
                </a:lnTo>
                <a:lnTo>
                  <a:pt x="5205" y="1098"/>
                </a:lnTo>
                <a:lnTo>
                  <a:pt x="5197" y="1078"/>
                </a:lnTo>
                <a:lnTo>
                  <a:pt x="5190" y="1061"/>
                </a:lnTo>
                <a:lnTo>
                  <a:pt x="5183" y="1044"/>
                </a:lnTo>
                <a:lnTo>
                  <a:pt x="5179" y="1029"/>
                </a:lnTo>
                <a:lnTo>
                  <a:pt x="5178" y="1016"/>
                </a:lnTo>
                <a:lnTo>
                  <a:pt x="5178" y="994"/>
                </a:lnTo>
                <a:lnTo>
                  <a:pt x="5175" y="975"/>
                </a:lnTo>
                <a:lnTo>
                  <a:pt x="5173" y="962"/>
                </a:lnTo>
                <a:lnTo>
                  <a:pt x="5174" y="948"/>
                </a:lnTo>
                <a:lnTo>
                  <a:pt x="5177" y="921"/>
                </a:lnTo>
                <a:lnTo>
                  <a:pt x="5178" y="877"/>
                </a:lnTo>
                <a:lnTo>
                  <a:pt x="5178" y="832"/>
                </a:lnTo>
                <a:lnTo>
                  <a:pt x="5180" y="803"/>
                </a:lnTo>
                <a:lnTo>
                  <a:pt x="5179" y="788"/>
                </a:lnTo>
                <a:lnTo>
                  <a:pt x="5177" y="765"/>
                </a:lnTo>
                <a:lnTo>
                  <a:pt x="5171" y="735"/>
                </a:lnTo>
                <a:lnTo>
                  <a:pt x="5164" y="702"/>
                </a:lnTo>
                <a:lnTo>
                  <a:pt x="5156" y="668"/>
                </a:lnTo>
                <a:lnTo>
                  <a:pt x="5146" y="635"/>
                </a:lnTo>
                <a:lnTo>
                  <a:pt x="5138" y="607"/>
                </a:lnTo>
                <a:lnTo>
                  <a:pt x="5130" y="585"/>
                </a:lnTo>
                <a:lnTo>
                  <a:pt x="5118" y="549"/>
                </a:lnTo>
                <a:lnTo>
                  <a:pt x="5112" y="515"/>
                </a:lnTo>
                <a:lnTo>
                  <a:pt x="5111" y="486"/>
                </a:lnTo>
                <a:lnTo>
                  <a:pt x="5111" y="467"/>
                </a:lnTo>
                <a:lnTo>
                  <a:pt x="5108" y="448"/>
                </a:lnTo>
                <a:lnTo>
                  <a:pt x="5103" y="423"/>
                </a:lnTo>
                <a:lnTo>
                  <a:pt x="5097" y="391"/>
                </a:lnTo>
                <a:lnTo>
                  <a:pt x="5096" y="350"/>
                </a:lnTo>
                <a:lnTo>
                  <a:pt x="5094" y="327"/>
                </a:lnTo>
                <a:lnTo>
                  <a:pt x="5091" y="303"/>
                </a:lnTo>
                <a:lnTo>
                  <a:pt x="5085" y="277"/>
                </a:lnTo>
                <a:lnTo>
                  <a:pt x="5078" y="250"/>
                </a:lnTo>
                <a:lnTo>
                  <a:pt x="5070" y="223"/>
                </a:lnTo>
                <a:lnTo>
                  <a:pt x="5061" y="197"/>
                </a:lnTo>
                <a:lnTo>
                  <a:pt x="5056" y="174"/>
                </a:lnTo>
                <a:lnTo>
                  <a:pt x="5052" y="152"/>
                </a:lnTo>
                <a:lnTo>
                  <a:pt x="5050" y="131"/>
                </a:lnTo>
                <a:lnTo>
                  <a:pt x="5045" y="109"/>
                </a:lnTo>
                <a:lnTo>
                  <a:pt x="5039" y="87"/>
                </a:lnTo>
                <a:lnTo>
                  <a:pt x="5032" y="65"/>
                </a:lnTo>
                <a:lnTo>
                  <a:pt x="5024" y="45"/>
                </a:lnTo>
                <a:lnTo>
                  <a:pt x="5016" y="27"/>
                </a:lnTo>
                <a:lnTo>
                  <a:pt x="5009" y="11"/>
                </a:lnTo>
                <a:lnTo>
                  <a:pt x="5001" y="0"/>
                </a:lnTo>
                <a:lnTo>
                  <a:pt x="4979" y="2"/>
                </a:lnTo>
                <a:lnTo>
                  <a:pt x="4958" y="4"/>
                </a:lnTo>
                <a:lnTo>
                  <a:pt x="4939" y="6"/>
                </a:lnTo>
                <a:lnTo>
                  <a:pt x="4923" y="7"/>
                </a:lnTo>
                <a:lnTo>
                  <a:pt x="4907" y="10"/>
                </a:lnTo>
                <a:lnTo>
                  <a:pt x="4892" y="11"/>
                </a:lnTo>
                <a:lnTo>
                  <a:pt x="4879" y="11"/>
                </a:lnTo>
                <a:lnTo>
                  <a:pt x="4867" y="11"/>
                </a:lnTo>
                <a:lnTo>
                  <a:pt x="4856" y="11"/>
                </a:lnTo>
                <a:lnTo>
                  <a:pt x="4845" y="11"/>
                </a:lnTo>
                <a:lnTo>
                  <a:pt x="4835" y="11"/>
                </a:lnTo>
                <a:lnTo>
                  <a:pt x="4825" y="11"/>
                </a:lnTo>
                <a:lnTo>
                  <a:pt x="4815" y="11"/>
                </a:lnTo>
                <a:lnTo>
                  <a:pt x="4805" y="12"/>
                </a:lnTo>
                <a:lnTo>
                  <a:pt x="4796" y="13"/>
                </a:lnTo>
                <a:lnTo>
                  <a:pt x="4786" y="15"/>
                </a:lnTo>
                <a:lnTo>
                  <a:pt x="4773" y="17"/>
                </a:lnTo>
                <a:lnTo>
                  <a:pt x="4756" y="22"/>
                </a:lnTo>
                <a:lnTo>
                  <a:pt x="4735" y="28"/>
                </a:lnTo>
                <a:lnTo>
                  <a:pt x="4711" y="34"/>
                </a:lnTo>
                <a:lnTo>
                  <a:pt x="4688" y="42"/>
                </a:lnTo>
                <a:lnTo>
                  <a:pt x="4666" y="48"/>
                </a:lnTo>
                <a:lnTo>
                  <a:pt x="4649" y="54"/>
                </a:lnTo>
                <a:lnTo>
                  <a:pt x="4637" y="60"/>
                </a:lnTo>
                <a:lnTo>
                  <a:pt x="4626" y="66"/>
                </a:lnTo>
                <a:lnTo>
                  <a:pt x="4614" y="71"/>
                </a:lnTo>
                <a:lnTo>
                  <a:pt x="4599" y="77"/>
                </a:lnTo>
                <a:lnTo>
                  <a:pt x="4583" y="82"/>
                </a:lnTo>
                <a:lnTo>
                  <a:pt x="4568" y="87"/>
                </a:lnTo>
                <a:lnTo>
                  <a:pt x="4554" y="91"/>
                </a:lnTo>
                <a:lnTo>
                  <a:pt x="4542" y="94"/>
                </a:lnTo>
                <a:lnTo>
                  <a:pt x="4532" y="97"/>
                </a:lnTo>
                <a:lnTo>
                  <a:pt x="4524" y="99"/>
                </a:lnTo>
                <a:lnTo>
                  <a:pt x="4514" y="102"/>
                </a:lnTo>
                <a:lnTo>
                  <a:pt x="4501" y="105"/>
                </a:lnTo>
                <a:lnTo>
                  <a:pt x="4488" y="108"/>
                </a:lnTo>
                <a:lnTo>
                  <a:pt x="4474" y="110"/>
                </a:lnTo>
                <a:lnTo>
                  <a:pt x="4461" y="113"/>
                </a:lnTo>
                <a:lnTo>
                  <a:pt x="4448" y="113"/>
                </a:lnTo>
                <a:lnTo>
                  <a:pt x="4436" y="113"/>
                </a:lnTo>
                <a:lnTo>
                  <a:pt x="4424" y="112"/>
                </a:lnTo>
                <a:lnTo>
                  <a:pt x="4411" y="112"/>
                </a:lnTo>
                <a:lnTo>
                  <a:pt x="4397" y="110"/>
                </a:lnTo>
                <a:lnTo>
                  <a:pt x="4383" y="109"/>
                </a:lnTo>
                <a:lnTo>
                  <a:pt x="4370" y="109"/>
                </a:lnTo>
                <a:lnTo>
                  <a:pt x="4358" y="108"/>
                </a:lnTo>
                <a:lnTo>
                  <a:pt x="4348" y="107"/>
                </a:lnTo>
                <a:lnTo>
                  <a:pt x="4341" y="105"/>
                </a:lnTo>
                <a:lnTo>
                  <a:pt x="4335" y="104"/>
                </a:lnTo>
                <a:lnTo>
                  <a:pt x="4327" y="104"/>
                </a:lnTo>
                <a:lnTo>
                  <a:pt x="4317" y="104"/>
                </a:lnTo>
                <a:lnTo>
                  <a:pt x="4308" y="104"/>
                </a:lnTo>
                <a:lnTo>
                  <a:pt x="4297" y="105"/>
                </a:lnTo>
                <a:lnTo>
                  <a:pt x="4289" y="107"/>
                </a:lnTo>
                <a:lnTo>
                  <a:pt x="4281" y="108"/>
                </a:lnTo>
                <a:lnTo>
                  <a:pt x="4275" y="109"/>
                </a:lnTo>
                <a:lnTo>
                  <a:pt x="4267" y="113"/>
                </a:lnTo>
                <a:lnTo>
                  <a:pt x="4255" y="119"/>
                </a:lnTo>
                <a:lnTo>
                  <a:pt x="4238" y="126"/>
                </a:lnTo>
                <a:lnTo>
                  <a:pt x="4220" y="135"/>
                </a:lnTo>
                <a:lnTo>
                  <a:pt x="4201" y="143"/>
                </a:lnTo>
                <a:lnTo>
                  <a:pt x="4182" y="151"/>
                </a:lnTo>
                <a:lnTo>
                  <a:pt x="4166" y="157"/>
                </a:lnTo>
                <a:lnTo>
                  <a:pt x="4151" y="161"/>
                </a:lnTo>
                <a:lnTo>
                  <a:pt x="4139" y="163"/>
                </a:lnTo>
                <a:lnTo>
                  <a:pt x="4124" y="165"/>
                </a:lnTo>
                <a:lnTo>
                  <a:pt x="4109" y="169"/>
                </a:lnTo>
                <a:lnTo>
                  <a:pt x="4094" y="173"/>
                </a:lnTo>
                <a:lnTo>
                  <a:pt x="4079" y="176"/>
                </a:lnTo>
                <a:lnTo>
                  <a:pt x="4064" y="180"/>
                </a:lnTo>
                <a:lnTo>
                  <a:pt x="4053" y="184"/>
                </a:lnTo>
                <a:lnTo>
                  <a:pt x="4045" y="186"/>
                </a:lnTo>
                <a:lnTo>
                  <a:pt x="4035" y="189"/>
                </a:lnTo>
                <a:lnTo>
                  <a:pt x="4020" y="194"/>
                </a:lnTo>
                <a:lnTo>
                  <a:pt x="4002" y="199"/>
                </a:lnTo>
                <a:lnTo>
                  <a:pt x="3983" y="203"/>
                </a:lnTo>
                <a:lnTo>
                  <a:pt x="3962" y="208"/>
                </a:lnTo>
                <a:lnTo>
                  <a:pt x="3943" y="212"/>
                </a:lnTo>
                <a:lnTo>
                  <a:pt x="3927" y="216"/>
                </a:lnTo>
                <a:lnTo>
                  <a:pt x="3914" y="218"/>
                </a:lnTo>
                <a:lnTo>
                  <a:pt x="3907" y="219"/>
                </a:lnTo>
                <a:lnTo>
                  <a:pt x="3899" y="221"/>
                </a:lnTo>
                <a:lnTo>
                  <a:pt x="3888" y="224"/>
                </a:lnTo>
                <a:lnTo>
                  <a:pt x="3875" y="228"/>
                </a:lnTo>
                <a:lnTo>
                  <a:pt x="3861" y="232"/>
                </a:lnTo>
                <a:lnTo>
                  <a:pt x="3846" y="236"/>
                </a:lnTo>
                <a:lnTo>
                  <a:pt x="3831" y="240"/>
                </a:lnTo>
                <a:lnTo>
                  <a:pt x="3814" y="246"/>
                </a:lnTo>
                <a:lnTo>
                  <a:pt x="3799" y="251"/>
                </a:lnTo>
                <a:lnTo>
                  <a:pt x="3782" y="256"/>
                </a:lnTo>
                <a:lnTo>
                  <a:pt x="3767" y="261"/>
                </a:lnTo>
                <a:lnTo>
                  <a:pt x="3753" y="266"/>
                </a:lnTo>
                <a:lnTo>
                  <a:pt x="3740" y="270"/>
                </a:lnTo>
                <a:lnTo>
                  <a:pt x="3729" y="273"/>
                </a:lnTo>
                <a:lnTo>
                  <a:pt x="3720" y="276"/>
                </a:lnTo>
                <a:lnTo>
                  <a:pt x="3713" y="278"/>
                </a:lnTo>
                <a:lnTo>
                  <a:pt x="3699" y="282"/>
                </a:lnTo>
                <a:lnTo>
                  <a:pt x="3679" y="288"/>
                </a:lnTo>
                <a:lnTo>
                  <a:pt x="3655" y="295"/>
                </a:lnTo>
                <a:lnTo>
                  <a:pt x="3629" y="301"/>
                </a:lnTo>
                <a:lnTo>
                  <a:pt x="3602" y="309"/>
                </a:lnTo>
                <a:lnTo>
                  <a:pt x="3578" y="315"/>
                </a:lnTo>
                <a:lnTo>
                  <a:pt x="3554" y="320"/>
                </a:lnTo>
                <a:lnTo>
                  <a:pt x="3537" y="322"/>
                </a:lnTo>
                <a:lnTo>
                  <a:pt x="3527" y="322"/>
                </a:lnTo>
                <a:lnTo>
                  <a:pt x="3517" y="323"/>
                </a:lnTo>
                <a:lnTo>
                  <a:pt x="3503" y="325"/>
                </a:lnTo>
                <a:lnTo>
                  <a:pt x="3488" y="325"/>
                </a:lnTo>
                <a:lnTo>
                  <a:pt x="3473" y="326"/>
                </a:lnTo>
                <a:lnTo>
                  <a:pt x="3457" y="327"/>
                </a:lnTo>
                <a:lnTo>
                  <a:pt x="3439" y="328"/>
                </a:lnTo>
                <a:lnTo>
                  <a:pt x="3423" y="330"/>
                </a:lnTo>
                <a:lnTo>
                  <a:pt x="3405" y="332"/>
                </a:lnTo>
                <a:lnTo>
                  <a:pt x="3388" y="333"/>
                </a:lnTo>
                <a:lnTo>
                  <a:pt x="3373" y="335"/>
                </a:lnTo>
                <a:lnTo>
                  <a:pt x="3359" y="336"/>
                </a:lnTo>
                <a:lnTo>
                  <a:pt x="3347" y="337"/>
                </a:lnTo>
                <a:lnTo>
                  <a:pt x="3337" y="339"/>
                </a:lnTo>
                <a:lnTo>
                  <a:pt x="3329" y="341"/>
                </a:lnTo>
                <a:lnTo>
                  <a:pt x="3323" y="342"/>
                </a:lnTo>
                <a:lnTo>
                  <a:pt x="3313" y="343"/>
                </a:lnTo>
                <a:lnTo>
                  <a:pt x="3301" y="344"/>
                </a:lnTo>
                <a:lnTo>
                  <a:pt x="3289" y="344"/>
                </a:lnTo>
                <a:lnTo>
                  <a:pt x="3276" y="344"/>
                </a:lnTo>
                <a:lnTo>
                  <a:pt x="3260" y="346"/>
                </a:lnTo>
                <a:lnTo>
                  <a:pt x="3246" y="346"/>
                </a:lnTo>
                <a:lnTo>
                  <a:pt x="3232" y="347"/>
                </a:lnTo>
                <a:lnTo>
                  <a:pt x="3218" y="348"/>
                </a:lnTo>
                <a:lnTo>
                  <a:pt x="3202" y="352"/>
                </a:lnTo>
                <a:lnTo>
                  <a:pt x="3180" y="355"/>
                </a:lnTo>
                <a:lnTo>
                  <a:pt x="3155" y="360"/>
                </a:lnTo>
                <a:lnTo>
                  <a:pt x="3129" y="365"/>
                </a:lnTo>
                <a:lnTo>
                  <a:pt x="3102" y="370"/>
                </a:lnTo>
                <a:lnTo>
                  <a:pt x="3077" y="374"/>
                </a:lnTo>
                <a:lnTo>
                  <a:pt x="3056" y="377"/>
                </a:lnTo>
                <a:lnTo>
                  <a:pt x="3039" y="379"/>
                </a:lnTo>
                <a:lnTo>
                  <a:pt x="3032" y="380"/>
                </a:lnTo>
                <a:lnTo>
                  <a:pt x="3023" y="380"/>
                </a:lnTo>
                <a:lnTo>
                  <a:pt x="3011" y="381"/>
                </a:lnTo>
                <a:lnTo>
                  <a:pt x="2998" y="384"/>
                </a:lnTo>
                <a:lnTo>
                  <a:pt x="2985" y="385"/>
                </a:lnTo>
                <a:lnTo>
                  <a:pt x="2970" y="387"/>
                </a:lnTo>
                <a:lnTo>
                  <a:pt x="2956" y="390"/>
                </a:lnTo>
                <a:lnTo>
                  <a:pt x="2941" y="392"/>
                </a:lnTo>
                <a:lnTo>
                  <a:pt x="2925" y="395"/>
                </a:lnTo>
                <a:lnTo>
                  <a:pt x="2910" y="397"/>
                </a:lnTo>
                <a:lnTo>
                  <a:pt x="2897" y="399"/>
                </a:lnTo>
                <a:lnTo>
                  <a:pt x="2884" y="403"/>
                </a:lnTo>
                <a:lnTo>
                  <a:pt x="2872" y="406"/>
                </a:lnTo>
                <a:lnTo>
                  <a:pt x="2863" y="408"/>
                </a:lnTo>
                <a:lnTo>
                  <a:pt x="2855" y="410"/>
                </a:lnTo>
                <a:lnTo>
                  <a:pt x="2849" y="413"/>
                </a:lnTo>
                <a:lnTo>
                  <a:pt x="2836" y="419"/>
                </a:lnTo>
                <a:lnTo>
                  <a:pt x="2818" y="426"/>
                </a:lnTo>
                <a:lnTo>
                  <a:pt x="2796" y="435"/>
                </a:lnTo>
                <a:lnTo>
                  <a:pt x="2771" y="445"/>
                </a:lnTo>
                <a:lnTo>
                  <a:pt x="2747" y="455"/>
                </a:lnTo>
                <a:lnTo>
                  <a:pt x="2723" y="463"/>
                </a:lnTo>
                <a:lnTo>
                  <a:pt x="2703" y="472"/>
                </a:lnTo>
                <a:lnTo>
                  <a:pt x="2689" y="477"/>
                </a:lnTo>
                <a:lnTo>
                  <a:pt x="2677" y="480"/>
                </a:lnTo>
                <a:lnTo>
                  <a:pt x="2662" y="484"/>
                </a:lnTo>
                <a:lnTo>
                  <a:pt x="2647" y="486"/>
                </a:lnTo>
                <a:lnTo>
                  <a:pt x="2630" y="489"/>
                </a:lnTo>
                <a:lnTo>
                  <a:pt x="2614" y="491"/>
                </a:lnTo>
                <a:lnTo>
                  <a:pt x="2598" y="494"/>
                </a:lnTo>
                <a:lnTo>
                  <a:pt x="2584" y="498"/>
                </a:lnTo>
                <a:lnTo>
                  <a:pt x="2573" y="501"/>
                </a:lnTo>
                <a:lnTo>
                  <a:pt x="2567" y="504"/>
                </a:lnTo>
                <a:lnTo>
                  <a:pt x="2557" y="507"/>
                </a:lnTo>
                <a:lnTo>
                  <a:pt x="2547" y="512"/>
                </a:lnTo>
                <a:lnTo>
                  <a:pt x="2535" y="517"/>
                </a:lnTo>
                <a:lnTo>
                  <a:pt x="2522" y="522"/>
                </a:lnTo>
                <a:lnTo>
                  <a:pt x="2508" y="528"/>
                </a:lnTo>
                <a:lnTo>
                  <a:pt x="2493" y="533"/>
                </a:lnTo>
                <a:lnTo>
                  <a:pt x="2477" y="539"/>
                </a:lnTo>
                <a:lnTo>
                  <a:pt x="2462" y="547"/>
                </a:lnTo>
                <a:lnTo>
                  <a:pt x="2446" y="553"/>
                </a:lnTo>
                <a:lnTo>
                  <a:pt x="2430" y="559"/>
                </a:lnTo>
                <a:lnTo>
                  <a:pt x="2416" y="564"/>
                </a:lnTo>
                <a:lnTo>
                  <a:pt x="2402" y="570"/>
                </a:lnTo>
                <a:lnTo>
                  <a:pt x="2389" y="575"/>
                </a:lnTo>
                <a:lnTo>
                  <a:pt x="2377" y="578"/>
                </a:lnTo>
                <a:lnTo>
                  <a:pt x="2368" y="582"/>
                </a:lnTo>
                <a:lnTo>
                  <a:pt x="2359" y="586"/>
                </a:lnTo>
                <a:lnTo>
                  <a:pt x="2348" y="589"/>
                </a:lnTo>
                <a:lnTo>
                  <a:pt x="2335" y="593"/>
                </a:lnTo>
                <a:lnTo>
                  <a:pt x="2323" y="597"/>
                </a:lnTo>
                <a:lnTo>
                  <a:pt x="2309" y="600"/>
                </a:lnTo>
                <a:lnTo>
                  <a:pt x="2295" y="604"/>
                </a:lnTo>
                <a:lnTo>
                  <a:pt x="2281" y="608"/>
                </a:lnTo>
                <a:lnTo>
                  <a:pt x="2266" y="611"/>
                </a:lnTo>
                <a:lnTo>
                  <a:pt x="2252" y="615"/>
                </a:lnTo>
                <a:lnTo>
                  <a:pt x="2238" y="619"/>
                </a:lnTo>
                <a:lnTo>
                  <a:pt x="2225" y="622"/>
                </a:lnTo>
                <a:lnTo>
                  <a:pt x="2212" y="625"/>
                </a:lnTo>
                <a:lnTo>
                  <a:pt x="2199" y="627"/>
                </a:lnTo>
                <a:lnTo>
                  <a:pt x="2188" y="630"/>
                </a:lnTo>
                <a:lnTo>
                  <a:pt x="2179" y="631"/>
                </a:lnTo>
                <a:lnTo>
                  <a:pt x="2170" y="632"/>
                </a:lnTo>
                <a:lnTo>
                  <a:pt x="2162" y="634"/>
                </a:lnTo>
                <a:lnTo>
                  <a:pt x="2152" y="635"/>
                </a:lnTo>
                <a:lnTo>
                  <a:pt x="2140" y="635"/>
                </a:lnTo>
                <a:lnTo>
                  <a:pt x="2126" y="636"/>
                </a:lnTo>
                <a:lnTo>
                  <a:pt x="2112" y="637"/>
                </a:lnTo>
                <a:lnTo>
                  <a:pt x="2096" y="638"/>
                </a:lnTo>
                <a:lnTo>
                  <a:pt x="2081" y="640"/>
                </a:lnTo>
                <a:lnTo>
                  <a:pt x="2065" y="640"/>
                </a:lnTo>
                <a:lnTo>
                  <a:pt x="2049" y="641"/>
                </a:lnTo>
                <a:lnTo>
                  <a:pt x="2034" y="642"/>
                </a:lnTo>
                <a:lnTo>
                  <a:pt x="2020" y="642"/>
                </a:lnTo>
                <a:lnTo>
                  <a:pt x="2006" y="643"/>
                </a:lnTo>
                <a:lnTo>
                  <a:pt x="1994" y="643"/>
                </a:lnTo>
                <a:lnTo>
                  <a:pt x="1984" y="643"/>
                </a:lnTo>
                <a:lnTo>
                  <a:pt x="1975" y="643"/>
                </a:lnTo>
                <a:lnTo>
                  <a:pt x="1968" y="643"/>
                </a:lnTo>
                <a:lnTo>
                  <a:pt x="1955" y="643"/>
                </a:lnTo>
                <a:lnTo>
                  <a:pt x="1939" y="643"/>
                </a:lnTo>
                <a:lnTo>
                  <a:pt x="1920" y="642"/>
                </a:lnTo>
                <a:lnTo>
                  <a:pt x="1900" y="642"/>
                </a:lnTo>
                <a:lnTo>
                  <a:pt x="1880" y="641"/>
                </a:lnTo>
                <a:lnTo>
                  <a:pt x="1862" y="640"/>
                </a:lnTo>
                <a:lnTo>
                  <a:pt x="1847" y="637"/>
                </a:lnTo>
                <a:lnTo>
                  <a:pt x="1835" y="634"/>
                </a:lnTo>
                <a:lnTo>
                  <a:pt x="1820" y="641"/>
                </a:lnTo>
                <a:lnTo>
                  <a:pt x="1803" y="648"/>
                </a:lnTo>
                <a:lnTo>
                  <a:pt x="1783" y="656"/>
                </a:lnTo>
                <a:lnTo>
                  <a:pt x="1763" y="662"/>
                </a:lnTo>
                <a:lnTo>
                  <a:pt x="1744" y="667"/>
                </a:lnTo>
                <a:lnTo>
                  <a:pt x="1728" y="670"/>
                </a:lnTo>
                <a:lnTo>
                  <a:pt x="1718" y="673"/>
                </a:lnTo>
                <a:lnTo>
                  <a:pt x="1714" y="674"/>
                </a:lnTo>
                <a:lnTo>
                  <a:pt x="1711" y="674"/>
                </a:lnTo>
                <a:lnTo>
                  <a:pt x="1701" y="674"/>
                </a:lnTo>
                <a:lnTo>
                  <a:pt x="1686" y="674"/>
                </a:lnTo>
                <a:lnTo>
                  <a:pt x="1670" y="674"/>
                </a:lnTo>
                <a:lnTo>
                  <a:pt x="1650" y="675"/>
                </a:lnTo>
                <a:lnTo>
                  <a:pt x="1630" y="676"/>
                </a:lnTo>
                <a:lnTo>
                  <a:pt x="1612" y="678"/>
                </a:lnTo>
                <a:lnTo>
                  <a:pt x="1596" y="681"/>
                </a:lnTo>
                <a:lnTo>
                  <a:pt x="1583" y="685"/>
                </a:lnTo>
                <a:lnTo>
                  <a:pt x="1573" y="687"/>
                </a:lnTo>
                <a:lnTo>
                  <a:pt x="1565" y="690"/>
                </a:lnTo>
                <a:lnTo>
                  <a:pt x="1558" y="692"/>
                </a:lnTo>
                <a:lnTo>
                  <a:pt x="1551" y="695"/>
                </a:lnTo>
                <a:lnTo>
                  <a:pt x="1543" y="697"/>
                </a:lnTo>
                <a:lnTo>
                  <a:pt x="1534" y="700"/>
                </a:lnTo>
                <a:lnTo>
                  <a:pt x="1523" y="701"/>
                </a:lnTo>
                <a:lnTo>
                  <a:pt x="1516" y="702"/>
                </a:lnTo>
                <a:lnTo>
                  <a:pt x="1506" y="703"/>
                </a:lnTo>
                <a:lnTo>
                  <a:pt x="1494" y="705"/>
                </a:lnTo>
                <a:lnTo>
                  <a:pt x="1483" y="707"/>
                </a:lnTo>
                <a:lnTo>
                  <a:pt x="1469" y="709"/>
                </a:lnTo>
                <a:lnTo>
                  <a:pt x="1453" y="713"/>
                </a:lnTo>
                <a:lnTo>
                  <a:pt x="1437" y="717"/>
                </a:lnTo>
                <a:lnTo>
                  <a:pt x="1420" y="721"/>
                </a:lnTo>
                <a:lnTo>
                  <a:pt x="1403" y="725"/>
                </a:lnTo>
                <a:lnTo>
                  <a:pt x="1385" y="730"/>
                </a:lnTo>
                <a:lnTo>
                  <a:pt x="1366" y="736"/>
                </a:lnTo>
                <a:lnTo>
                  <a:pt x="1348" y="743"/>
                </a:lnTo>
                <a:lnTo>
                  <a:pt x="1329" y="749"/>
                </a:lnTo>
                <a:lnTo>
                  <a:pt x="1311" y="756"/>
                </a:lnTo>
                <a:lnTo>
                  <a:pt x="1293" y="763"/>
                </a:lnTo>
                <a:lnTo>
                  <a:pt x="1276" y="772"/>
                </a:lnTo>
                <a:lnTo>
                  <a:pt x="1259" y="779"/>
                </a:lnTo>
                <a:lnTo>
                  <a:pt x="1242" y="787"/>
                </a:lnTo>
                <a:lnTo>
                  <a:pt x="1224" y="794"/>
                </a:lnTo>
                <a:lnTo>
                  <a:pt x="1206" y="799"/>
                </a:lnTo>
                <a:lnTo>
                  <a:pt x="1190" y="805"/>
                </a:lnTo>
                <a:lnTo>
                  <a:pt x="1172" y="810"/>
                </a:lnTo>
                <a:lnTo>
                  <a:pt x="1156" y="814"/>
                </a:lnTo>
                <a:lnTo>
                  <a:pt x="1139" y="817"/>
                </a:lnTo>
                <a:lnTo>
                  <a:pt x="1124" y="821"/>
                </a:lnTo>
                <a:lnTo>
                  <a:pt x="1110" y="823"/>
                </a:lnTo>
                <a:lnTo>
                  <a:pt x="1097" y="826"/>
                </a:lnTo>
                <a:lnTo>
                  <a:pt x="1084" y="828"/>
                </a:lnTo>
                <a:lnTo>
                  <a:pt x="1074" y="830"/>
                </a:lnTo>
                <a:lnTo>
                  <a:pt x="1063" y="831"/>
                </a:lnTo>
                <a:lnTo>
                  <a:pt x="1055" y="832"/>
                </a:lnTo>
                <a:lnTo>
                  <a:pt x="1049" y="833"/>
                </a:lnTo>
                <a:lnTo>
                  <a:pt x="1036" y="836"/>
                </a:lnTo>
                <a:lnTo>
                  <a:pt x="1022" y="838"/>
                </a:lnTo>
                <a:lnTo>
                  <a:pt x="1007" y="841"/>
                </a:lnTo>
                <a:lnTo>
                  <a:pt x="991" y="844"/>
                </a:lnTo>
                <a:lnTo>
                  <a:pt x="976" y="849"/>
                </a:lnTo>
                <a:lnTo>
                  <a:pt x="961" y="854"/>
                </a:lnTo>
                <a:lnTo>
                  <a:pt x="948" y="860"/>
                </a:lnTo>
                <a:lnTo>
                  <a:pt x="937" y="868"/>
                </a:lnTo>
                <a:lnTo>
                  <a:pt x="923" y="874"/>
                </a:lnTo>
                <a:lnTo>
                  <a:pt x="902" y="877"/>
                </a:lnTo>
                <a:lnTo>
                  <a:pt x="877" y="879"/>
                </a:lnTo>
                <a:lnTo>
                  <a:pt x="849" y="877"/>
                </a:lnTo>
                <a:lnTo>
                  <a:pt x="821" y="875"/>
                </a:lnTo>
                <a:lnTo>
                  <a:pt x="794" y="872"/>
                </a:lnTo>
                <a:lnTo>
                  <a:pt x="773" y="871"/>
                </a:lnTo>
                <a:lnTo>
                  <a:pt x="757" y="869"/>
                </a:lnTo>
                <a:lnTo>
                  <a:pt x="744" y="869"/>
                </a:lnTo>
                <a:lnTo>
                  <a:pt x="727" y="870"/>
                </a:lnTo>
                <a:lnTo>
                  <a:pt x="707" y="871"/>
                </a:lnTo>
                <a:lnTo>
                  <a:pt x="686" y="875"/>
                </a:lnTo>
                <a:lnTo>
                  <a:pt x="663" y="877"/>
                </a:lnTo>
                <a:lnTo>
                  <a:pt x="641" y="880"/>
                </a:lnTo>
                <a:lnTo>
                  <a:pt x="621" y="882"/>
                </a:lnTo>
                <a:lnTo>
                  <a:pt x="605" y="882"/>
                </a:lnTo>
                <a:lnTo>
                  <a:pt x="596" y="882"/>
                </a:lnTo>
                <a:lnTo>
                  <a:pt x="587" y="883"/>
                </a:lnTo>
                <a:lnTo>
                  <a:pt x="576" y="885"/>
                </a:lnTo>
                <a:lnTo>
                  <a:pt x="563" y="887"/>
                </a:lnTo>
                <a:lnTo>
                  <a:pt x="552" y="891"/>
                </a:lnTo>
                <a:lnTo>
                  <a:pt x="538" y="893"/>
                </a:lnTo>
                <a:lnTo>
                  <a:pt x="525" y="897"/>
                </a:lnTo>
                <a:lnTo>
                  <a:pt x="510" y="901"/>
                </a:lnTo>
                <a:lnTo>
                  <a:pt x="495" y="904"/>
                </a:lnTo>
                <a:lnTo>
                  <a:pt x="481" y="907"/>
                </a:lnTo>
                <a:lnTo>
                  <a:pt x="467" y="910"/>
                </a:lnTo>
                <a:lnTo>
                  <a:pt x="454" y="913"/>
                </a:lnTo>
                <a:lnTo>
                  <a:pt x="441" y="915"/>
                </a:lnTo>
                <a:lnTo>
                  <a:pt x="429" y="917"/>
                </a:lnTo>
                <a:lnTo>
                  <a:pt x="418" y="918"/>
                </a:lnTo>
                <a:lnTo>
                  <a:pt x="408" y="918"/>
                </a:lnTo>
                <a:lnTo>
                  <a:pt x="398" y="918"/>
                </a:lnTo>
                <a:lnTo>
                  <a:pt x="387" y="917"/>
                </a:lnTo>
                <a:lnTo>
                  <a:pt x="374" y="918"/>
                </a:lnTo>
                <a:lnTo>
                  <a:pt x="361" y="918"/>
                </a:lnTo>
                <a:lnTo>
                  <a:pt x="346" y="919"/>
                </a:lnTo>
                <a:lnTo>
                  <a:pt x="331" y="920"/>
                </a:lnTo>
                <a:lnTo>
                  <a:pt x="315" y="923"/>
                </a:lnTo>
                <a:lnTo>
                  <a:pt x="300" y="925"/>
                </a:lnTo>
                <a:lnTo>
                  <a:pt x="284" y="929"/>
                </a:lnTo>
                <a:lnTo>
                  <a:pt x="267" y="933"/>
                </a:lnTo>
                <a:lnTo>
                  <a:pt x="252" y="937"/>
                </a:lnTo>
                <a:lnTo>
                  <a:pt x="237" y="944"/>
                </a:lnTo>
                <a:lnTo>
                  <a:pt x="221" y="950"/>
                </a:lnTo>
                <a:lnTo>
                  <a:pt x="207" y="956"/>
                </a:lnTo>
                <a:lnTo>
                  <a:pt x="193" y="964"/>
                </a:lnTo>
                <a:lnTo>
                  <a:pt x="181" y="973"/>
                </a:lnTo>
                <a:lnTo>
                  <a:pt x="151" y="972"/>
                </a:lnTo>
                <a:lnTo>
                  <a:pt x="130" y="984"/>
                </a:lnTo>
                <a:lnTo>
                  <a:pt x="113" y="983"/>
                </a:lnTo>
                <a:lnTo>
                  <a:pt x="112" y="984"/>
                </a:lnTo>
                <a:lnTo>
                  <a:pt x="108" y="986"/>
                </a:lnTo>
                <a:lnTo>
                  <a:pt x="103" y="990"/>
                </a:lnTo>
                <a:lnTo>
                  <a:pt x="97" y="994"/>
                </a:lnTo>
                <a:lnTo>
                  <a:pt x="88" y="997"/>
                </a:lnTo>
                <a:lnTo>
                  <a:pt x="81" y="1000"/>
                </a:lnTo>
                <a:lnTo>
                  <a:pt x="73" y="1001"/>
                </a:lnTo>
                <a:lnTo>
                  <a:pt x="66" y="1001"/>
                </a:lnTo>
                <a:lnTo>
                  <a:pt x="59" y="1000"/>
                </a:lnTo>
                <a:lnTo>
                  <a:pt x="51" y="1001"/>
                </a:lnTo>
                <a:lnTo>
                  <a:pt x="41" y="1002"/>
                </a:lnTo>
                <a:lnTo>
                  <a:pt x="33" y="1004"/>
                </a:lnTo>
                <a:lnTo>
                  <a:pt x="24" y="1005"/>
                </a:lnTo>
                <a:lnTo>
                  <a:pt x="16" y="1006"/>
                </a:lnTo>
                <a:lnTo>
                  <a:pt x="7" y="1006"/>
                </a:lnTo>
                <a:lnTo>
                  <a:pt x="0" y="1005"/>
                </a:lnTo>
                <a:lnTo>
                  <a:pt x="0" y="1042"/>
                </a:lnTo>
                <a:lnTo>
                  <a:pt x="0" y="1071"/>
                </a:lnTo>
                <a:lnTo>
                  <a:pt x="4" y="1097"/>
                </a:lnTo>
                <a:lnTo>
                  <a:pt x="16" y="1122"/>
                </a:lnTo>
                <a:lnTo>
                  <a:pt x="24" y="1135"/>
                </a:lnTo>
                <a:lnTo>
                  <a:pt x="32" y="1143"/>
                </a:lnTo>
                <a:lnTo>
                  <a:pt x="39" y="1153"/>
                </a:lnTo>
                <a:lnTo>
                  <a:pt x="45" y="1164"/>
                </a:lnTo>
                <a:lnTo>
                  <a:pt x="51" y="1178"/>
                </a:lnTo>
                <a:lnTo>
                  <a:pt x="57" y="1197"/>
                </a:lnTo>
                <a:lnTo>
                  <a:pt x="61" y="1223"/>
                </a:lnTo>
                <a:lnTo>
                  <a:pt x="66" y="1257"/>
                </a:lnTo>
                <a:lnTo>
                  <a:pt x="73" y="1323"/>
                </a:lnTo>
                <a:lnTo>
                  <a:pt x="77" y="1368"/>
                </a:lnTo>
                <a:lnTo>
                  <a:pt x="79" y="1396"/>
                </a:lnTo>
                <a:lnTo>
                  <a:pt x="84" y="1415"/>
                </a:lnTo>
                <a:lnTo>
                  <a:pt x="88" y="1440"/>
                </a:lnTo>
                <a:lnTo>
                  <a:pt x="93" y="1474"/>
                </a:lnTo>
                <a:lnTo>
                  <a:pt x="100" y="1512"/>
                </a:lnTo>
                <a:lnTo>
                  <a:pt x="113" y="1549"/>
                </a:lnTo>
                <a:lnTo>
                  <a:pt x="126" y="1586"/>
                </a:lnTo>
                <a:lnTo>
                  <a:pt x="133" y="1625"/>
                </a:lnTo>
                <a:lnTo>
                  <a:pt x="134" y="1667"/>
                </a:lnTo>
                <a:lnTo>
                  <a:pt x="134" y="1704"/>
                </a:lnTo>
                <a:lnTo>
                  <a:pt x="134" y="1745"/>
                </a:lnTo>
                <a:lnTo>
                  <a:pt x="137" y="1790"/>
                </a:lnTo>
                <a:lnTo>
                  <a:pt x="144" y="1836"/>
                </a:lnTo>
                <a:lnTo>
                  <a:pt x="155" y="1871"/>
                </a:lnTo>
                <a:lnTo>
                  <a:pt x="162" y="1885"/>
                </a:lnTo>
                <a:lnTo>
                  <a:pt x="168" y="1898"/>
                </a:lnTo>
                <a:lnTo>
                  <a:pt x="173" y="1913"/>
                </a:lnTo>
                <a:lnTo>
                  <a:pt x="179" y="1929"/>
                </a:lnTo>
                <a:lnTo>
                  <a:pt x="185" y="1950"/>
                </a:lnTo>
                <a:lnTo>
                  <a:pt x="193" y="1975"/>
                </a:lnTo>
                <a:lnTo>
                  <a:pt x="201" y="2007"/>
                </a:lnTo>
                <a:lnTo>
                  <a:pt x="213" y="2049"/>
                </a:lnTo>
                <a:lnTo>
                  <a:pt x="225" y="2092"/>
                </a:lnTo>
                <a:lnTo>
                  <a:pt x="237" y="2131"/>
                </a:lnTo>
                <a:lnTo>
                  <a:pt x="248" y="2164"/>
                </a:lnTo>
                <a:lnTo>
                  <a:pt x="258" y="2195"/>
                </a:lnTo>
                <a:lnTo>
                  <a:pt x="267" y="2222"/>
                </a:lnTo>
                <a:lnTo>
                  <a:pt x="274" y="2246"/>
                </a:lnTo>
                <a:lnTo>
                  <a:pt x="279" y="2269"/>
                </a:lnTo>
                <a:lnTo>
                  <a:pt x="281" y="2293"/>
                </a:lnTo>
                <a:lnTo>
                  <a:pt x="281" y="2328"/>
                </a:lnTo>
                <a:lnTo>
                  <a:pt x="277" y="2351"/>
                </a:lnTo>
                <a:lnTo>
                  <a:pt x="272" y="2370"/>
                </a:lnTo>
                <a:lnTo>
                  <a:pt x="268" y="2389"/>
                </a:lnTo>
                <a:lnTo>
                  <a:pt x="273" y="2408"/>
                </a:lnTo>
                <a:lnTo>
                  <a:pt x="279" y="2429"/>
                </a:lnTo>
                <a:lnTo>
                  <a:pt x="285" y="2451"/>
                </a:lnTo>
                <a:lnTo>
                  <a:pt x="293" y="2474"/>
                </a:lnTo>
                <a:lnTo>
                  <a:pt x="300" y="2497"/>
                </a:lnTo>
                <a:lnTo>
                  <a:pt x="308" y="2521"/>
                </a:lnTo>
                <a:lnTo>
                  <a:pt x="316" y="2543"/>
                </a:lnTo>
                <a:lnTo>
                  <a:pt x="325" y="2563"/>
                </a:lnTo>
                <a:lnTo>
                  <a:pt x="339" y="2598"/>
                </a:lnTo>
                <a:lnTo>
                  <a:pt x="349" y="2628"/>
                </a:lnTo>
                <a:lnTo>
                  <a:pt x="355" y="2660"/>
                </a:lnTo>
                <a:lnTo>
                  <a:pt x="359" y="2704"/>
                </a:lnTo>
                <a:lnTo>
                  <a:pt x="361" y="2733"/>
                </a:lnTo>
                <a:lnTo>
                  <a:pt x="365" y="2764"/>
                </a:lnTo>
                <a:lnTo>
                  <a:pt x="371" y="2800"/>
                </a:lnTo>
                <a:lnTo>
                  <a:pt x="376" y="2836"/>
                </a:lnTo>
                <a:lnTo>
                  <a:pt x="383" y="2872"/>
                </a:lnTo>
                <a:lnTo>
                  <a:pt x="391" y="2909"/>
                </a:lnTo>
                <a:lnTo>
                  <a:pt x="399" y="2943"/>
                </a:lnTo>
                <a:lnTo>
                  <a:pt x="407" y="2974"/>
                </a:lnTo>
                <a:lnTo>
                  <a:pt x="419" y="3030"/>
                </a:lnTo>
                <a:lnTo>
                  <a:pt x="425" y="3083"/>
                </a:lnTo>
                <a:lnTo>
                  <a:pt x="426" y="3133"/>
                </a:lnTo>
                <a:lnTo>
                  <a:pt x="421" y="3179"/>
                </a:lnTo>
                <a:lnTo>
                  <a:pt x="415" y="3220"/>
                </a:lnTo>
                <a:lnTo>
                  <a:pt x="411" y="3257"/>
                </a:lnTo>
                <a:lnTo>
                  <a:pt x="407" y="3288"/>
                </a:lnTo>
                <a:lnTo>
                  <a:pt x="403" y="3310"/>
                </a:lnTo>
                <a:lnTo>
                  <a:pt x="409" y="3324"/>
                </a:lnTo>
                <a:lnTo>
                  <a:pt x="416" y="3340"/>
                </a:lnTo>
                <a:lnTo>
                  <a:pt x="423" y="3359"/>
                </a:lnTo>
                <a:lnTo>
                  <a:pt x="431" y="3377"/>
                </a:lnTo>
                <a:lnTo>
                  <a:pt x="438" y="3395"/>
                </a:lnTo>
                <a:lnTo>
                  <a:pt x="445" y="3415"/>
                </a:lnTo>
                <a:lnTo>
                  <a:pt x="452" y="3436"/>
                </a:lnTo>
                <a:lnTo>
                  <a:pt x="460" y="3456"/>
                </a:lnTo>
                <a:lnTo>
                  <a:pt x="470" y="3503"/>
                </a:lnTo>
                <a:lnTo>
                  <a:pt x="472" y="3560"/>
                </a:lnTo>
                <a:lnTo>
                  <a:pt x="468" y="3617"/>
                </a:lnTo>
                <a:lnTo>
                  <a:pt x="467" y="3665"/>
                </a:lnTo>
                <a:lnTo>
                  <a:pt x="466" y="3719"/>
                </a:lnTo>
                <a:lnTo>
                  <a:pt x="461" y="3786"/>
                </a:lnTo>
                <a:lnTo>
                  <a:pt x="460" y="3851"/>
                </a:lnTo>
                <a:lnTo>
                  <a:pt x="466" y="3894"/>
                </a:lnTo>
                <a:lnTo>
                  <a:pt x="473" y="3910"/>
                </a:lnTo>
                <a:lnTo>
                  <a:pt x="481" y="3933"/>
                </a:lnTo>
                <a:lnTo>
                  <a:pt x="492" y="3959"/>
                </a:lnTo>
                <a:lnTo>
                  <a:pt x="502" y="3989"/>
                </a:lnTo>
                <a:lnTo>
                  <a:pt x="512" y="4018"/>
                </a:lnTo>
                <a:lnTo>
                  <a:pt x="520" y="4046"/>
                </a:lnTo>
                <a:lnTo>
                  <a:pt x="527" y="4072"/>
                </a:lnTo>
                <a:lnTo>
                  <a:pt x="530" y="4094"/>
                </a:lnTo>
                <a:lnTo>
                  <a:pt x="530" y="4141"/>
                </a:lnTo>
                <a:lnTo>
                  <a:pt x="529" y="4198"/>
                </a:lnTo>
                <a:lnTo>
                  <a:pt x="533" y="4253"/>
                </a:lnTo>
                <a:lnTo>
                  <a:pt x="547" y="4294"/>
                </a:lnTo>
                <a:lnTo>
                  <a:pt x="559" y="4308"/>
                </a:lnTo>
                <a:lnTo>
                  <a:pt x="569" y="4326"/>
                </a:lnTo>
                <a:lnTo>
                  <a:pt x="581" y="4343"/>
                </a:lnTo>
                <a:lnTo>
                  <a:pt x="592" y="4362"/>
                </a:lnTo>
                <a:lnTo>
                  <a:pt x="601" y="4383"/>
                </a:lnTo>
                <a:lnTo>
                  <a:pt x="609" y="4406"/>
                </a:lnTo>
                <a:lnTo>
                  <a:pt x="616" y="4431"/>
                </a:lnTo>
                <a:lnTo>
                  <a:pt x="621" y="4458"/>
                </a:lnTo>
                <a:lnTo>
                  <a:pt x="622" y="4517"/>
                </a:lnTo>
                <a:lnTo>
                  <a:pt x="616" y="4576"/>
                </a:lnTo>
                <a:lnTo>
                  <a:pt x="607" y="4625"/>
                </a:lnTo>
                <a:lnTo>
                  <a:pt x="600" y="4656"/>
                </a:lnTo>
                <a:lnTo>
                  <a:pt x="610" y="4678"/>
                </a:lnTo>
                <a:lnTo>
                  <a:pt x="620" y="4703"/>
                </a:lnTo>
                <a:lnTo>
                  <a:pt x="628" y="4729"/>
                </a:lnTo>
                <a:lnTo>
                  <a:pt x="635" y="4754"/>
                </a:lnTo>
                <a:lnTo>
                  <a:pt x="641" y="4778"/>
                </a:lnTo>
                <a:lnTo>
                  <a:pt x="644" y="4796"/>
                </a:lnTo>
                <a:lnTo>
                  <a:pt x="647" y="4808"/>
                </a:lnTo>
                <a:lnTo>
                  <a:pt x="648" y="4813"/>
                </a:lnTo>
                <a:lnTo>
                  <a:pt x="646" y="4827"/>
                </a:lnTo>
                <a:lnTo>
                  <a:pt x="641" y="4861"/>
                </a:lnTo>
                <a:lnTo>
                  <a:pt x="642" y="4906"/>
                </a:lnTo>
                <a:lnTo>
                  <a:pt x="655" y="4955"/>
                </a:lnTo>
                <a:lnTo>
                  <a:pt x="662" y="4976"/>
                </a:lnTo>
                <a:lnTo>
                  <a:pt x="663" y="4992"/>
                </a:lnTo>
                <a:lnTo>
                  <a:pt x="661" y="5004"/>
                </a:lnTo>
                <a:lnTo>
                  <a:pt x="657" y="5015"/>
                </a:lnTo>
                <a:lnTo>
                  <a:pt x="654" y="5026"/>
                </a:lnTo>
                <a:lnTo>
                  <a:pt x="652" y="5039"/>
                </a:lnTo>
                <a:lnTo>
                  <a:pt x="655" y="5053"/>
                </a:lnTo>
                <a:lnTo>
                  <a:pt x="664" y="5073"/>
                </a:lnTo>
                <a:lnTo>
                  <a:pt x="677" y="5095"/>
                </a:lnTo>
                <a:lnTo>
                  <a:pt x="690" y="5118"/>
                </a:lnTo>
                <a:lnTo>
                  <a:pt x="702" y="5140"/>
                </a:lnTo>
                <a:lnTo>
                  <a:pt x="712" y="5162"/>
                </a:lnTo>
                <a:lnTo>
                  <a:pt x="719" y="5185"/>
                </a:lnTo>
                <a:lnTo>
                  <a:pt x="724" y="5205"/>
                </a:lnTo>
                <a:lnTo>
                  <a:pt x="726" y="5225"/>
                </a:lnTo>
                <a:lnTo>
                  <a:pt x="723" y="5242"/>
                </a:lnTo>
                <a:lnTo>
                  <a:pt x="719" y="5258"/>
                </a:lnTo>
                <a:lnTo>
                  <a:pt x="715" y="5274"/>
                </a:lnTo>
                <a:lnTo>
                  <a:pt x="712" y="5289"/>
                </a:lnTo>
                <a:lnTo>
                  <a:pt x="709" y="5303"/>
                </a:lnTo>
                <a:lnTo>
                  <a:pt x="710" y="5318"/>
                </a:lnTo>
                <a:lnTo>
                  <a:pt x="713" y="5332"/>
                </a:lnTo>
                <a:lnTo>
                  <a:pt x="720" y="5345"/>
                </a:lnTo>
                <a:lnTo>
                  <a:pt x="731" y="5357"/>
                </a:lnTo>
                <a:lnTo>
                  <a:pt x="742" y="5371"/>
                </a:lnTo>
                <a:lnTo>
                  <a:pt x="749" y="5387"/>
                </a:lnTo>
                <a:lnTo>
                  <a:pt x="751" y="5405"/>
                </a:lnTo>
                <a:lnTo>
                  <a:pt x="751" y="5423"/>
                </a:lnTo>
                <a:lnTo>
                  <a:pt x="749" y="5443"/>
                </a:lnTo>
                <a:lnTo>
                  <a:pt x="746" y="5463"/>
                </a:lnTo>
                <a:lnTo>
                  <a:pt x="742" y="5481"/>
                </a:lnTo>
                <a:lnTo>
                  <a:pt x="739" y="5498"/>
                </a:lnTo>
                <a:lnTo>
                  <a:pt x="737" y="5519"/>
                </a:lnTo>
                <a:lnTo>
                  <a:pt x="737" y="5547"/>
                </a:lnTo>
                <a:lnTo>
                  <a:pt x="741" y="5583"/>
                </a:lnTo>
                <a:lnTo>
                  <a:pt x="746" y="5622"/>
                </a:lnTo>
                <a:lnTo>
                  <a:pt x="753" y="5662"/>
                </a:lnTo>
                <a:lnTo>
                  <a:pt x="761" y="5704"/>
                </a:lnTo>
                <a:lnTo>
                  <a:pt x="771" y="5743"/>
                </a:lnTo>
                <a:lnTo>
                  <a:pt x="782" y="5779"/>
                </a:lnTo>
                <a:lnTo>
                  <a:pt x="794" y="5813"/>
                </a:lnTo>
                <a:lnTo>
                  <a:pt x="807" y="5849"/>
                </a:lnTo>
                <a:lnTo>
                  <a:pt x="820" y="5884"/>
                </a:lnTo>
                <a:lnTo>
                  <a:pt x="831" y="5921"/>
                </a:lnTo>
                <a:lnTo>
                  <a:pt x="844" y="5959"/>
                </a:lnTo>
                <a:lnTo>
                  <a:pt x="856" y="5995"/>
                </a:lnTo>
                <a:lnTo>
                  <a:pt x="868" y="6030"/>
                </a:lnTo>
                <a:lnTo>
                  <a:pt x="877" y="6064"/>
                </a:lnTo>
                <a:lnTo>
                  <a:pt x="873" y="6115"/>
                </a:lnTo>
                <a:lnTo>
                  <a:pt x="866" y="6186"/>
                </a:lnTo>
                <a:lnTo>
                  <a:pt x="858" y="6258"/>
                </a:lnTo>
                <a:lnTo>
                  <a:pt x="857" y="6312"/>
                </a:lnTo>
                <a:lnTo>
                  <a:pt x="858" y="6333"/>
                </a:lnTo>
                <a:lnTo>
                  <a:pt x="861" y="6357"/>
                </a:lnTo>
                <a:lnTo>
                  <a:pt x="864" y="6383"/>
                </a:lnTo>
                <a:lnTo>
                  <a:pt x="870" y="6410"/>
                </a:lnTo>
                <a:lnTo>
                  <a:pt x="875" y="6437"/>
                </a:lnTo>
                <a:lnTo>
                  <a:pt x="882" y="6464"/>
                </a:lnTo>
                <a:lnTo>
                  <a:pt x="890" y="6488"/>
                </a:lnTo>
                <a:lnTo>
                  <a:pt x="900" y="6510"/>
                </a:lnTo>
                <a:lnTo>
                  <a:pt x="915" y="6551"/>
                </a:lnTo>
                <a:lnTo>
                  <a:pt x="922" y="6591"/>
                </a:lnTo>
                <a:lnTo>
                  <a:pt x="923" y="6634"/>
                </a:lnTo>
                <a:lnTo>
                  <a:pt x="921" y="6681"/>
                </a:lnTo>
                <a:lnTo>
                  <a:pt x="918" y="6755"/>
                </a:lnTo>
                <a:lnTo>
                  <a:pt x="922" y="6861"/>
                </a:lnTo>
                <a:lnTo>
                  <a:pt x="931" y="6965"/>
                </a:lnTo>
                <a:lnTo>
                  <a:pt x="948" y="7037"/>
                </a:lnTo>
                <a:lnTo>
                  <a:pt x="936" y="7089"/>
                </a:lnTo>
                <a:lnTo>
                  <a:pt x="937" y="7091"/>
                </a:lnTo>
                <a:lnTo>
                  <a:pt x="942" y="7100"/>
                </a:lnTo>
                <a:lnTo>
                  <a:pt x="948" y="7112"/>
                </a:lnTo>
                <a:lnTo>
                  <a:pt x="954" y="7128"/>
                </a:lnTo>
                <a:lnTo>
                  <a:pt x="960" y="7144"/>
                </a:lnTo>
                <a:lnTo>
                  <a:pt x="964" y="7161"/>
                </a:lnTo>
                <a:lnTo>
                  <a:pt x="967" y="7176"/>
                </a:lnTo>
                <a:lnTo>
                  <a:pt x="967" y="7189"/>
                </a:lnTo>
                <a:lnTo>
                  <a:pt x="964" y="7200"/>
                </a:lnTo>
                <a:lnTo>
                  <a:pt x="961" y="7210"/>
                </a:lnTo>
                <a:lnTo>
                  <a:pt x="958" y="7222"/>
                </a:lnTo>
                <a:lnTo>
                  <a:pt x="956" y="7235"/>
                </a:lnTo>
                <a:lnTo>
                  <a:pt x="957" y="7248"/>
                </a:lnTo>
                <a:lnTo>
                  <a:pt x="961" y="7265"/>
                </a:lnTo>
                <a:lnTo>
                  <a:pt x="969" y="7285"/>
                </a:lnTo>
                <a:lnTo>
                  <a:pt x="983" y="7309"/>
                </a:lnTo>
                <a:lnTo>
                  <a:pt x="978" y="7371"/>
                </a:lnTo>
                <a:lnTo>
                  <a:pt x="976" y="7450"/>
                </a:lnTo>
                <a:lnTo>
                  <a:pt x="977" y="7527"/>
                </a:lnTo>
                <a:lnTo>
                  <a:pt x="981" y="7585"/>
                </a:lnTo>
                <a:lnTo>
                  <a:pt x="984" y="7606"/>
                </a:lnTo>
                <a:lnTo>
                  <a:pt x="991" y="7629"/>
                </a:lnTo>
                <a:lnTo>
                  <a:pt x="1002" y="7651"/>
                </a:lnTo>
                <a:lnTo>
                  <a:pt x="1014" y="7674"/>
                </a:lnTo>
                <a:lnTo>
                  <a:pt x="1028" y="7695"/>
                </a:lnTo>
                <a:lnTo>
                  <a:pt x="1043" y="7716"/>
                </a:lnTo>
                <a:lnTo>
                  <a:pt x="1058" y="7733"/>
                </a:lnTo>
                <a:lnTo>
                  <a:pt x="1075" y="7748"/>
                </a:lnTo>
                <a:lnTo>
                  <a:pt x="1089" y="7765"/>
                </a:lnTo>
                <a:lnTo>
                  <a:pt x="1101" y="7790"/>
                </a:lnTo>
                <a:lnTo>
                  <a:pt x="1109" y="7820"/>
                </a:lnTo>
                <a:lnTo>
                  <a:pt x="1116" y="7852"/>
                </a:lnTo>
                <a:lnTo>
                  <a:pt x="1122" y="7885"/>
                </a:lnTo>
                <a:lnTo>
                  <a:pt x="1125" y="7916"/>
                </a:lnTo>
                <a:lnTo>
                  <a:pt x="1130" y="7943"/>
                </a:lnTo>
                <a:lnTo>
                  <a:pt x="1134" y="7962"/>
                </a:lnTo>
                <a:lnTo>
                  <a:pt x="1138" y="7977"/>
                </a:lnTo>
                <a:lnTo>
                  <a:pt x="1145" y="7993"/>
                </a:lnTo>
                <a:lnTo>
                  <a:pt x="1152" y="8010"/>
                </a:lnTo>
                <a:lnTo>
                  <a:pt x="1159" y="8027"/>
                </a:lnTo>
                <a:lnTo>
                  <a:pt x="1165" y="8045"/>
                </a:lnTo>
                <a:lnTo>
                  <a:pt x="1169" y="8064"/>
                </a:lnTo>
                <a:lnTo>
                  <a:pt x="1171" y="8085"/>
                </a:lnTo>
                <a:lnTo>
                  <a:pt x="1169" y="8107"/>
                </a:lnTo>
                <a:lnTo>
                  <a:pt x="1159" y="8154"/>
                </a:lnTo>
                <a:lnTo>
                  <a:pt x="1150" y="8199"/>
                </a:lnTo>
                <a:lnTo>
                  <a:pt x="1143" y="8242"/>
                </a:lnTo>
                <a:lnTo>
                  <a:pt x="1143" y="8277"/>
                </a:lnTo>
                <a:lnTo>
                  <a:pt x="1148" y="8297"/>
                </a:lnTo>
                <a:lnTo>
                  <a:pt x="1155" y="8321"/>
                </a:lnTo>
                <a:lnTo>
                  <a:pt x="1164" y="8350"/>
                </a:lnTo>
                <a:lnTo>
                  <a:pt x="1176" y="8380"/>
                </a:lnTo>
                <a:lnTo>
                  <a:pt x="1189" y="8411"/>
                </a:lnTo>
                <a:lnTo>
                  <a:pt x="1203" y="8440"/>
                </a:lnTo>
                <a:lnTo>
                  <a:pt x="1216" y="8466"/>
                </a:lnTo>
                <a:lnTo>
                  <a:pt x="1229" y="8487"/>
                </a:lnTo>
                <a:lnTo>
                  <a:pt x="1224" y="8520"/>
                </a:lnTo>
                <a:lnTo>
                  <a:pt x="1223" y="8562"/>
                </a:lnTo>
                <a:lnTo>
                  <a:pt x="1229" y="8605"/>
                </a:lnTo>
                <a:lnTo>
                  <a:pt x="1244" y="8643"/>
                </a:lnTo>
                <a:lnTo>
                  <a:pt x="1243" y="8677"/>
                </a:lnTo>
                <a:lnTo>
                  <a:pt x="1246" y="8712"/>
                </a:lnTo>
                <a:lnTo>
                  <a:pt x="1256" y="8747"/>
                </a:lnTo>
                <a:lnTo>
                  <a:pt x="1272" y="8783"/>
                </a:lnTo>
                <a:lnTo>
                  <a:pt x="1281" y="8799"/>
                </a:lnTo>
                <a:lnTo>
                  <a:pt x="1288" y="8813"/>
                </a:lnTo>
                <a:lnTo>
                  <a:pt x="1292" y="8825"/>
                </a:lnTo>
                <a:lnTo>
                  <a:pt x="1296" y="8835"/>
                </a:lnTo>
                <a:lnTo>
                  <a:pt x="1299" y="8845"/>
                </a:lnTo>
                <a:lnTo>
                  <a:pt x="1303" y="8856"/>
                </a:lnTo>
                <a:lnTo>
                  <a:pt x="1308" y="8869"/>
                </a:lnTo>
                <a:lnTo>
                  <a:pt x="1312" y="8885"/>
                </a:lnTo>
                <a:lnTo>
                  <a:pt x="1319" y="8901"/>
                </a:lnTo>
                <a:lnTo>
                  <a:pt x="1328" y="8916"/>
                </a:lnTo>
                <a:lnTo>
                  <a:pt x="1337" y="8927"/>
                </a:lnTo>
                <a:lnTo>
                  <a:pt x="1349" y="8935"/>
                </a:lnTo>
                <a:lnTo>
                  <a:pt x="1362" y="8940"/>
                </a:lnTo>
                <a:lnTo>
                  <a:pt x="1375" y="8943"/>
                </a:lnTo>
                <a:lnTo>
                  <a:pt x="1390" y="8940"/>
                </a:lnTo>
                <a:lnTo>
                  <a:pt x="1406" y="8935"/>
                </a:lnTo>
                <a:lnTo>
                  <a:pt x="1425" y="8929"/>
                </a:lnTo>
                <a:lnTo>
                  <a:pt x="1445" y="8927"/>
                </a:lnTo>
                <a:lnTo>
                  <a:pt x="1467" y="8924"/>
                </a:lnTo>
                <a:lnTo>
                  <a:pt x="1490" y="8923"/>
                </a:lnTo>
                <a:lnTo>
                  <a:pt x="1513" y="8924"/>
                </a:lnTo>
                <a:lnTo>
                  <a:pt x="1536" y="8924"/>
                </a:lnTo>
                <a:lnTo>
                  <a:pt x="1557" y="8924"/>
                </a:lnTo>
                <a:lnTo>
                  <a:pt x="1577" y="8923"/>
                </a:lnTo>
                <a:lnTo>
                  <a:pt x="1586" y="8922"/>
                </a:lnTo>
                <a:lnTo>
                  <a:pt x="1598" y="8922"/>
                </a:lnTo>
                <a:lnTo>
                  <a:pt x="1610" y="8919"/>
                </a:lnTo>
                <a:lnTo>
                  <a:pt x="1621" y="8918"/>
                </a:lnTo>
                <a:lnTo>
                  <a:pt x="1634" y="8917"/>
                </a:lnTo>
                <a:lnTo>
                  <a:pt x="1649" y="8915"/>
                </a:lnTo>
                <a:lnTo>
                  <a:pt x="1663" y="8912"/>
                </a:lnTo>
                <a:lnTo>
                  <a:pt x="1677" y="8908"/>
                </a:lnTo>
                <a:lnTo>
                  <a:pt x="1691" y="8906"/>
                </a:lnTo>
                <a:lnTo>
                  <a:pt x="1705" y="8902"/>
                </a:lnTo>
                <a:lnTo>
                  <a:pt x="1719" y="8897"/>
                </a:lnTo>
                <a:lnTo>
                  <a:pt x="1733" y="8893"/>
                </a:lnTo>
                <a:lnTo>
                  <a:pt x="1747" y="8888"/>
                </a:lnTo>
                <a:lnTo>
                  <a:pt x="1761" y="8881"/>
                </a:lnTo>
                <a:lnTo>
                  <a:pt x="1774" y="8875"/>
                </a:lnTo>
                <a:lnTo>
                  <a:pt x="1786" y="8868"/>
                </a:lnTo>
                <a:lnTo>
                  <a:pt x="1808" y="8855"/>
                </a:lnTo>
                <a:lnTo>
                  <a:pt x="1827" y="8845"/>
                </a:lnTo>
                <a:lnTo>
                  <a:pt x="1846" y="8837"/>
                </a:lnTo>
                <a:lnTo>
                  <a:pt x="1864" y="8834"/>
                </a:lnTo>
                <a:lnTo>
                  <a:pt x="1881" y="8831"/>
                </a:lnTo>
                <a:lnTo>
                  <a:pt x="1900" y="8830"/>
                </a:lnTo>
                <a:lnTo>
                  <a:pt x="1922" y="8830"/>
                </a:lnTo>
                <a:lnTo>
                  <a:pt x="1947" y="8832"/>
                </a:lnTo>
                <a:lnTo>
                  <a:pt x="1961" y="8834"/>
                </a:lnTo>
                <a:lnTo>
                  <a:pt x="1977" y="8835"/>
                </a:lnTo>
                <a:lnTo>
                  <a:pt x="1993" y="8835"/>
                </a:lnTo>
                <a:lnTo>
                  <a:pt x="2009" y="8836"/>
                </a:lnTo>
                <a:lnTo>
                  <a:pt x="2027" y="8836"/>
                </a:lnTo>
                <a:lnTo>
                  <a:pt x="2045" y="8836"/>
                </a:lnTo>
                <a:lnTo>
                  <a:pt x="2062" y="8836"/>
                </a:lnTo>
                <a:lnTo>
                  <a:pt x="2080" y="8835"/>
                </a:lnTo>
                <a:lnTo>
                  <a:pt x="2099" y="8834"/>
                </a:lnTo>
                <a:lnTo>
                  <a:pt x="2116" y="8832"/>
                </a:lnTo>
                <a:lnTo>
                  <a:pt x="2135" y="8831"/>
                </a:lnTo>
                <a:lnTo>
                  <a:pt x="2153" y="8829"/>
                </a:lnTo>
                <a:lnTo>
                  <a:pt x="2170" y="8826"/>
                </a:lnTo>
                <a:lnTo>
                  <a:pt x="2188" y="8823"/>
                </a:lnTo>
                <a:lnTo>
                  <a:pt x="2205" y="8819"/>
                </a:lnTo>
                <a:lnTo>
                  <a:pt x="2220" y="8814"/>
                </a:lnTo>
                <a:lnTo>
                  <a:pt x="2236" y="8809"/>
                </a:lnTo>
                <a:lnTo>
                  <a:pt x="2253" y="8804"/>
                </a:lnTo>
                <a:lnTo>
                  <a:pt x="2272" y="8799"/>
                </a:lnTo>
                <a:lnTo>
                  <a:pt x="2290" y="8794"/>
                </a:lnTo>
                <a:lnTo>
                  <a:pt x="2309" y="8790"/>
                </a:lnTo>
                <a:lnTo>
                  <a:pt x="2330" y="8785"/>
                </a:lnTo>
                <a:lnTo>
                  <a:pt x="2350" y="8781"/>
                </a:lnTo>
                <a:lnTo>
                  <a:pt x="2372" y="8776"/>
                </a:lnTo>
                <a:lnTo>
                  <a:pt x="2392" y="8772"/>
                </a:lnTo>
                <a:lnTo>
                  <a:pt x="2413" y="8769"/>
                </a:lnTo>
                <a:lnTo>
                  <a:pt x="2433" y="8765"/>
                </a:lnTo>
                <a:lnTo>
                  <a:pt x="2453" y="8761"/>
                </a:lnTo>
                <a:lnTo>
                  <a:pt x="2473" y="8759"/>
                </a:lnTo>
                <a:lnTo>
                  <a:pt x="2491" y="8756"/>
                </a:lnTo>
                <a:lnTo>
                  <a:pt x="2509" y="8755"/>
                </a:lnTo>
                <a:lnTo>
                  <a:pt x="2527" y="8754"/>
                </a:lnTo>
                <a:lnTo>
                  <a:pt x="2544" y="8753"/>
                </a:lnTo>
                <a:lnTo>
                  <a:pt x="2563" y="8752"/>
                </a:lnTo>
                <a:lnTo>
                  <a:pt x="2582" y="8749"/>
                </a:lnTo>
                <a:lnTo>
                  <a:pt x="2602" y="8747"/>
                </a:lnTo>
                <a:lnTo>
                  <a:pt x="2623" y="8743"/>
                </a:lnTo>
                <a:lnTo>
                  <a:pt x="2643" y="8739"/>
                </a:lnTo>
                <a:lnTo>
                  <a:pt x="2664" y="8736"/>
                </a:lnTo>
                <a:lnTo>
                  <a:pt x="2684" y="8731"/>
                </a:lnTo>
                <a:lnTo>
                  <a:pt x="2704" y="8727"/>
                </a:lnTo>
                <a:lnTo>
                  <a:pt x="2723" y="8723"/>
                </a:lnTo>
                <a:lnTo>
                  <a:pt x="2742" y="8719"/>
                </a:lnTo>
                <a:lnTo>
                  <a:pt x="2760" y="8715"/>
                </a:lnTo>
                <a:lnTo>
                  <a:pt x="2775" y="8711"/>
                </a:lnTo>
                <a:lnTo>
                  <a:pt x="2789" y="8707"/>
                </a:lnTo>
                <a:lnTo>
                  <a:pt x="2801" y="8704"/>
                </a:lnTo>
                <a:lnTo>
                  <a:pt x="2811" y="8701"/>
                </a:lnTo>
                <a:lnTo>
                  <a:pt x="2821" y="8699"/>
                </a:lnTo>
                <a:lnTo>
                  <a:pt x="2832" y="8699"/>
                </a:lnTo>
                <a:lnTo>
                  <a:pt x="2844" y="8698"/>
                </a:lnTo>
                <a:lnTo>
                  <a:pt x="2858" y="8699"/>
                </a:lnTo>
                <a:lnTo>
                  <a:pt x="2872" y="8699"/>
                </a:lnTo>
                <a:lnTo>
                  <a:pt x="2889" y="8700"/>
                </a:lnTo>
                <a:lnTo>
                  <a:pt x="2905" y="8700"/>
                </a:lnTo>
                <a:lnTo>
                  <a:pt x="2923" y="8700"/>
                </a:lnTo>
                <a:lnTo>
                  <a:pt x="2941" y="8700"/>
                </a:lnTo>
                <a:lnTo>
                  <a:pt x="2961" y="8699"/>
                </a:lnTo>
                <a:lnTo>
                  <a:pt x="2981" y="8695"/>
                </a:lnTo>
                <a:lnTo>
                  <a:pt x="3002" y="8692"/>
                </a:lnTo>
                <a:lnTo>
                  <a:pt x="3023" y="8687"/>
                </a:lnTo>
                <a:lnTo>
                  <a:pt x="3045" y="8678"/>
                </a:lnTo>
                <a:lnTo>
                  <a:pt x="3068" y="8669"/>
                </a:lnTo>
                <a:lnTo>
                  <a:pt x="3091" y="8657"/>
                </a:lnTo>
                <a:lnTo>
                  <a:pt x="3113" y="8645"/>
                </a:lnTo>
                <a:lnTo>
                  <a:pt x="3132" y="8636"/>
                </a:lnTo>
                <a:lnTo>
                  <a:pt x="3150" y="8629"/>
                </a:lnTo>
                <a:lnTo>
                  <a:pt x="3165" y="8624"/>
                </a:lnTo>
                <a:lnTo>
                  <a:pt x="3179" y="8622"/>
                </a:lnTo>
                <a:lnTo>
                  <a:pt x="3192" y="8619"/>
                </a:lnTo>
                <a:lnTo>
                  <a:pt x="3205" y="8618"/>
                </a:lnTo>
                <a:lnTo>
                  <a:pt x="3216" y="8618"/>
                </a:lnTo>
                <a:lnTo>
                  <a:pt x="3227" y="8618"/>
                </a:lnTo>
                <a:lnTo>
                  <a:pt x="3238" y="8618"/>
                </a:lnTo>
                <a:lnTo>
                  <a:pt x="3250" y="8618"/>
                </a:lnTo>
                <a:lnTo>
                  <a:pt x="3263" y="8617"/>
                </a:lnTo>
                <a:lnTo>
                  <a:pt x="3276" y="8614"/>
                </a:lnTo>
                <a:lnTo>
                  <a:pt x="3291" y="8611"/>
                </a:lnTo>
                <a:lnTo>
                  <a:pt x="3306" y="8605"/>
                </a:lnTo>
                <a:lnTo>
                  <a:pt x="3325" y="8597"/>
                </a:lnTo>
                <a:lnTo>
                  <a:pt x="3345" y="8590"/>
                </a:lnTo>
                <a:lnTo>
                  <a:pt x="3366" y="8582"/>
                </a:lnTo>
                <a:lnTo>
                  <a:pt x="3387" y="8579"/>
                </a:lnTo>
                <a:lnTo>
                  <a:pt x="3408" y="8575"/>
                </a:lnTo>
                <a:lnTo>
                  <a:pt x="3431" y="8573"/>
                </a:lnTo>
                <a:lnTo>
                  <a:pt x="3452" y="8571"/>
                </a:lnTo>
                <a:lnTo>
                  <a:pt x="3474" y="8570"/>
                </a:lnTo>
                <a:lnTo>
                  <a:pt x="3495" y="8570"/>
                </a:lnTo>
                <a:lnTo>
                  <a:pt x="3517" y="8571"/>
                </a:lnTo>
                <a:lnTo>
                  <a:pt x="3537" y="8573"/>
                </a:lnTo>
                <a:lnTo>
                  <a:pt x="3555" y="8574"/>
                </a:lnTo>
                <a:lnTo>
                  <a:pt x="3573" y="8575"/>
                </a:lnTo>
                <a:lnTo>
                  <a:pt x="3590" y="8576"/>
                </a:lnTo>
                <a:lnTo>
                  <a:pt x="3605" y="8578"/>
                </a:lnTo>
                <a:lnTo>
                  <a:pt x="3619" y="8579"/>
                </a:lnTo>
                <a:lnTo>
                  <a:pt x="3631" y="8579"/>
                </a:lnTo>
                <a:lnTo>
                  <a:pt x="3635" y="8576"/>
                </a:lnTo>
                <a:lnTo>
                  <a:pt x="3644" y="8574"/>
                </a:lnTo>
                <a:lnTo>
                  <a:pt x="3653" y="8571"/>
                </a:lnTo>
                <a:lnTo>
                  <a:pt x="3665" y="8568"/>
                </a:lnTo>
                <a:lnTo>
                  <a:pt x="3677" y="8564"/>
                </a:lnTo>
                <a:lnTo>
                  <a:pt x="3691" y="8560"/>
                </a:lnTo>
                <a:lnTo>
                  <a:pt x="3706" y="8557"/>
                </a:lnTo>
                <a:lnTo>
                  <a:pt x="3721" y="8553"/>
                </a:lnTo>
                <a:lnTo>
                  <a:pt x="3738" y="8549"/>
                </a:lnTo>
                <a:lnTo>
                  <a:pt x="3753" y="8545"/>
                </a:lnTo>
                <a:lnTo>
                  <a:pt x="3768" y="8541"/>
                </a:lnTo>
                <a:lnTo>
                  <a:pt x="3784" y="8537"/>
                </a:lnTo>
                <a:lnTo>
                  <a:pt x="3799" y="8532"/>
                </a:lnTo>
                <a:lnTo>
                  <a:pt x="3812" y="8529"/>
                </a:lnTo>
                <a:lnTo>
                  <a:pt x="3823" y="8526"/>
                </a:lnTo>
                <a:lnTo>
                  <a:pt x="3834" y="8522"/>
                </a:lnTo>
                <a:lnTo>
                  <a:pt x="3845" y="8522"/>
                </a:lnTo>
                <a:lnTo>
                  <a:pt x="3858" y="8522"/>
                </a:lnTo>
                <a:lnTo>
                  <a:pt x="3874" y="8522"/>
                </a:lnTo>
                <a:lnTo>
                  <a:pt x="3893" y="8521"/>
                </a:lnTo>
                <a:lnTo>
                  <a:pt x="3913" y="8520"/>
                </a:lnTo>
                <a:lnTo>
                  <a:pt x="3935" y="8516"/>
                </a:lnTo>
                <a:lnTo>
                  <a:pt x="3960" y="8511"/>
                </a:lnTo>
                <a:lnTo>
                  <a:pt x="3986" y="8503"/>
                </a:lnTo>
                <a:lnTo>
                  <a:pt x="4000" y="8498"/>
                </a:lnTo>
                <a:lnTo>
                  <a:pt x="4014" y="8492"/>
                </a:lnTo>
                <a:lnTo>
                  <a:pt x="4030" y="8487"/>
                </a:lnTo>
                <a:lnTo>
                  <a:pt x="4047" y="8481"/>
                </a:lnTo>
                <a:lnTo>
                  <a:pt x="4063" y="8475"/>
                </a:lnTo>
                <a:lnTo>
                  <a:pt x="4081" y="8469"/>
                </a:lnTo>
                <a:lnTo>
                  <a:pt x="4097" y="8464"/>
                </a:lnTo>
                <a:lnTo>
                  <a:pt x="4115" y="8458"/>
                </a:lnTo>
                <a:lnTo>
                  <a:pt x="4132" y="8453"/>
                </a:lnTo>
                <a:lnTo>
                  <a:pt x="4148" y="8448"/>
                </a:lnTo>
                <a:lnTo>
                  <a:pt x="4163" y="8443"/>
                </a:lnTo>
                <a:lnTo>
                  <a:pt x="4177" y="8440"/>
                </a:lnTo>
                <a:lnTo>
                  <a:pt x="4191" y="8437"/>
                </a:lnTo>
                <a:lnTo>
                  <a:pt x="4203" y="8435"/>
                </a:lnTo>
                <a:lnTo>
                  <a:pt x="4214" y="8434"/>
                </a:lnTo>
                <a:lnTo>
                  <a:pt x="4222" y="8434"/>
                </a:lnTo>
                <a:lnTo>
                  <a:pt x="4237" y="8435"/>
                </a:lnTo>
                <a:lnTo>
                  <a:pt x="4253" y="8435"/>
                </a:lnTo>
                <a:lnTo>
                  <a:pt x="4266" y="8437"/>
                </a:lnTo>
                <a:lnTo>
                  <a:pt x="4278" y="8438"/>
                </a:lnTo>
                <a:lnTo>
                  <a:pt x="4288" y="8438"/>
                </a:lnTo>
                <a:lnTo>
                  <a:pt x="4295" y="8439"/>
                </a:lnTo>
                <a:lnTo>
                  <a:pt x="4301" y="8439"/>
                </a:lnTo>
                <a:lnTo>
                  <a:pt x="4302" y="8439"/>
                </a:lnTo>
                <a:lnTo>
                  <a:pt x="4310" y="8437"/>
                </a:lnTo>
                <a:lnTo>
                  <a:pt x="4323" y="8432"/>
                </a:lnTo>
                <a:lnTo>
                  <a:pt x="4340" y="8427"/>
                </a:lnTo>
                <a:lnTo>
                  <a:pt x="4357" y="8422"/>
                </a:lnTo>
                <a:lnTo>
                  <a:pt x="4378" y="8415"/>
                </a:lnTo>
                <a:lnTo>
                  <a:pt x="4400" y="8408"/>
                </a:lnTo>
                <a:lnTo>
                  <a:pt x="4422" y="8401"/>
                </a:lnTo>
                <a:lnTo>
                  <a:pt x="4445" y="8395"/>
                </a:lnTo>
                <a:lnTo>
                  <a:pt x="4468" y="8388"/>
                </a:lnTo>
                <a:lnTo>
                  <a:pt x="4489" y="8382"/>
                </a:lnTo>
                <a:lnTo>
                  <a:pt x="4509" y="8375"/>
                </a:lnTo>
                <a:lnTo>
                  <a:pt x="4527" y="8370"/>
                </a:lnTo>
                <a:lnTo>
                  <a:pt x="4541" y="8366"/>
                </a:lnTo>
                <a:lnTo>
                  <a:pt x="4552" y="8362"/>
                </a:lnTo>
                <a:lnTo>
                  <a:pt x="4559" y="8361"/>
                </a:lnTo>
                <a:lnTo>
                  <a:pt x="4562" y="8359"/>
                </a:lnTo>
                <a:lnTo>
                  <a:pt x="4575" y="8359"/>
                </a:lnTo>
                <a:lnTo>
                  <a:pt x="4590" y="8361"/>
                </a:lnTo>
                <a:lnTo>
                  <a:pt x="4606" y="8362"/>
                </a:lnTo>
                <a:lnTo>
                  <a:pt x="4625" y="8363"/>
                </a:lnTo>
                <a:lnTo>
                  <a:pt x="4644" y="8366"/>
                </a:lnTo>
                <a:lnTo>
                  <a:pt x="4663" y="8367"/>
                </a:lnTo>
                <a:lnTo>
                  <a:pt x="4682" y="8368"/>
                </a:lnTo>
                <a:lnTo>
                  <a:pt x="4698" y="8368"/>
                </a:lnTo>
                <a:lnTo>
                  <a:pt x="4715" y="8367"/>
                </a:lnTo>
                <a:lnTo>
                  <a:pt x="4733" y="8366"/>
                </a:lnTo>
                <a:lnTo>
                  <a:pt x="4752" y="8363"/>
                </a:lnTo>
                <a:lnTo>
                  <a:pt x="4772" y="8361"/>
                </a:lnTo>
                <a:lnTo>
                  <a:pt x="4791" y="8358"/>
                </a:lnTo>
                <a:lnTo>
                  <a:pt x="4810" y="8355"/>
                </a:lnTo>
                <a:lnTo>
                  <a:pt x="4826" y="8350"/>
                </a:lnTo>
                <a:lnTo>
                  <a:pt x="4839" y="8345"/>
                </a:lnTo>
                <a:lnTo>
                  <a:pt x="4852" y="8339"/>
                </a:lnTo>
                <a:lnTo>
                  <a:pt x="4865" y="8333"/>
                </a:lnTo>
                <a:lnTo>
                  <a:pt x="4879" y="8326"/>
                </a:lnTo>
                <a:lnTo>
                  <a:pt x="4895" y="8321"/>
                </a:lnTo>
                <a:lnTo>
                  <a:pt x="4910" y="8317"/>
                </a:lnTo>
                <a:lnTo>
                  <a:pt x="4927" y="8314"/>
                </a:lnTo>
                <a:lnTo>
                  <a:pt x="4945" y="8312"/>
                </a:lnTo>
                <a:lnTo>
                  <a:pt x="4964" y="8312"/>
                </a:lnTo>
                <a:lnTo>
                  <a:pt x="4983" y="8312"/>
                </a:lnTo>
                <a:lnTo>
                  <a:pt x="5003" y="8309"/>
                </a:lnTo>
                <a:lnTo>
                  <a:pt x="5021" y="8307"/>
                </a:lnTo>
                <a:lnTo>
                  <a:pt x="5040" y="8304"/>
                </a:lnTo>
                <a:lnTo>
                  <a:pt x="5057" y="8299"/>
                </a:lnTo>
                <a:lnTo>
                  <a:pt x="5073" y="8296"/>
                </a:lnTo>
                <a:lnTo>
                  <a:pt x="5087" y="8291"/>
                </a:lnTo>
                <a:lnTo>
                  <a:pt x="5099" y="8286"/>
                </a:lnTo>
                <a:lnTo>
                  <a:pt x="5111" y="8282"/>
                </a:lnTo>
                <a:lnTo>
                  <a:pt x="5126" y="8279"/>
                </a:lnTo>
                <a:lnTo>
                  <a:pt x="5144" y="8276"/>
                </a:lnTo>
                <a:lnTo>
                  <a:pt x="5163" y="8274"/>
                </a:lnTo>
                <a:lnTo>
                  <a:pt x="5181" y="8270"/>
                </a:lnTo>
                <a:lnTo>
                  <a:pt x="5201" y="8266"/>
                </a:lnTo>
                <a:lnTo>
                  <a:pt x="5220" y="8260"/>
                </a:lnTo>
                <a:lnTo>
                  <a:pt x="5239" y="8253"/>
                </a:lnTo>
                <a:lnTo>
                  <a:pt x="5342" y="8260"/>
                </a:lnTo>
                <a:lnTo>
                  <a:pt x="5346" y="8260"/>
                </a:lnTo>
                <a:lnTo>
                  <a:pt x="5355" y="8260"/>
                </a:lnTo>
                <a:lnTo>
                  <a:pt x="5368" y="8260"/>
                </a:lnTo>
                <a:lnTo>
                  <a:pt x="5384" y="8259"/>
                </a:lnTo>
                <a:lnTo>
                  <a:pt x="5400" y="8258"/>
                </a:lnTo>
                <a:lnTo>
                  <a:pt x="5415" y="8257"/>
                </a:lnTo>
                <a:lnTo>
                  <a:pt x="5428" y="8254"/>
                </a:lnTo>
                <a:lnTo>
                  <a:pt x="5438" y="8250"/>
                </a:lnTo>
                <a:lnTo>
                  <a:pt x="5446" y="8246"/>
                </a:lnTo>
                <a:lnTo>
                  <a:pt x="5460" y="8238"/>
                </a:lnTo>
                <a:lnTo>
                  <a:pt x="5476" y="8230"/>
                </a:lnTo>
                <a:lnTo>
                  <a:pt x="5496" y="8220"/>
                </a:lnTo>
                <a:lnTo>
                  <a:pt x="5519" y="8210"/>
                </a:lnTo>
                <a:lnTo>
                  <a:pt x="5542" y="8200"/>
                </a:lnTo>
                <a:lnTo>
                  <a:pt x="5567" y="8192"/>
                </a:lnTo>
                <a:lnTo>
                  <a:pt x="5590" y="8183"/>
                </a:lnTo>
                <a:lnTo>
                  <a:pt x="5603" y="8179"/>
                </a:lnTo>
                <a:lnTo>
                  <a:pt x="5616" y="8177"/>
                </a:lnTo>
                <a:lnTo>
                  <a:pt x="5632" y="8173"/>
                </a:lnTo>
                <a:lnTo>
                  <a:pt x="5648" y="8171"/>
                </a:lnTo>
                <a:lnTo>
                  <a:pt x="5666" y="8168"/>
                </a:lnTo>
                <a:lnTo>
                  <a:pt x="5683" y="8166"/>
                </a:lnTo>
                <a:lnTo>
                  <a:pt x="5702" y="8165"/>
                </a:lnTo>
                <a:lnTo>
                  <a:pt x="5723" y="8163"/>
                </a:lnTo>
                <a:lnTo>
                  <a:pt x="5743" y="8161"/>
                </a:lnTo>
                <a:lnTo>
                  <a:pt x="5764" y="8160"/>
                </a:lnTo>
                <a:lnTo>
                  <a:pt x="5787" y="8159"/>
                </a:lnTo>
                <a:lnTo>
                  <a:pt x="5809" y="8159"/>
                </a:lnTo>
                <a:lnTo>
                  <a:pt x="5832" y="8157"/>
                </a:lnTo>
                <a:lnTo>
                  <a:pt x="5855" y="8156"/>
                </a:lnTo>
                <a:lnTo>
                  <a:pt x="5877" y="8156"/>
                </a:lnTo>
                <a:lnTo>
                  <a:pt x="5901" y="8155"/>
                </a:lnTo>
                <a:lnTo>
                  <a:pt x="5921" y="8154"/>
                </a:lnTo>
                <a:lnTo>
                  <a:pt x="5935" y="8151"/>
                </a:lnTo>
                <a:lnTo>
                  <a:pt x="5947" y="8147"/>
                </a:lnTo>
                <a:lnTo>
                  <a:pt x="5957" y="8143"/>
                </a:lnTo>
                <a:lnTo>
                  <a:pt x="5966" y="8136"/>
                </a:lnTo>
                <a:lnTo>
                  <a:pt x="5975" y="8132"/>
                </a:lnTo>
                <a:lnTo>
                  <a:pt x="5986" y="8125"/>
                </a:lnTo>
                <a:lnTo>
                  <a:pt x="6000" y="8121"/>
                </a:lnTo>
                <a:lnTo>
                  <a:pt x="6016" y="8116"/>
                </a:lnTo>
                <a:lnTo>
                  <a:pt x="6033" y="8108"/>
                </a:lnTo>
                <a:lnTo>
                  <a:pt x="6051" y="8101"/>
                </a:lnTo>
                <a:lnTo>
                  <a:pt x="6070" y="8094"/>
                </a:lnTo>
                <a:lnTo>
                  <a:pt x="6090" y="8085"/>
                </a:lnTo>
                <a:lnTo>
                  <a:pt x="6112" y="8076"/>
                </a:lnTo>
                <a:lnTo>
                  <a:pt x="6135" y="8069"/>
                </a:lnTo>
                <a:lnTo>
                  <a:pt x="6160" y="8063"/>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reeform 6"/>
          <p:cNvSpPr>
            <a:spLocks/>
          </p:cNvSpPr>
          <p:nvPr/>
        </p:nvSpPr>
        <p:spPr bwMode="auto">
          <a:xfrm rot="517953">
            <a:off x="4720358" y="1615313"/>
            <a:ext cx="4121184" cy="5057697"/>
          </a:xfrm>
          <a:custGeom>
            <a:avLst/>
            <a:gdLst>
              <a:gd name="T0" fmla="*/ 23 w 6188"/>
              <a:gd name="T1" fmla="*/ 301 h 8622"/>
              <a:gd name="T2" fmla="*/ 26 w 6188"/>
              <a:gd name="T3" fmla="*/ 373 h 8622"/>
              <a:gd name="T4" fmla="*/ 47 w 6188"/>
              <a:gd name="T5" fmla="*/ 499 h 8622"/>
              <a:gd name="T6" fmla="*/ 60 w 6188"/>
              <a:gd name="T7" fmla="*/ 680 h 8622"/>
              <a:gd name="T8" fmla="*/ 88 w 6188"/>
              <a:gd name="T9" fmla="*/ 846 h 8622"/>
              <a:gd name="T10" fmla="*/ 118 w 6188"/>
              <a:gd name="T11" fmla="*/ 1012 h 8622"/>
              <a:gd name="T12" fmla="*/ 153 w 6188"/>
              <a:gd name="T13" fmla="*/ 1200 h 8622"/>
              <a:gd name="T14" fmla="*/ 173 w 6188"/>
              <a:gd name="T15" fmla="*/ 1394 h 8622"/>
              <a:gd name="T16" fmla="*/ 233 w 6188"/>
              <a:gd name="T17" fmla="*/ 1644 h 8622"/>
              <a:gd name="T18" fmla="*/ 264 w 6188"/>
              <a:gd name="T19" fmla="*/ 1885 h 8622"/>
              <a:gd name="T20" fmla="*/ 300 w 6188"/>
              <a:gd name="T21" fmla="*/ 2100 h 8622"/>
              <a:gd name="T22" fmla="*/ 342 w 6188"/>
              <a:gd name="T23" fmla="*/ 2231 h 8622"/>
              <a:gd name="T24" fmla="*/ 375 w 6188"/>
              <a:gd name="T25" fmla="*/ 2381 h 8622"/>
              <a:gd name="T26" fmla="*/ 403 w 6188"/>
              <a:gd name="T27" fmla="*/ 2549 h 8622"/>
              <a:gd name="T28" fmla="*/ 425 w 6188"/>
              <a:gd name="T29" fmla="*/ 2718 h 8622"/>
              <a:gd name="T30" fmla="*/ 456 w 6188"/>
              <a:gd name="T31" fmla="*/ 2865 h 8622"/>
              <a:gd name="T32" fmla="*/ 534 w 6188"/>
              <a:gd name="T33" fmla="*/ 2868 h 8622"/>
              <a:gd name="T34" fmla="*/ 625 w 6188"/>
              <a:gd name="T35" fmla="*/ 2838 h 8622"/>
              <a:gd name="T36" fmla="*/ 692 w 6188"/>
              <a:gd name="T37" fmla="*/ 2838 h 8622"/>
              <a:gd name="T38" fmla="*/ 775 w 6188"/>
              <a:gd name="T39" fmla="*/ 2810 h 8622"/>
              <a:gd name="T40" fmla="*/ 865 w 6188"/>
              <a:gd name="T41" fmla="*/ 2785 h 8622"/>
              <a:gd name="T42" fmla="*/ 967 w 6188"/>
              <a:gd name="T43" fmla="*/ 2765 h 8622"/>
              <a:gd name="T44" fmla="*/ 1053 w 6188"/>
              <a:gd name="T45" fmla="*/ 2755 h 8622"/>
              <a:gd name="T46" fmla="*/ 1191 w 6188"/>
              <a:gd name="T47" fmla="*/ 2721 h 8622"/>
              <a:gd name="T48" fmla="*/ 1275 w 6188"/>
              <a:gd name="T49" fmla="*/ 2694 h 8622"/>
              <a:gd name="T50" fmla="*/ 1355 w 6188"/>
              <a:gd name="T51" fmla="*/ 2668 h 8622"/>
              <a:gd name="T52" fmla="*/ 1431 w 6188"/>
              <a:gd name="T53" fmla="*/ 2662 h 8622"/>
              <a:gd name="T54" fmla="*/ 1518 w 6188"/>
              <a:gd name="T55" fmla="*/ 2652 h 8622"/>
              <a:gd name="T56" fmla="*/ 1593 w 6188"/>
              <a:gd name="T57" fmla="*/ 2640 h 8622"/>
              <a:gd name="T58" fmla="*/ 1698 w 6188"/>
              <a:gd name="T59" fmla="*/ 2605 h 8622"/>
              <a:gd name="T60" fmla="*/ 1782 w 6188"/>
              <a:gd name="T61" fmla="*/ 2585 h 8622"/>
              <a:gd name="T62" fmla="*/ 1891 w 6188"/>
              <a:gd name="T63" fmla="*/ 2579 h 8622"/>
              <a:gd name="T64" fmla="*/ 1972 w 6188"/>
              <a:gd name="T65" fmla="*/ 2568 h 8622"/>
              <a:gd name="T66" fmla="*/ 2044 w 6188"/>
              <a:gd name="T67" fmla="*/ 2544 h 8622"/>
              <a:gd name="T68" fmla="*/ 2041 w 6188"/>
              <a:gd name="T69" fmla="*/ 2462 h 8622"/>
              <a:gd name="T70" fmla="*/ 2006 w 6188"/>
              <a:gd name="T71" fmla="*/ 2252 h 8622"/>
              <a:gd name="T72" fmla="*/ 1971 w 6188"/>
              <a:gd name="T73" fmla="*/ 2086 h 8622"/>
              <a:gd name="T74" fmla="*/ 1925 w 6188"/>
              <a:gd name="T75" fmla="*/ 1894 h 8622"/>
              <a:gd name="T76" fmla="*/ 1909 w 6188"/>
              <a:gd name="T77" fmla="*/ 1691 h 8622"/>
              <a:gd name="T78" fmla="*/ 1871 w 6188"/>
              <a:gd name="T79" fmla="*/ 1473 h 8622"/>
              <a:gd name="T80" fmla="*/ 1851 w 6188"/>
              <a:gd name="T81" fmla="*/ 1307 h 8622"/>
              <a:gd name="T82" fmla="*/ 1826 w 6188"/>
              <a:gd name="T83" fmla="*/ 1180 h 8622"/>
              <a:gd name="T84" fmla="*/ 1816 w 6188"/>
              <a:gd name="T85" fmla="*/ 1064 h 8622"/>
              <a:gd name="T86" fmla="*/ 1777 w 6188"/>
              <a:gd name="T87" fmla="*/ 820 h 8622"/>
              <a:gd name="T88" fmla="*/ 1745 w 6188"/>
              <a:gd name="T89" fmla="*/ 576 h 8622"/>
              <a:gd name="T90" fmla="*/ 1727 w 6188"/>
              <a:gd name="T91" fmla="*/ 406 h 8622"/>
              <a:gd name="T92" fmla="*/ 1676 w 6188"/>
              <a:gd name="T93" fmla="*/ 274 h 8622"/>
              <a:gd name="T94" fmla="*/ 1650 w 6188"/>
              <a:gd name="T95" fmla="*/ 74 h 8622"/>
              <a:gd name="T96" fmla="*/ 1593 w 6188"/>
              <a:gd name="T97" fmla="*/ 4 h 8622"/>
              <a:gd name="T98" fmla="*/ 1494 w 6188"/>
              <a:gd name="T99" fmla="*/ 16 h 8622"/>
              <a:gd name="T100" fmla="*/ 1389 w 6188"/>
              <a:gd name="T101" fmla="*/ 35 h 8622"/>
              <a:gd name="T102" fmla="*/ 1277 w 6188"/>
              <a:gd name="T103" fmla="*/ 58 h 8622"/>
              <a:gd name="T104" fmla="*/ 1160 w 6188"/>
              <a:gd name="T105" fmla="*/ 77 h 8622"/>
              <a:gd name="T106" fmla="*/ 1059 w 6188"/>
              <a:gd name="T107" fmla="*/ 95 h 8622"/>
              <a:gd name="T108" fmla="*/ 964 w 6188"/>
              <a:gd name="T109" fmla="*/ 120 h 8622"/>
              <a:gd name="T110" fmla="*/ 867 w 6188"/>
              <a:gd name="T111" fmla="*/ 127 h 8622"/>
              <a:gd name="T112" fmla="*/ 768 w 6188"/>
              <a:gd name="T113" fmla="*/ 147 h 8622"/>
              <a:gd name="T114" fmla="*/ 679 w 6188"/>
              <a:gd name="T115" fmla="*/ 167 h 8622"/>
              <a:gd name="T116" fmla="*/ 588 w 6188"/>
              <a:gd name="T117" fmla="*/ 192 h 8622"/>
              <a:gd name="T118" fmla="*/ 491 w 6188"/>
              <a:gd name="T119" fmla="*/ 202 h 8622"/>
              <a:gd name="T120" fmla="*/ 389 w 6188"/>
              <a:gd name="T121" fmla="*/ 222 h 8622"/>
              <a:gd name="T122" fmla="*/ 266 w 6188"/>
              <a:gd name="T123" fmla="*/ 248 h 8622"/>
              <a:gd name="T124" fmla="*/ 148 w 6188"/>
              <a:gd name="T125" fmla="*/ 262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88"/>
              <a:gd name="T190" fmla="*/ 0 h 8622"/>
              <a:gd name="T191" fmla="*/ 6188 w 6188"/>
              <a:gd name="T192" fmla="*/ 8622 h 8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88" h="8622">
                <a:moveTo>
                  <a:pt x="228" y="871"/>
                </a:moveTo>
                <a:lnTo>
                  <a:pt x="218" y="871"/>
                </a:lnTo>
                <a:lnTo>
                  <a:pt x="207" y="870"/>
                </a:lnTo>
                <a:lnTo>
                  <a:pt x="195" y="870"/>
                </a:lnTo>
                <a:lnTo>
                  <a:pt x="183" y="870"/>
                </a:lnTo>
                <a:lnTo>
                  <a:pt x="170" y="871"/>
                </a:lnTo>
                <a:lnTo>
                  <a:pt x="159" y="874"/>
                </a:lnTo>
                <a:lnTo>
                  <a:pt x="150" y="876"/>
                </a:lnTo>
                <a:lnTo>
                  <a:pt x="142" y="880"/>
                </a:lnTo>
                <a:lnTo>
                  <a:pt x="135" y="883"/>
                </a:lnTo>
                <a:lnTo>
                  <a:pt x="128" y="885"/>
                </a:lnTo>
                <a:lnTo>
                  <a:pt x="121" y="886"/>
                </a:lnTo>
                <a:lnTo>
                  <a:pt x="114" y="886"/>
                </a:lnTo>
                <a:lnTo>
                  <a:pt x="105" y="887"/>
                </a:lnTo>
                <a:lnTo>
                  <a:pt x="98" y="887"/>
                </a:lnTo>
                <a:lnTo>
                  <a:pt x="91" y="890"/>
                </a:lnTo>
                <a:lnTo>
                  <a:pt x="85" y="895"/>
                </a:lnTo>
                <a:lnTo>
                  <a:pt x="78" y="899"/>
                </a:lnTo>
                <a:lnTo>
                  <a:pt x="68" y="903"/>
                </a:lnTo>
                <a:lnTo>
                  <a:pt x="55" y="907"/>
                </a:lnTo>
                <a:lnTo>
                  <a:pt x="41" y="910"/>
                </a:lnTo>
                <a:lnTo>
                  <a:pt x="28" y="915"/>
                </a:lnTo>
                <a:lnTo>
                  <a:pt x="16" y="921"/>
                </a:lnTo>
                <a:lnTo>
                  <a:pt x="5" y="929"/>
                </a:lnTo>
                <a:lnTo>
                  <a:pt x="0" y="940"/>
                </a:lnTo>
                <a:lnTo>
                  <a:pt x="5" y="955"/>
                </a:lnTo>
                <a:lnTo>
                  <a:pt x="13" y="974"/>
                </a:lnTo>
                <a:lnTo>
                  <a:pt x="20" y="997"/>
                </a:lnTo>
                <a:lnTo>
                  <a:pt x="28" y="1021"/>
                </a:lnTo>
                <a:lnTo>
                  <a:pt x="36" y="1044"/>
                </a:lnTo>
                <a:lnTo>
                  <a:pt x="42" y="1065"/>
                </a:lnTo>
                <a:lnTo>
                  <a:pt x="47" y="1082"/>
                </a:lnTo>
                <a:lnTo>
                  <a:pt x="48" y="1092"/>
                </a:lnTo>
                <a:lnTo>
                  <a:pt x="50" y="1098"/>
                </a:lnTo>
                <a:lnTo>
                  <a:pt x="55" y="1104"/>
                </a:lnTo>
                <a:lnTo>
                  <a:pt x="62" y="1109"/>
                </a:lnTo>
                <a:lnTo>
                  <a:pt x="70" y="1114"/>
                </a:lnTo>
                <a:lnTo>
                  <a:pt x="78" y="1119"/>
                </a:lnTo>
                <a:lnTo>
                  <a:pt x="87" y="1124"/>
                </a:lnTo>
                <a:lnTo>
                  <a:pt x="94" y="1129"/>
                </a:lnTo>
                <a:lnTo>
                  <a:pt x="98" y="1133"/>
                </a:lnTo>
                <a:lnTo>
                  <a:pt x="103" y="1141"/>
                </a:lnTo>
                <a:lnTo>
                  <a:pt x="109" y="1153"/>
                </a:lnTo>
                <a:lnTo>
                  <a:pt x="115" y="1168"/>
                </a:lnTo>
                <a:lnTo>
                  <a:pt x="121" y="1187"/>
                </a:lnTo>
                <a:lnTo>
                  <a:pt x="125" y="1209"/>
                </a:lnTo>
                <a:lnTo>
                  <a:pt x="128" y="1236"/>
                </a:lnTo>
                <a:lnTo>
                  <a:pt x="128" y="1266"/>
                </a:lnTo>
                <a:lnTo>
                  <a:pt x="123" y="1300"/>
                </a:lnTo>
                <a:lnTo>
                  <a:pt x="118" y="1334"/>
                </a:lnTo>
                <a:lnTo>
                  <a:pt x="115" y="1365"/>
                </a:lnTo>
                <a:lnTo>
                  <a:pt x="115" y="1392"/>
                </a:lnTo>
                <a:lnTo>
                  <a:pt x="116" y="1417"/>
                </a:lnTo>
                <a:lnTo>
                  <a:pt x="120" y="1440"/>
                </a:lnTo>
                <a:lnTo>
                  <a:pt x="124" y="1461"/>
                </a:lnTo>
                <a:lnTo>
                  <a:pt x="132" y="1479"/>
                </a:lnTo>
                <a:lnTo>
                  <a:pt x="142" y="1497"/>
                </a:lnTo>
                <a:lnTo>
                  <a:pt x="152" y="1517"/>
                </a:lnTo>
                <a:lnTo>
                  <a:pt x="162" y="1538"/>
                </a:lnTo>
                <a:lnTo>
                  <a:pt x="170" y="1561"/>
                </a:lnTo>
                <a:lnTo>
                  <a:pt x="176" y="1583"/>
                </a:lnTo>
                <a:lnTo>
                  <a:pt x="182" y="1605"/>
                </a:lnTo>
                <a:lnTo>
                  <a:pt x="184" y="1625"/>
                </a:lnTo>
                <a:lnTo>
                  <a:pt x="185" y="1641"/>
                </a:lnTo>
                <a:lnTo>
                  <a:pt x="184" y="1652"/>
                </a:lnTo>
                <a:lnTo>
                  <a:pt x="185" y="1676"/>
                </a:lnTo>
                <a:lnTo>
                  <a:pt x="191" y="1712"/>
                </a:lnTo>
                <a:lnTo>
                  <a:pt x="196" y="1752"/>
                </a:lnTo>
                <a:lnTo>
                  <a:pt x="194" y="1788"/>
                </a:lnTo>
                <a:lnTo>
                  <a:pt x="187" y="1825"/>
                </a:lnTo>
                <a:lnTo>
                  <a:pt x="182" y="1869"/>
                </a:lnTo>
                <a:lnTo>
                  <a:pt x="177" y="1910"/>
                </a:lnTo>
                <a:lnTo>
                  <a:pt x="174" y="1942"/>
                </a:lnTo>
                <a:lnTo>
                  <a:pt x="174" y="1970"/>
                </a:lnTo>
                <a:lnTo>
                  <a:pt x="176" y="2006"/>
                </a:lnTo>
                <a:lnTo>
                  <a:pt x="181" y="2040"/>
                </a:lnTo>
                <a:lnTo>
                  <a:pt x="182" y="2067"/>
                </a:lnTo>
                <a:lnTo>
                  <a:pt x="184" y="2099"/>
                </a:lnTo>
                <a:lnTo>
                  <a:pt x="191" y="2146"/>
                </a:lnTo>
                <a:lnTo>
                  <a:pt x="198" y="2192"/>
                </a:lnTo>
                <a:lnTo>
                  <a:pt x="205" y="2226"/>
                </a:lnTo>
                <a:lnTo>
                  <a:pt x="208" y="2240"/>
                </a:lnTo>
                <a:lnTo>
                  <a:pt x="212" y="2257"/>
                </a:lnTo>
                <a:lnTo>
                  <a:pt x="217" y="2277"/>
                </a:lnTo>
                <a:lnTo>
                  <a:pt x="223" y="2296"/>
                </a:lnTo>
                <a:lnTo>
                  <a:pt x="229" y="2316"/>
                </a:lnTo>
                <a:lnTo>
                  <a:pt x="235" y="2333"/>
                </a:lnTo>
                <a:lnTo>
                  <a:pt x="241" y="2349"/>
                </a:lnTo>
                <a:lnTo>
                  <a:pt x="245" y="2360"/>
                </a:lnTo>
                <a:lnTo>
                  <a:pt x="252" y="2385"/>
                </a:lnTo>
                <a:lnTo>
                  <a:pt x="257" y="2419"/>
                </a:lnTo>
                <a:lnTo>
                  <a:pt x="258" y="2452"/>
                </a:lnTo>
                <a:lnTo>
                  <a:pt x="258" y="2476"/>
                </a:lnTo>
                <a:lnTo>
                  <a:pt x="261" y="2502"/>
                </a:lnTo>
                <a:lnTo>
                  <a:pt x="265" y="2539"/>
                </a:lnTo>
                <a:lnTo>
                  <a:pt x="270" y="2577"/>
                </a:lnTo>
                <a:lnTo>
                  <a:pt x="272" y="2605"/>
                </a:lnTo>
                <a:lnTo>
                  <a:pt x="270" y="2641"/>
                </a:lnTo>
                <a:lnTo>
                  <a:pt x="268" y="2693"/>
                </a:lnTo>
                <a:lnTo>
                  <a:pt x="266" y="2747"/>
                </a:lnTo>
                <a:lnTo>
                  <a:pt x="272" y="2786"/>
                </a:lnTo>
                <a:lnTo>
                  <a:pt x="282" y="2815"/>
                </a:lnTo>
                <a:lnTo>
                  <a:pt x="290" y="2845"/>
                </a:lnTo>
                <a:lnTo>
                  <a:pt x="298" y="2873"/>
                </a:lnTo>
                <a:lnTo>
                  <a:pt x="306" y="2893"/>
                </a:lnTo>
                <a:lnTo>
                  <a:pt x="312" y="2900"/>
                </a:lnTo>
                <a:lnTo>
                  <a:pt x="318" y="2908"/>
                </a:lnTo>
                <a:lnTo>
                  <a:pt x="324" y="2918"/>
                </a:lnTo>
                <a:lnTo>
                  <a:pt x="330" y="2927"/>
                </a:lnTo>
                <a:lnTo>
                  <a:pt x="335" y="2940"/>
                </a:lnTo>
                <a:lnTo>
                  <a:pt x="341" y="2954"/>
                </a:lnTo>
                <a:lnTo>
                  <a:pt x="344" y="2972"/>
                </a:lnTo>
                <a:lnTo>
                  <a:pt x="348" y="2992"/>
                </a:lnTo>
                <a:lnTo>
                  <a:pt x="355" y="3036"/>
                </a:lnTo>
                <a:lnTo>
                  <a:pt x="362" y="3076"/>
                </a:lnTo>
                <a:lnTo>
                  <a:pt x="368" y="3109"/>
                </a:lnTo>
                <a:lnTo>
                  <a:pt x="370" y="3131"/>
                </a:lnTo>
                <a:lnTo>
                  <a:pt x="372" y="3160"/>
                </a:lnTo>
                <a:lnTo>
                  <a:pt x="378" y="3207"/>
                </a:lnTo>
                <a:lnTo>
                  <a:pt x="386" y="3253"/>
                </a:lnTo>
                <a:lnTo>
                  <a:pt x="397" y="3283"/>
                </a:lnTo>
                <a:lnTo>
                  <a:pt x="406" y="3306"/>
                </a:lnTo>
                <a:lnTo>
                  <a:pt x="413" y="3338"/>
                </a:lnTo>
                <a:lnTo>
                  <a:pt x="417" y="3373"/>
                </a:lnTo>
                <a:lnTo>
                  <a:pt x="418" y="3404"/>
                </a:lnTo>
                <a:lnTo>
                  <a:pt x="422" y="3414"/>
                </a:lnTo>
                <a:lnTo>
                  <a:pt x="429" y="3437"/>
                </a:lnTo>
                <a:lnTo>
                  <a:pt x="437" y="3467"/>
                </a:lnTo>
                <a:lnTo>
                  <a:pt x="443" y="3492"/>
                </a:lnTo>
                <a:lnTo>
                  <a:pt x="448" y="3519"/>
                </a:lnTo>
                <a:lnTo>
                  <a:pt x="452" y="3551"/>
                </a:lnTo>
                <a:lnTo>
                  <a:pt x="457" y="3579"/>
                </a:lnTo>
                <a:lnTo>
                  <a:pt x="458" y="3600"/>
                </a:lnTo>
                <a:lnTo>
                  <a:pt x="462" y="3625"/>
                </a:lnTo>
                <a:lnTo>
                  <a:pt x="469" y="3663"/>
                </a:lnTo>
                <a:lnTo>
                  <a:pt x="473" y="3699"/>
                </a:lnTo>
                <a:lnTo>
                  <a:pt x="475" y="3725"/>
                </a:lnTo>
                <a:lnTo>
                  <a:pt x="483" y="3737"/>
                </a:lnTo>
                <a:lnTo>
                  <a:pt x="491" y="3752"/>
                </a:lnTo>
                <a:lnTo>
                  <a:pt x="498" y="3772"/>
                </a:lnTo>
                <a:lnTo>
                  <a:pt x="504" y="3791"/>
                </a:lnTo>
                <a:lnTo>
                  <a:pt x="510" y="3812"/>
                </a:lnTo>
                <a:lnTo>
                  <a:pt x="513" y="3833"/>
                </a:lnTo>
                <a:lnTo>
                  <a:pt x="516" y="3850"/>
                </a:lnTo>
                <a:lnTo>
                  <a:pt x="516" y="3865"/>
                </a:lnTo>
                <a:lnTo>
                  <a:pt x="515" y="3900"/>
                </a:lnTo>
                <a:lnTo>
                  <a:pt x="513" y="3949"/>
                </a:lnTo>
                <a:lnTo>
                  <a:pt x="511" y="4000"/>
                </a:lnTo>
                <a:lnTo>
                  <a:pt x="507" y="4038"/>
                </a:lnTo>
                <a:lnTo>
                  <a:pt x="505" y="4073"/>
                </a:lnTo>
                <a:lnTo>
                  <a:pt x="509" y="4123"/>
                </a:lnTo>
                <a:lnTo>
                  <a:pt x="518" y="4183"/>
                </a:lnTo>
                <a:lnTo>
                  <a:pt x="536" y="4247"/>
                </a:lnTo>
                <a:lnTo>
                  <a:pt x="546" y="4280"/>
                </a:lnTo>
                <a:lnTo>
                  <a:pt x="557" y="4313"/>
                </a:lnTo>
                <a:lnTo>
                  <a:pt x="569" y="4346"/>
                </a:lnTo>
                <a:lnTo>
                  <a:pt x="579" y="4378"/>
                </a:lnTo>
                <a:lnTo>
                  <a:pt x="591" y="4411"/>
                </a:lnTo>
                <a:lnTo>
                  <a:pt x="602" y="4443"/>
                </a:lnTo>
                <a:lnTo>
                  <a:pt x="612" y="4474"/>
                </a:lnTo>
                <a:lnTo>
                  <a:pt x="622" y="4503"/>
                </a:lnTo>
                <a:lnTo>
                  <a:pt x="637" y="4557"/>
                </a:lnTo>
                <a:lnTo>
                  <a:pt x="645" y="4605"/>
                </a:lnTo>
                <a:lnTo>
                  <a:pt x="650" y="4649"/>
                </a:lnTo>
                <a:lnTo>
                  <a:pt x="651" y="4694"/>
                </a:lnTo>
                <a:lnTo>
                  <a:pt x="654" y="4737"/>
                </a:lnTo>
                <a:lnTo>
                  <a:pt x="663" y="4774"/>
                </a:lnTo>
                <a:lnTo>
                  <a:pt x="671" y="4806"/>
                </a:lnTo>
                <a:lnTo>
                  <a:pt x="680" y="4832"/>
                </a:lnTo>
                <a:lnTo>
                  <a:pt x="690" y="4871"/>
                </a:lnTo>
                <a:lnTo>
                  <a:pt x="699" y="4932"/>
                </a:lnTo>
                <a:lnTo>
                  <a:pt x="706" y="4995"/>
                </a:lnTo>
                <a:lnTo>
                  <a:pt x="711" y="5040"/>
                </a:lnTo>
                <a:lnTo>
                  <a:pt x="714" y="5080"/>
                </a:lnTo>
                <a:lnTo>
                  <a:pt x="721" y="5136"/>
                </a:lnTo>
                <a:lnTo>
                  <a:pt x="731" y="5193"/>
                </a:lnTo>
                <a:lnTo>
                  <a:pt x="741" y="5240"/>
                </a:lnTo>
                <a:lnTo>
                  <a:pt x="747" y="5278"/>
                </a:lnTo>
                <a:lnTo>
                  <a:pt x="748" y="5311"/>
                </a:lnTo>
                <a:lnTo>
                  <a:pt x="745" y="5339"/>
                </a:lnTo>
                <a:lnTo>
                  <a:pt x="741" y="5357"/>
                </a:lnTo>
                <a:lnTo>
                  <a:pt x="757" y="5454"/>
                </a:lnTo>
                <a:lnTo>
                  <a:pt x="756" y="5474"/>
                </a:lnTo>
                <a:lnTo>
                  <a:pt x="758" y="5496"/>
                </a:lnTo>
                <a:lnTo>
                  <a:pt x="761" y="5522"/>
                </a:lnTo>
                <a:lnTo>
                  <a:pt x="767" y="5548"/>
                </a:lnTo>
                <a:lnTo>
                  <a:pt x="774" y="5577"/>
                </a:lnTo>
                <a:lnTo>
                  <a:pt x="781" y="5604"/>
                </a:lnTo>
                <a:lnTo>
                  <a:pt x="787" y="5629"/>
                </a:lnTo>
                <a:lnTo>
                  <a:pt x="792" y="5654"/>
                </a:lnTo>
                <a:lnTo>
                  <a:pt x="797" y="5682"/>
                </a:lnTo>
                <a:lnTo>
                  <a:pt x="801" y="5720"/>
                </a:lnTo>
                <a:lnTo>
                  <a:pt x="807" y="5762"/>
                </a:lnTo>
                <a:lnTo>
                  <a:pt x="813" y="5807"/>
                </a:lnTo>
                <a:lnTo>
                  <a:pt x="819" y="5850"/>
                </a:lnTo>
                <a:lnTo>
                  <a:pt x="825" y="5888"/>
                </a:lnTo>
                <a:lnTo>
                  <a:pt x="831" y="5917"/>
                </a:lnTo>
                <a:lnTo>
                  <a:pt x="835" y="5936"/>
                </a:lnTo>
                <a:lnTo>
                  <a:pt x="843" y="5972"/>
                </a:lnTo>
                <a:lnTo>
                  <a:pt x="847" y="6028"/>
                </a:lnTo>
                <a:lnTo>
                  <a:pt x="850" y="6085"/>
                </a:lnTo>
                <a:lnTo>
                  <a:pt x="850" y="6127"/>
                </a:lnTo>
                <a:lnTo>
                  <a:pt x="852" y="6145"/>
                </a:lnTo>
                <a:lnTo>
                  <a:pt x="857" y="6169"/>
                </a:lnTo>
                <a:lnTo>
                  <a:pt x="864" y="6194"/>
                </a:lnTo>
                <a:lnTo>
                  <a:pt x="872" y="6222"/>
                </a:lnTo>
                <a:lnTo>
                  <a:pt x="881" y="6251"/>
                </a:lnTo>
                <a:lnTo>
                  <a:pt x="891" y="6276"/>
                </a:lnTo>
                <a:lnTo>
                  <a:pt x="899" y="6300"/>
                </a:lnTo>
                <a:lnTo>
                  <a:pt x="905" y="6317"/>
                </a:lnTo>
                <a:lnTo>
                  <a:pt x="911" y="6334"/>
                </a:lnTo>
                <a:lnTo>
                  <a:pt x="918" y="6355"/>
                </a:lnTo>
                <a:lnTo>
                  <a:pt x="925" y="6377"/>
                </a:lnTo>
                <a:lnTo>
                  <a:pt x="932" y="6400"/>
                </a:lnTo>
                <a:lnTo>
                  <a:pt x="939" y="6423"/>
                </a:lnTo>
                <a:lnTo>
                  <a:pt x="945" y="6443"/>
                </a:lnTo>
                <a:lnTo>
                  <a:pt x="948" y="6460"/>
                </a:lnTo>
                <a:lnTo>
                  <a:pt x="951" y="6471"/>
                </a:lnTo>
                <a:lnTo>
                  <a:pt x="955" y="6497"/>
                </a:lnTo>
                <a:lnTo>
                  <a:pt x="964" y="6534"/>
                </a:lnTo>
                <a:lnTo>
                  <a:pt x="973" y="6567"/>
                </a:lnTo>
                <a:lnTo>
                  <a:pt x="984" y="6586"/>
                </a:lnTo>
                <a:lnTo>
                  <a:pt x="988" y="6595"/>
                </a:lnTo>
                <a:lnTo>
                  <a:pt x="995" y="6610"/>
                </a:lnTo>
                <a:lnTo>
                  <a:pt x="1001" y="6629"/>
                </a:lnTo>
                <a:lnTo>
                  <a:pt x="1008" y="6650"/>
                </a:lnTo>
                <a:lnTo>
                  <a:pt x="1017" y="6672"/>
                </a:lnTo>
                <a:lnTo>
                  <a:pt x="1025" y="6693"/>
                </a:lnTo>
                <a:lnTo>
                  <a:pt x="1034" y="6709"/>
                </a:lnTo>
                <a:lnTo>
                  <a:pt x="1044" y="6719"/>
                </a:lnTo>
                <a:lnTo>
                  <a:pt x="1048" y="6747"/>
                </a:lnTo>
                <a:lnTo>
                  <a:pt x="1057" y="6792"/>
                </a:lnTo>
                <a:lnTo>
                  <a:pt x="1065" y="6839"/>
                </a:lnTo>
                <a:lnTo>
                  <a:pt x="1071" y="6874"/>
                </a:lnTo>
                <a:lnTo>
                  <a:pt x="1073" y="6889"/>
                </a:lnTo>
                <a:lnTo>
                  <a:pt x="1076" y="6909"/>
                </a:lnTo>
                <a:lnTo>
                  <a:pt x="1081" y="6931"/>
                </a:lnTo>
                <a:lnTo>
                  <a:pt x="1087" y="6954"/>
                </a:lnTo>
                <a:lnTo>
                  <a:pt x="1093" y="6977"/>
                </a:lnTo>
                <a:lnTo>
                  <a:pt x="1098" y="6998"/>
                </a:lnTo>
                <a:lnTo>
                  <a:pt x="1104" y="7015"/>
                </a:lnTo>
                <a:lnTo>
                  <a:pt x="1107" y="7026"/>
                </a:lnTo>
                <a:lnTo>
                  <a:pt x="1112" y="7048"/>
                </a:lnTo>
                <a:lnTo>
                  <a:pt x="1113" y="7074"/>
                </a:lnTo>
                <a:lnTo>
                  <a:pt x="1113" y="7100"/>
                </a:lnTo>
                <a:lnTo>
                  <a:pt x="1118" y="7119"/>
                </a:lnTo>
                <a:lnTo>
                  <a:pt x="1126" y="7143"/>
                </a:lnTo>
                <a:lnTo>
                  <a:pt x="1135" y="7179"/>
                </a:lnTo>
                <a:lnTo>
                  <a:pt x="1142" y="7217"/>
                </a:lnTo>
                <a:lnTo>
                  <a:pt x="1147" y="7246"/>
                </a:lnTo>
                <a:lnTo>
                  <a:pt x="1146" y="7274"/>
                </a:lnTo>
                <a:lnTo>
                  <a:pt x="1142" y="7309"/>
                </a:lnTo>
                <a:lnTo>
                  <a:pt x="1136" y="7345"/>
                </a:lnTo>
                <a:lnTo>
                  <a:pt x="1134" y="7369"/>
                </a:lnTo>
                <a:lnTo>
                  <a:pt x="1144" y="7395"/>
                </a:lnTo>
                <a:lnTo>
                  <a:pt x="1154" y="7429"/>
                </a:lnTo>
                <a:lnTo>
                  <a:pt x="1161" y="7469"/>
                </a:lnTo>
                <a:lnTo>
                  <a:pt x="1166" y="7509"/>
                </a:lnTo>
                <a:lnTo>
                  <a:pt x="1168" y="7529"/>
                </a:lnTo>
                <a:lnTo>
                  <a:pt x="1174" y="7548"/>
                </a:lnTo>
                <a:lnTo>
                  <a:pt x="1181" y="7567"/>
                </a:lnTo>
                <a:lnTo>
                  <a:pt x="1189" y="7585"/>
                </a:lnTo>
                <a:lnTo>
                  <a:pt x="1196" y="7602"/>
                </a:lnTo>
                <a:lnTo>
                  <a:pt x="1203" y="7618"/>
                </a:lnTo>
                <a:lnTo>
                  <a:pt x="1207" y="7633"/>
                </a:lnTo>
                <a:lnTo>
                  <a:pt x="1208" y="7646"/>
                </a:lnTo>
                <a:lnTo>
                  <a:pt x="1207" y="7667"/>
                </a:lnTo>
                <a:lnTo>
                  <a:pt x="1209" y="7683"/>
                </a:lnTo>
                <a:lnTo>
                  <a:pt x="1212" y="7698"/>
                </a:lnTo>
                <a:lnTo>
                  <a:pt x="1212" y="7710"/>
                </a:lnTo>
                <a:lnTo>
                  <a:pt x="1209" y="7736"/>
                </a:lnTo>
                <a:lnTo>
                  <a:pt x="1209" y="7779"/>
                </a:lnTo>
                <a:lnTo>
                  <a:pt x="1208" y="7822"/>
                </a:lnTo>
                <a:lnTo>
                  <a:pt x="1206" y="7851"/>
                </a:lnTo>
                <a:lnTo>
                  <a:pt x="1207" y="7864"/>
                </a:lnTo>
                <a:lnTo>
                  <a:pt x="1209" y="7888"/>
                </a:lnTo>
                <a:lnTo>
                  <a:pt x="1215" y="7916"/>
                </a:lnTo>
                <a:lnTo>
                  <a:pt x="1222" y="7948"/>
                </a:lnTo>
                <a:lnTo>
                  <a:pt x="1231" y="7981"/>
                </a:lnTo>
                <a:lnTo>
                  <a:pt x="1240" y="8011"/>
                </a:lnTo>
                <a:lnTo>
                  <a:pt x="1248" y="8040"/>
                </a:lnTo>
                <a:lnTo>
                  <a:pt x="1256" y="8060"/>
                </a:lnTo>
                <a:lnTo>
                  <a:pt x="1268" y="8095"/>
                </a:lnTo>
                <a:lnTo>
                  <a:pt x="1273" y="8128"/>
                </a:lnTo>
                <a:lnTo>
                  <a:pt x="1274" y="8155"/>
                </a:lnTo>
                <a:lnTo>
                  <a:pt x="1274" y="8173"/>
                </a:lnTo>
                <a:lnTo>
                  <a:pt x="1276" y="8190"/>
                </a:lnTo>
                <a:lnTo>
                  <a:pt x="1283" y="8215"/>
                </a:lnTo>
                <a:lnTo>
                  <a:pt x="1289" y="8247"/>
                </a:lnTo>
                <a:lnTo>
                  <a:pt x="1290" y="8285"/>
                </a:lnTo>
                <a:lnTo>
                  <a:pt x="1290" y="8307"/>
                </a:lnTo>
                <a:lnTo>
                  <a:pt x="1294" y="8330"/>
                </a:lnTo>
                <a:lnTo>
                  <a:pt x="1300" y="8356"/>
                </a:lnTo>
                <a:lnTo>
                  <a:pt x="1308" y="8382"/>
                </a:lnTo>
                <a:lnTo>
                  <a:pt x="1315" y="8407"/>
                </a:lnTo>
                <a:lnTo>
                  <a:pt x="1322" y="8432"/>
                </a:lnTo>
                <a:lnTo>
                  <a:pt x="1328" y="8455"/>
                </a:lnTo>
                <a:lnTo>
                  <a:pt x="1332" y="8476"/>
                </a:lnTo>
                <a:lnTo>
                  <a:pt x="1335" y="8495"/>
                </a:lnTo>
                <a:lnTo>
                  <a:pt x="1340" y="8518"/>
                </a:lnTo>
                <a:lnTo>
                  <a:pt x="1346" y="8538"/>
                </a:lnTo>
                <a:lnTo>
                  <a:pt x="1353" y="8559"/>
                </a:lnTo>
                <a:lnTo>
                  <a:pt x="1360" y="8579"/>
                </a:lnTo>
                <a:lnTo>
                  <a:pt x="1368" y="8596"/>
                </a:lnTo>
                <a:lnTo>
                  <a:pt x="1375" y="8611"/>
                </a:lnTo>
                <a:lnTo>
                  <a:pt x="1382" y="8622"/>
                </a:lnTo>
                <a:lnTo>
                  <a:pt x="1403" y="8619"/>
                </a:lnTo>
                <a:lnTo>
                  <a:pt x="1423" y="8618"/>
                </a:lnTo>
                <a:lnTo>
                  <a:pt x="1442" y="8616"/>
                </a:lnTo>
                <a:lnTo>
                  <a:pt x="1459" y="8614"/>
                </a:lnTo>
                <a:lnTo>
                  <a:pt x="1474" y="8612"/>
                </a:lnTo>
                <a:lnTo>
                  <a:pt x="1487" y="8611"/>
                </a:lnTo>
                <a:lnTo>
                  <a:pt x="1500" y="8611"/>
                </a:lnTo>
                <a:lnTo>
                  <a:pt x="1511" y="8611"/>
                </a:lnTo>
                <a:lnTo>
                  <a:pt x="1522" y="8611"/>
                </a:lnTo>
                <a:lnTo>
                  <a:pt x="1533" y="8611"/>
                </a:lnTo>
                <a:lnTo>
                  <a:pt x="1542" y="8611"/>
                </a:lnTo>
                <a:lnTo>
                  <a:pt x="1553" y="8611"/>
                </a:lnTo>
                <a:lnTo>
                  <a:pt x="1562" y="8609"/>
                </a:lnTo>
                <a:lnTo>
                  <a:pt x="1571" y="8608"/>
                </a:lnTo>
                <a:lnTo>
                  <a:pt x="1580" y="8607"/>
                </a:lnTo>
                <a:lnTo>
                  <a:pt x="1589" y="8606"/>
                </a:lnTo>
                <a:lnTo>
                  <a:pt x="1601" y="8603"/>
                </a:lnTo>
                <a:lnTo>
                  <a:pt x="1618" y="8600"/>
                </a:lnTo>
                <a:lnTo>
                  <a:pt x="1638" y="8594"/>
                </a:lnTo>
                <a:lnTo>
                  <a:pt x="1661" y="8587"/>
                </a:lnTo>
                <a:lnTo>
                  <a:pt x="1683" y="8580"/>
                </a:lnTo>
                <a:lnTo>
                  <a:pt x="1703" y="8574"/>
                </a:lnTo>
                <a:lnTo>
                  <a:pt x="1720" y="8568"/>
                </a:lnTo>
                <a:lnTo>
                  <a:pt x="1731" y="8562"/>
                </a:lnTo>
                <a:lnTo>
                  <a:pt x="1742" y="8557"/>
                </a:lnTo>
                <a:lnTo>
                  <a:pt x="1754" y="8551"/>
                </a:lnTo>
                <a:lnTo>
                  <a:pt x="1769" y="8546"/>
                </a:lnTo>
                <a:lnTo>
                  <a:pt x="1784" y="8541"/>
                </a:lnTo>
                <a:lnTo>
                  <a:pt x="1798" y="8536"/>
                </a:lnTo>
                <a:lnTo>
                  <a:pt x="1812" y="8532"/>
                </a:lnTo>
                <a:lnTo>
                  <a:pt x="1824" y="8529"/>
                </a:lnTo>
                <a:lnTo>
                  <a:pt x="1832" y="8526"/>
                </a:lnTo>
                <a:lnTo>
                  <a:pt x="1841" y="8524"/>
                </a:lnTo>
                <a:lnTo>
                  <a:pt x="1851" y="8521"/>
                </a:lnTo>
                <a:lnTo>
                  <a:pt x="1863" y="8518"/>
                </a:lnTo>
                <a:lnTo>
                  <a:pt x="1876" y="8515"/>
                </a:lnTo>
                <a:lnTo>
                  <a:pt x="1889" y="8513"/>
                </a:lnTo>
                <a:lnTo>
                  <a:pt x="1902" y="8510"/>
                </a:lnTo>
                <a:lnTo>
                  <a:pt x="1915" y="8510"/>
                </a:lnTo>
                <a:lnTo>
                  <a:pt x="1925" y="8510"/>
                </a:lnTo>
                <a:lnTo>
                  <a:pt x="1936" y="8511"/>
                </a:lnTo>
                <a:lnTo>
                  <a:pt x="1949" y="8511"/>
                </a:lnTo>
                <a:lnTo>
                  <a:pt x="1962" y="8513"/>
                </a:lnTo>
                <a:lnTo>
                  <a:pt x="1976" y="8513"/>
                </a:lnTo>
                <a:lnTo>
                  <a:pt x="1989" y="8514"/>
                </a:lnTo>
                <a:lnTo>
                  <a:pt x="2001" y="8514"/>
                </a:lnTo>
                <a:lnTo>
                  <a:pt x="2010" y="8515"/>
                </a:lnTo>
                <a:lnTo>
                  <a:pt x="2017" y="8516"/>
                </a:lnTo>
                <a:lnTo>
                  <a:pt x="2023" y="8518"/>
                </a:lnTo>
                <a:lnTo>
                  <a:pt x="2031" y="8518"/>
                </a:lnTo>
                <a:lnTo>
                  <a:pt x="2039" y="8518"/>
                </a:lnTo>
                <a:lnTo>
                  <a:pt x="2049" y="8518"/>
                </a:lnTo>
                <a:lnTo>
                  <a:pt x="2058" y="8516"/>
                </a:lnTo>
                <a:lnTo>
                  <a:pt x="2068" y="8515"/>
                </a:lnTo>
                <a:lnTo>
                  <a:pt x="2075" y="8514"/>
                </a:lnTo>
                <a:lnTo>
                  <a:pt x="2081" y="8513"/>
                </a:lnTo>
                <a:lnTo>
                  <a:pt x="2088" y="8510"/>
                </a:lnTo>
                <a:lnTo>
                  <a:pt x="2099" y="8504"/>
                </a:lnTo>
                <a:lnTo>
                  <a:pt x="2116" y="8497"/>
                </a:lnTo>
                <a:lnTo>
                  <a:pt x="2133" y="8488"/>
                </a:lnTo>
                <a:lnTo>
                  <a:pt x="2152" y="8481"/>
                </a:lnTo>
                <a:lnTo>
                  <a:pt x="2170" y="8473"/>
                </a:lnTo>
                <a:lnTo>
                  <a:pt x="2186" y="8467"/>
                </a:lnTo>
                <a:lnTo>
                  <a:pt x="2199" y="8464"/>
                </a:lnTo>
                <a:lnTo>
                  <a:pt x="2211" y="8461"/>
                </a:lnTo>
                <a:lnTo>
                  <a:pt x="2225" y="8459"/>
                </a:lnTo>
                <a:lnTo>
                  <a:pt x="2239" y="8455"/>
                </a:lnTo>
                <a:lnTo>
                  <a:pt x="2255" y="8451"/>
                </a:lnTo>
                <a:lnTo>
                  <a:pt x="2269" y="8448"/>
                </a:lnTo>
                <a:lnTo>
                  <a:pt x="2282" y="8443"/>
                </a:lnTo>
                <a:lnTo>
                  <a:pt x="2293" y="8440"/>
                </a:lnTo>
                <a:lnTo>
                  <a:pt x="2302" y="8437"/>
                </a:lnTo>
                <a:lnTo>
                  <a:pt x="2311" y="8434"/>
                </a:lnTo>
                <a:lnTo>
                  <a:pt x="2325" y="8429"/>
                </a:lnTo>
                <a:lnTo>
                  <a:pt x="2343" y="8426"/>
                </a:lnTo>
                <a:lnTo>
                  <a:pt x="2361" y="8421"/>
                </a:lnTo>
                <a:lnTo>
                  <a:pt x="2380" y="8416"/>
                </a:lnTo>
                <a:lnTo>
                  <a:pt x="2398" y="8411"/>
                </a:lnTo>
                <a:lnTo>
                  <a:pt x="2414" y="8408"/>
                </a:lnTo>
                <a:lnTo>
                  <a:pt x="2427" y="8406"/>
                </a:lnTo>
                <a:lnTo>
                  <a:pt x="2433" y="8405"/>
                </a:lnTo>
                <a:lnTo>
                  <a:pt x="2443" y="8404"/>
                </a:lnTo>
                <a:lnTo>
                  <a:pt x="2453" y="8400"/>
                </a:lnTo>
                <a:lnTo>
                  <a:pt x="2465" y="8397"/>
                </a:lnTo>
                <a:lnTo>
                  <a:pt x="2478" y="8393"/>
                </a:lnTo>
                <a:lnTo>
                  <a:pt x="2492" y="8389"/>
                </a:lnTo>
                <a:lnTo>
                  <a:pt x="2507" y="8384"/>
                </a:lnTo>
                <a:lnTo>
                  <a:pt x="2523" y="8379"/>
                </a:lnTo>
                <a:lnTo>
                  <a:pt x="2538" y="8374"/>
                </a:lnTo>
                <a:lnTo>
                  <a:pt x="2553" y="8369"/>
                </a:lnTo>
                <a:lnTo>
                  <a:pt x="2568" y="8364"/>
                </a:lnTo>
                <a:lnTo>
                  <a:pt x="2581" y="8359"/>
                </a:lnTo>
                <a:lnTo>
                  <a:pt x="2594" y="8356"/>
                </a:lnTo>
                <a:lnTo>
                  <a:pt x="2605" y="8352"/>
                </a:lnTo>
                <a:lnTo>
                  <a:pt x="2613" y="8350"/>
                </a:lnTo>
                <a:lnTo>
                  <a:pt x="2620" y="8347"/>
                </a:lnTo>
                <a:lnTo>
                  <a:pt x="2634" y="8344"/>
                </a:lnTo>
                <a:lnTo>
                  <a:pt x="2653" y="8337"/>
                </a:lnTo>
                <a:lnTo>
                  <a:pt x="2675" y="8330"/>
                </a:lnTo>
                <a:lnTo>
                  <a:pt x="2700" y="8324"/>
                </a:lnTo>
                <a:lnTo>
                  <a:pt x="2726" y="8317"/>
                </a:lnTo>
                <a:lnTo>
                  <a:pt x="2751" y="8310"/>
                </a:lnTo>
                <a:lnTo>
                  <a:pt x="2772" y="8307"/>
                </a:lnTo>
                <a:lnTo>
                  <a:pt x="2789" y="8304"/>
                </a:lnTo>
                <a:lnTo>
                  <a:pt x="2798" y="8303"/>
                </a:lnTo>
                <a:lnTo>
                  <a:pt x="2809" y="8303"/>
                </a:lnTo>
                <a:lnTo>
                  <a:pt x="2821" y="8302"/>
                </a:lnTo>
                <a:lnTo>
                  <a:pt x="2835" y="8301"/>
                </a:lnTo>
                <a:lnTo>
                  <a:pt x="2851" y="8299"/>
                </a:lnTo>
                <a:lnTo>
                  <a:pt x="2867" y="8298"/>
                </a:lnTo>
                <a:lnTo>
                  <a:pt x="2882" y="8297"/>
                </a:lnTo>
                <a:lnTo>
                  <a:pt x="2900" y="8296"/>
                </a:lnTo>
                <a:lnTo>
                  <a:pt x="2915" y="8293"/>
                </a:lnTo>
                <a:lnTo>
                  <a:pt x="2932" y="8292"/>
                </a:lnTo>
                <a:lnTo>
                  <a:pt x="2946" y="8291"/>
                </a:lnTo>
                <a:lnTo>
                  <a:pt x="2960" y="8290"/>
                </a:lnTo>
                <a:lnTo>
                  <a:pt x="2972" y="8288"/>
                </a:lnTo>
                <a:lnTo>
                  <a:pt x="2982" y="8286"/>
                </a:lnTo>
                <a:lnTo>
                  <a:pt x="2989" y="8285"/>
                </a:lnTo>
                <a:lnTo>
                  <a:pt x="2995" y="8284"/>
                </a:lnTo>
                <a:lnTo>
                  <a:pt x="3005" y="8282"/>
                </a:lnTo>
                <a:lnTo>
                  <a:pt x="3015" y="8281"/>
                </a:lnTo>
                <a:lnTo>
                  <a:pt x="3028" y="8281"/>
                </a:lnTo>
                <a:lnTo>
                  <a:pt x="3041" y="8280"/>
                </a:lnTo>
                <a:lnTo>
                  <a:pt x="3055" y="8280"/>
                </a:lnTo>
                <a:lnTo>
                  <a:pt x="3069" y="8280"/>
                </a:lnTo>
                <a:lnTo>
                  <a:pt x="3083" y="8279"/>
                </a:lnTo>
                <a:lnTo>
                  <a:pt x="3097" y="8277"/>
                </a:lnTo>
                <a:lnTo>
                  <a:pt x="3113" y="8274"/>
                </a:lnTo>
                <a:lnTo>
                  <a:pt x="3134" y="8270"/>
                </a:lnTo>
                <a:lnTo>
                  <a:pt x="3157" y="8265"/>
                </a:lnTo>
                <a:lnTo>
                  <a:pt x="3183" y="8260"/>
                </a:lnTo>
                <a:lnTo>
                  <a:pt x="3208" y="8255"/>
                </a:lnTo>
                <a:lnTo>
                  <a:pt x="3233" y="8252"/>
                </a:lnTo>
                <a:lnTo>
                  <a:pt x="3253" y="8248"/>
                </a:lnTo>
                <a:lnTo>
                  <a:pt x="3268" y="8247"/>
                </a:lnTo>
                <a:lnTo>
                  <a:pt x="3284" y="8246"/>
                </a:lnTo>
                <a:lnTo>
                  <a:pt x="3307" y="8242"/>
                </a:lnTo>
                <a:lnTo>
                  <a:pt x="3334" y="8238"/>
                </a:lnTo>
                <a:lnTo>
                  <a:pt x="3363" y="8233"/>
                </a:lnTo>
                <a:lnTo>
                  <a:pt x="3391" y="8228"/>
                </a:lnTo>
                <a:lnTo>
                  <a:pt x="3417" y="8222"/>
                </a:lnTo>
                <a:lnTo>
                  <a:pt x="3438" y="8217"/>
                </a:lnTo>
                <a:lnTo>
                  <a:pt x="3451" y="8212"/>
                </a:lnTo>
                <a:lnTo>
                  <a:pt x="3463" y="8206"/>
                </a:lnTo>
                <a:lnTo>
                  <a:pt x="3481" y="8199"/>
                </a:lnTo>
                <a:lnTo>
                  <a:pt x="3502" y="8190"/>
                </a:lnTo>
                <a:lnTo>
                  <a:pt x="3525" y="8181"/>
                </a:lnTo>
                <a:lnTo>
                  <a:pt x="3549" y="8172"/>
                </a:lnTo>
                <a:lnTo>
                  <a:pt x="3571" y="8163"/>
                </a:lnTo>
                <a:lnTo>
                  <a:pt x="3590" y="8156"/>
                </a:lnTo>
                <a:lnTo>
                  <a:pt x="3604" y="8151"/>
                </a:lnTo>
                <a:lnTo>
                  <a:pt x="3616" y="8147"/>
                </a:lnTo>
                <a:lnTo>
                  <a:pt x="3630" y="8144"/>
                </a:lnTo>
                <a:lnTo>
                  <a:pt x="3645" y="8141"/>
                </a:lnTo>
                <a:lnTo>
                  <a:pt x="3661" y="8139"/>
                </a:lnTo>
                <a:lnTo>
                  <a:pt x="3676" y="8136"/>
                </a:lnTo>
                <a:lnTo>
                  <a:pt x="3691" y="8134"/>
                </a:lnTo>
                <a:lnTo>
                  <a:pt x="3704" y="8130"/>
                </a:lnTo>
                <a:lnTo>
                  <a:pt x="3716" y="8127"/>
                </a:lnTo>
                <a:lnTo>
                  <a:pt x="3722" y="8124"/>
                </a:lnTo>
                <a:lnTo>
                  <a:pt x="3730" y="8121"/>
                </a:lnTo>
                <a:lnTo>
                  <a:pt x="3741" y="8116"/>
                </a:lnTo>
                <a:lnTo>
                  <a:pt x="3751" y="8112"/>
                </a:lnTo>
                <a:lnTo>
                  <a:pt x="3764" y="8106"/>
                </a:lnTo>
                <a:lnTo>
                  <a:pt x="3778" y="8101"/>
                </a:lnTo>
                <a:lnTo>
                  <a:pt x="3792" y="8095"/>
                </a:lnTo>
                <a:lnTo>
                  <a:pt x="3808" y="8089"/>
                </a:lnTo>
                <a:lnTo>
                  <a:pt x="3823" y="8083"/>
                </a:lnTo>
                <a:lnTo>
                  <a:pt x="3838" y="8076"/>
                </a:lnTo>
                <a:lnTo>
                  <a:pt x="3852" y="8072"/>
                </a:lnTo>
                <a:lnTo>
                  <a:pt x="3866" y="8065"/>
                </a:lnTo>
                <a:lnTo>
                  <a:pt x="3879" y="8060"/>
                </a:lnTo>
                <a:lnTo>
                  <a:pt x="3892" y="8056"/>
                </a:lnTo>
                <a:lnTo>
                  <a:pt x="3903" y="8052"/>
                </a:lnTo>
                <a:lnTo>
                  <a:pt x="3912" y="8048"/>
                </a:lnTo>
                <a:lnTo>
                  <a:pt x="3922" y="8045"/>
                </a:lnTo>
                <a:lnTo>
                  <a:pt x="3932" y="8041"/>
                </a:lnTo>
                <a:lnTo>
                  <a:pt x="3944" y="8037"/>
                </a:lnTo>
                <a:lnTo>
                  <a:pt x="3956" y="8034"/>
                </a:lnTo>
                <a:lnTo>
                  <a:pt x="3969" y="8030"/>
                </a:lnTo>
                <a:lnTo>
                  <a:pt x="3983" y="8026"/>
                </a:lnTo>
                <a:lnTo>
                  <a:pt x="3996" y="8022"/>
                </a:lnTo>
                <a:lnTo>
                  <a:pt x="4010" y="8019"/>
                </a:lnTo>
                <a:lnTo>
                  <a:pt x="4024" y="8015"/>
                </a:lnTo>
                <a:lnTo>
                  <a:pt x="4038" y="8011"/>
                </a:lnTo>
                <a:lnTo>
                  <a:pt x="4051" y="8008"/>
                </a:lnTo>
                <a:lnTo>
                  <a:pt x="4063" y="8005"/>
                </a:lnTo>
                <a:lnTo>
                  <a:pt x="4074" y="8003"/>
                </a:lnTo>
                <a:lnTo>
                  <a:pt x="4085" y="8000"/>
                </a:lnTo>
                <a:lnTo>
                  <a:pt x="4094" y="7999"/>
                </a:lnTo>
                <a:lnTo>
                  <a:pt x="4103" y="7998"/>
                </a:lnTo>
                <a:lnTo>
                  <a:pt x="4111" y="7997"/>
                </a:lnTo>
                <a:lnTo>
                  <a:pt x="4120" y="7996"/>
                </a:lnTo>
                <a:lnTo>
                  <a:pt x="4132" y="7996"/>
                </a:lnTo>
                <a:lnTo>
                  <a:pt x="4145" y="7994"/>
                </a:lnTo>
                <a:lnTo>
                  <a:pt x="4159" y="7993"/>
                </a:lnTo>
                <a:lnTo>
                  <a:pt x="4173" y="7992"/>
                </a:lnTo>
                <a:lnTo>
                  <a:pt x="4188" y="7991"/>
                </a:lnTo>
                <a:lnTo>
                  <a:pt x="4204" y="7989"/>
                </a:lnTo>
                <a:lnTo>
                  <a:pt x="4219" y="7989"/>
                </a:lnTo>
                <a:lnTo>
                  <a:pt x="4233" y="7988"/>
                </a:lnTo>
                <a:lnTo>
                  <a:pt x="4247" y="7988"/>
                </a:lnTo>
                <a:lnTo>
                  <a:pt x="4260" y="7987"/>
                </a:lnTo>
                <a:lnTo>
                  <a:pt x="4272" y="7987"/>
                </a:lnTo>
                <a:lnTo>
                  <a:pt x="4283" y="7986"/>
                </a:lnTo>
                <a:lnTo>
                  <a:pt x="4291" y="7986"/>
                </a:lnTo>
                <a:lnTo>
                  <a:pt x="4297" y="7986"/>
                </a:lnTo>
                <a:lnTo>
                  <a:pt x="4310" y="7986"/>
                </a:lnTo>
                <a:lnTo>
                  <a:pt x="4325" y="7986"/>
                </a:lnTo>
                <a:lnTo>
                  <a:pt x="4344" y="7987"/>
                </a:lnTo>
                <a:lnTo>
                  <a:pt x="4362" y="7987"/>
                </a:lnTo>
                <a:lnTo>
                  <a:pt x="4381" y="7988"/>
                </a:lnTo>
                <a:lnTo>
                  <a:pt x="4399" y="7989"/>
                </a:lnTo>
                <a:lnTo>
                  <a:pt x="4414" y="7992"/>
                </a:lnTo>
                <a:lnTo>
                  <a:pt x="4425" y="7996"/>
                </a:lnTo>
                <a:lnTo>
                  <a:pt x="4439" y="7988"/>
                </a:lnTo>
                <a:lnTo>
                  <a:pt x="4457" y="7981"/>
                </a:lnTo>
                <a:lnTo>
                  <a:pt x="4475" y="7975"/>
                </a:lnTo>
                <a:lnTo>
                  <a:pt x="4494" y="7967"/>
                </a:lnTo>
                <a:lnTo>
                  <a:pt x="4512" y="7962"/>
                </a:lnTo>
                <a:lnTo>
                  <a:pt x="4526" y="7959"/>
                </a:lnTo>
                <a:lnTo>
                  <a:pt x="4536" y="7956"/>
                </a:lnTo>
                <a:lnTo>
                  <a:pt x="4540" y="7955"/>
                </a:lnTo>
                <a:lnTo>
                  <a:pt x="4544" y="7955"/>
                </a:lnTo>
                <a:lnTo>
                  <a:pt x="4553" y="7955"/>
                </a:lnTo>
                <a:lnTo>
                  <a:pt x="4567" y="7955"/>
                </a:lnTo>
                <a:lnTo>
                  <a:pt x="4583" y="7955"/>
                </a:lnTo>
                <a:lnTo>
                  <a:pt x="4602" y="7954"/>
                </a:lnTo>
                <a:lnTo>
                  <a:pt x="4622" y="7953"/>
                </a:lnTo>
                <a:lnTo>
                  <a:pt x="4640" y="7951"/>
                </a:lnTo>
                <a:lnTo>
                  <a:pt x="4655" y="7948"/>
                </a:lnTo>
                <a:lnTo>
                  <a:pt x="4667" y="7944"/>
                </a:lnTo>
                <a:lnTo>
                  <a:pt x="4676" y="7942"/>
                </a:lnTo>
                <a:lnTo>
                  <a:pt x="4685" y="7939"/>
                </a:lnTo>
                <a:lnTo>
                  <a:pt x="4692" y="7937"/>
                </a:lnTo>
                <a:lnTo>
                  <a:pt x="4699" y="7934"/>
                </a:lnTo>
                <a:lnTo>
                  <a:pt x="4706" y="7932"/>
                </a:lnTo>
                <a:lnTo>
                  <a:pt x="4715" y="7931"/>
                </a:lnTo>
                <a:lnTo>
                  <a:pt x="4726" y="7929"/>
                </a:lnTo>
                <a:lnTo>
                  <a:pt x="4733" y="7928"/>
                </a:lnTo>
                <a:lnTo>
                  <a:pt x="4741" y="7927"/>
                </a:lnTo>
                <a:lnTo>
                  <a:pt x="4752" y="7926"/>
                </a:lnTo>
                <a:lnTo>
                  <a:pt x="4763" y="7923"/>
                </a:lnTo>
                <a:lnTo>
                  <a:pt x="4777" y="7920"/>
                </a:lnTo>
                <a:lnTo>
                  <a:pt x="4792" y="7917"/>
                </a:lnTo>
                <a:lnTo>
                  <a:pt x="4807" y="7912"/>
                </a:lnTo>
                <a:lnTo>
                  <a:pt x="4823" y="7909"/>
                </a:lnTo>
                <a:lnTo>
                  <a:pt x="4840" y="7904"/>
                </a:lnTo>
                <a:lnTo>
                  <a:pt x="4857" y="7899"/>
                </a:lnTo>
                <a:lnTo>
                  <a:pt x="4875" y="7893"/>
                </a:lnTo>
                <a:lnTo>
                  <a:pt x="4893" y="7886"/>
                </a:lnTo>
                <a:lnTo>
                  <a:pt x="4910" y="7880"/>
                </a:lnTo>
                <a:lnTo>
                  <a:pt x="4928" y="7873"/>
                </a:lnTo>
                <a:lnTo>
                  <a:pt x="4946" y="7866"/>
                </a:lnTo>
                <a:lnTo>
                  <a:pt x="4962" y="7858"/>
                </a:lnTo>
                <a:lnTo>
                  <a:pt x="4979" y="7851"/>
                </a:lnTo>
                <a:lnTo>
                  <a:pt x="4995" y="7844"/>
                </a:lnTo>
                <a:lnTo>
                  <a:pt x="5011" y="7837"/>
                </a:lnTo>
                <a:lnTo>
                  <a:pt x="5028" y="7833"/>
                </a:lnTo>
                <a:lnTo>
                  <a:pt x="5044" y="7826"/>
                </a:lnTo>
                <a:lnTo>
                  <a:pt x="5061" y="7823"/>
                </a:lnTo>
                <a:lnTo>
                  <a:pt x="5077" y="7818"/>
                </a:lnTo>
                <a:lnTo>
                  <a:pt x="5093" y="7814"/>
                </a:lnTo>
                <a:lnTo>
                  <a:pt x="5108" y="7812"/>
                </a:lnTo>
                <a:lnTo>
                  <a:pt x="5121" y="7808"/>
                </a:lnTo>
                <a:lnTo>
                  <a:pt x="5134" y="7806"/>
                </a:lnTo>
                <a:lnTo>
                  <a:pt x="5147" y="7804"/>
                </a:lnTo>
                <a:lnTo>
                  <a:pt x="5157" y="7802"/>
                </a:lnTo>
                <a:lnTo>
                  <a:pt x="5167" y="7801"/>
                </a:lnTo>
                <a:lnTo>
                  <a:pt x="5175" y="7799"/>
                </a:lnTo>
                <a:lnTo>
                  <a:pt x="5181" y="7798"/>
                </a:lnTo>
                <a:lnTo>
                  <a:pt x="5192" y="7796"/>
                </a:lnTo>
                <a:lnTo>
                  <a:pt x="5205" y="7793"/>
                </a:lnTo>
                <a:lnTo>
                  <a:pt x="5220" y="7791"/>
                </a:lnTo>
                <a:lnTo>
                  <a:pt x="5235" y="7787"/>
                </a:lnTo>
                <a:lnTo>
                  <a:pt x="5250" y="7784"/>
                </a:lnTo>
                <a:lnTo>
                  <a:pt x="5263" y="7777"/>
                </a:lnTo>
                <a:lnTo>
                  <a:pt x="5276" y="7773"/>
                </a:lnTo>
                <a:lnTo>
                  <a:pt x="5287" y="7765"/>
                </a:lnTo>
                <a:lnTo>
                  <a:pt x="5301" y="7759"/>
                </a:lnTo>
                <a:lnTo>
                  <a:pt x="5321" y="7757"/>
                </a:lnTo>
                <a:lnTo>
                  <a:pt x="5345" y="7755"/>
                </a:lnTo>
                <a:lnTo>
                  <a:pt x="5372" y="7755"/>
                </a:lnTo>
                <a:lnTo>
                  <a:pt x="5399" y="7758"/>
                </a:lnTo>
                <a:lnTo>
                  <a:pt x="5425" y="7759"/>
                </a:lnTo>
                <a:lnTo>
                  <a:pt x="5446" y="7761"/>
                </a:lnTo>
                <a:lnTo>
                  <a:pt x="5461" y="7763"/>
                </a:lnTo>
                <a:lnTo>
                  <a:pt x="5473" y="7763"/>
                </a:lnTo>
                <a:lnTo>
                  <a:pt x="5490" y="7761"/>
                </a:lnTo>
                <a:lnTo>
                  <a:pt x="5509" y="7760"/>
                </a:lnTo>
                <a:lnTo>
                  <a:pt x="5530" y="7757"/>
                </a:lnTo>
                <a:lnTo>
                  <a:pt x="5551" y="7754"/>
                </a:lnTo>
                <a:lnTo>
                  <a:pt x="5572" y="7752"/>
                </a:lnTo>
                <a:lnTo>
                  <a:pt x="5591" y="7749"/>
                </a:lnTo>
                <a:lnTo>
                  <a:pt x="5607" y="7749"/>
                </a:lnTo>
                <a:lnTo>
                  <a:pt x="5616" y="7749"/>
                </a:lnTo>
                <a:lnTo>
                  <a:pt x="5624" y="7748"/>
                </a:lnTo>
                <a:lnTo>
                  <a:pt x="5635" y="7746"/>
                </a:lnTo>
                <a:lnTo>
                  <a:pt x="5646" y="7743"/>
                </a:lnTo>
                <a:lnTo>
                  <a:pt x="5658" y="7741"/>
                </a:lnTo>
                <a:lnTo>
                  <a:pt x="5671" y="7738"/>
                </a:lnTo>
                <a:lnTo>
                  <a:pt x="5684" y="7735"/>
                </a:lnTo>
                <a:lnTo>
                  <a:pt x="5698" y="7731"/>
                </a:lnTo>
                <a:lnTo>
                  <a:pt x="5712" y="7728"/>
                </a:lnTo>
                <a:lnTo>
                  <a:pt x="5725" y="7725"/>
                </a:lnTo>
                <a:lnTo>
                  <a:pt x="5739" y="7722"/>
                </a:lnTo>
                <a:lnTo>
                  <a:pt x="5752" y="7720"/>
                </a:lnTo>
                <a:lnTo>
                  <a:pt x="5764" y="7717"/>
                </a:lnTo>
                <a:lnTo>
                  <a:pt x="5776" y="7716"/>
                </a:lnTo>
                <a:lnTo>
                  <a:pt x="5786" y="7715"/>
                </a:lnTo>
                <a:lnTo>
                  <a:pt x="5796" y="7715"/>
                </a:lnTo>
                <a:lnTo>
                  <a:pt x="5805" y="7715"/>
                </a:lnTo>
                <a:lnTo>
                  <a:pt x="5816" y="7715"/>
                </a:lnTo>
                <a:lnTo>
                  <a:pt x="5829" y="7715"/>
                </a:lnTo>
                <a:lnTo>
                  <a:pt x="5841" y="7714"/>
                </a:lnTo>
                <a:lnTo>
                  <a:pt x="5856" y="7712"/>
                </a:lnTo>
                <a:lnTo>
                  <a:pt x="5870" y="7710"/>
                </a:lnTo>
                <a:lnTo>
                  <a:pt x="5885" y="7709"/>
                </a:lnTo>
                <a:lnTo>
                  <a:pt x="5900" y="7705"/>
                </a:lnTo>
                <a:lnTo>
                  <a:pt x="5916" y="7703"/>
                </a:lnTo>
                <a:lnTo>
                  <a:pt x="5931" y="7699"/>
                </a:lnTo>
                <a:lnTo>
                  <a:pt x="5946" y="7694"/>
                </a:lnTo>
                <a:lnTo>
                  <a:pt x="5961" y="7689"/>
                </a:lnTo>
                <a:lnTo>
                  <a:pt x="5975" y="7683"/>
                </a:lnTo>
                <a:lnTo>
                  <a:pt x="5990" y="7676"/>
                </a:lnTo>
                <a:lnTo>
                  <a:pt x="6003" y="7668"/>
                </a:lnTo>
                <a:lnTo>
                  <a:pt x="6014" y="7660"/>
                </a:lnTo>
                <a:lnTo>
                  <a:pt x="6044" y="7661"/>
                </a:lnTo>
                <a:lnTo>
                  <a:pt x="6064" y="7649"/>
                </a:lnTo>
                <a:lnTo>
                  <a:pt x="6080" y="7650"/>
                </a:lnTo>
                <a:lnTo>
                  <a:pt x="6081" y="7649"/>
                </a:lnTo>
                <a:lnTo>
                  <a:pt x="6085" y="7646"/>
                </a:lnTo>
                <a:lnTo>
                  <a:pt x="6090" y="7643"/>
                </a:lnTo>
                <a:lnTo>
                  <a:pt x="6097" y="7639"/>
                </a:lnTo>
                <a:lnTo>
                  <a:pt x="6104" y="7635"/>
                </a:lnTo>
                <a:lnTo>
                  <a:pt x="6111" y="7633"/>
                </a:lnTo>
                <a:lnTo>
                  <a:pt x="6118" y="7632"/>
                </a:lnTo>
                <a:lnTo>
                  <a:pt x="6125" y="7632"/>
                </a:lnTo>
                <a:lnTo>
                  <a:pt x="6132" y="7633"/>
                </a:lnTo>
                <a:lnTo>
                  <a:pt x="6139" y="7632"/>
                </a:lnTo>
                <a:lnTo>
                  <a:pt x="6148" y="7630"/>
                </a:lnTo>
                <a:lnTo>
                  <a:pt x="6157" y="7629"/>
                </a:lnTo>
                <a:lnTo>
                  <a:pt x="6165" y="7628"/>
                </a:lnTo>
                <a:lnTo>
                  <a:pt x="6174" y="7627"/>
                </a:lnTo>
                <a:lnTo>
                  <a:pt x="6181" y="7627"/>
                </a:lnTo>
                <a:lnTo>
                  <a:pt x="6188" y="7628"/>
                </a:lnTo>
                <a:lnTo>
                  <a:pt x="6187" y="7594"/>
                </a:lnTo>
                <a:lnTo>
                  <a:pt x="6187" y="7564"/>
                </a:lnTo>
                <a:lnTo>
                  <a:pt x="6184" y="7538"/>
                </a:lnTo>
                <a:lnTo>
                  <a:pt x="6172" y="7514"/>
                </a:lnTo>
                <a:lnTo>
                  <a:pt x="6164" y="7503"/>
                </a:lnTo>
                <a:lnTo>
                  <a:pt x="6157" y="7494"/>
                </a:lnTo>
                <a:lnTo>
                  <a:pt x="6149" y="7486"/>
                </a:lnTo>
                <a:lnTo>
                  <a:pt x="6144" y="7475"/>
                </a:lnTo>
                <a:lnTo>
                  <a:pt x="6138" y="7463"/>
                </a:lnTo>
                <a:lnTo>
                  <a:pt x="6133" y="7444"/>
                </a:lnTo>
                <a:lnTo>
                  <a:pt x="6127" y="7418"/>
                </a:lnTo>
                <a:lnTo>
                  <a:pt x="6122" y="7385"/>
                </a:lnTo>
                <a:lnTo>
                  <a:pt x="6117" y="7322"/>
                </a:lnTo>
                <a:lnTo>
                  <a:pt x="6113" y="7280"/>
                </a:lnTo>
                <a:lnTo>
                  <a:pt x="6111" y="7253"/>
                </a:lnTo>
                <a:lnTo>
                  <a:pt x="6106" y="7233"/>
                </a:lnTo>
                <a:lnTo>
                  <a:pt x="6101" y="7210"/>
                </a:lnTo>
                <a:lnTo>
                  <a:pt x="6097" y="7177"/>
                </a:lnTo>
                <a:lnTo>
                  <a:pt x="6090" y="7140"/>
                </a:lnTo>
                <a:lnTo>
                  <a:pt x="6077" y="7106"/>
                </a:lnTo>
                <a:lnTo>
                  <a:pt x="6065" y="7070"/>
                </a:lnTo>
                <a:lnTo>
                  <a:pt x="6058" y="7032"/>
                </a:lnTo>
                <a:lnTo>
                  <a:pt x="6055" y="6993"/>
                </a:lnTo>
                <a:lnTo>
                  <a:pt x="6055" y="6956"/>
                </a:lnTo>
                <a:lnTo>
                  <a:pt x="6055" y="6917"/>
                </a:lnTo>
                <a:lnTo>
                  <a:pt x="6053" y="6873"/>
                </a:lnTo>
                <a:lnTo>
                  <a:pt x="6046" y="6830"/>
                </a:lnTo>
                <a:lnTo>
                  <a:pt x="6034" y="6796"/>
                </a:lnTo>
                <a:lnTo>
                  <a:pt x="6027" y="6782"/>
                </a:lnTo>
                <a:lnTo>
                  <a:pt x="6023" y="6770"/>
                </a:lnTo>
                <a:lnTo>
                  <a:pt x="6017" y="6757"/>
                </a:lnTo>
                <a:lnTo>
                  <a:pt x="6012" y="6741"/>
                </a:lnTo>
                <a:lnTo>
                  <a:pt x="6006" y="6721"/>
                </a:lnTo>
                <a:lnTo>
                  <a:pt x="5998" y="6695"/>
                </a:lnTo>
                <a:lnTo>
                  <a:pt x="5990" y="6665"/>
                </a:lnTo>
                <a:lnTo>
                  <a:pt x="5979" y="6624"/>
                </a:lnTo>
                <a:lnTo>
                  <a:pt x="5967" y="6583"/>
                </a:lnTo>
                <a:lnTo>
                  <a:pt x="5955" y="6546"/>
                </a:lnTo>
                <a:lnTo>
                  <a:pt x="5944" y="6514"/>
                </a:lnTo>
                <a:lnTo>
                  <a:pt x="5934" y="6486"/>
                </a:lnTo>
                <a:lnTo>
                  <a:pt x="5926" y="6460"/>
                </a:lnTo>
                <a:lnTo>
                  <a:pt x="5919" y="6436"/>
                </a:lnTo>
                <a:lnTo>
                  <a:pt x="5914" y="6414"/>
                </a:lnTo>
                <a:lnTo>
                  <a:pt x="5912" y="6392"/>
                </a:lnTo>
                <a:lnTo>
                  <a:pt x="5912" y="6356"/>
                </a:lnTo>
                <a:lnTo>
                  <a:pt x="5916" y="6334"/>
                </a:lnTo>
                <a:lnTo>
                  <a:pt x="5920" y="6317"/>
                </a:lnTo>
                <a:lnTo>
                  <a:pt x="5924" y="6297"/>
                </a:lnTo>
                <a:lnTo>
                  <a:pt x="5919" y="6279"/>
                </a:lnTo>
                <a:lnTo>
                  <a:pt x="5913" y="6259"/>
                </a:lnTo>
                <a:lnTo>
                  <a:pt x="5907" y="6238"/>
                </a:lnTo>
                <a:lnTo>
                  <a:pt x="5899" y="6215"/>
                </a:lnTo>
                <a:lnTo>
                  <a:pt x="5892" y="6193"/>
                </a:lnTo>
                <a:lnTo>
                  <a:pt x="5884" y="6171"/>
                </a:lnTo>
                <a:lnTo>
                  <a:pt x="5876" y="6150"/>
                </a:lnTo>
                <a:lnTo>
                  <a:pt x="5867" y="6131"/>
                </a:lnTo>
                <a:lnTo>
                  <a:pt x="5853" y="6097"/>
                </a:lnTo>
                <a:lnTo>
                  <a:pt x="5844" y="6068"/>
                </a:lnTo>
                <a:lnTo>
                  <a:pt x="5838" y="6036"/>
                </a:lnTo>
                <a:lnTo>
                  <a:pt x="5834" y="5995"/>
                </a:lnTo>
                <a:lnTo>
                  <a:pt x="5832" y="5968"/>
                </a:lnTo>
                <a:lnTo>
                  <a:pt x="5829" y="5937"/>
                </a:lnTo>
                <a:lnTo>
                  <a:pt x="5823" y="5903"/>
                </a:lnTo>
                <a:lnTo>
                  <a:pt x="5817" y="5868"/>
                </a:lnTo>
                <a:lnTo>
                  <a:pt x="5810" y="5833"/>
                </a:lnTo>
                <a:lnTo>
                  <a:pt x="5803" y="5798"/>
                </a:lnTo>
                <a:lnTo>
                  <a:pt x="5794" y="5765"/>
                </a:lnTo>
                <a:lnTo>
                  <a:pt x="5786" y="5736"/>
                </a:lnTo>
                <a:lnTo>
                  <a:pt x="5774" y="5682"/>
                </a:lnTo>
                <a:lnTo>
                  <a:pt x="5769" y="5631"/>
                </a:lnTo>
                <a:lnTo>
                  <a:pt x="5769" y="5583"/>
                </a:lnTo>
                <a:lnTo>
                  <a:pt x="5772" y="5539"/>
                </a:lnTo>
                <a:lnTo>
                  <a:pt x="5777" y="5498"/>
                </a:lnTo>
                <a:lnTo>
                  <a:pt x="5781" y="5463"/>
                </a:lnTo>
                <a:lnTo>
                  <a:pt x="5785" y="5435"/>
                </a:lnTo>
                <a:lnTo>
                  <a:pt x="5789" y="5414"/>
                </a:lnTo>
                <a:lnTo>
                  <a:pt x="5783" y="5399"/>
                </a:lnTo>
                <a:lnTo>
                  <a:pt x="5776" y="5383"/>
                </a:lnTo>
                <a:lnTo>
                  <a:pt x="5770" y="5366"/>
                </a:lnTo>
                <a:lnTo>
                  <a:pt x="5763" y="5349"/>
                </a:lnTo>
                <a:lnTo>
                  <a:pt x="5756" y="5330"/>
                </a:lnTo>
                <a:lnTo>
                  <a:pt x="5749" y="5312"/>
                </a:lnTo>
                <a:lnTo>
                  <a:pt x="5742" y="5292"/>
                </a:lnTo>
                <a:lnTo>
                  <a:pt x="5733" y="5273"/>
                </a:lnTo>
                <a:lnTo>
                  <a:pt x="5723" y="5226"/>
                </a:lnTo>
                <a:lnTo>
                  <a:pt x="5722" y="5172"/>
                </a:lnTo>
                <a:lnTo>
                  <a:pt x="5724" y="5118"/>
                </a:lnTo>
                <a:lnTo>
                  <a:pt x="5725" y="5072"/>
                </a:lnTo>
                <a:lnTo>
                  <a:pt x="5726" y="5020"/>
                </a:lnTo>
                <a:lnTo>
                  <a:pt x="5731" y="4954"/>
                </a:lnTo>
                <a:lnTo>
                  <a:pt x="5732" y="4893"/>
                </a:lnTo>
                <a:lnTo>
                  <a:pt x="5726" y="4851"/>
                </a:lnTo>
                <a:lnTo>
                  <a:pt x="5719" y="4835"/>
                </a:lnTo>
                <a:lnTo>
                  <a:pt x="5711" y="4814"/>
                </a:lnTo>
                <a:lnTo>
                  <a:pt x="5702" y="4789"/>
                </a:lnTo>
                <a:lnTo>
                  <a:pt x="5691" y="4761"/>
                </a:lnTo>
                <a:lnTo>
                  <a:pt x="5682" y="4732"/>
                </a:lnTo>
                <a:lnTo>
                  <a:pt x="5672" y="4705"/>
                </a:lnTo>
                <a:lnTo>
                  <a:pt x="5666" y="4681"/>
                </a:lnTo>
                <a:lnTo>
                  <a:pt x="5663" y="4660"/>
                </a:lnTo>
                <a:lnTo>
                  <a:pt x="5662" y="4615"/>
                </a:lnTo>
                <a:lnTo>
                  <a:pt x="5663" y="4560"/>
                </a:lnTo>
                <a:lnTo>
                  <a:pt x="5659" y="4506"/>
                </a:lnTo>
                <a:lnTo>
                  <a:pt x="5645" y="4466"/>
                </a:lnTo>
                <a:lnTo>
                  <a:pt x="5635" y="4452"/>
                </a:lnTo>
                <a:lnTo>
                  <a:pt x="5623" y="4437"/>
                </a:lnTo>
                <a:lnTo>
                  <a:pt x="5612" y="4420"/>
                </a:lnTo>
                <a:lnTo>
                  <a:pt x="5603" y="4402"/>
                </a:lnTo>
                <a:lnTo>
                  <a:pt x="5592" y="4382"/>
                </a:lnTo>
                <a:lnTo>
                  <a:pt x="5585" y="4360"/>
                </a:lnTo>
                <a:lnTo>
                  <a:pt x="5578" y="4337"/>
                </a:lnTo>
                <a:lnTo>
                  <a:pt x="5573" y="4311"/>
                </a:lnTo>
                <a:lnTo>
                  <a:pt x="5572" y="4253"/>
                </a:lnTo>
                <a:lnTo>
                  <a:pt x="5578" y="4197"/>
                </a:lnTo>
                <a:lnTo>
                  <a:pt x="5588" y="4149"/>
                </a:lnTo>
                <a:lnTo>
                  <a:pt x="5593" y="4118"/>
                </a:lnTo>
                <a:lnTo>
                  <a:pt x="5583" y="4098"/>
                </a:lnTo>
                <a:lnTo>
                  <a:pt x="5573" y="4073"/>
                </a:lnTo>
                <a:lnTo>
                  <a:pt x="5565" y="4049"/>
                </a:lnTo>
                <a:lnTo>
                  <a:pt x="5559" y="4024"/>
                </a:lnTo>
                <a:lnTo>
                  <a:pt x="5553" y="4002"/>
                </a:lnTo>
                <a:lnTo>
                  <a:pt x="5549" y="3984"/>
                </a:lnTo>
                <a:lnTo>
                  <a:pt x="5546" y="3973"/>
                </a:lnTo>
                <a:lnTo>
                  <a:pt x="5545" y="3968"/>
                </a:lnTo>
                <a:lnTo>
                  <a:pt x="5548" y="3955"/>
                </a:lnTo>
                <a:lnTo>
                  <a:pt x="5552" y="3922"/>
                </a:lnTo>
                <a:lnTo>
                  <a:pt x="5551" y="3878"/>
                </a:lnTo>
                <a:lnTo>
                  <a:pt x="5538" y="3832"/>
                </a:lnTo>
                <a:lnTo>
                  <a:pt x="5531" y="3812"/>
                </a:lnTo>
                <a:lnTo>
                  <a:pt x="5530" y="3796"/>
                </a:lnTo>
                <a:lnTo>
                  <a:pt x="5532" y="3784"/>
                </a:lnTo>
                <a:lnTo>
                  <a:pt x="5536" y="3773"/>
                </a:lnTo>
                <a:lnTo>
                  <a:pt x="5539" y="3763"/>
                </a:lnTo>
                <a:lnTo>
                  <a:pt x="5540" y="3751"/>
                </a:lnTo>
                <a:lnTo>
                  <a:pt x="5538" y="3736"/>
                </a:lnTo>
                <a:lnTo>
                  <a:pt x="5529" y="3718"/>
                </a:lnTo>
                <a:lnTo>
                  <a:pt x="5516" y="3697"/>
                </a:lnTo>
                <a:lnTo>
                  <a:pt x="5504" y="3675"/>
                </a:lnTo>
                <a:lnTo>
                  <a:pt x="5492" y="3653"/>
                </a:lnTo>
                <a:lnTo>
                  <a:pt x="5483" y="3632"/>
                </a:lnTo>
                <a:lnTo>
                  <a:pt x="5475" y="3611"/>
                </a:lnTo>
                <a:lnTo>
                  <a:pt x="5470" y="3592"/>
                </a:lnTo>
                <a:lnTo>
                  <a:pt x="5469" y="3573"/>
                </a:lnTo>
                <a:lnTo>
                  <a:pt x="5471" y="3556"/>
                </a:lnTo>
                <a:lnTo>
                  <a:pt x="5476" y="3540"/>
                </a:lnTo>
                <a:lnTo>
                  <a:pt x="5479" y="3525"/>
                </a:lnTo>
                <a:lnTo>
                  <a:pt x="5483" y="3511"/>
                </a:lnTo>
                <a:lnTo>
                  <a:pt x="5485" y="3496"/>
                </a:lnTo>
                <a:lnTo>
                  <a:pt x="5484" y="3483"/>
                </a:lnTo>
                <a:lnTo>
                  <a:pt x="5481" y="3469"/>
                </a:lnTo>
                <a:lnTo>
                  <a:pt x="5473" y="3457"/>
                </a:lnTo>
                <a:lnTo>
                  <a:pt x="5463" y="3445"/>
                </a:lnTo>
                <a:lnTo>
                  <a:pt x="5452" y="3432"/>
                </a:lnTo>
                <a:lnTo>
                  <a:pt x="5445" y="3416"/>
                </a:lnTo>
                <a:lnTo>
                  <a:pt x="5443" y="3399"/>
                </a:lnTo>
                <a:lnTo>
                  <a:pt x="5443" y="3382"/>
                </a:lnTo>
                <a:lnTo>
                  <a:pt x="5445" y="3364"/>
                </a:lnTo>
                <a:lnTo>
                  <a:pt x="5448" y="3344"/>
                </a:lnTo>
                <a:lnTo>
                  <a:pt x="5451" y="3327"/>
                </a:lnTo>
                <a:lnTo>
                  <a:pt x="5455" y="3310"/>
                </a:lnTo>
                <a:lnTo>
                  <a:pt x="5456" y="3290"/>
                </a:lnTo>
                <a:lnTo>
                  <a:pt x="5456" y="3262"/>
                </a:lnTo>
                <a:lnTo>
                  <a:pt x="5452" y="3229"/>
                </a:lnTo>
                <a:lnTo>
                  <a:pt x="5448" y="3191"/>
                </a:lnTo>
                <a:lnTo>
                  <a:pt x="5441" y="3152"/>
                </a:lnTo>
                <a:lnTo>
                  <a:pt x="5432" y="3112"/>
                </a:lnTo>
                <a:lnTo>
                  <a:pt x="5423" y="3074"/>
                </a:lnTo>
                <a:lnTo>
                  <a:pt x="5412" y="3040"/>
                </a:lnTo>
                <a:lnTo>
                  <a:pt x="5401" y="3007"/>
                </a:lnTo>
                <a:lnTo>
                  <a:pt x="5389" y="2974"/>
                </a:lnTo>
                <a:lnTo>
                  <a:pt x="5376" y="2938"/>
                </a:lnTo>
                <a:lnTo>
                  <a:pt x="5364" y="2903"/>
                </a:lnTo>
                <a:lnTo>
                  <a:pt x="5351" y="2867"/>
                </a:lnTo>
                <a:lnTo>
                  <a:pt x="5339" y="2832"/>
                </a:lnTo>
                <a:lnTo>
                  <a:pt x="5328" y="2799"/>
                </a:lnTo>
                <a:lnTo>
                  <a:pt x="5318" y="2766"/>
                </a:lnTo>
                <a:lnTo>
                  <a:pt x="5323" y="2718"/>
                </a:lnTo>
                <a:lnTo>
                  <a:pt x="5330" y="2649"/>
                </a:lnTo>
                <a:lnTo>
                  <a:pt x="5336" y="2579"/>
                </a:lnTo>
                <a:lnTo>
                  <a:pt x="5337" y="2528"/>
                </a:lnTo>
                <a:lnTo>
                  <a:pt x="5335" y="2508"/>
                </a:lnTo>
                <a:lnTo>
                  <a:pt x="5332" y="2485"/>
                </a:lnTo>
                <a:lnTo>
                  <a:pt x="5329" y="2459"/>
                </a:lnTo>
                <a:lnTo>
                  <a:pt x="5324" y="2434"/>
                </a:lnTo>
                <a:lnTo>
                  <a:pt x="5318" y="2408"/>
                </a:lnTo>
                <a:lnTo>
                  <a:pt x="5311" y="2382"/>
                </a:lnTo>
                <a:lnTo>
                  <a:pt x="5304" y="2358"/>
                </a:lnTo>
                <a:lnTo>
                  <a:pt x="5295" y="2337"/>
                </a:lnTo>
                <a:lnTo>
                  <a:pt x="5281" y="2299"/>
                </a:lnTo>
                <a:lnTo>
                  <a:pt x="5274" y="2258"/>
                </a:lnTo>
                <a:lnTo>
                  <a:pt x="5271" y="2218"/>
                </a:lnTo>
                <a:lnTo>
                  <a:pt x="5274" y="2173"/>
                </a:lnTo>
                <a:lnTo>
                  <a:pt x="5275" y="2100"/>
                </a:lnTo>
                <a:lnTo>
                  <a:pt x="5271" y="2000"/>
                </a:lnTo>
                <a:lnTo>
                  <a:pt x="5262" y="1899"/>
                </a:lnTo>
                <a:lnTo>
                  <a:pt x="5245" y="1829"/>
                </a:lnTo>
                <a:lnTo>
                  <a:pt x="5257" y="1780"/>
                </a:lnTo>
                <a:lnTo>
                  <a:pt x="5256" y="1778"/>
                </a:lnTo>
                <a:lnTo>
                  <a:pt x="5251" y="1769"/>
                </a:lnTo>
                <a:lnTo>
                  <a:pt x="5247" y="1757"/>
                </a:lnTo>
                <a:lnTo>
                  <a:pt x="5241" y="1744"/>
                </a:lnTo>
                <a:lnTo>
                  <a:pt x="5234" y="1728"/>
                </a:lnTo>
                <a:lnTo>
                  <a:pt x="5229" y="1712"/>
                </a:lnTo>
                <a:lnTo>
                  <a:pt x="5227" y="1697"/>
                </a:lnTo>
                <a:lnTo>
                  <a:pt x="5227" y="1685"/>
                </a:lnTo>
                <a:lnTo>
                  <a:pt x="5229" y="1674"/>
                </a:lnTo>
                <a:lnTo>
                  <a:pt x="5232" y="1664"/>
                </a:lnTo>
                <a:lnTo>
                  <a:pt x="5235" y="1653"/>
                </a:lnTo>
                <a:lnTo>
                  <a:pt x="5237" y="1641"/>
                </a:lnTo>
                <a:lnTo>
                  <a:pt x="5236" y="1627"/>
                </a:lnTo>
                <a:lnTo>
                  <a:pt x="5232" y="1611"/>
                </a:lnTo>
                <a:lnTo>
                  <a:pt x="5224" y="1592"/>
                </a:lnTo>
                <a:lnTo>
                  <a:pt x="5211" y="1568"/>
                </a:lnTo>
                <a:lnTo>
                  <a:pt x="5216" y="1510"/>
                </a:lnTo>
                <a:lnTo>
                  <a:pt x="5217" y="1434"/>
                </a:lnTo>
                <a:lnTo>
                  <a:pt x="5216" y="1359"/>
                </a:lnTo>
                <a:lnTo>
                  <a:pt x="5212" y="1304"/>
                </a:lnTo>
                <a:lnTo>
                  <a:pt x="5209" y="1283"/>
                </a:lnTo>
                <a:lnTo>
                  <a:pt x="5201" y="1261"/>
                </a:lnTo>
                <a:lnTo>
                  <a:pt x="5191" y="1239"/>
                </a:lnTo>
                <a:lnTo>
                  <a:pt x="5180" y="1218"/>
                </a:lnTo>
                <a:lnTo>
                  <a:pt x="5165" y="1197"/>
                </a:lnTo>
                <a:lnTo>
                  <a:pt x="5150" y="1178"/>
                </a:lnTo>
                <a:lnTo>
                  <a:pt x="5135" y="1160"/>
                </a:lnTo>
                <a:lnTo>
                  <a:pt x="5120" y="1147"/>
                </a:lnTo>
                <a:lnTo>
                  <a:pt x="5105" y="1130"/>
                </a:lnTo>
                <a:lnTo>
                  <a:pt x="5095" y="1107"/>
                </a:lnTo>
                <a:lnTo>
                  <a:pt x="5087" y="1078"/>
                </a:lnTo>
                <a:lnTo>
                  <a:pt x="5080" y="1046"/>
                </a:lnTo>
                <a:lnTo>
                  <a:pt x="5075" y="1016"/>
                </a:lnTo>
                <a:lnTo>
                  <a:pt x="5070" y="985"/>
                </a:lnTo>
                <a:lnTo>
                  <a:pt x="5067" y="961"/>
                </a:lnTo>
                <a:lnTo>
                  <a:pt x="5063" y="941"/>
                </a:lnTo>
                <a:lnTo>
                  <a:pt x="5058" y="926"/>
                </a:lnTo>
                <a:lnTo>
                  <a:pt x="5051" y="912"/>
                </a:lnTo>
                <a:lnTo>
                  <a:pt x="5044" y="896"/>
                </a:lnTo>
                <a:lnTo>
                  <a:pt x="5038" y="879"/>
                </a:lnTo>
                <a:lnTo>
                  <a:pt x="5033" y="861"/>
                </a:lnTo>
                <a:lnTo>
                  <a:pt x="5028" y="843"/>
                </a:lnTo>
                <a:lnTo>
                  <a:pt x="5027" y="823"/>
                </a:lnTo>
                <a:lnTo>
                  <a:pt x="5028" y="803"/>
                </a:lnTo>
                <a:lnTo>
                  <a:pt x="5036" y="757"/>
                </a:lnTo>
                <a:lnTo>
                  <a:pt x="5046" y="713"/>
                </a:lnTo>
                <a:lnTo>
                  <a:pt x="5053" y="673"/>
                </a:lnTo>
                <a:lnTo>
                  <a:pt x="5053" y="638"/>
                </a:lnTo>
                <a:lnTo>
                  <a:pt x="5048" y="620"/>
                </a:lnTo>
                <a:lnTo>
                  <a:pt x="5041" y="597"/>
                </a:lnTo>
                <a:lnTo>
                  <a:pt x="5031" y="569"/>
                </a:lnTo>
                <a:lnTo>
                  <a:pt x="5020" y="539"/>
                </a:lnTo>
                <a:lnTo>
                  <a:pt x="5008" y="510"/>
                </a:lnTo>
                <a:lnTo>
                  <a:pt x="4994" y="482"/>
                </a:lnTo>
                <a:lnTo>
                  <a:pt x="4981" y="457"/>
                </a:lnTo>
                <a:lnTo>
                  <a:pt x="4968" y="437"/>
                </a:lnTo>
                <a:lnTo>
                  <a:pt x="4971" y="404"/>
                </a:lnTo>
                <a:lnTo>
                  <a:pt x="4973" y="365"/>
                </a:lnTo>
                <a:lnTo>
                  <a:pt x="4968" y="325"/>
                </a:lnTo>
                <a:lnTo>
                  <a:pt x="4953" y="288"/>
                </a:lnTo>
                <a:lnTo>
                  <a:pt x="4954" y="254"/>
                </a:lnTo>
                <a:lnTo>
                  <a:pt x="4950" y="221"/>
                </a:lnTo>
                <a:lnTo>
                  <a:pt x="4941" y="186"/>
                </a:lnTo>
                <a:lnTo>
                  <a:pt x="4926" y="152"/>
                </a:lnTo>
                <a:lnTo>
                  <a:pt x="4917" y="136"/>
                </a:lnTo>
                <a:lnTo>
                  <a:pt x="4910" y="124"/>
                </a:lnTo>
                <a:lnTo>
                  <a:pt x="4906" y="113"/>
                </a:lnTo>
                <a:lnTo>
                  <a:pt x="4902" y="103"/>
                </a:lnTo>
                <a:lnTo>
                  <a:pt x="4899" y="93"/>
                </a:lnTo>
                <a:lnTo>
                  <a:pt x="4895" y="82"/>
                </a:lnTo>
                <a:lnTo>
                  <a:pt x="4892" y="70"/>
                </a:lnTo>
                <a:lnTo>
                  <a:pt x="4886" y="55"/>
                </a:lnTo>
                <a:lnTo>
                  <a:pt x="4879" y="39"/>
                </a:lnTo>
                <a:lnTo>
                  <a:pt x="4872" y="26"/>
                </a:lnTo>
                <a:lnTo>
                  <a:pt x="4862" y="15"/>
                </a:lnTo>
                <a:lnTo>
                  <a:pt x="4852" y="6"/>
                </a:lnTo>
                <a:lnTo>
                  <a:pt x="4839" y="1"/>
                </a:lnTo>
                <a:lnTo>
                  <a:pt x="4826" y="0"/>
                </a:lnTo>
                <a:lnTo>
                  <a:pt x="4810" y="1"/>
                </a:lnTo>
                <a:lnTo>
                  <a:pt x="4795" y="6"/>
                </a:lnTo>
                <a:lnTo>
                  <a:pt x="4777" y="12"/>
                </a:lnTo>
                <a:lnTo>
                  <a:pt x="4759" y="16"/>
                </a:lnTo>
                <a:lnTo>
                  <a:pt x="4738" y="17"/>
                </a:lnTo>
                <a:lnTo>
                  <a:pt x="4715" y="18"/>
                </a:lnTo>
                <a:lnTo>
                  <a:pt x="4694" y="18"/>
                </a:lnTo>
                <a:lnTo>
                  <a:pt x="4672" y="18"/>
                </a:lnTo>
                <a:lnTo>
                  <a:pt x="4652" y="18"/>
                </a:lnTo>
                <a:lnTo>
                  <a:pt x="4632" y="20"/>
                </a:lnTo>
                <a:lnTo>
                  <a:pt x="4622" y="20"/>
                </a:lnTo>
                <a:lnTo>
                  <a:pt x="4612" y="21"/>
                </a:lnTo>
                <a:lnTo>
                  <a:pt x="4600" y="22"/>
                </a:lnTo>
                <a:lnTo>
                  <a:pt x="4588" y="23"/>
                </a:lnTo>
                <a:lnTo>
                  <a:pt x="4575" y="26"/>
                </a:lnTo>
                <a:lnTo>
                  <a:pt x="4562" y="28"/>
                </a:lnTo>
                <a:lnTo>
                  <a:pt x="4549" y="31"/>
                </a:lnTo>
                <a:lnTo>
                  <a:pt x="4535" y="33"/>
                </a:lnTo>
                <a:lnTo>
                  <a:pt x="4522" y="37"/>
                </a:lnTo>
                <a:lnTo>
                  <a:pt x="4508" y="40"/>
                </a:lnTo>
                <a:lnTo>
                  <a:pt x="4494" y="44"/>
                </a:lnTo>
                <a:lnTo>
                  <a:pt x="4481" y="49"/>
                </a:lnTo>
                <a:lnTo>
                  <a:pt x="4467" y="55"/>
                </a:lnTo>
                <a:lnTo>
                  <a:pt x="4455" y="60"/>
                </a:lnTo>
                <a:lnTo>
                  <a:pt x="4442" y="66"/>
                </a:lnTo>
                <a:lnTo>
                  <a:pt x="4431" y="74"/>
                </a:lnTo>
                <a:lnTo>
                  <a:pt x="4409" y="86"/>
                </a:lnTo>
                <a:lnTo>
                  <a:pt x="4391" y="96"/>
                </a:lnTo>
                <a:lnTo>
                  <a:pt x="4374" y="103"/>
                </a:lnTo>
                <a:lnTo>
                  <a:pt x="4357" y="107"/>
                </a:lnTo>
                <a:lnTo>
                  <a:pt x="4340" y="110"/>
                </a:lnTo>
                <a:lnTo>
                  <a:pt x="4321" y="110"/>
                </a:lnTo>
                <a:lnTo>
                  <a:pt x="4300" y="110"/>
                </a:lnTo>
                <a:lnTo>
                  <a:pt x="4275" y="108"/>
                </a:lnTo>
                <a:lnTo>
                  <a:pt x="4261" y="107"/>
                </a:lnTo>
                <a:lnTo>
                  <a:pt x="4247" y="107"/>
                </a:lnTo>
                <a:lnTo>
                  <a:pt x="4232" y="105"/>
                </a:lnTo>
                <a:lnTo>
                  <a:pt x="4216" y="105"/>
                </a:lnTo>
                <a:lnTo>
                  <a:pt x="4199" y="105"/>
                </a:lnTo>
                <a:lnTo>
                  <a:pt x="4183" y="105"/>
                </a:lnTo>
                <a:lnTo>
                  <a:pt x="4165" y="105"/>
                </a:lnTo>
                <a:lnTo>
                  <a:pt x="4147" y="107"/>
                </a:lnTo>
                <a:lnTo>
                  <a:pt x="4130" y="108"/>
                </a:lnTo>
                <a:lnTo>
                  <a:pt x="4112" y="109"/>
                </a:lnTo>
                <a:lnTo>
                  <a:pt x="4096" y="112"/>
                </a:lnTo>
                <a:lnTo>
                  <a:pt x="4078" y="114"/>
                </a:lnTo>
                <a:lnTo>
                  <a:pt x="4062" y="116"/>
                </a:lnTo>
                <a:lnTo>
                  <a:pt x="4045" y="120"/>
                </a:lnTo>
                <a:lnTo>
                  <a:pt x="4029" y="124"/>
                </a:lnTo>
                <a:lnTo>
                  <a:pt x="4013" y="129"/>
                </a:lnTo>
                <a:lnTo>
                  <a:pt x="3998" y="134"/>
                </a:lnTo>
                <a:lnTo>
                  <a:pt x="3982" y="138"/>
                </a:lnTo>
                <a:lnTo>
                  <a:pt x="3964" y="143"/>
                </a:lnTo>
                <a:lnTo>
                  <a:pt x="3946" y="147"/>
                </a:lnTo>
                <a:lnTo>
                  <a:pt x="3927" y="152"/>
                </a:lnTo>
                <a:lnTo>
                  <a:pt x="3907" y="157"/>
                </a:lnTo>
                <a:lnTo>
                  <a:pt x="3889" y="162"/>
                </a:lnTo>
                <a:lnTo>
                  <a:pt x="3869" y="165"/>
                </a:lnTo>
                <a:lnTo>
                  <a:pt x="3849" y="169"/>
                </a:lnTo>
                <a:lnTo>
                  <a:pt x="3829" y="173"/>
                </a:lnTo>
                <a:lnTo>
                  <a:pt x="3809" y="176"/>
                </a:lnTo>
                <a:lnTo>
                  <a:pt x="3790" y="180"/>
                </a:lnTo>
                <a:lnTo>
                  <a:pt x="3771" y="183"/>
                </a:lnTo>
                <a:lnTo>
                  <a:pt x="3752" y="185"/>
                </a:lnTo>
                <a:lnTo>
                  <a:pt x="3735" y="186"/>
                </a:lnTo>
                <a:lnTo>
                  <a:pt x="3718" y="187"/>
                </a:lnTo>
                <a:lnTo>
                  <a:pt x="3702" y="189"/>
                </a:lnTo>
                <a:lnTo>
                  <a:pt x="3684" y="190"/>
                </a:lnTo>
                <a:lnTo>
                  <a:pt x="3665" y="192"/>
                </a:lnTo>
                <a:lnTo>
                  <a:pt x="3645" y="195"/>
                </a:lnTo>
                <a:lnTo>
                  <a:pt x="3627" y="199"/>
                </a:lnTo>
                <a:lnTo>
                  <a:pt x="3607" y="202"/>
                </a:lnTo>
                <a:lnTo>
                  <a:pt x="3587" y="206"/>
                </a:lnTo>
                <a:lnTo>
                  <a:pt x="3567" y="210"/>
                </a:lnTo>
                <a:lnTo>
                  <a:pt x="3548" y="214"/>
                </a:lnTo>
                <a:lnTo>
                  <a:pt x="3529" y="218"/>
                </a:lnTo>
                <a:lnTo>
                  <a:pt x="3511" y="222"/>
                </a:lnTo>
                <a:lnTo>
                  <a:pt x="3495" y="227"/>
                </a:lnTo>
                <a:lnTo>
                  <a:pt x="3480" y="230"/>
                </a:lnTo>
                <a:lnTo>
                  <a:pt x="3467" y="233"/>
                </a:lnTo>
                <a:lnTo>
                  <a:pt x="3454" y="236"/>
                </a:lnTo>
                <a:lnTo>
                  <a:pt x="3444" y="239"/>
                </a:lnTo>
                <a:lnTo>
                  <a:pt x="3435" y="241"/>
                </a:lnTo>
                <a:lnTo>
                  <a:pt x="3424" y="241"/>
                </a:lnTo>
                <a:lnTo>
                  <a:pt x="3413" y="243"/>
                </a:lnTo>
                <a:lnTo>
                  <a:pt x="3400" y="243"/>
                </a:lnTo>
                <a:lnTo>
                  <a:pt x="3385" y="241"/>
                </a:lnTo>
                <a:lnTo>
                  <a:pt x="3370" y="241"/>
                </a:lnTo>
                <a:lnTo>
                  <a:pt x="3355" y="241"/>
                </a:lnTo>
                <a:lnTo>
                  <a:pt x="3337" y="241"/>
                </a:lnTo>
                <a:lnTo>
                  <a:pt x="3320" y="241"/>
                </a:lnTo>
                <a:lnTo>
                  <a:pt x="3302" y="244"/>
                </a:lnTo>
                <a:lnTo>
                  <a:pt x="3282" y="246"/>
                </a:lnTo>
                <a:lnTo>
                  <a:pt x="3262" y="250"/>
                </a:lnTo>
                <a:lnTo>
                  <a:pt x="3242" y="256"/>
                </a:lnTo>
                <a:lnTo>
                  <a:pt x="3221" y="263"/>
                </a:lnTo>
                <a:lnTo>
                  <a:pt x="3200" y="272"/>
                </a:lnTo>
                <a:lnTo>
                  <a:pt x="3177" y="284"/>
                </a:lnTo>
                <a:lnTo>
                  <a:pt x="3156" y="295"/>
                </a:lnTo>
                <a:lnTo>
                  <a:pt x="3137" y="304"/>
                </a:lnTo>
                <a:lnTo>
                  <a:pt x="3121" y="311"/>
                </a:lnTo>
                <a:lnTo>
                  <a:pt x="3106" y="315"/>
                </a:lnTo>
                <a:lnTo>
                  <a:pt x="3093" y="319"/>
                </a:lnTo>
                <a:lnTo>
                  <a:pt x="3080" y="321"/>
                </a:lnTo>
                <a:lnTo>
                  <a:pt x="3068" y="321"/>
                </a:lnTo>
                <a:lnTo>
                  <a:pt x="3057" y="322"/>
                </a:lnTo>
                <a:lnTo>
                  <a:pt x="3047" y="322"/>
                </a:lnTo>
                <a:lnTo>
                  <a:pt x="3036" y="322"/>
                </a:lnTo>
                <a:lnTo>
                  <a:pt x="3025" y="322"/>
                </a:lnTo>
                <a:lnTo>
                  <a:pt x="3013" y="324"/>
                </a:lnTo>
                <a:lnTo>
                  <a:pt x="3000" y="326"/>
                </a:lnTo>
                <a:lnTo>
                  <a:pt x="2986" y="330"/>
                </a:lnTo>
                <a:lnTo>
                  <a:pt x="2969" y="335"/>
                </a:lnTo>
                <a:lnTo>
                  <a:pt x="2952" y="342"/>
                </a:lnTo>
                <a:lnTo>
                  <a:pt x="2933" y="349"/>
                </a:lnTo>
                <a:lnTo>
                  <a:pt x="2912" y="355"/>
                </a:lnTo>
                <a:lnTo>
                  <a:pt x="2892" y="360"/>
                </a:lnTo>
                <a:lnTo>
                  <a:pt x="2871" y="364"/>
                </a:lnTo>
                <a:lnTo>
                  <a:pt x="2849" y="366"/>
                </a:lnTo>
                <a:lnTo>
                  <a:pt x="2828" y="368"/>
                </a:lnTo>
                <a:lnTo>
                  <a:pt x="2808" y="369"/>
                </a:lnTo>
                <a:lnTo>
                  <a:pt x="2787" y="369"/>
                </a:lnTo>
                <a:lnTo>
                  <a:pt x="2767" y="368"/>
                </a:lnTo>
                <a:lnTo>
                  <a:pt x="2748" y="368"/>
                </a:lnTo>
                <a:lnTo>
                  <a:pt x="2729" y="366"/>
                </a:lnTo>
                <a:lnTo>
                  <a:pt x="2712" y="365"/>
                </a:lnTo>
                <a:lnTo>
                  <a:pt x="2697" y="364"/>
                </a:lnTo>
                <a:lnTo>
                  <a:pt x="2681" y="363"/>
                </a:lnTo>
                <a:lnTo>
                  <a:pt x="2668" y="361"/>
                </a:lnTo>
                <a:lnTo>
                  <a:pt x="2657" y="361"/>
                </a:lnTo>
                <a:lnTo>
                  <a:pt x="2652" y="364"/>
                </a:lnTo>
                <a:lnTo>
                  <a:pt x="2645" y="366"/>
                </a:lnTo>
                <a:lnTo>
                  <a:pt x="2635" y="369"/>
                </a:lnTo>
                <a:lnTo>
                  <a:pt x="2625" y="373"/>
                </a:lnTo>
                <a:lnTo>
                  <a:pt x="2613" y="376"/>
                </a:lnTo>
                <a:lnTo>
                  <a:pt x="2600" y="380"/>
                </a:lnTo>
                <a:lnTo>
                  <a:pt x="2585" y="384"/>
                </a:lnTo>
                <a:lnTo>
                  <a:pt x="2571" y="387"/>
                </a:lnTo>
                <a:lnTo>
                  <a:pt x="2555" y="391"/>
                </a:lnTo>
                <a:lnTo>
                  <a:pt x="2540" y="396"/>
                </a:lnTo>
                <a:lnTo>
                  <a:pt x="2525" y="399"/>
                </a:lnTo>
                <a:lnTo>
                  <a:pt x="2510" y="403"/>
                </a:lnTo>
                <a:lnTo>
                  <a:pt x="2497" y="407"/>
                </a:lnTo>
                <a:lnTo>
                  <a:pt x="2484" y="411"/>
                </a:lnTo>
                <a:lnTo>
                  <a:pt x="2472" y="414"/>
                </a:lnTo>
                <a:lnTo>
                  <a:pt x="2461" y="417"/>
                </a:lnTo>
                <a:lnTo>
                  <a:pt x="2451" y="417"/>
                </a:lnTo>
                <a:lnTo>
                  <a:pt x="2439" y="418"/>
                </a:lnTo>
                <a:lnTo>
                  <a:pt x="2424" y="418"/>
                </a:lnTo>
                <a:lnTo>
                  <a:pt x="2406" y="418"/>
                </a:lnTo>
                <a:lnTo>
                  <a:pt x="2386" y="420"/>
                </a:lnTo>
                <a:lnTo>
                  <a:pt x="2365" y="423"/>
                </a:lnTo>
                <a:lnTo>
                  <a:pt x="2342" y="429"/>
                </a:lnTo>
                <a:lnTo>
                  <a:pt x="2317" y="436"/>
                </a:lnTo>
                <a:lnTo>
                  <a:pt x="2304" y="441"/>
                </a:lnTo>
                <a:lnTo>
                  <a:pt x="2289" y="447"/>
                </a:lnTo>
                <a:lnTo>
                  <a:pt x="2274" y="452"/>
                </a:lnTo>
                <a:lnTo>
                  <a:pt x="2258" y="458"/>
                </a:lnTo>
                <a:lnTo>
                  <a:pt x="2242" y="464"/>
                </a:lnTo>
                <a:lnTo>
                  <a:pt x="2225" y="469"/>
                </a:lnTo>
                <a:lnTo>
                  <a:pt x="2209" y="475"/>
                </a:lnTo>
                <a:lnTo>
                  <a:pt x="2192" y="482"/>
                </a:lnTo>
                <a:lnTo>
                  <a:pt x="2177" y="486"/>
                </a:lnTo>
                <a:lnTo>
                  <a:pt x="2160" y="491"/>
                </a:lnTo>
                <a:lnTo>
                  <a:pt x="2146" y="495"/>
                </a:lnTo>
                <a:lnTo>
                  <a:pt x="2132" y="499"/>
                </a:lnTo>
                <a:lnTo>
                  <a:pt x="2119" y="501"/>
                </a:lnTo>
                <a:lnTo>
                  <a:pt x="2108" y="504"/>
                </a:lnTo>
                <a:lnTo>
                  <a:pt x="2097" y="505"/>
                </a:lnTo>
                <a:lnTo>
                  <a:pt x="2089" y="505"/>
                </a:lnTo>
                <a:lnTo>
                  <a:pt x="2073" y="504"/>
                </a:lnTo>
                <a:lnTo>
                  <a:pt x="2061" y="504"/>
                </a:lnTo>
                <a:lnTo>
                  <a:pt x="2046" y="502"/>
                </a:lnTo>
                <a:lnTo>
                  <a:pt x="2036" y="501"/>
                </a:lnTo>
                <a:lnTo>
                  <a:pt x="2026" y="501"/>
                </a:lnTo>
                <a:lnTo>
                  <a:pt x="2018" y="500"/>
                </a:lnTo>
                <a:lnTo>
                  <a:pt x="2014" y="500"/>
                </a:lnTo>
                <a:lnTo>
                  <a:pt x="2012" y="500"/>
                </a:lnTo>
                <a:lnTo>
                  <a:pt x="2004" y="502"/>
                </a:lnTo>
                <a:lnTo>
                  <a:pt x="1992" y="507"/>
                </a:lnTo>
                <a:lnTo>
                  <a:pt x="1977" y="512"/>
                </a:lnTo>
                <a:lnTo>
                  <a:pt x="1959" y="517"/>
                </a:lnTo>
                <a:lnTo>
                  <a:pt x="1939" y="523"/>
                </a:lnTo>
                <a:lnTo>
                  <a:pt x="1918" y="529"/>
                </a:lnTo>
                <a:lnTo>
                  <a:pt x="1897" y="537"/>
                </a:lnTo>
                <a:lnTo>
                  <a:pt x="1875" y="543"/>
                </a:lnTo>
                <a:lnTo>
                  <a:pt x="1854" y="550"/>
                </a:lnTo>
                <a:lnTo>
                  <a:pt x="1832" y="556"/>
                </a:lnTo>
                <a:lnTo>
                  <a:pt x="1814" y="561"/>
                </a:lnTo>
                <a:lnTo>
                  <a:pt x="1797" y="567"/>
                </a:lnTo>
                <a:lnTo>
                  <a:pt x="1783" y="571"/>
                </a:lnTo>
                <a:lnTo>
                  <a:pt x="1772" y="575"/>
                </a:lnTo>
                <a:lnTo>
                  <a:pt x="1765" y="576"/>
                </a:lnTo>
                <a:lnTo>
                  <a:pt x="1763" y="577"/>
                </a:lnTo>
                <a:lnTo>
                  <a:pt x="1751" y="578"/>
                </a:lnTo>
                <a:lnTo>
                  <a:pt x="1736" y="577"/>
                </a:lnTo>
                <a:lnTo>
                  <a:pt x="1720" y="576"/>
                </a:lnTo>
                <a:lnTo>
                  <a:pt x="1702" y="573"/>
                </a:lnTo>
                <a:lnTo>
                  <a:pt x="1684" y="572"/>
                </a:lnTo>
                <a:lnTo>
                  <a:pt x="1666" y="571"/>
                </a:lnTo>
                <a:lnTo>
                  <a:pt x="1649" y="570"/>
                </a:lnTo>
                <a:lnTo>
                  <a:pt x="1633" y="571"/>
                </a:lnTo>
                <a:lnTo>
                  <a:pt x="1616" y="572"/>
                </a:lnTo>
                <a:lnTo>
                  <a:pt x="1598" y="573"/>
                </a:lnTo>
                <a:lnTo>
                  <a:pt x="1580" y="575"/>
                </a:lnTo>
                <a:lnTo>
                  <a:pt x="1561" y="577"/>
                </a:lnTo>
                <a:lnTo>
                  <a:pt x="1542" y="580"/>
                </a:lnTo>
                <a:lnTo>
                  <a:pt x="1524" y="583"/>
                </a:lnTo>
                <a:lnTo>
                  <a:pt x="1509" y="588"/>
                </a:lnTo>
                <a:lnTo>
                  <a:pt x="1496" y="594"/>
                </a:lnTo>
                <a:lnTo>
                  <a:pt x="1484" y="600"/>
                </a:lnTo>
                <a:lnTo>
                  <a:pt x="1472" y="607"/>
                </a:lnTo>
                <a:lnTo>
                  <a:pt x="1457" y="611"/>
                </a:lnTo>
                <a:lnTo>
                  <a:pt x="1443" y="616"/>
                </a:lnTo>
                <a:lnTo>
                  <a:pt x="1428" y="620"/>
                </a:lnTo>
                <a:lnTo>
                  <a:pt x="1412" y="624"/>
                </a:lnTo>
                <a:lnTo>
                  <a:pt x="1395" y="625"/>
                </a:lnTo>
                <a:lnTo>
                  <a:pt x="1377" y="626"/>
                </a:lnTo>
                <a:lnTo>
                  <a:pt x="1359" y="626"/>
                </a:lnTo>
                <a:lnTo>
                  <a:pt x="1340" y="629"/>
                </a:lnTo>
                <a:lnTo>
                  <a:pt x="1321" y="631"/>
                </a:lnTo>
                <a:lnTo>
                  <a:pt x="1303" y="634"/>
                </a:lnTo>
                <a:lnTo>
                  <a:pt x="1287" y="637"/>
                </a:lnTo>
                <a:lnTo>
                  <a:pt x="1272" y="642"/>
                </a:lnTo>
                <a:lnTo>
                  <a:pt x="1259" y="646"/>
                </a:lnTo>
                <a:lnTo>
                  <a:pt x="1247" y="651"/>
                </a:lnTo>
                <a:lnTo>
                  <a:pt x="1235" y="654"/>
                </a:lnTo>
                <a:lnTo>
                  <a:pt x="1221" y="658"/>
                </a:lnTo>
                <a:lnTo>
                  <a:pt x="1205" y="660"/>
                </a:lnTo>
                <a:lnTo>
                  <a:pt x="1187" y="663"/>
                </a:lnTo>
                <a:lnTo>
                  <a:pt x="1168" y="667"/>
                </a:lnTo>
                <a:lnTo>
                  <a:pt x="1149" y="672"/>
                </a:lnTo>
                <a:lnTo>
                  <a:pt x="1131" y="676"/>
                </a:lnTo>
                <a:lnTo>
                  <a:pt x="1113" y="684"/>
                </a:lnTo>
                <a:lnTo>
                  <a:pt x="1012" y="678"/>
                </a:lnTo>
                <a:lnTo>
                  <a:pt x="1008" y="678"/>
                </a:lnTo>
                <a:lnTo>
                  <a:pt x="1000" y="678"/>
                </a:lnTo>
                <a:lnTo>
                  <a:pt x="987" y="678"/>
                </a:lnTo>
                <a:lnTo>
                  <a:pt x="973" y="679"/>
                </a:lnTo>
                <a:lnTo>
                  <a:pt x="958" y="680"/>
                </a:lnTo>
                <a:lnTo>
                  <a:pt x="942" y="683"/>
                </a:lnTo>
                <a:lnTo>
                  <a:pt x="930" y="685"/>
                </a:lnTo>
                <a:lnTo>
                  <a:pt x="921" y="689"/>
                </a:lnTo>
                <a:lnTo>
                  <a:pt x="913" y="694"/>
                </a:lnTo>
                <a:lnTo>
                  <a:pt x="900" y="700"/>
                </a:lnTo>
                <a:lnTo>
                  <a:pt x="883" y="708"/>
                </a:lnTo>
                <a:lnTo>
                  <a:pt x="864" y="717"/>
                </a:lnTo>
                <a:lnTo>
                  <a:pt x="843" y="727"/>
                </a:lnTo>
                <a:lnTo>
                  <a:pt x="820" y="736"/>
                </a:lnTo>
                <a:lnTo>
                  <a:pt x="797" y="745"/>
                </a:lnTo>
                <a:lnTo>
                  <a:pt x="774" y="754"/>
                </a:lnTo>
                <a:lnTo>
                  <a:pt x="763" y="757"/>
                </a:lnTo>
                <a:lnTo>
                  <a:pt x="750" y="760"/>
                </a:lnTo>
                <a:lnTo>
                  <a:pt x="734" y="762"/>
                </a:lnTo>
                <a:lnTo>
                  <a:pt x="719" y="765"/>
                </a:lnTo>
                <a:lnTo>
                  <a:pt x="703" y="767"/>
                </a:lnTo>
                <a:lnTo>
                  <a:pt x="685" y="770"/>
                </a:lnTo>
                <a:lnTo>
                  <a:pt x="666" y="772"/>
                </a:lnTo>
                <a:lnTo>
                  <a:pt x="647" y="773"/>
                </a:lnTo>
                <a:lnTo>
                  <a:pt x="627" y="774"/>
                </a:lnTo>
                <a:lnTo>
                  <a:pt x="606" y="776"/>
                </a:lnTo>
                <a:lnTo>
                  <a:pt x="585" y="777"/>
                </a:lnTo>
                <a:lnTo>
                  <a:pt x="564" y="778"/>
                </a:lnTo>
                <a:lnTo>
                  <a:pt x="543" y="779"/>
                </a:lnTo>
                <a:lnTo>
                  <a:pt x="520" y="781"/>
                </a:lnTo>
                <a:lnTo>
                  <a:pt x="498" y="781"/>
                </a:lnTo>
                <a:lnTo>
                  <a:pt x="476" y="782"/>
                </a:lnTo>
                <a:lnTo>
                  <a:pt x="457" y="783"/>
                </a:lnTo>
                <a:lnTo>
                  <a:pt x="443" y="787"/>
                </a:lnTo>
                <a:lnTo>
                  <a:pt x="431" y="790"/>
                </a:lnTo>
                <a:lnTo>
                  <a:pt x="422" y="794"/>
                </a:lnTo>
                <a:lnTo>
                  <a:pt x="413" y="800"/>
                </a:lnTo>
                <a:lnTo>
                  <a:pt x="404" y="805"/>
                </a:lnTo>
                <a:lnTo>
                  <a:pt x="393" y="810"/>
                </a:lnTo>
                <a:lnTo>
                  <a:pt x="381" y="815"/>
                </a:lnTo>
                <a:lnTo>
                  <a:pt x="365" y="821"/>
                </a:lnTo>
                <a:lnTo>
                  <a:pt x="349" y="827"/>
                </a:lnTo>
                <a:lnTo>
                  <a:pt x="331" y="834"/>
                </a:lnTo>
                <a:lnTo>
                  <a:pt x="313" y="843"/>
                </a:lnTo>
                <a:lnTo>
                  <a:pt x="294" y="850"/>
                </a:lnTo>
                <a:lnTo>
                  <a:pt x="274" y="858"/>
                </a:lnTo>
                <a:lnTo>
                  <a:pt x="251" y="865"/>
                </a:lnTo>
                <a:lnTo>
                  <a:pt x="228" y="871"/>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dirty="0"/>
          </a:p>
        </p:txBody>
      </p:sp>
      <p:sp>
        <p:nvSpPr>
          <p:cNvPr id="2" name="Title 1"/>
          <p:cNvSpPr>
            <a:spLocks noGrp="1"/>
          </p:cNvSpPr>
          <p:nvPr>
            <p:ph type="title"/>
          </p:nvPr>
        </p:nvSpPr>
        <p:spPr>
          <a:xfrm>
            <a:off x="69131" y="810482"/>
            <a:ext cx="9019497" cy="812468"/>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dirty="0">
                <a:ln w="12700">
                  <a:noFill/>
                  <a:prstDash val="solid"/>
                </a:ln>
                <a:solidFill>
                  <a:srgbClr val="0432FF"/>
                </a:solidFill>
                <a:effectLst>
                  <a:outerShdw blurRad="41275" dist="20320" dir="1800000" algn="tl" rotWithShape="0">
                    <a:srgbClr val="000000">
                      <a:alpha val="40000"/>
                    </a:srgbClr>
                  </a:outerShdw>
                </a:effectLst>
              </a:rPr>
              <a:t>2. Let Them Experience The Message</a:t>
            </a:r>
            <a:br>
              <a:rPr 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sz="half" idx="1"/>
          </p:nvPr>
        </p:nvSpPr>
        <p:spPr>
          <a:xfrm>
            <a:off x="175928" y="1619085"/>
            <a:ext cx="4698992" cy="4525963"/>
          </a:xfrm>
        </p:spPr>
        <p:txBody>
          <a:bodyPr>
            <a:noAutofit/>
          </a:bodyPr>
          <a:lstStyle/>
          <a:p>
            <a:pPr>
              <a:spcBef>
                <a:spcPts val="0"/>
              </a:spcBef>
            </a:pPr>
            <a:r>
              <a:rPr lang="en-US" sz="3200" b="1" dirty="0">
                <a:latin typeface="Arial Narrow" panose="020B0604020202020204" pitchFamily="34" charset="0"/>
                <a:cs typeface="Arial Narrow" panose="020B0604020202020204" pitchFamily="34" charset="0"/>
              </a:rPr>
              <a:t>Help them experience the concept of grace, involve your family in giving to others without expecting anything in return.</a:t>
            </a:r>
          </a:p>
          <a:p>
            <a:pPr>
              <a:spcBef>
                <a:spcPts val="0"/>
              </a:spcBef>
            </a:pPr>
            <a:r>
              <a:rPr lang="en-US" sz="3200" b="1" dirty="0">
                <a:latin typeface="Arial Narrow" panose="020B0604020202020204" pitchFamily="34" charset="0"/>
                <a:cs typeface="Arial Narrow" panose="020B0604020202020204" pitchFamily="34" charset="0"/>
              </a:rPr>
              <a:t>Encourage kind words as mentioned in Ephesians 4:29.  Invite family members to write or draw kind notes to one another.</a:t>
            </a:r>
          </a:p>
        </p:txBody>
      </p:sp>
      <p:sp>
        <p:nvSpPr>
          <p:cNvPr id="4" name="Content Placeholder 3"/>
          <p:cNvSpPr>
            <a:spLocks noGrp="1"/>
          </p:cNvSpPr>
          <p:nvPr>
            <p:ph sz="half" idx="2"/>
          </p:nvPr>
        </p:nvSpPr>
        <p:spPr>
          <a:xfrm>
            <a:off x="5385710" y="2037187"/>
            <a:ext cx="3024336" cy="4645460"/>
          </a:xfrm>
        </p:spPr>
        <p:txBody>
          <a:bodyPr>
            <a:normAutofit fontScale="85000" lnSpcReduction="20000"/>
          </a:bodyPr>
          <a:lstStyle/>
          <a:p>
            <a:pPr marL="0" indent="0">
              <a:buNone/>
            </a:pPr>
            <a:r>
              <a:rPr lang="en-US" b="1" dirty="0"/>
              <a:t>Do not let any unwholesome talk come out of your mouths, but only what is helpful for building others up according to their needs, that it may benefit those who listen. </a:t>
            </a:r>
          </a:p>
          <a:p>
            <a:pPr marL="0" indent="0">
              <a:buNone/>
            </a:pPr>
            <a:r>
              <a:rPr lang="en-US" b="1" dirty="0"/>
              <a:t>- Ephesians 4:29 (NIV)</a:t>
            </a:r>
          </a:p>
        </p:txBody>
      </p:sp>
      <p:pic>
        <p:nvPicPr>
          <p:cNvPr id="2053" name="Picture 5" descr="C:\Users\mugandat\AppData\Local\Microsoft\Windows\Temporary Internet Files\Content.IE5\YW5Q20UR\MC9004455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7392" y="5552658"/>
            <a:ext cx="1656184"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779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rot="20906996" flipH="1">
            <a:off x="3840832" y="1234256"/>
            <a:ext cx="5544121" cy="5484887"/>
          </a:xfrm>
          <a:custGeom>
            <a:avLst/>
            <a:gdLst>
              <a:gd name="T0" fmla="*/ 72188 w 6188"/>
              <a:gd name="T1" fmla="*/ 542680 h 8622"/>
              <a:gd name="T2" fmla="*/ 82803 w 6188"/>
              <a:gd name="T3" fmla="*/ 672490 h 8622"/>
              <a:gd name="T4" fmla="*/ 150745 w 6188"/>
              <a:gd name="T5" fmla="*/ 899658 h 8622"/>
              <a:gd name="T6" fmla="*/ 192147 w 6188"/>
              <a:gd name="T7" fmla="*/ 1225987 h 8622"/>
              <a:gd name="T8" fmla="*/ 281320 w 6188"/>
              <a:gd name="T9" fmla="*/ 1525874 h 8622"/>
              <a:gd name="T10" fmla="*/ 376862 w 6188"/>
              <a:gd name="T11" fmla="*/ 1824558 h 8622"/>
              <a:gd name="T12" fmla="*/ 486205 w 6188"/>
              <a:gd name="T13" fmla="*/ 2163507 h 8622"/>
              <a:gd name="T14" fmla="*/ 549900 w 6188"/>
              <a:gd name="T15" fmla="*/ 2513875 h 8622"/>
              <a:gd name="T16" fmla="*/ 742047 w 6188"/>
              <a:gd name="T17" fmla="*/ 2964005 h 8622"/>
              <a:gd name="T18" fmla="*/ 840774 w 6188"/>
              <a:gd name="T19" fmla="*/ 3397908 h 8622"/>
              <a:gd name="T20" fmla="*/ 954363 w 6188"/>
              <a:gd name="T21" fmla="*/ 3786137 h 8622"/>
              <a:gd name="T22" fmla="*/ 1088123 w 6188"/>
              <a:gd name="T23" fmla="*/ 4022320 h 8622"/>
              <a:gd name="T24" fmla="*/ 1195343 w 6188"/>
              <a:gd name="T25" fmla="*/ 4292758 h 8622"/>
              <a:gd name="T26" fmla="*/ 1282392 w 6188"/>
              <a:gd name="T27" fmla="*/ 4595048 h 8622"/>
              <a:gd name="T28" fmla="*/ 1352457 w 6188"/>
              <a:gd name="T29" fmla="*/ 4900944 h 8622"/>
              <a:gd name="T30" fmla="*/ 1452246 w 6188"/>
              <a:gd name="T31" fmla="*/ 5165975 h 8622"/>
              <a:gd name="T32" fmla="*/ 1699594 w 6188"/>
              <a:gd name="T33" fmla="*/ 5170181 h 8622"/>
              <a:gd name="T34" fmla="*/ 1991530 w 6188"/>
              <a:gd name="T35" fmla="*/ 5117296 h 8622"/>
              <a:gd name="T36" fmla="*/ 2202785 w 6188"/>
              <a:gd name="T37" fmla="*/ 5116695 h 8622"/>
              <a:gd name="T38" fmla="*/ 2468181 w 6188"/>
              <a:gd name="T39" fmla="*/ 5065612 h 8622"/>
              <a:gd name="T40" fmla="*/ 2753747 w 6188"/>
              <a:gd name="T41" fmla="*/ 5021741 h 8622"/>
              <a:gd name="T42" fmla="*/ 3078591 w 6188"/>
              <a:gd name="T43" fmla="*/ 4985682 h 8622"/>
              <a:gd name="T44" fmla="*/ 3351418 w 6188"/>
              <a:gd name="T45" fmla="*/ 4967052 h 8622"/>
              <a:gd name="T46" fmla="*/ 3790913 w 6188"/>
              <a:gd name="T47" fmla="*/ 4905752 h 8622"/>
              <a:gd name="T48" fmla="*/ 4058432 w 6188"/>
              <a:gd name="T49" fmla="*/ 4857674 h 8622"/>
              <a:gd name="T50" fmla="*/ 4313212 w 6188"/>
              <a:gd name="T51" fmla="*/ 4810798 h 8622"/>
              <a:gd name="T52" fmla="*/ 4555254 w 6188"/>
              <a:gd name="T53" fmla="*/ 4799379 h 8622"/>
              <a:gd name="T54" fmla="*/ 4833388 w 6188"/>
              <a:gd name="T55" fmla="*/ 4780749 h 8622"/>
              <a:gd name="T56" fmla="*/ 5071183 w 6188"/>
              <a:gd name="T57" fmla="*/ 4759715 h 8622"/>
              <a:gd name="T58" fmla="*/ 5406643 w 6188"/>
              <a:gd name="T59" fmla="*/ 4696012 h 8622"/>
              <a:gd name="T60" fmla="*/ 5674162 w 6188"/>
              <a:gd name="T61" fmla="*/ 4660554 h 8622"/>
              <a:gd name="T62" fmla="*/ 6020238 w 6188"/>
              <a:gd name="T63" fmla="*/ 4650338 h 8622"/>
              <a:gd name="T64" fmla="*/ 6280325 w 6188"/>
              <a:gd name="T65" fmla="*/ 4629304 h 8622"/>
              <a:gd name="T66" fmla="*/ 6509627 w 6188"/>
              <a:gd name="T67" fmla="*/ 4587236 h 8622"/>
              <a:gd name="T68" fmla="*/ 6499012 w 6188"/>
              <a:gd name="T69" fmla="*/ 4438194 h 8622"/>
              <a:gd name="T70" fmla="*/ 6387545 w 6188"/>
              <a:gd name="T71" fmla="*/ 4060782 h 8622"/>
              <a:gd name="T72" fmla="*/ 6277141 w 6188"/>
              <a:gd name="T73" fmla="*/ 3761497 h 8622"/>
              <a:gd name="T74" fmla="*/ 6129581 w 6188"/>
              <a:gd name="T75" fmla="*/ 3414735 h 8622"/>
              <a:gd name="T76" fmla="*/ 6077563 w 6188"/>
              <a:gd name="T77" fmla="*/ 3048141 h 8622"/>
              <a:gd name="T78" fmla="*/ 5957604 w 6188"/>
              <a:gd name="T79" fmla="*/ 2656306 h 8622"/>
              <a:gd name="T80" fmla="*/ 5893909 w 6188"/>
              <a:gd name="T81" fmla="*/ 2357021 h 8622"/>
              <a:gd name="T82" fmla="*/ 5813229 w 6188"/>
              <a:gd name="T83" fmla="*/ 2127448 h 8622"/>
              <a:gd name="T84" fmla="*/ 5783505 w 6188"/>
              <a:gd name="T85" fmla="*/ 1917709 h 8622"/>
              <a:gd name="T86" fmla="*/ 5657176 w 6188"/>
              <a:gd name="T87" fmla="*/ 1477796 h 8622"/>
              <a:gd name="T88" fmla="*/ 5556326 w 6188"/>
              <a:gd name="T89" fmla="*/ 1038483 h 8622"/>
              <a:gd name="T90" fmla="*/ 5499001 w 6188"/>
              <a:gd name="T91" fmla="*/ 731987 h 8622"/>
              <a:gd name="T92" fmla="*/ 5336578 w 6188"/>
              <a:gd name="T93" fmla="*/ 494602 h 8622"/>
              <a:gd name="T94" fmla="*/ 5254837 w 6188"/>
              <a:gd name="T95" fmla="*/ 132815 h 8622"/>
              <a:gd name="T96" fmla="*/ 5071183 w 6188"/>
              <a:gd name="T97" fmla="*/ 7212 h 8622"/>
              <a:gd name="T98" fmla="*/ 4756954 w 6188"/>
              <a:gd name="T99" fmla="*/ 29448 h 8622"/>
              <a:gd name="T100" fmla="*/ 4421494 w 6188"/>
              <a:gd name="T101" fmla="*/ 63102 h 8622"/>
              <a:gd name="T102" fmla="*/ 4064801 w 6188"/>
              <a:gd name="T103" fmla="*/ 103969 h 8622"/>
              <a:gd name="T104" fmla="*/ 3694309 w 6188"/>
              <a:gd name="T105" fmla="*/ 138224 h 8622"/>
              <a:gd name="T106" fmla="*/ 3372649 w 6188"/>
              <a:gd name="T107" fmla="*/ 170677 h 8622"/>
              <a:gd name="T108" fmla="*/ 3070098 w 6188"/>
              <a:gd name="T109" fmla="*/ 216351 h 8622"/>
              <a:gd name="T110" fmla="*/ 2760116 w 6188"/>
              <a:gd name="T111" fmla="*/ 228370 h 8622"/>
              <a:gd name="T112" fmla="*/ 2445888 w 6188"/>
              <a:gd name="T113" fmla="*/ 265030 h 8622"/>
              <a:gd name="T114" fmla="*/ 2161383 w 6188"/>
              <a:gd name="T115" fmla="*/ 301088 h 8622"/>
              <a:gd name="T116" fmla="*/ 1873694 w 6188"/>
              <a:gd name="T117" fmla="*/ 346161 h 8622"/>
              <a:gd name="T118" fmla="*/ 1562650 w 6188"/>
              <a:gd name="T119" fmla="*/ 364791 h 8622"/>
              <a:gd name="T120" fmla="*/ 1239929 w 6188"/>
              <a:gd name="T121" fmla="*/ 400850 h 8622"/>
              <a:gd name="T122" fmla="*/ 846082 w 6188"/>
              <a:gd name="T123" fmla="*/ 447726 h 8622"/>
              <a:gd name="T124" fmla="*/ 470281 w 6188"/>
              <a:gd name="T125" fmla="*/ 472967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88"/>
              <a:gd name="T190" fmla="*/ 0 h 8622"/>
              <a:gd name="T191" fmla="*/ 6188 w 6188"/>
              <a:gd name="T192" fmla="*/ 8622 h 8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88" h="8622">
                <a:moveTo>
                  <a:pt x="228" y="871"/>
                </a:moveTo>
                <a:lnTo>
                  <a:pt x="218" y="871"/>
                </a:lnTo>
                <a:lnTo>
                  <a:pt x="207" y="870"/>
                </a:lnTo>
                <a:lnTo>
                  <a:pt x="195" y="870"/>
                </a:lnTo>
                <a:lnTo>
                  <a:pt x="183" y="870"/>
                </a:lnTo>
                <a:lnTo>
                  <a:pt x="170" y="871"/>
                </a:lnTo>
                <a:lnTo>
                  <a:pt x="159" y="874"/>
                </a:lnTo>
                <a:lnTo>
                  <a:pt x="150" y="876"/>
                </a:lnTo>
                <a:lnTo>
                  <a:pt x="142" y="880"/>
                </a:lnTo>
                <a:lnTo>
                  <a:pt x="135" y="883"/>
                </a:lnTo>
                <a:lnTo>
                  <a:pt x="128" y="885"/>
                </a:lnTo>
                <a:lnTo>
                  <a:pt x="121" y="886"/>
                </a:lnTo>
                <a:lnTo>
                  <a:pt x="114" y="886"/>
                </a:lnTo>
                <a:lnTo>
                  <a:pt x="105" y="887"/>
                </a:lnTo>
                <a:lnTo>
                  <a:pt x="98" y="887"/>
                </a:lnTo>
                <a:lnTo>
                  <a:pt x="91" y="890"/>
                </a:lnTo>
                <a:lnTo>
                  <a:pt x="85" y="895"/>
                </a:lnTo>
                <a:lnTo>
                  <a:pt x="78" y="899"/>
                </a:lnTo>
                <a:lnTo>
                  <a:pt x="68" y="903"/>
                </a:lnTo>
                <a:lnTo>
                  <a:pt x="55" y="907"/>
                </a:lnTo>
                <a:lnTo>
                  <a:pt x="41" y="910"/>
                </a:lnTo>
                <a:lnTo>
                  <a:pt x="28" y="915"/>
                </a:lnTo>
                <a:lnTo>
                  <a:pt x="16" y="921"/>
                </a:lnTo>
                <a:lnTo>
                  <a:pt x="5" y="929"/>
                </a:lnTo>
                <a:lnTo>
                  <a:pt x="0" y="940"/>
                </a:lnTo>
                <a:lnTo>
                  <a:pt x="5" y="955"/>
                </a:lnTo>
                <a:lnTo>
                  <a:pt x="13" y="974"/>
                </a:lnTo>
                <a:lnTo>
                  <a:pt x="20" y="997"/>
                </a:lnTo>
                <a:lnTo>
                  <a:pt x="28" y="1021"/>
                </a:lnTo>
                <a:lnTo>
                  <a:pt x="36" y="1044"/>
                </a:lnTo>
                <a:lnTo>
                  <a:pt x="42" y="1065"/>
                </a:lnTo>
                <a:lnTo>
                  <a:pt x="47" y="1082"/>
                </a:lnTo>
                <a:lnTo>
                  <a:pt x="48" y="1092"/>
                </a:lnTo>
                <a:lnTo>
                  <a:pt x="50" y="1098"/>
                </a:lnTo>
                <a:lnTo>
                  <a:pt x="55" y="1104"/>
                </a:lnTo>
                <a:lnTo>
                  <a:pt x="62" y="1109"/>
                </a:lnTo>
                <a:lnTo>
                  <a:pt x="70" y="1114"/>
                </a:lnTo>
                <a:lnTo>
                  <a:pt x="78" y="1119"/>
                </a:lnTo>
                <a:lnTo>
                  <a:pt x="87" y="1124"/>
                </a:lnTo>
                <a:lnTo>
                  <a:pt x="94" y="1129"/>
                </a:lnTo>
                <a:lnTo>
                  <a:pt x="98" y="1133"/>
                </a:lnTo>
                <a:lnTo>
                  <a:pt x="103" y="1141"/>
                </a:lnTo>
                <a:lnTo>
                  <a:pt x="109" y="1153"/>
                </a:lnTo>
                <a:lnTo>
                  <a:pt x="115" y="1168"/>
                </a:lnTo>
                <a:lnTo>
                  <a:pt x="121" y="1187"/>
                </a:lnTo>
                <a:lnTo>
                  <a:pt x="125" y="1209"/>
                </a:lnTo>
                <a:lnTo>
                  <a:pt x="128" y="1236"/>
                </a:lnTo>
                <a:lnTo>
                  <a:pt x="128" y="1266"/>
                </a:lnTo>
                <a:lnTo>
                  <a:pt x="123" y="1300"/>
                </a:lnTo>
                <a:lnTo>
                  <a:pt x="118" y="1334"/>
                </a:lnTo>
                <a:lnTo>
                  <a:pt x="115" y="1365"/>
                </a:lnTo>
                <a:lnTo>
                  <a:pt x="115" y="1392"/>
                </a:lnTo>
                <a:lnTo>
                  <a:pt x="116" y="1417"/>
                </a:lnTo>
                <a:lnTo>
                  <a:pt x="120" y="1440"/>
                </a:lnTo>
                <a:lnTo>
                  <a:pt x="124" y="1461"/>
                </a:lnTo>
                <a:lnTo>
                  <a:pt x="132" y="1479"/>
                </a:lnTo>
                <a:lnTo>
                  <a:pt x="142" y="1497"/>
                </a:lnTo>
                <a:lnTo>
                  <a:pt x="152" y="1517"/>
                </a:lnTo>
                <a:lnTo>
                  <a:pt x="162" y="1538"/>
                </a:lnTo>
                <a:lnTo>
                  <a:pt x="170" y="1561"/>
                </a:lnTo>
                <a:lnTo>
                  <a:pt x="176" y="1583"/>
                </a:lnTo>
                <a:lnTo>
                  <a:pt x="182" y="1605"/>
                </a:lnTo>
                <a:lnTo>
                  <a:pt x="184" y="1625"/>
                </a:lnTo>
                <a:lnTo>
                  <a:pt x="185" y="1641"/>
                </a:lnTo>
                <a:lnTo>
                  <a:pt x="184" y="1652"/>
                </a:lnTo>
                <a:lnTo>
                  <a:pt x="185" y="1676"/>
                </a:lnTo>
                <a:lnTo>
                  <a:pt x="191" y="1712"/>
                </a:lnTo>
                <a:lnTo>
                  <a:pt x="196" y="1752"/>
                </a:lnTo>
                <a:lnTo>
                  <a:pt x="194" y="1788"/>
                </a:lnTo>
                <a:lnTo>
                  <a:pt x="187" y="1825"/>
                </a:lnTo>
                <a:lnTo>
                  <a:pt x="182" y="1869"/>
                </a:lnTo>
                <a:lnTo>
                  <a:pt x="177" y="1910"/>
                </a:lnTo>
                <a:lnTo>
                  <a:pt x="174" y="1942"/>
                </a:lnTo>
                <a:lnTo>
                  <a:pt x="174" y="1970"/>
                </a:lnTo>
                <a:lnTo>
                  <a:pt x="176" y="2006"/>
                </a:lnTo>
                <a:lnTo>
                  <a:pt x="181" y="2040"/>
                </a:lnTo>
                <a:lnTo>
                  <a:pt x="182" y="2067"/>
                </a:lnTo>
                <a:lnTo>
                  <a:pt x="184" y="2099"/>
                </a:lnTo>
                <a:lnTo>
                  <a:pt x="191" y="2146"/>
                </a:lnTo>
                <a:lnTo>
                  <a:pt x="198" y="2192"/>
                </a:lnTo>
                <a:lnTo>
                  <a:pt x="205" y="2226"/>
                </a:lnTo>
                <a:lnTo>
                  <a:pt x="208" y="2240"/>
                </a:lnTo>
                <a:lnTo>
                  <a:pt x="212" y="2257"/>
                </a:lnTo>
                <a:lnTo>
                  <a:pt x="217" y="2277"/>
                </a:lnTo>
                <a:lnTo>
                  <a:pt x="223" y="2296"/>
                </a:lnTo>
                <a:lnTo>
                  <a:pt x="229" y="2316"/>
                </a:lnTo>
                <a:lnTo>
                  <a:pt x="235" y="2333"/>
                </a:lnTo>
                <a:lnTo>
                  <a:pt x="241" y="2349"/>
                </a:lnTo>
                <a:lnTo>
                  <a:pt x="245" y="2360"/>
                </a:lnTo>
                <a:lnTo>
                  <a:pt x="252" y="2385"/>
                </a:lnTo>
                <a:lnTo>
                  <a:pt x="257" y="2419"/>
                </a:lnTo>
                <a:lnTo>
                  <a:pt x="258" y="2452"/>
                </a:lnTo>
                <a:lnTo>
                  <a:pt x="258" y="2476"/>
                </a:lnTo>
                <a:lnTo>
                  <a:pt x="261" y="2502"/>
                </a:lnTo>
                <a:lnTo>
                  <a:pt x="265" y="2539"/>
                </a:lnTo>
                <a:lnTo>
                  <a:pt x="270" y="2577"/>
                </a:lnTo>
                <a:lnTo>
                  <a:pt x="272" y="2605"/>
                </a:lnTo>
                <a:lnTo>
                  <a:pt x="270" y="2641"/>
                </a:lnTo>
                <a:lnTo>
                  <a:pt x="268" y="2693"/>
                </a:lnTo>
                <a:lnTo>
                  <a:pt x="266" y="2747"/>
                </a:lnTo>
                <a:lnTo>
                  <a:pt x="272" y="2786"/>
                </a:lnTo>
                <a:lnTo>
                  <a:pt x="282" y="2815"/>
                </a:lnTo>
                <a:lnTo>
                  <a:pt x="290" y="2845"/>
                </a:lnTo>
                <a:lnTo>
                  <a:pt x="298" y="2873"/>
                </a:lnTo>
                <a:lnTo>
                  <a:pt x="306" y="2893"/>
                </a:lnTo>
                <a:lnTo>
                  <a:pt x="312" y="2900"/>
                </a:lnTo>
                <a:lnTo>
                  <a:pt x="318" y="2908"/>
                </a:lnTo>
                <a:lnTo>
                  <a:pt x="324" y="2918"/>
                </a:lnTo>
                <a:lnTo>
                  <a:pt x="330" y="2927"/>
                </a:lnTo>
                <a:lnTo>
                  <a:pt x="335" y="2940"/>
                </a:lnTo>
                <a:lnTo>
                  <a:pt x="341" y="2954"/>
                </a:lnTo>
                <a:lnTo>
                  <a:pt x="344" y="2972"/>
                </a:lnTo>
                <a:lnTo>
                  <a:pt x="348" y="2992"/>
                </a:lnTo>
                <a:lnTo>
                  <a:pt x="355" y="3036"/>
                </a:lnTo>
                <a:lnTo>
                  <a:pt x="362" y="3076"/>
                </a:lnTo>
                <a:lnTo>
                  <a:pt x="368" y="3109"/>
                </a:lnTo>
                <a:lnTo>
                  <a:pt x="370" y="3131"/>
                </a:lnTo>
                <a:lnTo>
                  <a:pt x="372" y="3160"/>
                </a:lnTo>
                <a:lnTo>
                  <a:pt x="378" y="3207"/>
                </a:lnTo>
                <a:lnTo>
                  <a:pt x="386" y="3253"/>
                </a:lnTo>
                <a:lnTo>
                  <a:pt x="397" y="3283"/>
                </a:lnTo>
                <a:lnTo>
                  <a:pt x="406" y="3306"/>
                </a:lnTo>
                <a:lnTo>
                  <a:pt x="413" y="3338"/>
                </a:lnTo>
                <a:lnTo>
                  <a:pt x="417" y="3373"/>
                </a:lnTo>
                <a:lnTo>
                  <a:pt x="418" y="3404"/>
                </a:lnTo>
                <a:lnTo>
                  <a:pt x="422" y="3414"/>
                </a:lnTo>
                <a:lnTo>
                  <a:pt x="429" y="3437"/>
                </a:lnTo>
                <a:lnTo>
                  <a:pt x="437" y="3467"/>
                </a:lnTo>
                <a:lnTo>
                  <a:pt x="443" y="3492"/>
                </a:lnTo>
                <a:lnTo>
                  <a:pt x="448" y="3519"/>
                </a:lnTo>
                <a:lnTo>
                  <a:pt x="452" y="3551"/>
                </a:lnTo>
                <a:lnTo>
                  <a:pt x="457" y="3579"/>
                </a:lnTo>
                <a:lnTo>
                  <a:pt x="458" y="3600"/>
                </a:lnTo>
                <a:lnTo>
                  <a:pt x="462" y="3625"/>
                </a:lnTo>
                <a:lnTo>
                  <a:pt x="469" y="3663"/>
                </a:lnTo>
                <a:lnTo>
                  <a:pt x="473" y="3699"/>
                </a:lnTo>
                <a:lnTo>
                  <a:pt x="475" y="3725"/>
                </a:lnTo>
                <a:lnTo>
                  <a:pt x="483" y="3737"/>
                </a:lnTo>
                <a:lnTo>
                  <a:pt x="491" y="3752"/>
                </a:lnTo>
                <a:lnTo>
                  <a:pt x="498" y="3772"/>
                </a:lnTo>
                <a:lnTo>
                  <a:pt x="504" y="3791"/>
                </a:lnTo>
                <a:lnTo>
                  <a:pt x="510" y="3812"/>
                </a:lnTo>
                <a:lnTo>
                  <a:pt x="513" y="3833"/>
                </a:lnTo>
                <a:lnTo>
                  <a:pt x="516" y="3850"/>
                </a:lnTo>
                <a:lnTo>
                  <a:pt x="516" y="3865"/>
                </a:lnTo>
                <a:lnTo>
                  <a:pt x="515" y="3900"/>
                </a:lnTo>
                <a:lnTo>
                  <a:pt x="513" y="3949"/>
                </a:lnTo>
                <a:lnTo>
                  <a:pt x="511" y="4000"/>
                </a:lnTo>
                <a:lnTo>
                  <a:pt x="507" y="4038"/>
                </a:lnTo>
                <a:lnTo>
                  <a:pt x="505" y="4073"/>
                </a:lnTo>
                <a:lnTo>
                  <a:pt x="509" y="4123"/>
                </a:lnTo>
                <a:lnTo>
                  <a:pt x="518" y="4183"/>
                </a:lnTo>
                <a:lnTo>
                  <a:pt x="536" y="4247"/>
                </a:lnTo>
                <a:lnTo>
                  <a:pt x="546" y="4280"/>
                </a:lnTo>
                <a:lnTo>
                  <a:pt x="557" y="4313"/>
                </a:lnTo>
                <a:lnTo>
                  <a:pt x="569" y="4346"/>
                </a:lnTo>
                <a:lnTo>
                  <a:pt x="579" y="4378"/>
                </a:lnTo>
                <a:lnTo>
                  <a:pt x="591" y="4411"/>
                </a:lnTo>
                <a:lnTo>
                  <a:pt x="602" y="4443"/>
                </a:lnTo>
                <a:lnTo>
                  <a:pt x="612" y="4474"/>
                </a:lnTo>
                <a:lnTo>
                  <a:pt x="622" y="4503"/>
                </a:lnTo>
                <a:lnTo>
                  <a:pt x="637" y="4557"/>
                </a:lnTo>
                <a:lnTo>
                  <a:pt x="645" y="4605"/>
                </a:lnTo>
                <a:lnTo>
                  <a:pt x="650" y="4649"/>
                </a:lnTo>
                <a:lnTo>
                  <a:pt x="651" y="4694"/>
                </a:lnTo>
                <a:lnTo>
                  <a:pt x="654" y="4737"/>
                </a:lnTo>
                <a:lnTo>
                  <a:pt x="663" y="4774"/>
                </a:lnTo>
                <a:lnTo>
                  <a:pt x="671" y="4806"/>
                </a:lnTo>
                <a:lnTo>
                  <a:pt x="680" y="4832"/>
                </a:lnTo>
                <a:lnTo>
                  <a:pt x="690" y="4871"/>
                </a:lnTo>
                <a:lnTo>
                  <a:pt x="699" y="4932"/>
                </a:lnTo>
                <a:lnTo>
                  <a:pt x="706" y="4995"/>
                </a:lnTo>
                <a:lnTo>
                  <a:pt x="711" y="5040"/>
                </a:lnTo>
                <a:lnTo>
                  <a:pt x="714" y="5080"/>
                </a:lnTo>
                <a:lnTo>
                  <a:pt x="721" y="5136"/>
                </a:lnTo>
                <a:lnTo>
                  <a:pt x="731" y="5193"/>
                </a:lnTo>
                <a:lnTo>
                  <a:pt x="741" y="5240"/>
                </a:lnTo>
                <a:lnTo>
                  <a:pt x="747" y="5278"/>
                </a:lnTo>
                <a:lnTo>
                  <a:pt x="748" y="5311"/>
                </a:lnTo>
                <a:lnTo>
                  <a:pt x="745" y="5339"/>
                </a:lnTo>
                <a:lnTo>
                  <a:pt x="741" y="5357"/>
                </a:lnTo>
                <a:lnTo>
                  <a:pt x="757" y="5454"/>
                </a:lnTo>
                <a:lnTo>
                  <a:pt x="756" y="5474"/>
                </a:lnTo>
                <a:lnTo>
                  <a:pt x="758" y="5496"/>
                </a:lnTo>
                <a:lnTo>
                  <a:pt x="761" y="5522"/>
                </a:lnTo>
                <a:lnTo>
                  <a:pt x="767" y="5548"/>
                </a:lnTo>
                <a:lnTo>
                  <a:pt x="774" y="5577"/>
                </a:lnTo>
                <a:lnTo>
                  <a:pt x="781" y="5604"/>
                </a:lnTo>
                <a:lnTo>
                  <a:pt x="787" y="5629"/>
                </a:lnTo>
                <a:lnTo>
                  <a:pt x="792" y="5654"/>
                </a:lnTo>
                <a:lnTo>
                  <a:pt x="797" y="5682"/>
                </a:lnTo>
                <a:lnTo>
                  <a:pt x="801" y="5720"/>
                </a:lnTo>
                <a:lnTo>
                  <a:pt x="807" y="5762"/>
                </a:lnTo>
                <a:lnTo>
                  <a:pt x="813" y="5807"/>
                </a:lnTo>
                <a:lnTo>
                  <a:pt x="819" y="5850"/>
                </a:lnTo>
                <a:lnTo>
                  <a:pt x="825" y="5888"/>
                </a:lnTo>
                <a:lnTo>
                  <a:pt x="831" y="5917"/>
                </a:lnTo>
                <a:lnTo>
                  <a:pt x="835" y="5936"/>
                </a:lnTo>
                <a:lnTo>
                  <a:pt x="843" y="5972"/>
                </a:lnTo>
                <a:lnTo>
                  <a:pt x="847" y="6028"/>
                </a:lnTo>
                <a:lnTo>
                  <a:pt x="850" y="6085"/>
                </a:lnTo>
                <a:lnTo>
                  <a:pt x="850" y="6127"/>
                </a:lnTo>
                <a:lnTo>
                  <a:pt x="852" y="6145"/>
                </a:lnTo>
                <a:lnTo>
                  <a:pt x="857" y="6169"/>
                </a:lnTo>
                <a:lnTo>
                  <a:pt x="864" y="6194"/>
                </a:lnTo>
                <a:lnTo>
                  <a:pt x="872" y="6222"/>
                </a:lnTo>
                <a:lnTo>
                  <a:pt x="881" y="6251"/>
                </a:lnTo>
                <a:lnTo>
                  <a:pt x="891" y="6276"/>
                </a:lnTo>
                <a:lnTo>
                  <a:pt x="899" y="6300"/>
                </a:lnTo>
                <a:lnTo>
                  <a:pt x="905" y="6317"/>
                </a:lnTo>
                <a:lnTo>
                  <a:pt x="911" y="6334"/>
                </a:lnTo>
                <a:lnTo>
                  <a:pt x="918" y="6355"/>
                </a:lnTo>
                <a:lnTo>
                  <a:pt x="925" y="6377"/>
                </a:lnTo>
                <a:lnTo>
                  <a:pt x="932" y="6400"/>
                </a:lnTo>
                <a:lnTo>
                  <a:pt x="939" y="6423"/>
                </a:lnTo>
                <a:lnTo>
                  <a:pt x="945" y="6443"/>
                </a:lnTo>
                <a:lnTo>
                  <a:pt x="948" y="6460"/>
                </a:lnTo>
                <a:lnTo>
                  <a:pt x="951" y="6471"/>
                </a:lnTo>
                <a:lnTo>
                  <a:pt x="955" y="6497"/>
                </a:lnTo>
                <a:lnTo>
                  <a:pt x="964" y="6534"/>
                </a:lnTo>
                <a:lnTo>
                  <a:pt x="973" y="6567"/>
                </a:lnTo>
                <a:lnTo>
                  <a:pt x="984" y="6586"/>
                </a:lnTo>
                <a:lnTo>
                  <a:pt x="988" y="6595"/>
                </a:lnTo>
                <a:lnTo>
                  <a:pt x="995" y="6610"/>
                </a:lnTo>
                <a:lnTo>
                  <a:pt x="1001" y="6629"/>
                </a:lnTo>
                <a:lnTo>
                  <a:pt x="1008" y="6650"/>
                </a:lnTo>
                <a:lnTo>
                  <a:pt x="1017" y="6672"/>
                </a:lnTo>
                <a:lnTo>
                  <a:pt x="1025" y="6693"/>
                </a:lnTo>
                <a:lnTo>
                  <a:pt x="1034" y="6709"/>
                </a:lnTo>
                <a:lnTo>
                  <a:pt x="1044" y="6719"/>
                </a:lnTo>
                <a:lnTo>
                  <a:pt x="1048" y="6747"/>
                </a:lnTo>
                <a:lnTo>
                  <a:pt x="1057" y="6792"/>
                </a:lnTo>
                <a:lnTo>
                  <a:pt x="1065" y="6839"/>
                </a:lnTo>
                <a:lnTo>
                  <a:pt x="1071" y="6874"/>
                </a:lnTo>
                <a:lnTo>
                  <a:pt x="1073" y="6889"/>
                </a:lnTo>
                <a:lnTo>
                  <a:pt x="1076" y="6909"/>
                </a:lnTo>
                <a:lnTo>
                  <a:pt x="1081" y="6931"/>
                </a:lnTo>
                <a:lnTo>
                  <a:pt x="1087" y="6954"/>
                </a:lnTo>
                <a:lnTo>
                  <a:pt x="1093" y="6977"/>
                </a:lnTo>
                <a:lnTo>
                  <a:pt x="1098" y="6998"/>
                </a:lnTo>
                <a:lnTo>
                  <a:pt x="1104" y="7015"/>
                </a:lnTo>
                <a:lnTo>
                  <a:pt x="1107" y="7026"/>
                </a:lnTo>
                <a:lnTo>
                  <a:pt x="1112" y="7048"/>
                </a:lnTo>
                <a:lnTo>
                  <a:pt x="1113" y="7074"/>
                </a:lnTo>
                <a:lnTo>
                  <a:pt x="1113" y="7100"/>
                </a:lnTo>
                <a:lnTo>
                  <a:pt x="1118" y="7119"/>
                </a:lnTo>
                <a:lnTo>
                  <a:pt x="1126" y="7143"/>
                </a:lnTo>
                <a:lnTo>
                  <a:pt x="1135" y="7179"/>
                </a:lnTo>
                <a:lnTo>
                  <a:pt x="1142" y="7217"/>
                </a:lnTo>
                <a:lnTo>
                  <a:pt x="1147" y="7246"/>
                </a:lnTo>
                <a:lnTo>
                  <a:pt x="1146" y="7274"/>
                </a:lnTo>
                <a:lnTo>
                  <a:pt x="1142" y="7309"/>
                </a:lnTo>
                <a:lnTo>
                  <a:pt x="1136" y="7345"/>
                </a:lnTo>
                <a:lnTo>
                  <a:pt x="1134" y="7369"/>
                </a:lnTo>
                <a:lnTo>
                  <a:pt x="1144" y="7395"/>
                </a:lnTo>
                <a:lnTo>
                  <a:pt x="1154" y="7429"/>
                </a:lnTo>
                <a:lnTo>
                  <a:pt x="1161" y="7469"/>
                </a:lnTo>
                <a:lnTo>
                  <a:pt x="1166" y="7509"/>
                </a:lnTo>
                <a:lnTo>
                  <a:pt x="1168" y="7529"/>
                </a:lnTo>
                <a:lnTo>
                  <a:pt x="1174" y="7548"/>
                </a:lnTo>
                <a:lnTo>
                  <a:pt x="1181" y="7567"/>
                </a:lnTo>
                <a:lnTo>
                  <a:pt x="1189" y="7585"/>
                </a:lnTo>
                <a:lnTo>
                  <a:pt x="1196" y="7602"/>
                </a:lnTo>
                <a:lnTo>
                  <a:pt x="1203" y="7618"/>
                </a:lnTo>
                <a:lnTo>
                  <a:pt x="1207" y="7633"/>
                </a:lnTo>
                <a:lnTo>
                  <a:pt x="1208" y="7646"/>
                </a:lnTo>
                <a:lnTo>
                  <a:pt x="1207" y="7667"/>
                </a:lnTo>
                <a:lnTo>
                  <a:pt x="1209" y="7683"/>
                </a:lnTo>
                <a:lnTo>
                  <a:pt x="1212" y="7698"/>
                </a:lnTo>
                <a:lnTo>
                  <a:pt x="1212" y="7710"/>
                </a:lnTo>
                <a:lnTo>
                  <a:pt x="1209" y="7736"/>
                </a:lnTo>
                <a:lnTo>
                  <a:pt x="1209" y="7779"/>
                </a:lnTo>
                <a:lnTo>
                  <a:pt x="1208" y="7822"/>
                </a:lnTo>
                <a:lnTo>
                  <a:pt x="1206" y="7851"/>
                </a:lnTo>
                <a:lnTo>
                  <a:pt x="1207" y="7864"/>
                </a:lnTo>
                <a:lnTo>
                  <a:pt x="1209" y="7888"/>
                </a:lnTo>
                <a:lnTo>
                  <a:pt x="1215" y="7916"/>
                </a:lnTo>
                <a:lnTo>
                  <a:pt x="1222" y="7948"/>
                </a:lnTo>
                <a:lnTo>
                  <a:pt x="1231" y="7981"/>
                </a:lnTo>
                <a:lnTo>
                  <a:pt x="1240" y="8011"/>
                </a:lnTo>
                <a:lnTo>
                  <a:pt x="1248" y="8040"/>
                </a:lnTo>
                <a:lnTo>
                  <a:pt x="1256" y="8060"/>
                </a:lnTo>
                <a:lnTo>
                  <a:pt x="1268" y="8095"/>
                </a:lnTo>
                <a:lnTo>
                  <a:pt x="1273" y="8128"/>
                </a:lnTo>
                <a:lnTo>
                  <a:pt x="1274" y="8155"/>
                </a:lnTo>
                <a:lnTo>
                  <a:pt x="1274" y="8173"/>
                </a:lnTo>
                <a:lnTo>
                  <a:pt x="1276" y="8190"/>
                </a:lnTo>
                <a:lnTo>
                  <a:pt x="1283" y="8215"/>
                </a:lnTo>
                <a:lnTo>
                  <a:pt x="1289" y="8247"/>
                </a:lnTo>
                <a:lnTo>
                  <a:pt x="1290" y="8285"/>
                </a:lnTo>
                <a:lnTo>
                  <a:pt x="1290" y="8307"/>
                </a:lnTo>
                <a:lnTo>
                  <a:pt x="1294" y="8330"/>
                </a:lnTo>
                <a:lnTo>
                  <a:pt x="1300" y="8356"/>
                </a:lnTo>
                <a:lnTo>
                  <a:pt x="1308" y="8382"/>
                </a:lnTo>
                <a:lnTo>
                  <a:pt x="1315" y="8407"/>
                </a:lnTo>
                <a:lnTo>
                  <a:pt x="1322" y="8432"/>
                </a:lnTo>
                <a:lnTo>
                  <a:pt x="1328" y="8455"/>
                </a:lnTo>
                <a:lnTo>
                  <a:pt x="1332" y="8476"/>
                </a:lnTo>
                <a:lnTo>
                  <a:pt x="1335" y="8495"/>
                </a:lnTo>
                <a:lnTo>
                  <a:pt x="1340" y="8518"/>
                </a:lnTo>
                <a:lnTo>
                  <a:pt x="1346" y="8538"/>
                </a:lnTo>
                <a:lnTo>
                  <a:pt x="1353" y="8559"/>
                </a:lnTo>
                <a:lnTo>
                  <a:pt x="1360" y="8579"/>
                </a:lnTo>
                <a:lnTo>
                  <a:pt x="1368" y="8596"/>
                </a:lnTo>
                <a:lnTo>
                  <a:pt x="1375" y="8611"/>
                </a:lnTo>
                <a:lnTo>
                  <a:pt x="1382" y="8622"/>
                </a:lnTo>
                <a:lnTo>
                  <a:pt x="1403" y="8619"/>
                </a:lnTo>
                <a:lnTo>
                  <a:pt x="1423" y="8618"/>
                </a:lnTo>
                <a:lnTo>
                  <a:pt x="1442" y="8616"/>
                </a:lnTo>
                <a:lnTo>
                  <a:pt x="1459" y="8614"/>
                </a:lnTo>
                <a:lnTo>
                  <a:pt x="1474" y="8612"/>
                </a:lnTo>
                <a:lnTo>
                  <a:pt x="1487" y="8611"/>
                </a:lnTo>
                <a:lnTo>
                  <a:pt x="1500" y="8611"/>
                </a:lnTo>
                <a:lnTo>
                  <a:pt x="1511" y="8611"/>
                </a:lnTo>
                <a:lnTo>
                  <a:pt x="1522" y="8611"/>
                </a:lnTo>
                <a:lnTo>
                  <a:pt x="1533" y="8611"/>
                </a:lnTo>
                <a:lnTo>
                  <a:pt x="1542" y="8611"/>
                </a:lnTo>
                <a:lnTo>
                  <a:pt x="1553" y="8611"/>
                </a:lnTo>
                <a:lnTo>
                  <a:pt x="1562" y="8609"/>
                </a:lnTo>
                <a:lnTo>
                  <a:pt x="1571" y="8608"/>
                </a:lnTo>
                <a:lnTo>
                  <a:pt x="1580" y="8607"/>
                </a:lnTo>
                <a:lnTo>
                  <a:pt x="1589" y="8606"/>
                </a:lnTo>
                <a:lnTo>
                  <a:pt x="1601" y="8603"/>
                </a:lnTo>
                <a:lnTo>
                  <a:pt x="1618" y="8600"/>
                </a:lnTo>
                <a:lnTo>
                  <a:pt x="1638" y="8594"/>
                </a:lnTo>
                <a:lnTo>
                  <a:pt x="1661" y="8587"/>
                </a:lnTo>
                <a:lnTo>
                  <a:pt x="1683" y="8580"/>
                </a:lnTo>
                <a:lnTo>
                  <a:pt x="1703" y="8574"/>
                </a:lnTo>
                <a:lnTo>
                  <a:pt x="1720" y="8568"/>
                </a:lnTo>
                <a:lnTo>
                  <a:pt x="1731" y="8562"/>
                </a:lnTo>
                <a:lnTo>
                  <a:pt x="1742" y="8557"/>
                </a:lnTo>
                <a:lnTo>
                  <a:pt x="1754" y="8551"/>
                </a:lnTo>
                <a:lnTo>
                  <a:pt x="1769" y="8546"/>
                </a:lnTo>
                <a:lnTo>
                  <a:pt x="1784" y="8541"/>
                </a:lnTo>
                <a:lnTo>
                  <a:pt x="1798" y="8536"/>
                </a:lnTo>
                <a:lnTo>
                  <a:pt x="1812" y="8532"/>
                </a:lnTo>
                <a:lnTo>
                  <a:pt x="1824" y="8529"/>
                </a:lnTo>
                <a:lnTo>
                  <a:pt x="1832" y="8526"/>
                </a:lnTo>
                <a:lnTo>
                  <a:pt x="1841" y="8524"/>
                </a:lnTo>
                <a:lnTo>
                  <a:pt x="1851" y="8521"/>
                </a:lnTo>
                <a:lnTo>
                  <a:pt x="1863" y="8518"/>
                </a:lnTo>
                <a:lnTo>
                  <a:pt x="1876" y="8515"/>
                </a:lnTo>
                <a:lnTo>
                  <a:pt x="1889" y="8513"/>
                </a:lnTo>
                <a:lnTo>
                  <a:pt x="1902" y="8510"/>
                </a:lnTo>
                <a:lnTo>
                  <a:pt x="1915" y="8510"/>
                </a:lnTo>
                <a:lnTo>
                  <a:pt x="1925" y="8510"/>
                </a:lnTo>
                <a:lnTo>
                  <a:pt x="1936" y="8511"/>
                </a:lnTo>
                <a:lnTo>
                  <a:pt x="1949" y="8511"/>
                </a:lnTo>
                <a:lnTo>
                  <a:pt x="1962" y="8513"/>
                </a:lnTo>
                <a:lnTo>
                  <a:pt x="1976" y="8513"/>
                </a:lnTo>
                <a:lnTo>
                  <a:pt x="1989" y="8514"/>
                </a:lnTo>
                <a:lnTo>
                  <a:pt x="2001" y="8514"/>
                </a:lnTo>
                <a:lnTo>
                  <a:pt x="2010" y="8515"/>
                </a:lnTo>
                <a:lnTo>
                  <a:pt x="2017" y="8516"/>
                </a:lnTo>
                <a:lnTo>
                  <a:pt x="2023" y="8518"/>
                </a:lnTo>
                <a:lnTo>
                  <a:pt x="2031" y="8518"/>
                </a:lnTo>
                <a:lnTo>
                  <a:pt x="2039" y="8518"/>
                </a:lnTo>
                <a:lnTo>
                  <a:pt x="2049" y="8518"/>
                </a:lnTo>
                <a:lnTo>
                  <a:pt x="2058" y="8516"/>
                </a:lnTo>
                <a:lnTo>
                  <a:pt x="2068" y="8515"/>
                </a:lnTo>
                <a:lnTo>
                  <a:pt x="2075" y="8514"/>
                </a:lnTo>
                <a:lnTo>
                  <a:pt x="2081" y="8513"/>
                </a:lnTo>
                <a:lnTo>
                  <a:pt x="2088" y="8510"/>
                </a:lnTo>
                <a:lnTo>
                  <a:pt x="2099" y="8504"/>
                </a:lnTo>
                <a:lnTo>
                  <a:pt x="2116" y="8497"/>
                </a:lnTo>
                <a:lnTo>
                  <a:pt x="2133" y="8488"/>
                </a:lnTo>
                <a:lnTo>
                  <a:pt x="2152" y="8481"/>
                </a:lnTo>
                <a:lnTo>
                  <a:pt x="2170" y="8473"/>
                </a:lnTo>
                <a:lnTo>
                  <a:pt x="2186" y="8467"/>
                </a:lnTo>
                <a:lnTo>
                  <a:pt x="2199" y="8464"/>
                </a:lnTo>
                <a:lnTo>
                  <a:pt x="2211" y="8461"/>
                </a:lnTo>
                <a:lnTo>
                  <a:pt x="2225" y="8459"/>
                </a:lnTo>
                <a:lnTo>
                  <a:pt x="2239" y="8455"/>
                </a:lnTo>
                <a:lnTo>
                  <a:pt x="2255" y="8451"/>
                </a:lnTo>
                <a:lnTo>
                  <a:pt x="2269" y="8448"/>
                </a:lnTo>
                <a:lnTo>
                  <a:pt x="2282" y="8443"/>
                </a:lnTo>
                <a:lnTo>
                  <a:pt x="2293" y="8440"/>
                </a:lnTo>
                <a:lnTo>
                  <a:pt x="2302" y="8437"/>
                </a:lnTo>
                <a:lnTo>
                  <a:pt x="2311" y="8434"/>
                </a:lnTo>
                <a:lnTo>
                  <a:pt x="2325" y="8429"/>
                </a:lnTo>
                <a:lnTo>
                  <a:pt x="2343" y="8426"/>
                </a:lnTo>
                <a:lnTo>
                  <a:pt x="2361" y="8421"/>
                </a:lnTo>
                <a:lnTo>
                  <a:pt x="2380" y="8416"/>
                </a:lnTo>
                <a:lnTo>
                  <a:pt x="2398" y="8411"/>
                </a:lnTo>
                <a:lnTo>
                  <a:pt x="2414" y="8408"/>
                </a:lnTo>
                <a:lnTo>
                  <a:pt x="2427" y="8406"/>
                </a:lnTo>
                <a:lnTo>
                  <a:pt x="2433" y="8405"/>
                </a:lnTo>
                <a:lnTo>
                  <a:pt x="2443" y="8404"/>
                </a:lnTo>
                <a:lnTo>
                  <a:pt x="2453" y="8400"/>
                </a:lnTo>
                <a:lnTo>
                  <a:pt x="2465" y="8397"/>
                </a:lnTo>
                <a:lnTo>
                  <a:pt x="2478" y="8393"/>
                </a:lnTo>
                <a:lnTo>
                  <a:pt x="2492" y="8389"/>
                </a:lnTo>
                <a:lnTo>
                  <a:pt x="2507" y="8384"/>
                </a:lnTo>
                <a:lnTo>
                  <a:pt x="2523" y="8379"/>
                </a:lnTo>
                <a:lnTo>
                  <a:pt x="2538" y="8374"/>
                </a:lnTo>
                <a:lnTo>
                  <a:pt x="2553" y="8369"/>
                </a:lnTo>
                <a:lnTo>
                  <a:pt x="2568" y="8364"/>
                </a:lnTo>
                <a:lnTo>
                  <a:pt x="2581" y="8359"/>
                </a:lnTo>
                <a:lnTo>
                  <a:pt x="2594" y="8356"/>
                </a:lnTo>
                <a:lnTo>
                  <a:pt x="2605" y="8352"/>
                </a:lnTo>
                <a:lnTo>
                  <a:pt x="2613" y="8350"/>
                </a:lnTo>
                <a:lnTo>
                  <a:pt x="2620" y="8347"/>
                </a:lnTo>
                <a:lnTo>
                  <a:pt x="2634" y="8344"/>
                </a:lnTo>
                <a:lnTo>
                  <a:pt x="2653" y="8337"/>
                </a:lnTo>
                <a:lnTo>
                  <a:pt x="2675" y="8330"/>
                </a:lnTo>
                <a:lnTo>
                  <a:pt x="2700" y="8324"/>
                </a:lnTo>
                <a:lnTo>
                  <a:pt x="2726" y="8317"/>
                </a:lnTo>
                <a:lnTo>
                  <a:pt x="2751" y="8310"/>
                </a:lnTo>
                <a:lnTo>
                  <a:pt x="2772" y="8307"/>
                </a:lnTo>
                <a:lnTo>
                  <a:pt x="2789" y="8304"/>
                </a:lnTo>
                <a:lnTo>
                  <a:pt x="2798" y="8303"/>
                </a:lnTo>
                <a:lnTo>
                  <a:pt x="2809" y="8303"/>
                </a:lnTo>
                <a:lnTo>
                  <a:pt x="2821" y="8302"/>
                </a:lnTo>
                <a:lnTo>
                  <a:pt x="2835" y="8301"/>
                </a:lnTo>
                <a:lnTo>
                  <a:pt x="2851" y="8299"/>
                </a:lnTo>
                <a:lnTo>
                  <a:pt x="2867" y="8298"/>
                </a:lnTo>
                <a:lnTo>
                  <a:pt x="2882" y="8297"/>
                </a:lnTo>
                <a:lnTo>
                  <a:pt x="2900" y="8296"/>
                </a:lnTo>
                <a:lnTo>
                  <a:pt x="2915" y="8293"/>
                </a:lnTo>
                <a:lnTo>
                  <a:pt x="2932" y="8292"/>
                </a:lnTo>
                <a:lnTo>
                  <a:pt x="2946" y="8291"/>
                </a:lnTo>
                <a:lnTo>
                  <a:pt x="2960" y="8290"/>
                </a:lnTo>
                <a:lnTo>
                  <a:pt x="2972" y="8288"/>
                </a:lnTo>
                <a:lnTo>
                  <a:pt x="2982" y="8286"/>
                </a:lnTo>
                <a:lnTo>
                  <a:pt x="2989" y="8285"/>
                </a:lnTo>
                <a:lnTo>
                  <a:pt x="2995" y="8284"/>
                </a:lnTo>
                <a:lnTo>
                  <a:pt x="3005" y="8282"/>
                </a:lnTo>
                <a:lnTo>
                  <a:pt x="3015" y="8281"/>
                </a:lnTo>
                <a:lnTo>
                  <a:pt x="3028" y="8281"/>
                </a:lnTo>
                <a:lnTo>
                  <a:pt x="3041" y="8280"/>
                </a:lnTo>
                <a:lnTo>
                  <a:pt x="3055" y="8280"/>
                </a:lnTo>
                <a:lnTo>
                  <a:pt x="3069" y="8280"/>
                </a:lnTo>
                <a:lnTo>
                  <a:pt x="3083" y="8279"/>
                </a:lnTo>
                <a:lnTo>
                  <a:pt x="3097" y="8277"/>
                </a:lnTo>
                <a:lnTo>
                  <a:pt x="3113" y="8274"/>
                </a:lnTo>
                <a:lnTo>
                  <a:pt x="3134" y="8270"/>
                </a:lnTo>
                <a:lnTo>
                  <a:pt x="3157" y="8265"/>
                </a:lnTo>
                <a:lnTo>
                  <a:pt x="3183" y="8260"/>
                </a:lnTo>
                <a:lnTo>
                  <a:pt x="3208" y="8255"/>
                </a:lnTo>
                <a:lnTo>
                  <a:pt x="3233" y="8252"/>
                </a:lnTo>
                <a:lnTo>
                  <a:pt x="3253" y="8248"/>
                </a:lnTo>
                <a:lnTo>
                  <a:pt x="3268" y="8247"/>
                </a:lnTo>
                <a:lnTo>
                  <a:pt x="3284" y="8246"/>
                </a:lnTo>
                <a:lnTo>
                  <a:pt x="3307" y="8242"/>
                </a:lnTo>
                <a:lnTo>
                  <a:pt x="3334" y="8238"/>
                </a:lnTo>
                <a:lnTo>
                  <a:pt x="3363" y="8233"/>
                </a:lnTo>
                <a:lnTo>
                  <a:pt x="3391" y="8228"/>
                </a:lnTo>
                <a:lnTo>
                  <a:pt x="3417" y="8222"/>
                </a:lnTo>
                <a:lnTo>
                  <a:pt x="3438" y="8217"/>
                </a:lnTo>
                <a:lnTo>
                  <a:pt x="3451" y="8212"/>
                </a:lnTo>
                <a:lnTo>
                  <a:pt x="3463" y="8206"/>
                </a:lnTo>
                <a:lnTo>
                  <a:pt x="3481" y="8199"/>
                </a:lnTo>
                <a:lnTo>
                  <a:pt x="3502" y="8190"/>
                </a:lnTo>
                <a:lnTo>
                  <a:pt x="3525" y="8181"/>
                </a:lnTo>
                <a:lnTo>
                  <a:pt x="3549" y="8172"/>
                </a:lnTo>
                <a:lnTo>
                  <a:pt x="3571" y="8163"/>
                </a:lnTo>
                <a:lnTo>
                  <a:pt x="3590" y="8156"/>
                </a:lnTo>
                <a:lnTo>
                  <a:pt x="3604" y="8151"/>
                </a:lnTo>
                <a:lnTo>
                  <a:pt x="3616" y="8147"/>
                </a:lnTo>
                <a:lnTo>
                  <a:pt x="3630" y="8144"/>
                </a:lnTo>
                <a:lnTo>
                  <a:pt x="3645" y="8141"/>
                </a:lnTo>
                <a:lnTo>
                  <a:pt x="3661" y="8139"/>
                </a:lnTo>
                <a:lnTo>
                  <a:pt x="3676" y="8136"/>
                </a:lnTo>
                <a:lnTo>
                  <a:pt x="3691" y="8134"/>
                </a:lnTo>
                <a:lnTo>
                  <a:pt x="3704" y="8130"/>
                </a:lnTo>
                <a:lnTo>
                  <a:pt x="3716" y="8127"/>
                </a:lnTo>
                <a:lnTo>
                  <a:pt x="3722" y="8124"/>
                </a:lnTo>
                <a:lnTo>
                  <a:pt x="3730" y="8121"/>
                </a:lnTo>
                <a:lnTo>
                  <a:pt x="3741" y="8116"/>
                </a:lnTo>
                <a:lnTo>
                  <a:pt x="3751" y="8112"/>
                </a:lnTo>
                <a:lnTo>
                  <a:pt x="3764" y="8106"/>
                </a:lnTo>
                <a:lnTo>
                  <a:pt x="3778" y="8101"/>
                </a:lnTo>
                <a:lnTo>
                  <a:pt x="3792" y="8095"/>
                </a:lnTo>
                <a:lnTo>
                  <a:pt x="3808" y="8089"/>
                </a:lnTo>
                <a:lnTo>
                  <a:pt x="3823" y="8083"/>
                </a:lnTo>
                <a:lnTo>
                  <a:pt x="3838" y="8076"/>
                </a:lnTo>
                <a:lnTo>
                  <a:pt x="3852" y="8072"/>
                </a:lnTo>
                <a:lnTo>
                  <a:pt x="3866" y="8065"/>
                </a:lnTo>
                <a:lnTo>
                  <a:pt x="3879" y="8060"/>
                </a:lnTo>
                <a:lnTo>
                  <a:pt x="3892" y="8056"/>
                </a:lnTo>
                <a:lnTo>
                  <a:pt x="3903" y="8052"/>
                </a:lnTo>
                <a:lnTo>
                  <a:pt x="3912" y="8048"/>
                </a:lnTo>
                <a:lnTo>
                  <a:pt x="3922" y="8045"/>
                </a:lnTo>
                <a:lnTo>
                  <a:pt x="3932" y="8041"/>
                </a:lnTo>
                <a:lnTo>
                  <a:pt x="3944" y="8037"/>
                </a:lnTo>
                <a:lnTo>
                  <a:pt x="3956" y="8034"/>
                </a:lnTo>
                <a:lnTo>
                  <a:pt x="3969" y="8030"/>
                </a:lnTo>
                <a:lnTo>
                  <a:pt x="3983" y="8026"/>
                </a:lnTo>
                <a:lnTo>
                  <a:pt x="3996" y="8022"/>
                </a:lnTo>
                <a:lnTo>
                  <a:pt x="4010" y="8019"/>
                </a:lnTo>
                <a:lnTo>
                  <a:pt x="4024" y="8015"/>
                </a:lnTo>
                <a:lnTo>
                  <a:pt x="4038" y="8011"/>
                </a:lnTo>
                <a:lnTo>
                  <a:pt x="4051" y="8008"/>
                </a:lnTo>
                <a:lnTo>
                  <a:pt x="4063" y="8005"/>
                </a:lnTo>
                <a:lnTo>
                  <a:pt x="4074" y="8003"/>
                </a:lnTo>
                <a:lnTo>
                  <a:pt x="4085" y="8000"/>
                </a:lnTo>
                <a:lnTo>
                  <a:pt x="4094" y="7999"/>
                </a:lnTo>
                <a:lnTo>
                  <a:pt x="4103" y="7998"/>
                </a:lnTo>
                <a:lnTo>
                  <a:pt x="4111" y="7997"/>
                </a:lnTo>
                <a:lnTo>
                  <a:pt x="4120" y="7996"/>
                </a:lnTo>
                <a:lnTo>
                  <a:pt x="4132" y="7996"/>
                </a:lnTo>
                <a:lnTo>
                  <a:pt x="4145" y="7994"/>
                </a:lnTo>
                <a:lnTo>
                  <a:pt x="4159" y="7993"/>
                </a:lnTo>
                <a:lnTo>
                  <a:pt x="4173" y="7992"/>
                </a:lnTo>
                <a:lnTo>
                  <a:pt x="4188" y="7991"/>
                </a:lnTo>
                <a:lnTo>
                  <a:pt x="4204" y="7989"/>
                </a:lnTo>
                <a:lnTo>
                  <a:pt x="4219" y="7989"/>
                </a:lnTo>
                <a:lnTo>
                  <a:pt x="4233" y="7988"/>
                </a:lnTo>
                <a:lnTo>
                  <a:pt x="4247" y="7988"/>
                </a:lnTo>
                <a:lnTo>
                  <a:pt x="4260" y="7987"/>
                </a:lnTo>
                <a:lnTo>
                  <a:pt x="4272" y="7987"/>
                </a:lnTo>
                <a:lnTo>
                  <a:pt x="4283" y="7986"/>
                </a:lnTo>
                <a:lnTo>
                  <a:pt x="4291" y="7986"/>
                </a:lnTo>
                <a:lnTo>
                  <a:pt x="4297" y="7986"/>
                </a:lnTo>
                <a:lnTo>
                  <a:pt x="4310" y="7986"/>
                </a:lnTo>
                <a:lnTo>
                  <a:pt x="4325" y="7986"/>
                </a:lnTo>
                <a:lnTo>
                  <a:pt x="4344" y="7987"/>
                </a:lnTo>
                <a:lnTo>
                  <a:pt x="4362" y="7987"/>
                </a:lnTo>
                <a:lnTo>
                  <a:pt x="4381" y="7988"/>
                </a:lnTo>
                <a:lnTo>
                  <a:pt x="4399" y="7989"/>
                </a:lnTo>
                <a:lnTo>
                  <a:pt x="4414" y="7992"/>
                </a:lnTo>
                <a:lnTo>
                  <a:pt x="4425" y="7996"/>
                </a:lnTo>
                <a:lnTo>
                  <a:pt x="4439" y="7988"/>
                </a:lnTo>
                <a:lnTo>
                  <a:pt x="4457" y="7981"/>
                </a:lnTo>
                <a:lnTo>
                  <a:pt x="4475" y="7975"/>
                </a:lnTo>
                <a:lnTo>
                  <a:pt x="4494" y="7967"/>
                </a:lnTo>
                <a:lnTo>
                  <a:pt x="4512" y="7962"/>
                </a:lnTo>
                <a:lnTo>
                  <a:pt x="4526" y="7959"/>
                </a:lnTo>
                <a:lnTo>
                  <a:pt x="4536" y="7956"/>
                </a:lnTo>
                <a:lnTo>
                  <a:pt x="4540" y="7955"/>
                </a:lnTo>
                <a:lnTo>
                  <a:pt x="4544" y="7955"/>
                </a:lnTo>
                <a:lnTo>
                  <a:pt x="4553" y="7955"/>
                </a:lnTo>
                <a:lnTo>
                  <a:pt x="4567" y="7955"/>
                </a:lnTo>
                <a:lnTo>
                  <a:pt x="4583" y="7955"/>
                </a:lnTo>
                <a:lnTo>
                  <a:pt x="4602" y="7954"/>
                </a:lnTo>
                <a:lnTo>
                  <a:pt x="4622" y="7953"/>
                </a:lnTo>
                <a:lnTo>
                  <a:pt x="4640" y="7951"/>
                </a:lnTo>
                <a:lnTo>
                  <a:pt x="4655" y="7948"/>
                </a:lnTo>
                <a:lnTo>
                  <a:pt x="4667" y="7944"/>
                </a:lnTo>
                <a:lnTo>
                  <a:pt x="4676" y="7942"/>
                </a:lnTo>
                <a:lnTo>
                  <a:pt x="4685" y="7939"/>
                </a:lnTo>
                <a:lnTo>
                  <a:pt x="4692" y="7937"/>
                </a:lnTo>
                <a:lnTo>
                  <a:pt x="4699" y="7934"/>
                </a:lnTo>
                <a:lnTo>
                  <a:pt x="4706" y="7932"/>
                </a:lnTo>
                <a:lnTo>
                  <a:pt x="4715" y="7931"/>
                </a:lnTo>
                <a:lnTo>
                  <a:pt x="4726" y="7929"/>
                </a:lnTo>
                <a:lnTo>
                  <a:pt x="4733" y="7928"/>
                </a:lnTo>
                <a:lnTo>
                  <a:pt x="4741" y="7927"/>
                </a:lnTo>
                <a:lnTo>
                  <a:pt x="4752" y="7926"/>
                </a:lnTo>
                <a:lnTo>
                  <a:pt x="4763" y="7923"/>
                </a:lnTo>
                <a:lnTo>
                  <a:pt x="4777" y="7920"/>
                </a:lnTo>
                <a:lnTo>
                  <a:pt x="4792" y="7917"/>
                </a:lnTo>
                <a:lnTo>
                  <a:pt x="4807" y="7912"/>
                </a:lnTo>
                <a:lnTo>
                  <a:pt x="4823" y="7909"/>
                </a:lnTo>
                <a:lnTo>
                  <a:pt x="4840" y="7904"/>
                </a:lnTo>
                <a:lnTo>
                  <a:pt x="4857" y="7899"/>
                </a:lnTo>
                <a:lnTo>
                  <a:pt x="4875" y="7893"/>
                </a:lnTo>
                <a:lnTo>
                  <a:pt x="4893" y="7886"/>
                </a:lnTo>
                <a:lnTo>
                  <a:pt x="4910" y="7880"/>
                </a:lnTo>
                <a:lnTo>
                  <a:pt x="4928" y="7873"/>
                </a:lnTo>
                <a:lnTo>
                  <a:pt x="4946" y="7866"/>
                </a:lnTo>
                <a:lnTo>
                  <a:pt x="4962" y="7858"/>
                </a:lnTo>
                <a:lnTo>
                  <a:pt x="4979" y="7851"/>
                </a:lnTo>
                <a:lnTo>
                  <a:pt x="4995" y="7844"/>
                </a:lnTo>
                <a:lnTo>
                  <a:pt x="5011" y="7837"/>
                </a:lnTo>
                <a:lnTo>
                  <a:pt x="5028" y="7833"/>
                </a:lnTo>
                <a:lnTo>
                  <a:pt x="5044" y="7826"/>
                </a:lnTo>
                <a:lnTo>
                  <a:pt x="5061" y="7823"/>
                </a:lnTo>
                <a:lnTo>
                  <a:pt x="5077" y="7818"/>
                </a:lnTo>
                <a:lnTo>
                  <a:pt x="5093" y="7814"/>
                </a:lnTo>
                <a:lnTo>
                  <a:pt x="5108" y="7812"/>
                </a:lnTo>
                <a:lnTo>
                  <a:pt x="5121" y="7808"/>
                </a:lnTo>
                <a:lnTo>
                  <a:pt x="5134" y="7806"/>
                </a:lnTo>
                <a:lnTo>
                  <a:pt x="5147" y="7804"/>
                </a:lnTo>
                <a:lnTo>
                  <a:pt x="5157" y="7802"/>
                </a:lnTo>
                <a:lnTo>
                  <a:pt x="5167" y="7801"/>
                </a:lnTo>
                <a:lnTo>
                  <a:pt x="5175" y="7799"/>
                </a:lnTo>
                <a:lnTo>
                  <a:pt x="5181" y="7798"/>
                </a:lnTo>
                <a:lnTo>
                  <a:pt x="5192" y="7796"/>
                </a:lnTo>
                <a:lnTo>
                  <a:pt x="5205" y="7793"/>
                </a:lnTo>
                <a:lnTo>
                  <a:pt x="5220" y="7791"/>
                </a:lnTo>
                <a:lnTo>
                  <a:pt x="5235" y="7787"/>
                </a:lnTo>
                <a:lnTo>
                  <a:pt x="5250" y="7784"/>
                </a:lnTo>
                <a:lnTo>
                  <a:pt x="5263" y="7777"/>
                </a:lnTo>
                <a:lnTo>
                  <a:pt x="5276" y="7773"/>
                </a:lnTo>
                <a:lnTo>
                  <a:pt x="5287" y="7765"/>
                </a:lnTo>
                <a:lnTo>
                  <a:pt x="5301" y="7759"/>
                </a:lnTo>
                <a:lnTo>
                  <a:pt x="5321" y="7757"/>
                </a:lnTo>
                <a:lnTo>
                  <a:pt x="5345" y="7755"/>
                </a:lnTo>
                <a:lnTo>
                  <a:pt x="5372" y="7755"/>
                </a:lnTo>
                <a:lnTo>
                  <a:pt x="5399" y="7758"/>
                </a:lnTo>
                <a:lnTo>
                  <a:pt x="5425" y="7759"/>
                </a:lnTo>
                <a:lnTo>
                  <a:pt x="5446" y="7761"/>
                </a:lnTo>
                <a:lnTo>
                  <a:pt x="5461" y="7763"/>
                </a:lnTo>
                <a:lnTo>
                  <a:pt x="5473" y="7763"/>
                </a:lnTo>
                <a:lnTo>
                  <a:pt x="5490" y="7761"/>
                </a:lnTo>
                <a:lnTo>
                  <a:pt x="5509" y="7760"/>
                </a:lnTo>
                <a:lnTo>
                  <a:pt x="5530" y="7757"/>
                </a:lnTo>
                <a:lnTo>
                  <a:pt x="5551" y="7754"/>
                </a:lnTo>
                <a:lnTo>
                  <a:pt x="5572" y="7752"/>
                </a:lnTo>
                <a:lnTo>
                  <a:pt x="5591" y="7749"/>
                </a:lnTo>
                <a:lnTo>
                  <a:pt x="5607" y="7749"/>
                </a:lnTo>
                <a:lnTo>
                  <a:pt x="5616" y="7749"/>
                </a:lnTo>
                <a:lnTo>
                  <a:pt x="5624" y="7748"/>
                </a:lnTo>
                <a:lnTo>
                  <a:pt x="5635" y="7746"/>
                </a:lnTo>
                <a:lnTo>
                  <a:pt x="5646" y="7743"/>
                </a:lnTo>
                <a:lnTo>
                  <a:pt x="5658" y="7741"/>
                </a:lnTo>
                <a:lnTo>
                  <a:pt x="5671" y="7738"/>
                </a:lnTo>
                <a:lnTo>
                  <a:pt x="5684" y="7735"/>
                </a:lnTo>
                <a:lnTo>
                  <a:pt x="5698" y="7731"/>
                </a:lnTo>
                <a:lnTo>
                  <a:pt x="5712" y="7728"/>
                </a:lnTo>
                <a:lnTo>
                  <a:pt x="5725" y="7725"/>
                </a:lnTo>
                <a:lnTo>
                  <a:pt x="5739" y="7722"/>
                </a:lnTo>
                <a:lnTo>
                  <a:pt x="5752" y="7720"/>
                </a:lnTo>
                <a:lnTo>
                  <a:pt x="5764" y="7717"/>
                </a:lnTo>
                <a:lnTo>
                  <a:pt x="5776" y="7716"/>
                </a:lnTo>
                <a:lnTo>
                  <a:pt x="5786" y="7715"/>
                </a:lnTo>
                <a:lnTo>
                  <a:pt x="5796" y="7715"/>
                </a:lnTo>
                <a:lnTo>
                  <a:pt x="5805" y="7715"/>
                </a:lnTo>
                <a:lnTo>
                  <a:pt x="5816" y="7715"/>
                </a:lnTo>
                <a:lnTo>
                  <a:pt x="5829" y="7715"/>
                </a:lnTo>
                <a:lnTo>
                  <a:pt x="5841" y="7714"/>
                </a:lnTo>
                <a:lnTo>
                  <a:pt x="5856" y="7712"/>
                </a:lnTo>
                <a:lnTo>
                  <a:pt x="5870" y="7710"/>
                </a:lnTo>
                <a:lnTo>
                  <a:pt x="5885" y="7709"/>
                </a:lnTo>
                <a:lnTo>
                  <a:pt x="5900" y="7705"/>
                </a:lnTo>
                <a:lnTo>
                  <a:pt x="5916" y="7703"/>
                </a:lnTo>
                <a:lnTo>
                  <a:pt x="5931" y="7699"/>
                </a:lnTo>
                <a:lnTo>
                  <a:pt x="5946" y="7694"/>
                </a:lnTo>
                <a:lnTo>
                  <a:pt x="5961" y="7689"/>
                </a:lnTo>
                <a:lnTo>
                  <a:pt x="5975" y="7683"/>
                </a:lnTo>
                <a:lnTo>
                  <a:pt x="5990" y="7676"/>
                </a:lnTo>
                <a:lnTo>
                  <a:pt x="6003" y="7668"/>
                </a:lnTo>
                <a:lnTo>
                  <a:pt x="6014" y="7660"/>
                </a:lnTo>
                <a:lnTo>
                  <a:pt x="6044" y="7661"/>
                </a:lnTo>
                <a:lnTo>
                  <a:pt x="6064" y="7649"/>
                </a:lnTo>
                <a:lnTo>
                  <a:pt x="6080" y="7650"/>
                </a:lnTo>
                <a:lnTo>
                  <a:pt x="6081" y="7649"/>
                </a:lnTo>
                <a:lnTo>
                  <a:pt x="6085" y="7646"/>
                </a:lnTo>
                <a:lnTo>
                  <a:pt x="6090" y="7643"/>
                </a:lnTo>
                <a:lnTo>
                  <a:pt x="6097" y="7639"/>
                </a:lnTo>
                <a:lnTo>
                  <a:pt x="6104" y="7635"/>
                </a:lnTo>
                <a:lnTo>
                  <a:pt x="6111" y="7633"/>
                </a:lnTo>
                <a:lnTo>
                  <a:pt x="6118" y="7632"/>
                </a:lnTo>
                <a:lnTo>
                  <a:pt x="6125" y="7632"/>
                </a:lnTo>
                <a:lnTo>
                  <a:pt x="6132" y="7633"/>
                </a:lnTo>
                <a:lnTo>
                  <a:pt x="6139" y="7632"/>
                </a:lnTo>
                <a:lnTo>
                  <a:pt x="6148" y="7630"/>
                </a:lnTo>
                <a:lnTo>
                  <a:pt x="6157" y="7629"/>
                </a:lnTo>
                <a:lnTo>
                  <a:pt x="6165" y="7628"/>
                </a:lnTo>
                <a:lnTo>
                  <a:pt x="6174" y="7627"/>
                </a:lnTo>
                <a:lnTo>
                  <a:pt x="6181" y="7627"/>
                </a:lnTo>
                <a:lnTo>
                  <a:pt x="6188" y="7628"/>
                </a:lnTo>
                <a:lnTo>
                  <a:pt x="6187" y="7594"/>
                </a:lnTo>
                <a:lnTo>
                  <a:pt x="6187" y="7564"/>
                </a:lnTo>
                <a:lnTo>
                  <a:pt x="6184" y="7538"/>
                </a:lnTo>
                <a:lnTo>
                  <a:pt x="6172" y="7514"/>
                </a:lnTo>
                <a:lnTo>
                  <a:pt x="6164" y="7503"/>
                </a:lnTo>
                <a:lnTo>
                  <a:pt x="6157" y="7494"/>
                </a:lnTo>
                <a:lnTo>
                  <a:pt x="6149" y="7486"/>
                </a:lnTo>
                <a:lnTo>
                  <a:pt x="6144" y="7475"/>
                </a:lnTo>
                <a:lnTo>
                  <a:pt x="6138" y="7463"/>
                </a:lnTo>
                <a:lnTo>
                  <a:pt x="6133" y="7444"/>
                </a:lnTo>
                <a:lnTo>
                  <a:pt x="6127" y="7418"/>
                </a:lnTo>
                <a:lnTo>
                  <a:pt x="6122" y="7385"/>
                </a:lnTo>
                <a:lnTo>
                  <a:pt x="6117" y="7322"/>
                </a:lnTo>
                <a:lnTo>
                  <a:pt x="6113" y="7280"/>
                </a:lnTo>
                <a:lnTo>
                  <a:pt x="6111" y="7253"/>
                </a:lnTo>
                <a:lnTo>
                  <a:pt x="6106" y="7233"/>
                </a:lnTo>
                <a:lnTo>
                  <a:pt x="6101" y="7210"/>
                </a:lnTo>
                <a:lnTo>
                  <a:pt x="6097" y="7177"/>
                </a:lnTo>
                <a:lnTo>
                  <a:pt x="6090" y="7140"/>
                </a:lnTo>
                <a:lnTo>
                  <a:pt x="6077" y="7106"/>
                </a:lnTo>
                <a:lnTo>
                  <a:pt x="6065" y="7070"/>
                </a:lnTo>
                <a:lnTo>
                  <a:pt x="6058" y="7032"/>
                </a:lnTo>
                <a:lnTo>
                  <a:pt x="6055" y="6993"/>
                </a:lnTo>
                <a:lnTo>
                  <a:pt x="6055" y="6956"/>
                </a:lnTo>
                <a:lnTo>
                  <a:pt x="6055" y="6917"/>
                </a:lnTo>
                <a:lnTo>
                  <a:pt x="6053" y="6873"/>
                </a:lnTo>
                <a:lnTo>
                  <a:pt x="6046" y="6830"/>
                </a:lnTo>
                <a:lnTo>
                  <a:pt x="6034" y="6796"/>
                </a:lnTo>
                <a:lnTo>
                  <a:pt x="6027" y="6782"/>
                </a:lnTo>
                <a:lnTo>
                  <a:pt x="6023" y="6770"/>
                </a:lnTo>
                <a:lnTo>
                  <a:pt x="6017" y="6757"/>
                </a:lnTo>
                <a:lnTo>
                  <a:pt x="6012" y="6741"/>
                </a:lnTo>
                <a:lnTo>
                  <a:pt x="6006" y="6721"/>
                </a:lnTo>
                <a:lnTo>
                  <a:pt x="5998" y="6695"/>
                </a:lnTo>
                <a:lnTo>
                  <a:pt x="5990" y="6665"/>
                </a:lnTo>
                <a:lnTo>
                  <a:pt x="5979" y="6624"/>
                </a:lnTo>
                <a:lnTo>
                  <a:pt x="5967" y="6583"/>
                </a:lnTo>
                <a:lnTo>
                  <a:pt x="5955" y="6546"/>
                </a:lnTo>
                <a:lnTo>
                  <a:pt x="5944" y="6514"/>
                </a:lnTo>
                <a:lnTo>
                  <a:pt x="5934" y="6486"/>
                </a:lnTo>
                <a:lnTo>
                  <a:pt x="5926" y="6460"/>
                </a:lnTo>
                <a:lnTo>
                  <a:pt x="5919" y="6436"/>
                </a:lnTo>
                <a:lnTo>
                  <a:pt x="5914" y="6414"/>
                </a:lnTo>
                <a:lnTo>
                  <a:pt x="5912" y="6392"/>
                </a:lnTo>
                <a:lnTo>
                  <a:pt x="5912" y="6356"/>
                </a:lnTo>
                <a:lnTo>
                  <a:pt x="5916" y="6334"/>
                </a:lnTo>
                <a:lnTo>
                  <a:pt x="5920" y="6317"/>
                </a:lnTo>
                <a:lnTo>
                  <a:pt x="5924" y="6297"/>
                </a:lnTo>
                <a:lnTo>
                  <a:pt x="5919" y="6279"/>
                </a:lnTo>
                <a:lnTo>
                  <a:pt x="5913" y="6259"/>
                </a:lnTo>
                <a:lnTo>
                  <a:pt x="5907" y="6238"/>
                </a:lnTo>
                <a:lnTo>
                  <a:pt x="5899" y="6215"/>
                </a:lnTo>
                <a:lnTo>
                  <a:pt x="5892" y="6193"/>
                </a:lnTo>
                <a:lnTo>
                  <a:pt x="5884" y="6171"/>
                </a:lnTo>
                <a:lnTo>
                  <a:pt x="5876" y="6150"/>
                </a:lnTo>
                <a:lnTo>
                  <a:pt x="5867" y="6131"/>
                </a:lnTo>
                <a:lnTo>
                  <a:pt x="5853" y="6097"/>
                </a:lnTo>
                <a:lnTo>
                  <a:pt x="5844" y="6068"/>
                </a:lnTo>
                <a:lnTo>
                  <a:pt x="5838" y="6036"/>
                </a:lnTo>
                <a:lnTo>
                  <a:pt x="5834" y="5995"/>
                </a:lnTo>
                <a:lnTo>
                  <a:pt x="5832" y="5968"/>
                </a:lnTo>
                <a:lnTo>
                  <a:pt x="5829" y="5937"/>
                </a:lnTo>
                <a:lnTo>
                  <a:pt x="5823" y="5903"/>
                </a:lnTo>
                <a:lnTo>
                  <a:pt x="5817" y="5868"/>
                </a:lnTo>
                <a:lnTo>
                  <a:pt x="5810" y="5833"/>
                </a:lnTo>
                <a:lnTo>
                  <a:pt x="5803" y="5798"/>
                </a:lnTo>
                <a:lnTo>
                  <a:pt x="5794" y="5765"/>
                </a:lnTo>
                <a:lnTo>
                  <a:pt x="5786" y="5736"/>
                </a:lnTo>
                <a:lnTo>
                  <a:pt x="5774" y="5682"/>
                </a:lnTo>
                <a:lnTo>
                  <a:pt x="5769" y="5631"/>
                </a:lnTo>
                <a:lnTo>
                  <a:pt x="5769" y="5583"/>
                </a:lnTo>
                <a:lnTo>
                  <a:pt x="5772" y="5539"/>
                </a:lnTo>
                <a:lnTo>
                  <a:pt x="5777" y="5498"/>
                </a:lnTo>
                <a:lnTo>
                  <a:pt x="5781" y="5463"/>
                </a:lnTo>
                <a:lnTo>
                  <a:pt x="5785" y="5435"/>
                </a:lnTo>
                <a:lnTo>
                  <a:pt x="5789" y="5414"/>
                </a:lnTo>
                <a:lnTo>
                  <a:pt x="5783" y="5399"/>
                </a:lnTo>
                <a:lnTo>
                  <a:pt x="5776" y="5383"/>
                </a:lnTo>
                <a:lnTo>
                  <a:pt x="5770" y="5366"/>
                </a:lnTo>
                <a:lnTo>
                  <a:pt x="5763" y="5349"/>
                </a:lnTo>
                <a:lnTo>
                  <a:pt x="5756" y="5330"/>
                </a:lnTo>
                <a:lnTo>
                  <a:pt x="5749" y="5312"/>
                </a:lnTo>
                <a:lnTo>
                  <a:pt x="5742" y="5292"/>
                </a:lnTo>
                <a:lnTo>
                  <a:pt x="5733" y="5273"/>
                </a:lnTo>
                <a:lnTo>
                  <a:pt x="5723" y="5226"/>
                </a:lnTo>
                <a:lnTo>
                  <a:pt x="5722" y="5172"/>
                </a:lnTo>
                <a:lnTo>
                  <a:pt x="5724" y="5118"/>
                </a:lnTo>
                <a:lnTo>
                  <a:pt x="5725" y="5072"/>
                </a:lnTo>
                <a:lnTo>
                  <a:pt x="5726" y="5020"/>
                </a:lnTo>
                <a:lnTo>
                  <a:pt x="5731" y="4954"/>
                </a:lnTo>
                <a:lnTo>
                  <a:pt x="5732" y="4893"/>
                </a:lnTo>
                <a:lnTo>
                  <a:pt x="5726" y="4851"/>
                </a:lnTo>
                <a:lnTo>
                  <a:pt x="5719" y="4835"/>
                </a:lnTo>
                <a:lnTo>
                  <a:pt x="5711" y="4814"/>
                </a:lnTo>
                <a:lnTo>
                  <a:pt x="5702" y="4789"/>
                </a:lnTo>
                <a:lnTo>
                  <a:pt x="5691" y="4761"/>
                </a:lnTo>
                <a:lnTo>
                  <a:pt x="5682" y="4732"/>
                </a:lnTo>
                <a:lnTo>
                  <a:pt x="5672" y="4705"/>
                </a:lnTo>
                <a:lnTo>
                  <a:pt x="5666" y="4681"/>
                </a:lnTo>
                <a:lnTo>
                  <a:pt x="5663" y="4660"/>
                </a:lnTo>
                <a:lnTo>
                  <a:pt x="5662" y="4615"/>
                </a:lnTo>
                <a:lnTo>
                  <a:pt x="5663" y="4560"/>
                </a:lnTo>
                <a:lnTo>
                  <a:pt x="5659" y="4506"/>
                </a:lnTo>
                <a:lnTo>
                  <a:pt x="5645" y="4466"/>
                </a:lnTo>
                <a:lnTo>
                  <a:pt x="5635" y="4452"/>
                </a:lnTo>
                <a:lnTo>
                  <a:pt x="5623" y="4437"/>
                </a:lnTo>
                <a:lnTo>
                  <a:pt x="5612" y="4420"/>
                </a:lnTo>
                <a:lnTo>
                  <a:pt x="5603" y="4402"/>
                </a:lnTo>
                <a:lnTo>
                  <a:pt x="5592" y="4382"/>
                </a:lnTo>
                <a:lnTo>
                  <a:pt x="5585" y="4360"/>
                </a:lnTo>
                <a:lnTo>
                  <a:pt x="5578" y="4337"/>
                </a:lnTo>
                <a:lnTo>
                  <a:pt x="5573" y="4311"/>
                </a:lnTo>
                <a:lnTo>
                  <a:pt x="5572" y="4253"/>
                </a:lnTo>
                <a:lnTo>
                  <a:pt x="5578" y="4197"/>
                </a:lnTo>
                <a:lnTo>
                  <a:pt x="5588" y="4149"/>
                </a:lnTo>
                <a:lnTo>
                  <a:pt x="5593" y="4118"/>
                </a:lnTo>
                <a:lnTo>
                  <a:pt x="5583" y="4098"/>
                </a:lnTo>
                <a:lnTo>
                  <a:pt x="5573" y="4073"/>
                </a:lnTo>
                <a:lnTo>
                  <a:pt x="5565" y="4049"/>
                </a:lnTo>
                <a:lnTo>
                  <a:pt x="5559" y="4024"/>
                </a:lnTo>
                <a:lnTo>
                  <a:pt x="5553" y="4002"/>
                </a:lnTo>
                <a:lnTo>
                  <a:pt x="5549" y="3984"/>
                </a:lnTo>
                <a:lnTo>
                  <a:pt x="5546" y="3973"/>
                </a:lnTo>
                <a:lnTo>
                  <a:pt x="5545" y="3968"/>
                </a:lnTo>
                <a:lnTo>
                  <a:pt x="5548" y="3955"/>
                </a:lnTo>
                <a:lnTo>
                  <a:pt x="5552" y="3922"/>
                </a:lnTo>
                <a:lnTo>
                  <a:pt x="5551" y="3878"/>
                </a:lnTo>
                <a:lnTo>
                  <a:pt x="5538" y="3832"/>
                </a:lnTo>
                <a:lnTo>
                  <a:pt x="5531" y="3812"/>
                </a:lnTo>
                <a:lnTo>
                  <a:pt x="5530" y="3796"/>
                </a:lnTo>
                <a:lnTo>
                  <a:pt x="5532" y="3784"/>
                </a:lnTo>
                <a:lnTo>
                  <a:pt x="5536" y="3773"/>
                </a:lnTo>
                <a:lnTo>
                  <a:pt x="5539" y="3763"/>
                </a:lnTo>
                <a:lnTo>
                  <a:pt x="5540" y="3751"/>
                </a:lnTo>
                <a:lnTo>
                  <a:pt x="5538" y="3736"/>
                </a:lnTo>
                <a:lnTo>
                  <a:pt x="5529" y="3718"/>
                </a:lnTo>
                <a:lnTo>
                  <a:pt x="5516" y="3697"/>
                </a:lnTo>
                <a:lnTo>
                  <a:pt x="5504" y="3675"/>
                </a:lnTo>
                <a:lnTo>
                  <a:pt x="5492" y="3653"/>
                </a:lnTo>
                <a:lnTo>
                  <a:pt x="5483" y="3632"/>
                </a:lnTo>
                <a:lnTo>
                  <a:pt x="5475" y="3611"/>
                </a:lnTo>
                <a:lnTo>
                  <a:pt x="5470" y="3592"/>
                </a:lnTo>
                <a:lnTo>
                  <a:pt x="5469" y="3573"/>
                </a:lnTo>
                <a:lnTo>
                  <a:pt x="5471" y="3556"/>
                </a:lnTo>
                <a:lnTo>
                  <a:pt x="5476" y="3540"/>
                </a:lnTo>
                <a:lnTo>
                  <a:pt x="5479" y="3525"/>
                </a:lnTo>
                <a:lnTo>
                  <a:pt x="5483" y="3511"/>
                </a:lnTo>
                <a:lnTo>
                  <a:pt x="5485" y="3496"/>
                </a:lnTo>
                <a:lnTo>
                  <a:pt x="5484" y="3483"/>
                </a:lnTo>
                <a:lnTo>
                  <a:pt x="5481" y="3469"/>
                </a:lnTo>
                <a:lnTo>
                  <a:pt x="5473" y="3457"/>
                </a:lnTo>
                <a:lnTo>
                  <a:pt x="5463" y="3445"/>
                </a:lnTo>
                <a:lnTo>
                  <a:pt x="5452" y="3432"/>
                </a:lnTo>
                <a:lnTo>
                  <a:pt x="5445" y="3416"/>
                </a:lnTo>
                <a:lnTo>
                  <a:pt x="5443" y="3399"/>
                </a:lnTo>
                <a:lnTo>
                  <a:pt x="5443" y="3382"/>
                </a:lnTo>
                <a:lnTo>
                  <a:pt x="5445" y="3364"/>
                </a:lnTo>
                <a:lnTo>
                  <a:pt x="5448" y="3344"/>
                </a:lnTo>
                <a:lnTo>
                  <a:pt x="5451" y="3327"/>
                </a:lnTo>
                <a:lnTo>
                  <a:pt x="5455" y="3310"/>
                </a:lnTo>
                <a:lnTo>
                  <a:pt x="5456" y="3290"/>
                </a:lnTo>
                <a:lnTo>
                  <a:pt x="5456" y="3262"/>
                </a:lnTo>
                <a:lnTo>
                  <a:pt x="5452" y="3229"/>
                </a:lnTo>
                <a:lnTo>
                  <a:pt x="5448" y="3191"/>
                </a:lnTo>
                <a:lnTo>
                  <a:pt x="5441" y="3152"/>
                </a:lnTo>
                <a:lnTo>
                  <a:pt x="5432" y="3112"/>
                </a:lnTo>
                <a:lnTo>
                  <a:pt x="5423" y="3074"/>
                </a:lnTo>
                <a:lnTo>
                  <a:pt x="5412" y="3040"/>
                </a:lnTo>
                <a:lnTo>
                  <a:pt x="5401" y="3007"/>
                </a:lnTo>
                <a:lnTo>
                  <a:pt x="5389" y="2974"/>
                </a:lnTo>
                <a:lnTo>
                  <a:pt x="5376" y="2938"/>
                </a:lnTo>
                <a:lnTo>
                  <a:pt x="5364" y="2903"/>
                </a:lnTo>
                <a:lnTo>
                  <a:pt x="5351" y="2867"/>
                </a:lnTo>
                <a:lnTo>
                  <a:pt x="5339" y="2832"/>
                </a:lnTo>
                <a:lnTo>
                  <a:pt x="5328" y="2799"/>
                </a:lnTo>
                <a:lnTo>
                  <a:pt x="5318" y="2766"/>
                </a:lnTo>
                <a:lnTo>
                  <a:pt x="5323" y="2718"/>
                </a:lnTo>
                <a:lnTo>
                  <a:pt x="5330" y="2649"/>
                </a:lnTo>
                <a:lnTo>
                  <a:pt x="5336" y="2579"/>
                </a:lnTo>
                <a:lnTo>
                  <a:pt x="5337" y="2528"/>
                </a:lnTo>
                <a:lnTo>
                  <a:pt x="5335" y="2508"/>
                </a:lnTo>
                <a:lnTo>
                  <a:pt x="5332" y="2485"/>
                </a:lnTo>
                <a:lnTo>
                  <a:pt x="5329" y="2459"/>
                </a:lnTo>
                <a:lnTo>
                  <a:pt x="5324" y="2434"/>
                </a:lnTo>
                <a:lnTo>
                  <a:pt x="5318" y="2408"/>
                </a:lnTo>
                <a:lnTo>
                  <a:pt x="5311" y="2382"/>
                </a:lnTo>
                <a:lnTo>
                  <a:pt x="5304" y="2358"/>
                </a:lnTo>
                <a:lnTo>
                  <a:pt x="5295" y="2337"/>
                </a:lnTo>
                <a:lnTo>
                  <a:pt x="5281" y="2299"/>
                </a:lnTo>
                <a:lnTo>
                  <a:pt x="5274" y="2258"/>
                </a:lnTo>
                <a:lnTo>
                  <a:pt x="5271" y="2218"/>
                </a:lnTo>
                <a:lnTo>
                  <a:pt x="5274" y="2173"/>
                </a:lnTo>
                <a:lnTo>
                  <a:pt x="5275" y="2100"/>
                </a:lnTo>
                <a:lnTo>
                  <a:pt x="5271" y="2000"/>
                </a:lnTo>
                <a:lnTo>
                  <a:pt x="5262" y="1899"/>
                </a:lnTo>
                <a:lnTo>
                  <a:pt x="5245" y="1829"/>
                </a:lnTo>
                <a:lnTo>
                  <a:pt x="5257" y="1780"/>
                </a:lnTo>
                <a:lnTo>
                  <a:pt x="5256" y="1778"/>
                </a:lnTo>
                <a:lnTo>
                  <a:pt x="5251" y="1769"/>
                </a:lnTo>
                <a:lnTo>
                  <a:pt x="5247" y="1757"/>
                </a:lnTo>
                <a:lnTo>
                  <a:pt x="5241" y="1744"/>
                </a:lnTo>
                <a:lnTo>
                  <a:pt x="5234" y="1728"/>
                </a:lnTo>
                <a:lnTo>
                  <a:pt x="5229" y="1712"/>
                </a:lnTo>
                <a:lnTo>
                  <a:pt x="5227" y="1697"/>
                </a:lnTo>
                <a:lnTo>
                  <a:pt x="5227" y="1685"/>
                </a:lnTo>
                <a:lnTo>
                  <a:pt x="5229" y="1674"/>
                </a:lnTo>
                <a:lnTo>
                  <a:pt x="5232" y="1664"/>
                </a:lnTo>
                <a:lnTo>
                  <a:pt x="5235" y="1653"/>
                </a:lnTo>
                <a:lnTo>
                  <a:pt x="5237" y="1641"/>
                </a:lnTo>
                <a:lnTo>
                  <a:pt x="5236" y="1627"/>
                </a:lnTo>
                <a:lnTo>
                  <a:pt x="5232" y="1611"/>
                </a:lnTo>
                <a:lnTo>
                  <a:pt x="5224" y="1592"/>
                </a:lnTo>
                <a:lnTo>
                  <a:pt x="5211" y="1568"/>
                </a:lnTo>
                <a:lnTo>
                  <a:pt x="5216" y="1510"/>
                </a:lnTo>
                <a:lnTo>
                  <a:pt x="5217" y="1434"/>
                </a:lnTo>
                <a:lnTo>
                  <a:pt x="5216" y="1359"/>
                </a:lnTo>
                <a:lnTo>
                  <a:pt x="5212" y="1304"/>
                </a:lnTo>
                <a:lnTo>
                  <a:pt x="5209" y="1283"/>
                </a:lnTo>
                <a:lnTo>
                  <a:pt x="5201" y="1261"/>
                </a:lnTo>
                <a:lnTo>
                  <a:pt x="5191" y="1239"/>
                </a:lnTo>
                <a:lnTo>
                  <a:pt x="5180" y="1218"/>
                </a:lnTo>
                <a:lnTo>
                  <a:pt x="5165" y="1197"/>
                </a:lnTo>
                <a:lnTo>
                  <a:pt x="5150" y="1178"/>
                </a:lnTo>
                <a:lnTo>
                  <a:pt x="5135" y="1160"/>
                </a:lnTo>
                <a:lnTo>
                  <a:pt x="5120" y="1147"/>
                </a:lnTo>
                <a:lnTo>
                  <a:pt x="5105" y="1130"/>
                </a:lnTo>
                <a:lnTo>
                  <a:pt x="5095" y="1107"/>
                </a:lnTo>
                <a:lnTo>
                  <a:pt x="5087" y="1078"/>
                </a:lnTo>
                <a:lnTo>
                  <a:pt x="5080" y="1046"/>
                </a:lnTo>
                <a:lnTo>
                  <a:pt x="5075" y="1016"/>
                </a:lnTo>
                <a:lnTo>
                  <a:pt x="5070" y="985"/>
                </a:lnTo>
                <a:lnTo>
                  <a:pt x="5067" y="961"/>
                </a:lnTo>
                <a:lnTo>
                  <a:pt x="5063" y="941"/>
                </a:lnTo>
                <a:lnTo>
                  <a:pt x="5058" y="926"/>
                </a:lnTo>
                <a:lnTo>
                  <a:pt x="5051" y="912"/>
                </a:lnTo>
                <a:lnTo>
                  <a:pt x="5044" y="896"/>
                </a:lnTo>
                <a:lnTo>
                  <a:pt x="5038" y="879"/>
                </a:lnTo>
                <a:lnTo>
                  <a:pt x="5033" y="861"/>
                </a:lnTo>
                <a:lnTo>
                  <a:pt x="5028" y="843"/>
                </a:lnTo>
                <a:lnTo>
                  <a:pt x="5027" y="823"/>
                </a:lnTo>
                <a:lnTo>
                  <a:pt x="5028" y="803"/>
                </a:lnTo>
                <a:lnTo>
                  <a:pt x="5036" y="757"/>
                </a:lnTo>
                <a:lnTo>
                  <a:pt x="5046" y="713"/>
                </a:lnTo>
                <a:lnTo>
                  <a:pt x="5053" y="673"/>
                </a:lnTo>
                <a:lnTo>
                  <a:pt x="5053" y="638"/>
                </a:lnTo>
                <a:lnTo>
                  <a:pt x="5048" y="620"/>
                </a:lnTo>
                <a:lnTo>
                  <a:pt x="5041" y="597"/>
                </a:lnTo>
                <a:lnTo>
                  <a:pt x="5031" y="569"/>
                </a:lnTo>
                <a:lnTo>
                  <a:pt x="5020" y="539"/>
                </a:lnTo>
                <a:lnTo>
                  <a:pt x="5008" y="510"/>
                </a:lnTo>
                <a:lnTo>
                  <a:pt x="4994" y="482"/>
                </a:lnTo>
                <a:lnTo>
                  <a:pt x="4981" y="457"/>
                </a:lnTo>
                <a:lnTo>
                  <a:pt x="4968" y="437"/>
                </a:lnTo>
                <a:lnTo>
                  <a:pt x="4971" y="404"/>
                </a:lnTo>
                <a:lnTo>
                  <a:pt x="4973" y="365"/>
                </a:lnTo>
                <a:lnTo>
                  <a:pt x="4968" y="325"/>
                </a:lnTo>
                <a:lnTo>
                  <a:pt x="4953" y="288"/>
                </a:lnTo>
                <a:lnTo>
                  <a:pt x="4954" y="254"/>
                </a:lnTo>
                <a:lnTo>
                  <a:pt x="4950" y="221"/>
                </a:lnTo>
                <a:lnTo>
                  <a:pt x="4941" y="186"/>
                </a:lnTo>
                <a:lnTo>
                  <a:pt x="4926" y="152"/>
                </a:lnTo>
                <a:lnTo>
                  <a:pt x="4917" y="136"/>
                </a:lnTo>
                <a:lnTo>
                  <a:pt x="4910" y="124"/>
                </a:lnTo>
                <a:lnTo>
                  <a:pt x="4906" y="113"/>
                </a:lnTo>
                <a:lnTo>
                  <a:pt x="4902" y="103"/>
                </a:lnTo>
                <a:lnTo>
                  <a:pt x="4899" y="93"/>
                </a:lnTo>
                <a:lnTo>
                  <a:pt x="4895" y="82"/>
                </a:lnTo>
                <a:lnTo>
                  <a:pt x="4892" y="70"/>
                </a:lnTo>
                <a:lnTo>
                  <a:pt x="4886" y="55"/>
                </a:lnTo>
                <a:lnTo>
                  <a:pt x="4879" y="39"/>
                </a:lnTo>
                <a:lnTo>
                  <a:pt x="4872" y="26"/>
                </a:lnTo>
                <a:lnTo>
                  <a:pt x="4862" y="15"/>
                </a:lnTo>
                <a:lnTo>
                  <a:pt x="4852" y="6"/>
                </a:lnTo>
                <a:lnTo>
                  <a:pt x="4839" y="1"/>
                </a:lnTo>
                <a:lnTo>
                  <a:pt x="4826" y="0"/>
                </a:lnTo>
                <a:lnTo>
                  <a:pt x="4810" y="1"/>
                </a:lnTo>
                <a:lnTo>
                  <a:pt x="4795" y="6"/>
                </a:lnTo>
                <a:lnTo>
                  <a:pt x="4777" y="12"/>
                </a:lnTo>
                <a:lnTo>
                  <a:pt x="4759" y="16"/>
                </a:lnTo>
                <a:lnTo>
                  <a:pt x="4738" y="17"/>
                </a:lnTo>
                <a:lnTo>
                  <a:pt x="4715" y="18"/>
                </a:lnTo>
                <a:lnTo>
                  <a:pt x="4694" y="18"/>
                </a:lnTo>
                <a:lnTo>
                  <a:pt x="4672" y="18"/>
                </a:lnTo>
                <a:lnTo>
                  <a:pt x="4652" y="18"/>
                </a:lnTo>
                <a:lnTo>
                  <a:pt x="4632" y="20"/>
                </a:lnTo>
                <a:lnTo>
                  <a:pt x="4622" y="20"/>
                </a:lnTo>
                <a:lnTo>
                  <a:pt x="4612" y="21"/>
                </a:lnTo>
                <a:lnTo>
                  <a:pt x="4600" y="22"/>
                </a:lnTo>
                <a:lnTo>
                  <a:pt x="4588" y="23"/>
                </a:lnTo>
                <a:lnTo>
                  <a:pt x="4575" y="26"/>
                </a:lnTo>
                <a:lnTo>
                  <a:pt x="4562" y="28"/>
                </a:lnTo>
                <a:lnTo>
                  <a:pt x="4549" y="31"/>
                </a:lnTo>
                <a:lnTo>
                  <a:pt x="4535" y="33"/>
                </a:lnTo>
                <a:lnTo>
                  <a:pt x="4522" y="37"/>
                </a:lnTo>
                <a:lnTo>
                  <a:pt x="4508" y="40"/>
                </a:lnTo>
                <a:lnTo>
                  <a:pt x="4494" y="44"/>
                </a:lnTo>
                <a:lnTo>
                  <a:pt x="4481" y="49"/>
                </a:lnTo>
                <a:lnTo>
                  <a:pt x="4467" y="55"/>
                </a:lnTo>
                <a:lnTo>
                  <a:pt x="4455" y="60"/>
                </a:lnTo>
                <a:lnTo>
                  <a:pt x="4442" y="66"/>
                </a:lnTo>
                <a:lnTo>
                  <a:pt x="4431" y="74"/>
                </a:lnTo>
                <a:lnTo>
                  <a:pt x="4409" y="86"/>
                </a:lnTo>
                <a:lnTo>
                  <a:pt x="4391" y="96"/>
                </a:lnTo>
                <a:lnTo>
                  <a:pt x="4374" y="103"/>
                </a:lnTo>
                <a:lnTo>
                  <a:pt x="4357" y="107"/>
                </a:lnTo>
                <a:lnTo>
                  <a:pt x="4340" y="110"/>
                </a:lnTo>
                <a:lnTo>
                  <a:pt x="4321" y="110"/>
                </a:lnTo>
                <a:lnTo>
                  <a:pt x="4300" y="110"/>
                </a:lnTo>
                <a:lnTo>
                  <a:pt x="4275" y="108"/>
                </a:lnTo>
                <a:lnTo>
                  <a:pt x="4261" y="107"/>
                </a:lnTo>
                <a:lnTo>
                  <a:pt x="4247" y="107"/>
                </a:lnTo>
                <a:lnTo>
                  <a:pt x="4232" y="105"/>
                </a:lnTo>
                <a:lnTo>
                  <a:pt x="4216" y="105"/>
                </a:lnTo>
                <a:lnTo>
                  <a:pt x="4199" y="105"/>
                </a:lnTo>
                <a:lnTo>
                  <a:pt x="4183" y="105"/>
                </a:lnTo>
                <a:lnTo>
                  <a:pt x="4165" y="105"/>
                </a:lnTo>
                <a:lnTo>
                  <a:pt x="4147" y="107"/>
                </a:lnTo>
                <a:lnTo>
                  <a:pt x="4130" y="108"/>
                </a:lnTo>
                <a:lnTo>
                  <a:pt x="4112" y="109"/>
                </a:lnTo>
                <a:lnTo>
                  <a:pt x="4096" y="112"/>
                </a:lnTo>
                <a:lnTo>
                  <a:pt x="4078" y="114"/>
                </a:lnTo>
                <a:lnTo>
                  <a:pt x="4062" y="116"/>
                </a:lnTo>
                <a:lnTo>
                  <a:pt x="4045" y="120"/>
                </a:lnTo>
                <a:lnTo>
                  <a:pt x="4029" y="124"/>
                </a:lnTo>
                <a:lnTo>
                  <a:pt x="4013" y="129"/>
                </a:lnTo>
                <a:lnTo>
                  <a:pt x="3998" y="134"/>
                </a:lnTo>
                <a:lnTo>
                  <a:pt x="3982" y="138"/>
                </a:lnTo>
                <a:lnTo>
                  <a:pt x="3964" y="143"/>
                </a:lnTo>
                <a:lnTo>
                  <a:pt x="3946" y="147"/>
                </a:lnTo>
                <a:lnTo>
                  <a:pt x="3927" y="152"/>
                </a:lnTo>
                <a:lnTo>
                  <a:pt x="3907" y="157"/>
                </a:lnTo>
                <a:lnTo>
                  <a:pt x="3889" y="162"/>
                </a:lnTo>
                <a:lnTo>
                  <a:pt x="3869" y="165"/>
                </a:lnTo>
                <a:lnTo>
                  <a:pt x="3849" y="169"/>
                </a:lnTo>
                <a:lnTo>
                  <a:pt x="3829" y="173"/>
                </a:lnTo>
                <a:lnTo>
                  <a:pt x="3809" y="176"/>
                </a:lnTo>
                <a:lnTo>
                  <a:pt x="3790" y="180"/>
                </a:lnTo>
                <a:lnTo>
                  <a:pt x="3771" y="183"/>
                </a:lnTo>
                <a:lnTo>
                  <a:pt x="3752" y="185"/>
                </a:lnTo>
                <a:lnTo>
                  <a:pt x="3735" y="186"/>
                </a:lnTo>
                <a:lnTo>
                  <a:pt x="3718" y="187"/>
                </a:lnTo>
                <a:lnTo>
                  <a:pt x="3702" y="189"/>
                </a:lnTo>
                <a:lnTo>
                  <a:pt x="3684" y="190"/>
                </a:lnTo>
                <a:lnTo>
                  <a:pt x="3665" y="192"/>
                </a:lnTo>
                <a:lnTo>
                  <a:pt x="3645" y="195"/>
                </a:lnTo>
                <a:lnTo>
                  <a:pt x="3627" y="199"/>
                </a:lnTo>
                <a:lnTo>
                  <a:pt x="3607" y="202"/>
                </a:lnTo>
                <a:lnTo>
                  <a:pt x="3587" y="206"/>
                </a:lnTo>
                <a:lnTo>
                  <a:pt x="3567" y="210"/>
                </a:lnTo>
                <a:lnTo>
                  <a:pt x="3548" y="214"/>
                </a:lnTo>
                <a:lnTo>
                  <a:pt x="3529" y="218"/>
                </a:lnTo>
                <a:lnTo>
                  <a:pt x="3511" y="222"/>
                </a:lnTo>
                <a:lnTo>
                  <a:pt x="3495" y="227"/>
                </a:lnTo>
                <a:lnTo>
                  <a:pt x="3480" y="230"/>
                </a:lnTo>
                <a:lnTo>
                  <a:pt x="3467" y="233"/>
                </a:lnTo>
                <a:lnTo>
                  <a:pt x="3454" y="236"/>
                </a:lnTo>
                <a:lnTo>
                  <a:pt x="3444" y="239"/>
                </a:lnTo>
                <a:lnTo>
                  <a:pt x="3435" y="241"/>
                </a:lnTo>
                <a:lnTo>
                  <a:pt x="3424" y="241"/>
                </a:lnTo>
                <a:lnTo>
                  <a:pt x="3413" y="243"/>
                </a:lnTo>
                <a:lnTo>
                  <a:pt x="3400" y="243"/>
                </a:lnTo>
                <a:lnTo>
                  <a:pt x="3385" y="241"/>
                </a:lnTo>
                <a:lnTo>
                  <a:pt x="3370" y="241"/>
                </a:lnTo>
                <a:lnTo>
                  <a:pt x="3355" y="241"/>
                </a:lnTo>
                <a:lnTo>
                  <a:pt x="3337" y="241"/>
                </a:lnTo>
                <a:lnTo>
                  <a:pt x="3320" y="241"/>
                </a:lnTo>
                <a:lnTo>
                  <a:pt x="3302" y="244"/>
                </a:lnTo>
                <a:lnTo>
                  <a:pt x="3282" y="246"/>
                </a:lnTo>
                <a:lnTo>
                  <a:pt x="3262" y="250"/>
                </a:lnTo>
                <a:lnTo>
                  <a:pt x="3242" y="256"/>
                </a:lnTo>
                <a:lnTo>
                  <a:pt x="3221" y="263"/>
                </a:lnTo>
                <a:lnTo>
                  <a:pt x="3200" y="272"/>
                </a:lnTo>
                <a:lnTo>
                  <a:pt x="3177" y="284"/>
                </a:lnTo>
                <a:lnTo>
                  <a:pt x="3156" y="295"/>
                </a:lnTo>
                <a:lnTo>
                  <a:pt x="3137" y="304"/>
                </a:lnTo>
                <a:lnTo>
                  <a:pt x="3121" y="311"/>
                </a:lnTo>
                <a:lnTo>
                  <a:pt x="3106" y="315"/>
                </a:lnTo>
                <a:lnTo>
                  <a:pt x="3093" y="319"/>
                </a:lnTo>
                <a:lnTo>
                  <a:pt x="3080" y="321"/>
                </a:lnTo>
                <a:lnTo>
                  <a:pt x="3068" y="321"/>
                </a:lnTo>
                <a:lnTo>
                  <a:pt x="3057" y="322"/>
                </a:lnTo>
                <a:lnTo>
                  <a:pt x="3047" y="322"/>
                </a:lnTo>
                <a:lnTo>
                  <a:pt x="3036" y="322"/>
                </a:lnTo>
                <a:lnTo>
                  <a:pt x="3025" y="322"/>
                </a:lnTo>
                <a:lnTo>
                  <a:pt x="3013" y="324"/>
                </a:lnTo>
                <a:lnTo>
                  <a:pt x="3000" y="326"/>
                </a:lnTo>
                <a:lnTo>
                  <a:pt x="2986" y="330"/>
                </a:lnTo>
                <a:lnTo>
                  <a:pt x="2969" y="335"/>
                </a:lnTo>
                <a:lnTo>
                  <a:pt x="2952" y="342"/>
                </a:lnTo>
                <a:lnTo>
                  <a:pt x="2933" y="349"/>
                </a:lnTo>
                <a:lnTo>
                  <a:pt x="2912" y="355"/>
                </a:lnTo>
                <a:lnTo>
                  <a:pt x="2892" y="360"/>
                </a:lnTo>
                <a:lnTo>
                  <a:pt x="2871" y="364"/>
                </a:lnTo>
                <a:lnTo>
                  <a:pt x="2849" y="366"/>
                </a:lnTo>
                <a:lnTo>
                  <a:pt x="2828" y="368"/>
                </a:lnTo>
                <a:lnTo>
                  <a:pt x="2808" y="369"/>
                </a:lnTo>
                <a:lnTo>
                  <a:pt x="2787" y="369"/>
                </a:lnTo>
                <a:lnTo>
                  <a:pt x="2767" y="368"/>
                </a:lnTo>
                <a:lnTo>
                  <a:pt x="2748" y="368"/>
                </a:lnTo>
                <a:lnTo>
                  <a:pt x="2729" y="366"/>
                </a:lnTo>
                <a:lnTo>
                  <a:pt x="2712" y="365"/>
                </a:lnTo>
                <a:lnTo>
                  <a:pt x="2697" y="364"/>
                </a:lnTo>
                <a:lnTo>
                  <a:pt x="2681" y="363"/>
                </a:lnTo>
                <a:lnTo>
                  <a:pt x="2668" y="361"/>
                </a:lnTo>
                <a:lnTo>
                  <a:pt x="2657" y="361"/>
                </a:lnTo>
                <a:lnTo>
                  <a:pt x="2652" y="364"/>
                </a:lnTo>
                <a:lnTo>
                  <a:pt x="2645" y="366"/>
                </a:lnTo>
                <a:lnTo>
                  <a:pt x="2635" y="369"/>
                </a:lnTo>
                <a:lnTo>
                  <a:pt x="2625" y="373"/>
                </a:lnTo>
                <a:lnTo>
                  <a:pt x="2613" y="376"/>
                </a:lnTo>
                <a:lnTo>
                  <a:pt x="2600" y="380"/>
                </a:lnTo>
                <a:lnTo>
                  <a:pt x="2585" y="384"/>
                </a:lnTo>
                <a:lnTo>
                  <a:pt x="2571" y="387"/>
                </a:lnTo>
                <a:lnTo>
                  <a:pt x="2555" y="391"/>
                </a:lnTo>
                <a:lnTo>
                  <a:pt x="2540" y="396"/>
                </a:lnTo>
                <a:lnTo>
                  <a:pt x="2525" y="399"/>
                </a:lnTo>
                <a:lnTo>
                  <a:pt x="2510" y="403"/>
                </a:lnTo>
                <a:lnTo>
                  <a:pt x="2497" y="407"/>
                </a:lnTo>
                <a:lnTo>
                  <a:pt x="2484" y="411"/>
                </a:lnTo>
                <a:lnTo>
                  <a:pt x="2472" y="414"/>
                </a:lnTo>
                <a:lnTo>
                  <a:pt x="2461" y="417"/>
                </a:lnTo>
                <a:lnTo>
                  <a:pt x="2451" y="417"/>
                </a:lnTo>
                <a:lnTo>
                  <a:pt x="2439" y="418"/>
                </a:lnTo>
                <a:lnTo>
                  <a:pt x="2424" y="418"/>
                </a:lnTo>
                <a:lnTo>
                  <a:pt x="2406" y="418"/>
                </a:lnTo>
                <a:lnTo>
                  <a:pt x="2386" y="420"/>
                </a:lnTo>
                <a:lnTo>
                  <a:pt x="2365" y="423"/>
                </a:lnTo>
                <a:lnTo>
                  <a:pt x="2342" y="429"/>
                </a:lnTo>
                <a:lnTo>
                  <a:pt x="2317" y="436"/>
                </a:lnTo>
                <a:lnTo>
                  <a:pt x="2304" y="441"/>
                </a:lnTo>
                <a:lnTo>
                  <a:pt x="2289" y="447"/>
                </a:lnTo>
                <a:lnTo>
                  <a:pt x="2274" y="452"/>
                </a:lnTo>
                <a:lnTo>
                  <a:pt x="2258" y="458"/>
                </a:lnTo>
                <a:lnTo>
                  <a:pt x="2242" y="464"/>
                </a:lnTo>
                <a:lnTo>
                  <a:pt x="2225" y="469"/>
                </a:lnTo>
                <a:lnTo>
                  <a:pt x="2209" y="475"/>
                </a:lnTo>
                <a:lnTo>
                  <a:pt x="2192" y="482"/>
                </a:lnTo>
                <a:lnTo>
                  <a:pt x="2177" y="486"/>
                </a:lnTo>
                <a:lnTo>
                  <a:pt x="2160" y="491"/>
                </a:lnTo>
                <a:lnTo>
                  <a:pt x="2146" y="495"/>
                </a:lnTo>
                <a:lnTo>
                  <a:pt x="2132" y="499"/>
                </a:lnTo>
                <a:lnTo>
                  <a:pt x="2119" y="501"/>
                </a:lnTo>
                <a:lnTo>
                  <a:pt x="2108" y="504"/>
                </a:lnTo>
                <a:lnTo>
                  <a:pt x="2097" y="505"/>
                </a:lnTo>
                <a:lnTo>
                  <a:pt x="2089" y="505"/>
                </a:lnTo>
                <a:lnTo>
                  <a:pt x="2073" y="504"/>
                </a:lnTo>
                <a:lnTo>
                  <a:pt x="2061" y="504"/>
                </a:lnTo>
                <a:lnTo>
                  <a:pt x="2046" y="502"/>
                </a:lnTo>
                <a:lnTo>
                  <a:pt x="2036" y="501"/>
                </a:lnTo>
                <a:lnTo>
                  <a:pt x="2026" y="501"/>
                </a:lnTo>
                <a:lnTo>
                  <a:pt x="2018" y="500"/>
                </a:lnTo>
                <a:lnTo>
                  <a:pt x="2014" y="500"/>
                </a:lnTo>
                <a:lnTo>
                  <a:pt x="2012" y="500"/>
                </a:lnTo>
                <a:lnTo>
                  <a:pt x="2004" y="502"/>
                </a:lnTo>
                <a:lnTo>
                  <a:pt x="1992" y="507"/>
                </a:lnTo>
                <a:lnTo>
                  <a:pt x="1977" y="512"/>
                </a:lnTo>
                <a:lnTo>
                  <a:pt x="1959" y="517"/>
                </a:lnTo>
                <a:lnTo>
                  <a:pt x="1939" y="523"/>
                </a:lnTo>
                <a:lnTo>
                  <a:pt x="1918" y="529"/>
                </a:lnTo>
                <a:lnTo>
                  <a:pt x="1897" y="537"/>
                </a:lnTo>
                <a:lnTo>
                  <a:pt x="1875" y="543"/>
                </a:lnTo>
                <a:lnTo>
                  <a:pt x="1854" y="550"/>
                </a:lnTo>
                <a:lnTo>
                  <a:pt x="1832" y="556"/>
                </a:lnTo>
                <a:lnTo>
                  <a:pt x="1814" y="561"/>
                </a:lnTo>
                <a:lnTo>
                  <a:pt x="1797" y="567"/>
                </a:lnTo>
                <a:lnTo>
                  <a:pt x="1783" y="571"/>
                </a:lnTo>
                <a:lnTo>
                  <a:pt x="1772" y="575"/>
                </a:lnTo>
                <a:lnTo>
                  <a:pt x="1765" y="576"/>
                </a:lnTo>
                <a:lnTo>
                  <a:pt x="1763" y="577"/>
                </a:lnTo>
                <a:lnTo>
                  <a:pt x="1751" y="578"/>
                </a:lnTo>
                <a:lnTo>
                  <a:pt x="1736" y="577"/>
                </a:lnTo>
                <a:lnTo>
                  <a:pt x="1720" y="576"/>
                </a:lnTo>
                <a:lnTo>
                  <a:pt x="1702" y="573"/>
                </a:lnTo>
                <a:lnTo>
                  <a:pt x="1684" y="572"/>
                </a:lnTo>
                <a:lnTo>
                  <a:pt x="1666" y="571"/>
                </a:lnTo>
                <a:lnTo>
                  <a:pt x="1649" y="570"/>
                </a:lnTo>
                <a:lnTo>
                  <a:pt x="1633" y="571"/>
                </a:lnTo>
                <a:lnTo>
                  <a:pt x="1616" y="572"/>
                </a:lnTo>
                <a:lnTo>
                  <a:pt x="1598" y="573"/>
                </a:lnTo>
                <a:lnTo>
                  <a:pt x="1580" y="575"/>
                </a:lnTo>
                <a:lnTo>
                  <a:pt x="1561" y="577"/>
                </a:lnTo>
                <a:lnTo>
                  <a:pt x="1542" y="580"/>
                </a:lnTo>
                <a:lnTo>
                  <a:pt x="1524" y="583"/>
                </a:lnTo>
                <a:lnTo>
                  <a:pt x="1509" y="588"/>
                </a:lnTo>
                <a:lnTo>
                  <a:pt x="1496" y="594"/>
                </a:lnTo>
                <a:lnTo>
                  <a:pt x="1484" y="600"/>
                </a:lnTo>
                <a:lnTo>
                  <a:pt x="1472" y="607"/>
                </a:lnTo>
                <a:lnTo>
                  <a:pt x="1457" y="611"/>
                </a:lnTo>
                <a:lnTo>
                  <a:pt x="1443" y="616"/>
                </a:lnTo>
                <a:lnTo>
                  <a:pt x="1428" y="620"/>
                </a:lnTo>
                <a:lnTo>
                  <a:pt x="1412" y="624"/>
                </a:lnTo>
                <a:lnTo>
                  <a:pt x="1395" y="625"/>
                </a:lnTo>
                <a:lnTo>
                  <a:pt x="1377" y="626"/>
                </a:lnTo>
                <a:lnTo>
                  <a:pt x="1359" y="626"/>
                </a:lnTo>
                <a:lnTo>
                  <a:pt x="1340" y="629"/>
                </a:lnTo>
                <a:lnTo>
                  <a:pt x="1321" y="631"/>
                </a:lnTo>
                <a:lnTo>
                  <a:pt x="1303" y="634"/>
                </a:lnTo>
                <a:lnTo>
                  <a:pt x="1287" y="637"/>
                </a:lnTo>
                <a:lnTo>
                  <a:pt x="1272" y="642"/>
                </a:lnTo>
                <a:lnTo>
                  <a:pt x="1259" y="646"/>
                </a:lnTo>
                <a:lnTo>
                  <a:pt x="1247" y="651"/>
                </a:lnTo>
                <a:lnTo>
                  <a:pt x="1235" y="654"/>
                </a:lnTo>
                <a:lnTo>
                  <a:pt x="1221" y="658"/>
                </a:lnTo>
                <a:lnTo>
                  <a:pt x="1205" y="660"/>
                </a:lnTo>
                <a:lnTo>
                  <a:pt x="1187" y="663"/>
                </a:lnTo>
                <a:lnTo>
                  <a:pt x="1168" y="667"/>
                </a:lnTo>
                <a:lnTo>
                  <a:pt x="1149" y="672"/>
                </a:lnTo>
                <a:lnTo>
                  <a:pt x="1131" y="676"/>
                </a:lnTo>
                <a:lnTo>
                  <a:pt x="1113" y="684"/>
                </a:lnTo>
                <a:lnTo>
                  <a:pt x="1012" y="678"/>
                </a:lnTo>
                <a:lnTo>
                  <a:pt x="1008" y="678"/>
                </a:lnTo>
                <a:lnTo>
                  <a:pt x="1000" y="678"/>
                </a:lnTo>
                <a:lnTo>
                  <a:pt x="987" y="678"/>
                </a:lnTo>
                <a:lnTo>
                  <a:pt x="973" y="679"/>
                </a:lnTo>
                <a:lnTo>
                  <a:pt x="958" y="680"/>
                </a:lnTo>
                <a:lnTo>
                  <a:pt x="942" y="683"/>
                </a:lnTo>
                <a:lnTo>
                  <a:pt x="930" y="685"/>
                </a:lnTo>
                <a:lnTo>
                  <a:pt x="921" y="689"/>
                </a:lnTo>
                <a:lnTo>
                  <a:pt x="913" y="694"/>
                </a:lnTo>
                <a:lnTo>
                  <a:pt x="900" y="700"/>
                </a:lnTo>
                <a:lnTo>
                  <a:pt x="883" y="708"/>
                </a:lnTo>
                <a:lnTo>
                  <a:pt x="864" y="717"/>
                </a:lnTo>
                <a:lnTo>
                  <a:pt x="843" y="727"/>
                </a:lnTo>
                <a:lnTo>
                  <a:pt x="820" y="736"/>
                </a:lnTo>
                <a:lnTo>
                  <a:pt x="797" y="745"/>
                </a:lnTo>
                <a:lnTo>
                  <a:pt x="774" y="754"/>
                </a:lnTo>
                <a:lnTo>
                  <a:pt x="763" y="757"/>
                </a:lnTo>
                <a:lnTo>
                  <a:pt x="750" y="760"/>
                </a:lnTo>
                <a:lnTo>
                  <a:pt x="734" y="762"/>
                </a:lnTo>
                <a:lnTo>
                  <a:pt x="719" y="765"/>
                </a:lnTo>
                <a:lnTo>
                  <a:pt x="703" y="767"/>
                </a:lnTo>
                <a:lnTo>
                  <a:pt x="685" y="770"/>
                </a:lnTo>
                <a:lnTo>
                  <a:pt x="666" y="772"/>
                </a:lnTo>
                <a:lnTo>
                  <a:pt x="647" y="773"/>
                </a:lnTo>
                <a:lnTo>
                  <a:pt x="627" y="774"/>
                </a:lnTo>
                <a:lnTo>
                  <a:pt x="606" y="776"/>
                </a:lnTo>
                <a:lnTo>
                  <a:pt x="585" y="777"/>
                </a:lnTo>
                <a:lnTo>
                  <a:pt x="564" y="778"/>
                </a:lnTo>
                <a:lnTo>
                  <a:pt x="543" y="779"/>
                </a:lnTo>
                <a:lnTo>
                  <a:pt x="520" y="781"/>
                </a:lnTo>
                <a:lnTo>
                  <a:pt x="498" y="781"/>
                </a:lnTo>
                <a:lnTo>
                  <a:pt x="476" y="782"/>
                </a:lnTo>
                <a:lnTo>
                  <a:pt x="457" y="783"/>
                </a:lnTo>
                <a:lnTo>
                  <a:pt x="443" y="787"/>
                </a:lnTo>
                <a:lnTo>
                  <a:pt x="431" y="790"/>
                </a:lnTo>
                <a:lnTo>
                  <a:pt x="422" y="794"/>
                </a:lnTo>
                <a:lnTo>
                  <a:pt x="413" y="800"/>
                </a:lnTo>
                <a:lnTo>
                  <a:pt x="404" y="805"/>
                </a:lnTo>
                <a:lnTo>
                  <a:pt x="393" y="810"/>
                </a:lnTo>
                <a:lnTo>
                  <a:pt x="381" y="815"/>
                </a:lnTo>
                <a:lnTo>
                  <a:pt x="365" y="821"/>
                </a:lnTo>
                <a:lnTo>
                  <a:pt x="349" y="827"/>
                </a:lnTo>
                <a:lnTo>
                  <a:pt x="331" y="834"/>
                </a:lnTo>
                <a:lnTo>
                  <a:pt x="313" y="843"/>
                </a:lnTo>
                <a:lnTo>
                  <a:pt x="294" y="850"/>
                </a:lnTo>
                <a:lnTo>
                  <a:pt x="274" y="858"/>
                </a:lnTo>
                <a:lnTo>
                  <a:pt x="251" y="865"/>
                </a:lnTo>
                <a:lnTo>
                  <a:pt x="228" y="8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4"/>
          <p:cNvSpPr>
            <a:spLocks/>
          </p:cNvSpPr>
          <p:nvPr/>
        </p:nvSpPr>
        <p:spPr bwMode="auto">
          <a:xfrm rot="660985">
            <a:off x="4264396" y="1682913"/>
            <a:ext cx="4728801" cy="4737926"/>
          </a:xfrm>
          <a:custGeom>
            <a:avLst/>
            <a:gdLst>
              <a:gd name="T0" fmla="*/ 5881846 w 6397"/>
              <a:gd name="T1" fmla="*/ 4599570 h 8943"/>
              <a:gd name="T2" fmla="*/ 5844731 w 6397"/>
              <a:gd name="T3" fmla="*/ 4467777 h 8943"/>
              <a:gd name="T4" fmla="*/ 5774212 w 6397"/>
              <a:gd name="T5" fmla="*/ 4209921 h 8943"/>
              <a:gd name="T6" fmla="*/ 5750087 w 6397"/>
              <a:gd name="T7" fmla="*/ 3834599 h 8943"/>
              <a:gd name="T8" fmla="*/ 5686991 w 6397"/>
              <a:gd name="T9" fmla="*/ 3502824 h 8943"/>
              <a:gd name="T10" fmla="*/ 5592347 w 6397"/>
              <a:gd name="T11" fmla="*/ 3287372 h 8943"/>
              <a:gd name="T12" fmla="*/ 5492135 w 6397"/>
              <a:gd name="T13" fmla="*/ 2934969 h 8943"/>
              <a:gd name="T14" fmla="*/ 5403987 w 6397"/>
              <a:gd name="T15" fmla="*/ 2550478 h 8943"/>
              <a:gd name="T16" fmla="*/ 5250886 w 6397"/>
              <a:gd name="T17" fmla="*/ 2044508 h 8943"/>
              <a:gd name="T18" fmla="*/ 5164593 w 6397"/>
              <a:gd name="T19" fmla="*/ 1630220 h 8943"/>
              <a:gd name="T20" fmla="*/ 5051391 w 6397"/>
              <a:gd name="T21" fmla="*/ 1299019 h 8943"/>
              <a:gd name="T22" fmla="*/ 4927055 w 6397"/>
              <a:gd name="T23" fmla="*/ 1021681 h 8943"/>
              <a:gd name="T24" fmla="*/ 4855608 w 6397"/>
              <a:gd name="T25" fmla="*/ 710535 h 8943"/>
              <a:gd name="T26" fmla="*/ 4803647 w 6397"/>
              <a:gd name="T27" fmla="*/ 438354 h 8943"/>
              <a:gd name="T28" fmla="*/ 4696013 w 6397"/>
              <a:gd name="T29" fmla="*/ 112883 h 8943"/>
              <a:gd name="T30" fmla="*/ 4495590 w 6397"/>
              <a:gd name="T31" fmla="*/ 6303 h 8943"/>
              <a:gd name="T32" fmla="*/ 4225576 w 6397"/>
              <a:gd name="T33" fmla="*/ 52144 h 8943"/>
              <a:gd name="T34" fmla="*/ 4014947 w 6397"/>
              <a:gd name="T35" fmla="*/ 59593 h 8943"/>
              <a:gd name="T36" fmla="*/ 3770913 w 6397"/>
              <a:gd name="T37" fmla="*/ 103142 h 8943"/>
              <a:gd name="T38" fmla="*/ 3509251 w 6397"/>
              <a:gd name="T39" fmla="*/ 146691 h 8943"/>
              <a:gd name="T40" fmla="*/ 3207689 w 6397"/>
              <a:gd name="T41" fmla="*/ 187375 h 8943"/>
              <a:gd name="T42" fmla="*/ 2950666 w 6397"/>
              <a:gd name="T43" fmla="*/ 203419 h 8943"/>
              <a:gd name="T44" fmla="*/ 2656527 w 6397"/>
              <a:gd name="T45" fmla="*/ 233789 h 8943"/>
              <a:gd name="T46" fmla="*/ 2372595 w 6397"/>
              <a:gd name="T47" fmla="*/ 290517 h 8943"/>
              <a:gd name="T48" fmla="*/ 2129490 w 6397"/>
              <a:gd name="T49" fmla="*/ 346099 h 8943"/>
              <a:gd name="T50" fmla="*/ 1887312 w 6397"/>
              <a:gd name="T51" fmla="*/ 367874 h 8943"/>
              <a:gd name="T52" fmla="*/ 1603381 w 6397"/>
              <a:gd name="T53" fmla="*/ 383918 h 8943"/>
              <a:gd name="T54" fmla="*/ 1397391 w 6397"/>
              <a:gd name="T55" fmla="*/ 402828 h 8943"/>
              <a:gd name="T56" fmla="*/ 1087478 w 6397"/>
              <a:gd name="T57" fmla="*/ 464140 h 8943"/>
              <a:gd name="T58" fmla="*/ 836950 w 6397"/>
              <a:gd name="T59" fmla="*/ 502532 h 8943"/>
              <a:gd name="T60" fmla="*/ 499201 w 6397"/>
              <a:gd name="T61" fmla="*/ 511700 h 8943"/>
              <a:gd name="T62" fmla="*/ 247745 w 6397"/>
              <a:gd name="T63" fmla="*/ 534620 h 8943"/>
              <a:gd name="T64" fmla="*/ 38043 w 6397"/>
              <a:gd name="T65" fmla="*/ 574158 h 8943"/>
              <a:gd name="T66" fmla="*/ 73303 w 6397"/>
              <a:gd name="T67" fmla="*/ 799925 h 8943"/>
              <a:gd name="T68" fmla="*/ 186504 w 6397"/>
              <a:gd name="T69" fmla="*/ 1150036 h 8943"/>
              <a:gd name="T70" fmla="*/ 293211 w 6397"/>
              <a:gd name="T71" fmla="*/ 1457170 h 8943"/>
              <a:gd name="T72" fmla="*/ 377648 w 6397"/>
              <a:gd name="T73" fmla="*/ 1884065 h 8943"/>
              <a:gd name="T74" fmla="*/ 456518 w 6397"/>
              <a:gd name="T75" fmla="*/ 2268556 h 8943"/>
              <a:gd name="T76" fmla="*/ 563225 w 6397"/>
              <a:gd name="T77" fmla="*/ 2650182 h 8943"/>
              <a:gd name="T78" fmla="*/ 607763 w 6397"/>
              <a:gd name="T79" fmla="*/ 2895432 h 8943"/>
              <a:gd name="T80" fmla="*/ 696840 w 6397"/>
              <a:gd name="T81" fmla="*/ 3097132 h 8943"/>
              <a:gd name="T82" fmla="*/ 805402 w 6397"/>
              <a:gd name="T83" fmla="*/ 3455264 h 8943"/>
              <a:gd name="T84" fmla="*/ 863858 w 6397"/>
              <a:gd name="T85" fmla="*/ 3991031 h 8943"/>
              <a:gd name="T86" fmla="*/ 905613 w 6397"/>
              <a:gd name="T87" fmla="*/ 4268942 h 8943"/>
              <a:gd name="T88" fmla="*/ 1062425 w 6397"/>
              <a:gd name="T89" fmla="*/ 4580087 h 8943"/>
              <a:gd name="T90" fmla="*/ 1134800 w 6397"/>
              <a:gd name="T91" fmla="*/ 4906132 h 8943"/>
              <a:gd name="T92" fmla="*/ 1275838 w 6397"/>
              <a:gd name="T93" fmla="*/ 5124450 h 8943"/>
              <a:gd name="T94" fmla="*/ 1582039 w 6397"/>
              <a:gd name="T95" fmla="*/ 5100957 h 8943"/>
              <a:gd name="T96" fmla="*/ 1897519 w 6397"/>
              <a:gd name="T97" fmla="*/ 5063138 h 8943"/>
              <a:gd name="T98" fmla="*/ 2238980 w 6397"/>
              <a:gd name="T99" fmla="*/ 5024746 h 8943"/>
              <a:gd name="T100" fmla="*/ 2587864 w 6397"/>
              <a:gd name="T101" fmla="*/ 4989219 h 8943"/>
              <a:gd name="T102" fmla="*/ 2906127 w 6397"/>
              <a:gd name="T103" fmla="*/ 4948535 h 8943"/>
              <a:gd name="T104" fmla="*/ 3203050 w 6397"/>
              <a:gd name="T105" fmla="*/ 4911289 h 8943"/>
              <a:gd name="T106" fmla="*/ 3482342 w 6397"/>
              <a:gd name="T107" fmla="*/ 4896391 h 8943"/>
              <a:gd name="T108" fmla="*/ 3786687 w 6397"/>
              <a:gd name="T109" fmla="*/ 4852842 h 8943"/>
              <a:gd name="T110" fmla="*/ 4011236 w 6397"/>
              <a:gd name="T111" fmla="*/ 4831641 h 8943"/>
              <a:gd name="T112" fmla="*/ 4326716 w 6397"/>
              <a:gd name="T113" fmla="*/ 4794395 h 8943"/>
              <a:gd name="T114" fmla="*/ 4642195 w 6397"/>
              <a:gd name="T115" fmla="*/ 4761160 h 8943"/>
              <a:gd name="T116" fmla="*/ 5010565 w 6397"/>
              <a:gd name="T117" fmla="*/ 4731937 h 8943"/>
              <a:gd name="T118" fmla="*/ 5328828 w 6397"/>
              <a:gd name="T119" fmla="*/ 4676353 h 8943"/>
              <a:gd name="T120" fmla="*/ 5650803 w 6397"/>
              <a:gd name="T121" fmla="*/ 4632804 h 89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7"/>
              <a:gd name="T184" fmla="*/ 0 h 8943"/>
              <a:gd name="T185" fmla="*/ 6397 w 6397"/>
              <a:gd name="T186" fmla="*/ 8943 h 89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7" h="8943">
                <a:moveTo>
                  <a:pt x="6160" y="8063"/>
                </a:moveTo>
                <a:lnTo>
                  <a:pt x="6170" y="8063"/>
                </a:lnTo>
                <a:lnTo>
                  <a:pt x="6181" y="8064"/>
                </a:lnTo>
                <a:lnTo>
                  <a:pt x="6194" y="8064"/>
                </a:lnTo>
                <a:lnTo>
                  <a:pt x="6207" y="8064"/>
                </a:lnTo>
                <a:lnTo>
                  <a:pt x="6218" y="8063"/>
                </a:lnTo>
                <a:lnTo>
                  <a:pt x="6230" y="8062"/>
                </a:lnTo>
                <a:lnTo>
                  <a:pt x="6241" y="8058"/>
                </a:lnTo>
                <a:lnTo>
                  <a:pt x="6249" y="8054"/>
                </a:lnTo>
                <a:lnTo>
                  <a:pt x="6256" y="8051"/>
                </a:lnTo>
                <a:lnTo>
                  <a:pt x="6263" y="8049"/>
                </a:lnTo>
                <a:lnTo>
                  <a:pt x="6271" y="8048"/>
                </a:lnTo>
                <a:lnTo>
                  <a:pt x="6278" y="8048"/>
                </a:lnTo>
                <a:lnTo>
                  <a:pt x="6286" y="8048"/>
                </a:lnTo>
                <a:lnTo>
                  <a:pt x="6294" y="8047"/>
                </a:lnTo>
                <a:lnTo>
                  <a:pt x="6301" y="8045"/>
                </a:lnTo>
                <a:lnTo>
                  <a:pt x="6306" y="8040"/>
                </a:lnTo>
                <a:lnTo>
                  <a:pt x="6315" y="8035"/>
                </a:lnTo>
                <a:lnTo>
                  <a:pt x="6325" y="8031"/>
                </a:lnTo>
                <a:lnTo>
                  <a:pt x="6339" y="8027"/>
                </a:lnTo>
                <a:lnTo>
                  <a:pt x="6354" y="8024"/>
                </a:lnTo>
                <a:lnTo>
                  <a:pt x="6366" y="8019"/>
                </a:lnTo>
                <a:lnTo>
                  <a:pt x="6379" y="8013"/>
                </a:lnTo>
                <a:lnTo>
                  <a:pt x="6390" y="8005"/>
                </a:lnTo>
                <a:lnTo>
                  <a:pt x="6397" y="7994"/>
                </a:lnTo>
                <a:lnTo>
                  <a:pt x="6391" y="7978"/>
                </a:lnTo>
                <a:lnTo>
                  <a:pt x="6384" y="7958"/>
                </a:lnTo>
                <a:lnTo>
                  <a:pt x="6376" y="7934"/>
                </a:lnTo>
                <a:lnTo>
                  <a:pt x="6368" y="7909"/>
                </a:lnTo>
                <a:lnTo>
                  <a:pt x="6359" y="7884"/>
                </a:lnTo>
                <a:lnTo>
                  <a:pt x="6354" y="7863"/>
                </a:lnTo>
                <a:lnTo>
                  <a:pt x="6349" y="7846"/>
                </a:lnTo>
                <a:lnTo>
                  <a:pt x="6348" y="7835"/>
                </a:lnTo>
                <a:lnTo>
                  <a:pt x="6345" y="7829"/>
                </a:lnTo>
                <a:lnTo>
                  <a:pt x="6341" y="7823"/>
                </a:lnTo>
                <a:lnTo>
                  <a:pt x="6334" y="7818"/>
                </a:lnTo>
                <a:lnTo>
                  <a:pt x="6325" y="7813"/>
                </a:lnTo>
                <a:lnTo>
                  <a:pt x="6316" y="7807"/>
                </a:lnTo>
                <a:lnTo>
                  <a:pt x="6308" y="7802"/>
                </a:lnTo>
                <a:lnTo>
                  <a:pt x="6299" y="7797"/>
                </a:lnTo>
                <a:lnTo>
                  <a:pt x="6295" y="7791"/>
                </a:lnTo>
                <a:lnTo>
                  <a:pt x="6290" y="7784"/>
                </a:lnTo>
                <a:lnTo>
                  <a:pt x="6284" y="7771"/>
                </a:lnTo>
                <a:lnTo>
                  <a:pt x="6278" y="7755"/>
                </a:lnTo>
                <a:lnTo>
                  <a:pt x="6272" y="7736"/>
                </a:lnTo>
                <a:lnTo>
                  <a:pt x="6268" y="7712"/>
                </a:lnTo>
                <a:lnTo>
                  <a:pt x="6264" y="7686"/>
                </a:lnTo>
                <a:lnTo>
                  <a:pt x="6265" y="7654"/>
                </a:lnTo>
                <a:lnTo>
                  <a:pt x="6270" y="7618"/>
                </a:lnTo>
                <a:lnTo>
                  <a:pt x="6276" y="7583"/>
                </a:lnTo>
                <a:lnTo>
                  <a:pt x="6279" y="7551"/>
                </a:lnTo>
                <a:lnTo>
                  <a:pt x="6281" y="7523"/>
                </a:lnTo>
                <a:lnTo>
                  <a:pt x="6279" y="7497"/>
                </a:lnTo>
                <a:lnTo>
                  <a:pt x="6276" y="7474"/>
                </a:lnTo>
                <a:lnTo>
                  <a:pt x="6270" y="7453"/>
                </a:lnTo>
                <a:lnTo>
                  <a:pt x="6262" y="7432"/>
                </a:lnTo>
                <a:lnTo>
                  <a:pt x="6252" y="7413"/>
                </a:lnTo>
                <a:lnTo>
                  <a:pt x="6242" y="7394"/>
                </a:lnTo>
                <a:lnTo>
                  <a:pt x="6231" y="7371"/>
                </a:lnTo>
                <a:lnTo>
                  <a:pt x="6223" y="7347"/>
                </a:lnTo>
                <a:lnTo>
                  <a:pt x="6217" y="7323"/>
                </a:lnTo>
                <a:lnTo>
                  <a:pt x="6211" y="7301"/>
                </a:lnTo>
                <a:lnTo>
                  <a:pt x="6209" y="7280"/>
                </a:lnTo>
                <a:lnTo>
                  <a:pt x="6208" y="7264"/>
                </a:lnTo>
                <a:lnTo>
                  <a:pt x="6209" y="7253"/>
                </a:lnTo>
                <a:lnTo>
                  <a:pt x="6209" y="7227"/>
                </a:lnTo>
                <a:lnTo>
                  <a:pt x="6202" y="7189"/>
                </a:lnTo>
                <a:lnTo>
                  <a:pt x="6196" y="7148"/>
                </a:lnTo>
                <a:lnTo>
                  <a:pt x="6199" y="7111"/>
                </a:lnTo>
                <a:lnTo>
                  <a:pt x="6208" y="7073"/>
                </a:lnTo>
                <a:lnTo>
                  <a:pt x="6214" y="7026"/>
                </a:lnTo>
                <a:lnTo>
                  <a:pt x="6218" y="6983"/>
                </a:lnTo>
                <a:lnTo>
                  <a:pt x="6222" y="6950"/>
                </a:lnTo>
                <a:lnTo>
                  <a:pt x="6222" y="6921"/>
                </a:lnTo>
                <a:lnTo>
                  <a:pt x="6219" y="6884"/>
                </a:lnTo>
                <a:lnTo>
                  <a:pt x="6215" y="6849"/>
                </a:lnTo>
                <a:lnTo>
                  <a:pt x="6214" y="6820"/>
                </a:lnTo>
                <a:lnTo>
                  <a:pt x="6211" y="6787"/>
                </a:lnTo>
                <a:lnTo>
                  <a:pt x="6205" y="6740"/>
                </a:lnTo>
                <a:lnTo>
                  <a:pt x="6197" y="6692"/>
                </a:lnTo>
                <a:lnTo>
                  <a:pt x="6190" y="6655"/>
                </a:lnTo>
                <a:lnTo>
                  <a:pt x="6187" y="6640"/>
                </a:lnTo>
                <a:lnTo>
                  <a:pt x="6183" y="6623"/>
                </a:lnTo>
                <a:lnTo>
                  <a:pt x="6177" y="6604"/>
                </a:lnTo>
                <a:lnTo>
                  <a:pt x="6171" y="6583"/>
                </a:lnTo>
                <a:lnTo>
                  <a:pt x="6165" y="6563"/>
                </a:lnTo>
                <a:lnTo>
                  <a:pt x="6160" y="6545"/>
                </a:lnTo>
                <a:lnTo>
                  <a:pt x="6154" y="6529"/>
                </a:lnTo>
                <a:lnTo>
                  <a:pt x="6149" y="6517"/>
                </a:lnTo>
                <a:lnTo>
                  <a:pt x="6142" y="6490"/>
                </a:lnTo>
                <a:lnTo>
                  <a:pt x="6137" y="6455"/>
                </a:lnTo>
                <a:lnTo>
                  <a:pt x="6136" y="6420"/>
                </a:lnTo>
                <a:lnTo>
                  <a:pt x="6136" y="6394"/>
                </a:lnTo>
                <a:lnTo>
                  <a:pt x="6135" y="6367"/>
                </a:lnTo>
                <a:lnTo>
                  <a:pt x="6129" y="6329"/>
                </a:lnTo>
                <a:lnTo>
                  <a:pt x="6124" y="6290"/>
                </a:lnTo>
                <a:lnTo>
                  <a:pt x="6122" y="6260"/>
                </a:lnTo>
                <a:lnTo>
                  <a:pt x="6124" y="6224"/>
                </a:lnTo>
                <a:lnTo>
                  <a:pt x="6128" y="6169"/>
                </a:lnTo>
                <a:lnTo>
                  <a:pt x="6129" y="6113"/>
                </a:lnTo>
                <a:lnTo>
                  <a:pt x="6123" y="6073"/>
                </a:lnTo>
                <a:lnTo>
                  <a:pt x="6118" y="6058"/>
                </a:lnTo>
                <a:lnTo>
                  <a:pt x="6114" y="6044"/>
                </a:lnTo>
                <a:lnTo>
                  <a:pt x="6109" y="6028"/>
                </a:lnTo>
                <a:lnTo>
                  <a:pt x="6105" y="6012"/>
                </a:lnTo>
                <a:lnTo>
                  <a:pt x="6102" y="5996"/>
                </a:lnTo>
                <a:lnTo>
                  <a:pt x="6097" y="5982"/>
                </a:lnTo>
                <a:lnTo>
                  <a:pt x="6093" y="5970"/>
                </a:lnTo>
                <a:lnTo>
                  <a:pt x="6088" y="5961"/>
                </a:lnTo>
                <a:lnTo>
                  <a:pt x="6083" y="5954"/>
                </a:lnTo>
                <a:lnTo>
                  <a:pt x="6077" y="5945"/>
                </a:lnTo>
                <a:lnTo>
                  <a:pt x="6070" y="5936"/>
                </a:lnTo>
                <a:lnTo>
                  <a:pt x="6064" y="5925"/>
                </a:lnTo>
                <a:lnTo>
                  <a:pt x="6058" y="5912"/>
                </a:lnTo>
                <a:lnTo>
                  <a:pt x="6054" y="5898"/>
                </a:lnTo>
                <a:lnTo>
                  <a:pt x="6049" y="5879"/>
                </a:lnTo>
                <a:lnTo>
                  <a:pt x="6045" y="5858"/>
                </a:lnTo>
                <a:lnTo>
                  <a:pt x="6040" y="5813"/>
                </a:lnTo>
                <a:lnTo>
                  <a:pt x="6033" y="5771"/>
                </a:lnTo>
                <a:lnTo>
                  <a:pt x="6027" y="5737"/>
                </a:lnTo>
                <a:lnTo>
                  <a:pt x="6023" y="5714"/>
                </a:lnTo>
                <a:lnTo>
                  <a:pt x="6021" y="5683"/>
                </a:lnTo>
                <a:lnTo>
                  <a:pt x="6015" y="5634"/>
                </a:lnTo>
                <a:lnTo>
                  <a:pt x="6007" y="5586"/>
                </a:lnTo>
                <a:lnTo>
                  <a:pt x="5997" y="5556"/>
                </a:lnTo>
                <a:lnTo>
                  <a:pt x="5988" y="5533"/>
                </a:lnTo>
                <a:lnTo>
                  <a:pt x="5981" y="5498"/>
                </a:lnTo>
                <a:lnTo>
                  <a:pt x="5976" y="5463"/>
                </a:lnTo>
                <a:lnTo>
                  <a:pt x="5975" y="5430"/>
                </a:lnTo>
                <a:lnTo>
                  <a:pt x="5971" y="5420"/>
                </a:lnTo>
                <a:lnTo>
                  <a:pt x="5964" y="5395"/>
                </a:lnTo>
                <a:lnTo>
                  <a:pt x="5956" y="5365"/>
                </a:lnTo>
                <a:lnTo>
                  <a:pt x="5950" y="5338"/>
                </a:lnTo>
                <a:lnTo>
                  <a:pt x="5946" y="5310"/>
                </a:lnTo>
                <a:lnTo>
                  <a:pt x="5941" y="5276"/>
                </a:lnTo>
                <a:lnTo>
                  <a:pt x="5936" y="5246"/>
                </a:lnTo>
                <a:lnTo>
                  <a:pt x="5934" y="5225"/>
                </a:lnTo>
                <a:lnTo>
                  <a:pt x="5931" y="5199"/>
                </a:lnTo>
                <a:lnTo>
                  <a:pt x="5924" y="5161"/>
                </a:lnTo>
                <a:lnTo>
                  <a:pt x="5919" y="5122"/>
                </a:lnTo>
                <a:lnTo>
                  <a:pt x="5917" y="5095"/>
                </a:lnTo>
                <a:lnTo>
                  <a:pt x="5909" y="5083"/>
                </a:lnTo>
                <a:lnTo>
                  <a:pt x="5901" y="5067"/>
                </a:lnTo>
                <a:lnTo>
                  <a:pt x="5894" y="5047"/>
                </a:lnTo>
                <a:lnTo>
                  <a:pt x="5888" y="5026"/>
                </a:lnTo>
                <a:lnTo>
                  <a:pt x="5882" y="5004"/>
                </a:lnTo>
                <a:lnTo>
                  <a:pt x="5879" y="4984"/>
                </a:lnTo>
                <a:lnTo>
                  <a:pt x="5876" y="4965"/>
                </a:lnTo>
                <a:lnTo>
                  <a:pt x="5876" y="4950"/>
                </a:lnTo>
                <a:lnTo>
                  <a:pt x="5877" y="4914"/>
                </a:lnTo>
                <a:lnTo>
                  <a:pt x="5879" y="4862"/>
                </a:lnTo>
                <a:lnTo>
                  <a:pt x="5881" y="4810"/>
                </a:lnTo>
                <a:lnTo>
                  <a:pt x="5886" y="4770"/>
                </a:lnTo>
                <a:lnTo>
                  <a:pt x="5888" y="4734"/>
                </a:lnTo>
                <a:lnTo>
                  <a:pt x="5884" y="4682"/>
                </a:lnTo>
                <a:lnTo>
                  <a:pt x="5875" y="4620"/>
                </a:lnTo>
                <a:lnTo>
                  <a:pt x="5857" y="4553"/>
                </a:lnTo>
                <a:lnTo>
                  <a:pt x="5847" y="4519"/>
                </a:lnTo>
                <a:lnTo>
                  <a:pt x="5835" y="4485"/>
                </a:lnTo>
                <a:lnTo>
                  <a:pt x="5824" y="4451"/>
                </a:lnTo>
                <a:lnTo>
                  <a:pt x="5813" y="4416"/>
                </a:lnTo>
                <a:lnTo>
                  <a:pt x="5802" y="4382"/>
                </a:lnTo>
                <a:lnTo>
                  <a:pt x="5790" y="4349"/>
                </a:lnTo>
                <a:lnTo>
                  <a:pt x="5780" y="4316"/>
                </a:lnTo>
                <a:lnTo>
                  <a:pt x="5769" y="4285"/>
                </a:lnTo>
                <a:lnTo>
                  <a:pt x="5754" y="4230"/>
                </a:lnTo>
                <a:lnTo>
                  <a:pt x="5746" y="4180"/>
                </a:lnTo>
                <a:lnTo>
                  <a:pt x="5741" y="4133"/>
                </a:lnTo>
                <a:lnTo>
                  <a:pt x="5740" y="4087"/>
                </a:lnTo>
                <a:lnTo>
                  <a:pt x="5736" y="4042"/>
                </a:lnTo>
                <a:lnTo>
                  <a:pt x="5729" y="4003"/>
                </a:lnTo>
                <a:lnTo>
                  <a:pt x="5720" y="3970"/>
                </a:lnTo>
                <a:lnTo>
                  <a:pt x="5710" y="3943"/>
                </a:lnTo>
                <a:lnTo>
                  <a:pt x="5701" y="3903"/>
                </a:lnTo>
                <a:lnTo>
                  <a:pt x="5692" y="3839"/>
                </a:lnTo>
                <a:lnTo>
                  <a:pt x="5685" y="3774"/>
                </a:lnTo>
                <a:lnTo>
                  <a:pt x="5680" y="3728"/>
                </a:lnTo>
                <a:lnTo>
                  <a:pt x="5676" y="3685"/>
                </a:lnTo>
                <a:lnTo>
                  <a:pt x="5669" y="3627"/>
                </a:lnTo>
                <a:lnTo>
                  <a:pt x="5659" y="3568"/>
                </a:lnTo>
                <a:lnTo>
                  <a:pt x="5648" y="3519"/>
                </a:lnTo>
                <a:lnTo>
                  <a:pt x="5642" y="3480"/>
                </a:lnTo>
                <a:lnTo>
                  <a:pt x="5642" y="3445"/>
                </a:lnTo>
                <a:lnTo>
                  <a:pt x="5646" y="3416"/>
                </a:lnTo>
                <a:lnTo>
                  <a:pt x="5649" y="3397"/>
                </a:lnTo>
                <a:lnTo>
                  <a:pt x="5634" y="3296"/>
                </a:lnTo>
                <a:lnTo>
                  <a:pt x="5635" y="3277"/>
                </a:lnTo>
                <a:lnTo>
                  <a:pt x="5634" y="3252"/>
                </a:lnTo>
                <a:lnTo>
                  <a:pt x="5629" y="3226"/>
                </a:lnTo>
                <a:lnTo>
                  <a:pt x="5623" y="3198"/>
                </a:lnTo>
                <a:lnTo>
                  <a:pt x="5616" y="3169"/>
                </a:lnTo>
                <a:lnTo>
                  <a:pt x="5609" y="3141"/>
                </a:lnTo>
                <a:lnTo>
                  <a:pt x="5603" y="3114"/>
                </a:lnTo>
                <a:lnTo>
                  <a:pt x="5599" y="3088"/>
                </a:lnTo>
                <a:lnTo>
                  <a:pt x="5594" y="3059"/>
                </a:lnTo>
                <a:lnTo>
                  <a:pt x="5589" y="3021"/>
                </a:lnTo>
                <a:lnTo>
                  <a:pt x="5583" y="2976"/>
                </a:lnTo>
                <a:lnTo>
                  <a:pt x="5578" y="2930"/>
                </a:lnTo>
                <a:lnTo>
                  <a:pt x="5572" y="2886"/>
                </a:lnTo>
                <a:lnTo>
                  <a:pt x="5566" y="2845"/>
                </a:lnTo>
                <a:lnTo>
                  <a:pt x="5560" y="2815"/>
                </a:lnTo>
                <a:lnTo>
                  <a:pt x="5555" y="2795"/>
                </a:lnTo>
                <a:lnTo>
                  <a:pt x="5548" y="2757"/>
                </a:lnTo>
                <a:lnTo>
                  <a:pt x="5543" y="2699"/>
                </a:lnTo>
                <a:lnTo>
                  <a:pt x="5541" y="2641"/>
                </a:lnTo>
                <a:lnTo>
                  <a:pt x="5541" y="2597"/>
                </a:lnTo>
                <a:lnTo>
                  <a:pt x="5540" y="2578"/>
                </a:lnTo>
                <a:lnTo>
                  <a:pt x="5535" y="2554"/>
                </a:lnTo>
                <a:lnTo>
                  <a:pt x="5528" y="2527"/>
                </a:lnTo>
                <a:lnTo>
                  <a:pt x="5519" y="2497"/>
                </a:lnTo>
                <a:lnTo>
                  <a:pt x="5509" y="2468"/>
                </a:lnTo>
                <a:lnTo>
                  <a:pt x="5501" y="2441"/>
                </a:lnTo>
                <a:lnTo>
                  <a:pt x="5493" y="2416"/>
                </a:lnTo>
                <a:lnTo>
                  <a:pt x="5486" y="2398"/>
                </a:lnTo>
                <a:lnTo>
                  <a:pt x="5480" y="2381"/>
                </a:lnTo>
                <a:lnTo>
                  <a:pt x="5472" y="2359"/>
                </a:lnTo>
                <a:lnTo>
                  <a:pt x="5465" y="2336"/>
                </a:lnTo>
                <a:lnTo>
                  <a:pt x="5456" y="2312"/>
                </a:lnTo>
                <a:lnTo>
                  <a:pt x="5449" y="2289"/>
                </a:lnTo>
                <a:lnTo>
                  <a:pt x="5444" y="2267"/>
                </a:lnTo>
                <a:lnTo>
                  <a:pt x="5440" y="2250"/>
                </a:lnTo>
                <a:lnTo>
                  <a:pt x="5438" y="2238"/>
                </a:lnTo>
                <a:lnTo>
                  <a:pt x="5433" y="2211"/>
                </a:lnTo>
                <a:lnTo>
                  <a:pt x="5425" y="2174"/>
                </a:lnTo>
                <a:lnTo>
                  <a:pt x="5415" y="2138"/>
                </a:lnTo>
                <a:lnTo>
                  <a:pt x="5405" y="2119"/>
                </a:lnTo>
                <a:lnTo>
                  <a:pt x="5399" y="2110"/>
                </a:lnTo>
                <a:lnTo>
                  <a:pt x="5393" y="2094"/>
                </a:lnTo>
                <a:lnTo>
                  <a:pt x="5386" y="2075"/>
                </a:lnTo>
                <a:lnTo>
                  <a:pt x="5379" y="2051"/>
                </a:lnTo>
                <a:lnTo>
                  <a:pt x="5371" y="2028"/>
                </a:lnTo>
                <a:lnTo>
                  <a:pt x="5361" y="2007"/>
                </a:lnTo>
                <a:lnTo>
                  <a:pt x="5352" y="1990"/>
                </a:lnTo>
                <a:lnTo>
                  <a:pt x="5342" y="1980"/>
                </a:lnTo>
                <a:lnTo>
                  <a:pt x="5338" y="1951"/>
                </a:lnTo>
                <a:lnTo>
                  <a:pt x="5330" y="1904"/>
                </a:lnTo>
                <a:lnTo>
                  <a:pt x="5321" y="1855"/>
                </a:lnTo>
                <a:lnTo>
                  <a:pt x="5317" y="1818"/>
                </a:lnTo>
                <a:lnTo>
                  <a:pt x="5314" y="1803"/>
                </a:lnTo>
                <a:lnTo>
                  <a:pt x="5310" y="1783"/>
                </a:lnTo>
                <a:lnTo>
                  <a:pt x="5305" y="1760"/>
                </a:lnTo>
                <a:lnTo>
                  <a:pt x="5299" y="1735"/>
                </a:lnTo>
                <a:lnTo>
                  <a:pt x="5293" y="1712"/>
                </a:lnTo>
                <a:lnTo>
                  <a:pt x="5287" y="1690"/>
                </a:lnTo>
                <a:lnTo>
                  <a:pt x="5282" y="1673"/>
                </a:lnTo>
                <a:lnTo>
                  <a:pt x="5278" y="1660"/>
                </a:lnTo>
                <a:lnTo>
                  <a:pt x="5274" y="1638"/>
                </a:lnTo>
                <a:lnTo>
                  <a:pt x="5273" y="1610"/>
                </a:lnTo>
                <a:lnTo>
                  <a:pt x="5273" y="1583"/>
                </a:lnTo>
                <a:lnTo>
                  <a:pt x="5268" y="1564"/>
                </a:lnTo>
                <a:lnTo>
                  <a:pt x="5260" y="1539"/>
                </a:lnTo>
                <a:lnTo>
                  <a:pt x="5251" y="1501"/>
                </a:lnTo>
                <a:lnTo>
                  <a:pt x="5243" y="1462"/>
                </a:lnTo>
                <a:lnTo>
                  <a:pt x="5239" y="1432"/>
                </a:lnTo>
                <a:lnTo>
                  <a:pt x="5240" y="1403"/>
                </a:lnTo>
                <a:lnTo>
                  <a:pt x="5245" y="1365"/>
                </a:lnTo>
                <a:lnTo>
                  <a:pt x="5250" y="1328"/>
                </a:lnTo>
                <a:lnTo>
                  <a:pt x="5253" y="1304"/>
                </a:lnTo>
                <a:lnTo>
                  <a:pt x="5243" y="1277"/>
                </a:lnTo>
                <a:lnTo>
                  <a:pt x="5233" y="1240"/>
                </a:lnTo>
                <a:lnTo>
                  <a:pt x="5225" y="1200"/>
                </a:lnTo>
                <a:lnTo>
                  <a:pt x="5220" y="1158"/>
                </a:lnTo>
                <a:lnTo>
                  <a:pt x="5218" y="1137"/>
                </a:lnTo>
                <a:lnTo>
                  <a:pt x="5212" y="1118"/>
                </a:lnTo>
                <a:lnTo>
                  <a:pt x="5205" y="1098"/>
                </a:lnTo>
                <a:lnTo>
                  <a:pt x="5197" y="1078"/>
                </a:lnTo>
                <a:lnTo>
                  <a:pt x="5190" y="1061"/>
                </a:lnTo>
                <a:lnTo>
                  <a:pt x="5183" y="1044"/>
                </a:lnTo>
                <a:lnTo>
                  <a:pt x="5179" y="1029"/>
                </a:lnTo>
                <a:lnTo>
                  <a:pt x="5178" y="1016"/>
                </a:lnTo>
                <a:lnTo>
                  <a:pt x="5178" y="994"/>
                </a:lnTo>
                <a:lnTo>
                  <a:pt x="5175" y="975"/>
                </a:lnTo>
                <a:lnTo>
                  <a:pt x="5173" y="962"/>
                </a:lnTo>
                <a:lnTo>
                  <a:pt x="5174" y="948"/>
                </a:lnTo>
                <a:lnTo>
                  <a:pt x="5177" y="921"/>
                </a:lnTo>
                <a:lnTo>
                  <a:pt x="5178" y="877"/>
                </a:lnTo>
                <a:lnTo>
                  <a:pt x="5178" y="832"/>
                </a:lnTo>
                <a:lnTo>
                  <a:pt x="5180" y="803"/>
                </a:lnTo>
                <a:lnTo>
                  <a:pt x="5179" y="788"/>
                </a:lnTo>
                <a:lnTo>
                  <a:pt x="5177" y="765"/>
                </a:lnTo>
                <a:lnTo>
                  <a:pt x="5171" y="735"/>
                </a:lnTo>
                <a:lnTo>
                  <a:pt x="5164" y="702"/>
                </a:lnTo>
                <a:lnTo>
                  <a:pt x="5156" y="668"/>
                </a:lnTo>
                <a:lnTo>
                  <a:pt x="5146" y="635"/>
                </a:lnTo>
                <a:lnTo>
                  <a:pt x="5138" y="607"/>
                </a:lnTo>
                <a:lnTo>
                  <a:pt x="5130" y="585"/>
                </a:lnTo>
                <a:lnTo>
                  <a:pt x="5118" y="549"/>
                </a:lnTo>
                <a:lnTo>
                  <a:pt x="5112" y="515"/>
                </a:lnTo>
                <a:lnTo>
                  <a:pt x="5111" y="486"/>
                </a:lnTo>
                <a:lnTo>
                  <a:pt x="5111" y="467"/>
                </a:lnTo>
                <a:lnTo>
                  <a:pt x="5108" y="448"/>
                </a:lnTo>
                <a:lnTo>
                  <a:pt x="5103" y="423"/>
                </a:lnTo>
                <a:lnTo>
                  <a:pt x="5097" y="391"/>
                </a:lnTo>
                <a:lnTo>
                  <a:pt x="5096" y="350"/>
                </a:lnTo>
                <a:lnTo>
                  <a:pt x="5094" y="327"/>
                </a:lnTo>
                <a:lnTo>
                  <a:pt x="5091" y="303"/>
                </a:lnTo>
                <a:lnTo>
                  <a:pt x="5085" y="277"/>
                </a:lnTo>
                <a:lnTo>
                  <a:pt x="5078" y="250"/>
                </a:lnTo>
                <a:lnTo>
                  <a:pt x="5070" y="223"/>
                </a:lnTo>
                <a:lnTo>
                  <a:pt x="5061" y="197"/>
                </a:lnTo>
                <a:lnTo>
                  <a:pt x="5056" y="174"/>
                </a:lnTo>
                <a:lnTo>
                  <a:pt x="5052" y="152"/>
                </a:lnTo>
                <a:lnTo>
                  <a:pt x="5050" y="131"/>
                </a:lnTo>
                <a:lnTo>
                  <a:pt x="5045" y="109"/>
                </a:lnTo>
                <a:lnTo>
                  <a:pt x="5039" y="87"/>
                </a:lnTo>
                <a:lnTo>
                  <a:pt x="5032" y="65"/>
                </a:lnTo>
                <a:lnTo>
                  <a:pt x="5024" y="45"/>
                </a:lnTo>
                <a:lnTo>
                  <a:pt x="5016" y="27"/>
                </a:lnTo>
                <a:lnTo>
                  <a:pt x="5009" y="11"/>
                </a:lnTo>
                <a:lnTo>
                  <a:pt x="5001" y="0"/>
                </a:lnTo>
                <a:lnTo>
                  <a:pt x="4979" y="2"/>
                </a:lnTo>
                <a:lnTo>
                  <a:pt x="4958" y="4"/>
                </a:lnTo>
                <a:lnTo>
                  <a:pt x="4939" y="6"/>
                </a:lnTo>
                <a:lnTo>
                  <a:pt x="4923" y="7"/>
                </a:lnTo>
                <a:lnTo>
                  <a:pt x="4907" y="10"/>
                </a:lnTo>
                <a:lnTo>
                  <a:pt x="4892" y="11"/>
                </a:lnTo>
                <a:lnTo>
                  <a:pt x="4879" y="11"/>
                </a:lnTo>
                <a:lnTo>
                  <a:pt x="4867" y="11"/>
                </a:lnTo>
                <a:lnTo>
                  <a:pt x="4856" y="11"/>
                </a:lnTo>
                <a:lnTo>
                  <a:pt x="4845" y="11"/>
                </a:lnTo>
                <a:lnTo>
                  <a:pt x="4835" y="11"/>
                </a:lnTo>
                <a:lnTo>
                  <a:pt x="4825" y="11"/>
                </a:lnTo>
                <a:lnTo>
                  <a:pt x="4815" y="11"/>
                </a:lnTo>
                <a:lnTo>
                  <a:pt x="4805" y="12"/>
                </a:lnTo>
                <a:lnTo>
                  <a:pt x="4796" y="13"/>
                </a:lnTo>
                <a:lnTo>
                  <a:pt x="4786" y="15"/>
                </a:lnTo>
                <a:lnTo>
                  <a:pt x="4773" y="17"/>
                </a:lnTo>
                <a:lnTo>
                  <a:pt x="4756" y="22"/>
                </a:lnTo>
                <a:lnTo>
                  <a:pt x="4735" y="28"/>
                </a:lnTo>
                <a:lnTo>
                  <a:pt x="4711" y="34"/>
                </a:lnTo>
                <a:lnTo>
                  <a:pt x="4688" y="42"/>
                </a:lnTo>
                <a:lnTo>
                  <a:pt x="4666" y="48"/>
                </a:lnTo>
                <a:lnTo>
                  <a:pt x="4649" y="54"/>
                </a:lnTo>
                <a:lnTo>
                  <a:pt x="4637" y="60"/>
                </a:lnTo>
                <a:lnTo>
                  <a:pt x="4626" y="66"/>
                </a:lnTo>
                <a:lnTo>
                  <a:pt x="4614" y="71"/>
                </a:lnTo>
                <a:lnTo>
                  <a:pt x="4599" y="77"/>
                </a:lnTo>
                <a:lnTo>
                  <a:pt x="4583" y="82"/>
                </a:lnTo>
                <a:lnTo>
                  <a:pt x="4568" y="87"/>
                </a:lnTo>
                <a:lnTo>
                  <a:pt x="4554" y="91"/>
                </a:lnTo>
                <a:lnTo>
                  <a:pt x="4542" y="94"/>
                </a:lnTo>
                <a:lnTo>
                  <a:pt x="4532" y="97"/>
                </a:lnTo>
                <a:lnTo>
                  <a:pt x="4524" y="99"/>
                </a:lnTo>
                <a:lnTo>
                  <a:pt x="4514" y="102"/>
                </a:lnTo>
                <a:lnTo>
                  <a:pt x="4501" y="105"/>
                </a:lnTo>
                <a:lnTo>
                  <a:pt x="4488" y="108"/>
                </a:lnTo>
                <a:lnTo>
                  <a:pt x="4474" y="110"/>
                </a:lnTo>
                <a:lnTo>
                  <a:pt x="4461" y="113"/>
                </a:lnTo>
                <a:lnTo>
                  <a:pt x="4448" y="113"/>
                </a:lnTo>
                <a:lnTo>
                  <a:pt x="4436" y="113"/>
                </a:lnTo>
                <a:lnTo>
                  <a:pt x="4424" y="112"/>
                </a:lnTo>
                <a:lnTo>
                  <a:pt x="4411" y="112"/>
                </a:lnTo>
                <a:lnTo>
                  <a:pt x="4397" y="110"/>
                </a:lnTo>
                <a:lnTo>
                  <a:pt x="4383" y="109"/>
                </a:lnTo>
                <a:lnTo>
                  <a:pt x="4370" y="109"/>
                </a:lnTo>
                <a:lnTo>
                  <a:pt x="4358" y="108"/>
                </a:lnTo>
                <a:lnTo>
                  <a:pt x="4348" y="107"/>
                </a:lnTo>
                <a:lnTo>
                  <a:pt x="4341" y="105"/>
                </a:lnTo>
                <a:lnTo>
                  <a:pt x="4335" y="104"/>
                </a:lnTo>
                <a:lnTo>
                  <a:pt x="4327" y="104"/>
                </a:lnTo>
                <a:lnTo>
                  <a:pt x="4317" y="104"/>
                </a:lnTo>
                <a:lnTo>
                  <a:pt x="4308" y="104"/>
                </a:lnTo>
                <a:lnTo>
                  <a:pt x="4297" y="105"/>
                </a:lnTo>
                <a:lnTo>
                  <a:pt x="4289" y="107"/>
                </a:lnTo>
                <a:lnTo>
                  <a:pt x="4281" y="108"/>
                </a:lnTo>
                <a:lnTo>
                  <a:pt x="4275" y="109"/>
                </a:lnTo>
                <a:lnTo>
                  <a:pt x="4267" y="113"/>
                </a:lnTo>
                <a:lnTo>
                  <a:pt x="4255" y="119"/>
                </a:lnTo>
                <a:lnTo>
                  <a:pt x="4238" y="126"/>
                </a:lnTo>
                <a:lnTo>
                  <a:pt x="4220" y="135"/>
                </a:lnTo>
                <a:lnTo>
                  <a:pt x="4201" y="143"/>
                </a:lnTo>
                <a:lnTo>
                  <a:pt x="4182" y="151"/>
                </a:lnTo>
                <a:lnTo>
                  <a:pt x="4166" y="157"/>
                </a:lnTo>
                <a:lnTo>
                  <a:pt x="4151" y="161"/>
                </a:lnTo>
                <a:lnTo>
                  <a:pt x="4139" y="163"/>
                </a:lnTo>
                <a:lnTo>
                  <a:pt x="4124" y="165"/>
                </a:lnTo>
                <a:lnTo>
                  <a:pt x="4109" y="169"/>
                </a:lnTo>
                <a:lnTo>
                  <a:pt x="4094" y="173"/>
                </a:lnTo>
                <a:lnTo>
                  <a:pt x="4079" y="176"/>
                </a:lnTo>
                <a:lnTo>
                  <a:pt x="4064" y="180"/>
                </a:lnTo>
                <a:lnTo>
                  <a:pt x="4053" y="184"/>
                </a:lnTo>
                <a:lnTo>
                  <a:pt x="4045" y="186"/>
                </a:lnTo>
                <a:lnTo>
                  <a:pt x="4035" y="189"/>
                </a:lnTo>
                <a:lnTo>
                  <a:pt x="4020" y="194"/>
                </a:lnTo>
                <a:lnTo>
                  <a:pt x="4002" y="199"/>
                </a:lnTo>
                <a:lnTo>
                  <a:pt x="3983" y="203"/>
                </a:lnTo>
                <a:lnTo>
                  <a:pt x="3962" y="208"/>
                </a:lnTo>
                <a:lnTo>
                  <a:pt x="3943" y="212"/>
                </a:lnTo>
                <a:lnTo>
                  <a:pt x="3927" y="216"/>
                </a:lnTo>
                <a:lnTo>
                  <a:pt x="3914" y="218"/>
                </a:lnTo>
                <a:lnTo>
                  <a:pt x="3907" y="219"/>
                </a:lnTo>
                <a:lnTo>
                  <a:pt x="3899" y="221"/>
                </a:lnTo>
                <a:lnTo>
                  <a:pt x="3888" y="224"/>
                </a:lnTo>
                <a:lnTo>
                  <a:pt x="3875" y="228"/>
                </a:lnTo>
                <a:lnTo>
                  <a:pt x="3861" y="232"/>
                </a:lnTo>
                <a:lnTo>
                  <a:pt x="3846" y="236"/>
                </a:lnTo>
                <a:lnTo>
                  <a:pt x="3831" y="240"/>
                </a:lnTo>
                <a:lnTo>
                  <a:pt x="3814" y="246"/>
                </a:lnTo>
                <a:lnTo>
                  <a:pt x="3799" y="251"/>
                </a:lnTo>
                <a:lnTo>
                  <a:pt x="3782" y="256"/>
                </a:lnTo>
                <a:lnTo>
                  <a:pt x="3767" y="261"/>
                </a:lnTo>
                <a:lnTo>
                  <a:pt x="3753" y="266"/>
                </a:lnTo>
                <a:lnTo>
                  <a:pt x="3740" y="270"/>
                </a:lnTo>
                <a:lnTo>
                  <a:pt x="3729" y="273"/>
                </a:lnTo>
                <a:lnTo>
                  <a:pt x="3720" y="276"/>
                </a:lnTo>
                <a:lnTo>
                  <a:pt x="3713" y="278"/>
                </a:lnTo>
                <a:lnTo>
                  <a:pt x="3699" y="282"/>
                </a:lnTo>
                <a:lnTo>
                  <a:pt x="3679" y="288"/>
                </a:lnTo>
                <a:lnTo>
                  <a:pt x="3655" y="295"/>
                </a:lnTo>
                <a:lnTo>
                  <a:pt x="3629" y="301"/>
                </a:lnTo>
                <a:lnTo>
                  <a:pt x="3602" y="309"/>
                </a:lnTo>
                <a:lnTo>
                  <a:pt x="3578" y="315"/>
                </a:lnTo>
                <a:lnTo>
                  <a:pt x="3554" y="320"/>
                </a:lnTo>
                <a:lnTo>
                  <a:pt x="3537" y="322"/>
                </a:lnTo>
                <a:lnTo>
                  <a:pt x="3527" y="322"/>
                </a:lnTo>
                <a:lnTo>
                  <a:pt x="3517" y="323"/>
                </a:lnTo>
                <a:lnTo>
                  <a:pt x="3503" y="325"/>
                </a:lnTo>
                <a:lnTo>
                  <a:pt x="3488" y="325"/>
                </a:lnTo>
                <a:lnTo>
                  <a:pt x="3473" y="326"/>
                </a:lnTo>
                <a:lnTo>
                  <a:pt x="3457" y="327"/>
                </a:lnTo>
                <a:lnTo>
                  <a:pt x="3439" y="328"/>
                </a:lnTo>
                <a:lnTo>
                  <a:pt x="3423" y="330"/>
                </a:lnTo>
                <a:lnTo>
                  <a:pt x="3405" y="332"/>
                </a:lnTo>
                <a:lnTo>
                  <a:pt x="3388" y="333"/>
                </a:lnTo>
                <a:lnTo>
                  <a:pt x="3373" y="335"/>
                </a:lnTo>
                <a:lnTo>
                  <a:pt x="3359" y="336"/>
                </a:lnTo>
                <a:lnTo>
                  <a:pt x="3347" y="337"/>
                </a:lnTo>
                <a:lnTo>
                  <a:pt x="3337" y="339"/>
                </a:lnTo>
                <a:lnTo>
                  <a:pt x="3329" y="341"/>
                </a:lnTo>
                <a:lnTo>
                  <a:pt x="3323" y="342"/>
                </a:lnTo>
                <a:lnTo>
                  <a:pt x="3313" y="343"/>
                </a:lnTo>
                <a:lnTo>
                  <a:pt x="3301" y="344"/>
                </a:lnTo>
                <a:lnTo>
                  <a:pt x="3289" y="344"/>
                </a:lnTo>
                <a:lnTo>
                  <a:pt x="3276" y="344"/>
                </a:lnTo>
                <a:lnTo>
                  <a:pt x="3260" y="346"/>
                </a:lnTo>
                <a:lnTo>
                  <a:pt x="3246" y="346"/>
                </a:lnTo>
                <a:lnTo>
                  <a:pt x="3232" y="347"/>
                </a:lnTo>
                <a:lnTo>
                  <a:pt x="3218" y="348"/>
                </a:lnTo>
                <a:lnTo>
                  <a:pt x="3202" y="352"/>
                </a:lnTo>
                <a:lnTo>
                  <a:pt x="3180" y="355"/>
                </a:lnTo>
                <a:lnTo>
                  <a:pt x="3155" y="360"/>
                </a:lnTo>
                <a:lnTo>
                  <a:pt x="3129" y="365"/>
                </a:lnTo>
                <a:lnTo>
                  <a:pt x="3102" y="370"/>
                </a:lnTo>
                <a:lnTo>
                  <a:pt x="3077" y="374"/>
                </a:lnTo>
                <a:lnTo>
                  <a:pt x="3056" y="377"/>
                </a:lnTo>
                <a:lnTo>
                  <a:pt x="3039" y="379"/>
                </a:lnTo>
                <a:lnTo>
                  <a:pt x="3032" y="380"/>
                </a:lnTo>
                <a:lnTo>
                  <a:pt x="3023" y="380"/>
                </a:lnTo>
                <a:lnTo>
                  <a:pt x="3011" y="381"/>
                </a:lnTo>
                <a:lnTo>
                  <a:pt x="2998" y="384"/>
                </a:lnTo>
                <a:lnTo>
                  <a:pt x="2985" y="385"/>
                </a:lnTo>
                <a:lnTo>
                  <a:pt x="2970" y="387"/>
                </a:lnTo>
                <a:lnTo>
                  <a:pt x="2956" y="390"/>
                </a:lnTo>
                <a:lnTo>
                  <a:pt x="2941" y="392"/>
                </a:lnTo>
                <a:lnTo>
                  <a:pt x="2925" y="395"/>
                </a:lnTo>
                <a:lnTo>
                  <a:pt x="2910" y="397"/>
                </a:lnTo>
                <a:lnTo>
                  <a:pt x="2897" y="399"/>
                </a:lnTo>
                <a:lnTo>
                  <a:pt x="2884" y="403"/>
                </a:lnTo>
                <a:lnTo>
                  <a:pt x="2872" y="406"/>
                </a:lnTo>
                <a:lnTo>
                  <a:pt x="2863" y="408"/>
                </a:lnTo>
                <a:lnTo>
                  <a:pt x="2855" y="410"/>
                </a:lnTo>
                <a:lnTo>
                  <a:pt x="2849" y="413"/>
                </a:lnTo>
                <a:lnTo>
                  <a:pt x="2836" y="419"/>
                </a:lnTo>
                <a:lnTo>
                  <a:pt x="2818" y="426"/>
                </a:lnTo>
                <a:lnTo>
                  <a:pt x="2796" y="435"/>
                </a:lnTo>
                <a:lnTo>
                  <a:pt x="2771" y="445"/>
                </a:lnTo>
                <a:lnTo>
                  <a:pt x="2747" y="455"/>
                </a:lnTo>
                <a:lnTo>
                  <a:pt x="2723" y="463"/>
                </a:lnTo>
                <a:lnTo>
                  <a:pt x="2703" y="472"/>
                </a:lnTo>
                <a:lnTo>
                  <a:pt x="2689" y="477"/>
                </a:lnTo>
                <a:lnTo>
                  <a:pt x="2677" y="480"/>
                </a:lnTo>
                <a:lnTo>
                  <a:pt x="2662" y="484"/>
                </a:lnTo>
                <a:lnTo>
                  <a:pt x="2647" y="486"/>
                </a:lnTo>
                <a:lnTo>
                  <a:pt x="2630" y="489"/>
                </a:lnTo>
                <a:lnTo>
                  <a:pt x="2614" y="491"/>
                </a:lnTo>
                <a:lnTo>
                  <a:pt x="2598" y="494"/>
                </a:lnTo>
                <a:lnTo>
                  <a:pt x="2584" y="498"/>
                </a:lnTo>
                <a:lnTo>
                  <a:pt x="2573" y="501"/>
                </a:lnTo>
                <a:lnTo>
                  <a:pt x="2567" y="504"/>
                </a:lnTo>
                <a:lnTo>
                  <a:pt x="2557" y="507"/>
                </a:lnTo>
                <a:lnTo>
                  <a:pt x="2547" y="512"/>
                </a:lnTo>
                <a:lnTo>
                  <a:pt x="2535" y="517"/>
                </a:lnTo>
                <a:lnTo>
                  <a:pt x="2522" y="522"/>
                </a:lnTo>
                <a:lnTo>
                  <a:pt x="2508" y="528"/>
                </a:lnTo>
                <a:lnTo>
                  <a:pt x="2493" y="533"/>
                </a:lnTo>
                <a:lnTo>
                  <a:pt x="2477" y="539"/>
                </a:lnTo>
                <a:lnTo>
                  <a:pt x="2462" y="547"/>
                </a:lnTo>
                <a:lnTo>
                  <a:pt x="2446" y="553"/>
                </a:lnTo>
                <a:lnTo>
                  <a:pt x="2430" y="559"/>
                </a:lnTo>
                <a:lnTo>
                  <a:pt x="2416" y="564"/>
                </a:lnTo>
                <a:lnTo>
                  <a:pt x="2402" y="570"/>
                </a:lnTo>
                <a:lnTo>
                  <a:pt x="2389" y="575"/>
                </a:lnTo>
                <a:lnTo>
                  <a:pt x="2377" y="578"/>
                </a:lnTo>
                <a:lnTo>
                  <a:pt x="2368" y="582"/>
                </a:lnTo>
                <a:lnTo>
                  <a:pt x="2359" y="586"/>
                </a:lnTo>
                <a:lnTo>
                  <a:pt x="2348" y="589"/>
                </a:lnTo>
                <a:lnTo>
                  <a:pt x="2335" y="593"/>
                </a:lnTo>
                <a:lnTo>
                  <a:pt x="2323" y="597"/>
                </a:lnTo>
                <a:lnTo>
                  <a:pt x="2309" y="600"/>
                </a:lnTo>
                <a:lnTo>
                  <a:pt x="2295" y="604"/>
                </a:lnTo>
                <a:lnTo>
                  <a:pt x="2281" y="608"/>
                </a:lnTo>
                <a:lnTo>
                  <a:pt x="2266" y="611"/>
                </a:lnTo>
                <a:lnTo>
                  <a:pt x="2252" y="615"/>
                </a:lnTo>
                <a:lnTo>
                  <a:pt x="2238" y="619"/>
                </a:lnTo>
                <a:lnTo>
                  <a:pt x="2225" y="622"/>
                </a:lnTo>
                <a:lnTo>
                  <a:pt x="2212" y="625"/>
                </a:lnTo>
                <a:lnTo>
                  <a:pt x="2199" y="627"/>
                </a:lnTo>
                <a:lnTo>
                  <a:pt x="2188" y="630"/>
                </a:lnTo>
                <a:lnTo>
                  <a:pt x="2179" y="631"/>
                </a:lnTo>
                <a:lnTo>
                  <a:pt x="2170" y="632"/>
                </a:lnTo>
                <a:lnTo>
                  <a:pt x="2162" y="634"/>
                </a:lnTo>
                <a:lnTo>
                  <a:pt x="2152" y="635"/>
                </a:lnTo>
                <a:lnTo>
                  <a:pt x="2140" y="635"/>
                </a:lnTo>
                <a:lnTo>
                  <a:pt x="2126" y="636"/>
                </a:lnTo>
                <a:lnTo>
                  <a:pt x="2112" y="637"/>
                </a:lnTo>
                <a:lnTo>
                  <a:pt x="2096" y="638"/>
                </a:lnTo>
                <a:lnTo>
                  <a:pt x="2081" y="640"/>
                </a:lnTo>
                <a:lnTo>
                  <a:pt x="2065" y="640"/>
                </a:lnTo>
                <a:lnTo>
                  <a:pt x="2049" y="641"/>
                </a:lnTo>
                <a:lnTo>
                  <a:pt x="2034" y="642"/>
                </a:lnTo>
                <a:lnTo>
                  <a:pt x="2020" y="642"/>
                </a:lnTo>
                <a:lnTo>
                  <a:pt x="2006" y="643"/>
                </a:lnTo>
                <a:lnTo>
                  <a:pt x="1994" y="643"/>
                </a:lnTo>
                <a:lnTo>
                  <a:pt x="1984" y="643"/>
                </a:lnTo>
                <a:lnTo>
                  <a:pt x="1975" y="643"/>
                </a:lnTo>
                <a:lnTo>
                  <a:pt x="1968" y="643"/>
                </a:lnTo>
                <a:lnTo>
                  <a:pt x="1955" y="643"/>
                </a:lnTo>
                <a:lnTo>
                  <a:pt x="1939" y="643"/>
                </a:lnTo>
                <a:lnTo>
                  <a:pt x="1920" y="642"/>
                </a:lnTo>
                <a:lnTo>
                  <a:pt x="1900" y="642"/>
                </a:lnTo>
                <a:lnTo>
                  <a:pt x="1880" y="641"/>
                </a:lnTo>
                <a:lnTo>
                  <a:pt x="1862" y="640"/>
                </a:lnTo>
                <a:lnTo>
                  <a:pt x="1847" y="637"/>
                </a:lnTo>
                <a:lnTo>
                  <a:pt x="1835" y="634"/>
                </a:lnTo>
                <a:lnTo>
                  <a:pt x="1820" y="641"/>
                </a:lnTo>
                <a:lnTo>
                  <a:pt x="1803" y="648"/>
                </a:lnTo>
                <a:lnTo>
                  <a:pt x="1783" y="656"/>
                </a:lnTo>
                <a:lnTo>
                  <a:pt x="1763" y="662"/>
                </a:lnTo>
                <a:lnTo>
                  <a:pt x="1744" y="667"/>
                </a:lnTo>
                <a:lnTo>
                  <a:pt x="1728" y="670"/>
                </a:lnTo>
                <a:lnTo>
                  <a:pt x="1718" y="673"/>
                </a:lnTo>
                <a:lnTo>
                  <a:pt x="1714" y="674"/>
                </a:lnTo>
                <a:lnTo>
                  <a:pt x="1711" y="674"/>
                </a:lnTo>
                <a:lnTo>
                  <a:pt x="1701" y="674"/>
                </a:lnTo>
                <a:lnTo>
                  <a:pt x="1686" y="674"/>
                </a:lnTo>
                <a:lnTo>
                  <a:pt x="1670" y="674"/>
                </a:lnTo>
                <a:lnTo>
                  <a:pt x="1650" y="675"/>
                </a:lnTo>
                <a:lnTo>
                  <a:pt x="1630" y="676"/>
                </a:lnTo>
                <a:lnTo>
                  <a:pt x="1612" y="678"/>
                </a:lnTo>
                <a:lnTo>
                  <a:pt x="1596" y="681"/>
                </a:lnTo>
                <a:lnTo>
                  <a:pt x="1583" y="685"/>
                </a:lnTo>
                <a:lnTo>
                  <a:pt x="1573" y="687"/>
                </a:lnTo>
                <a:lnTo>
                  <a:pt x="1565" y="690"/>
                </a:lnTo>
                <a:lnTo>
                  <a:pt x="1558" y="692"/>
                </a:lnTo>
                <a:lnTo>
                  <a:pt x="1551" y="695"/>
                </a:lnTo>
                <a:lnTo>
                  <a:pt x="1543" y="697"/>
                </a:lnTo>
                <a:lnTo>
                  <a:pt x="1534" y="700"/>
                </a:lnTo>
                <a:lnTo>
                  <a:pt x="1523" y="701"/>
                </a:lnTo>
                <a:lnTo>
                  <a:pt x="1516" y="702"/>
                </a:lnTo>
                <a:lnTo>
                  <a:pt x="1506" y="703"/>
                </a:lnTo>
                <a:lnTo>
                  <a:pt x="1494" y="705"/>
                </a:lnTo>
                <a:lnTo>
                  <a:pt x="1483" y="707"/>
                </a:lnTo>
                <a:lnTo>
                  <a:pt x="1469" y="709"/>
                </a:lnTo>
                <a:lnTo>
                  <a:pt x="1453" y="713"/>
                </a:lnTo>
                <a:lnTo>
                  <a:pt x="1437" y="717"/>
                </a:lnTo>
                <a:lnTo>
                  <a:pt x="1420" y="721"/>
                </a:lnTo>
                <a:lnTo>
                  <a:pt x="1403" y="725"/>
                </a:lnTo>
                <a:lnTo>
                  <a:pt x="1385" y="730"/>
                </a:lnTo>
                <a:lnTo>
                  <a:pt x="1366" y="736"/>
                </a:lnTo>
                <a:lnTo>
                  <a:pt x="1348" y="743"/>
                </a:lnTo>
                <a:lnTo>
                  <a:pt x="1329" y="749"/>
                </a:lnTo>
                <a:lnTo>
                  <a:pt x="1311" y="756"/>
                </a:lnTo>
                <a:lnTo>
                  <a:pt x="1293" y="763"/>
                </a:lnTo>
                <a:lnTo>
                  <a:pt x="1276" y="772"/>
                </a:lnTo>
                <a:lnTo>
                  <a:pt x="1259" y="779"/>
                </a:lnTo>
                <a:lnTo>
                  <a:pt x="1242" y="787"/>
                </a:lnTo>
                <a:lnTo>
                  <a:pt x="1224" y="794"/>
                </a:lnTo>
                <a:lnTo>
                  <a:pt x="1206" y="799"/>
                </a:lnTo>
                <a:lnTo>
                  <a:pt x="1190" y="805"/>
                </a:lnTo>
                <a:lnTo>
                  <a:pt x="1172" y="810"/>
                </a:lnTo>
                <a:lnTo>
                  <a:pt x="1156" y="814"/>
                </a:lnTo>
                <a:lnTo>
                  <a:pt x="1139" y="817"/>
                </a:lnTo>
                <a:lnTo>
                  <a:pt x="1124" y="821"/>
                </a:lnTo>
                <a:lnTo>
                  <a:pt x="1110" y="823"/>
                </a:lnTo>
                <a:lnTo>
                  <a:pt x="1097" y="826"/>
                </a:lnTo>
                <a:lnTo>
                  <a:pt x="1084" y="828"/>
                </a:lnTo>
                <a:lnTo>
                  <a:pt x="1074" y="830"/>
                </a:lnTo>
                <a:lnTo>
                  <a:pt x="1063" y="831"/>
                </a:lnTo>
                <a:lnTo>
                  <a:pt x="1055" y="832"/>
                </a:lnTo>
                <a:lnTo>
                  <a:pt x="1049" y="833"/>
                </a:lnTo>
                <a:lnTo>
                  <a:pt x="1036" y="836"/>
                </a:lnTo>
                <a:lnTo>
                  <a:pt x="1022" y="838"/>
                </a:lnTo>
                <a:lnTo>
                  <a:pt x="1007" y="841"/>
                </a:lnTo>
                <a:lnTo>
                  <a:pt x="991" y="844"/>
                </a:lnTo>
                <a:lnTo>
                  <a:pt x="976" y="849"/>
                </a:lnTo>
                <a:lnTo>
                  <a:pt x="961" y="854"/>
                </a:lnTo>
                <a:lnTo>
                  <a:pt x="948" y="860"/>
                </a:lnTo>
                <a:lnTo>
                  <a:pt x="937" y="868"/>
                </a:lnTo>
                <a:lnTo>
                  <a:pt x="923" y="874"/>
                </a:lnTo>
                <a:lnTo>
                  <a:pt x="902" y="877"/>
                </a:lnTo>
                <a:lnTo>
                  <a:pt x="877" y="879"/>
                </a:lnTo>
                <a:lnTo>
                  <a:pt x="849" y="877"/>
                </a:lnTo>
                <a:lnTo>
                  <a:pt x="821" y="875"/>
                </a:lnTo>
                <a:lnTo>
                  <a:pt x="794" y="872"/>
                </a:lnTo>
                <a:lnTo>
                  <a:pt x="773" y="871"/>
                </a:lnTo>
                <a:lnTo>
                  <a:pt x="757" y="869"/>
                </a:lnTo>
                <a:lnTo>
                  <a:pt x="744" y="869"/>
                </a:lnTo>
                <a:lnTo>
                  <a:pt x="727" y="870"/>
                </a:lnTo>
                <a:lnTo>
                  <a:pt x="707" y="871"/>
                </a:lnTo>
                <a:lnTo>
                  <a:pt x="686" y="875"/>
                </a:lnTo>
                <a:lnTo>
                  <a:pt x="663" y="877"/>
                </a:lnTo>
                <a:lnTo>
                  <a:pt x="641" y="880"/>
                </a:lnTo>
                <a:lnTo>
                  <a:pt x="621" y="882"/>
                </a:lnTo>
                <a:lnTo>
                  <a:pt x="605" y="882"/>
                </a:lnTo>
                <a:lnTo>
                  <a:pt x="596" y="882"/>
                </a:lnTo>
                <a:lnTo>
                  <a:pt x="587" y="883"/>
                </a:lnTo>
                <a:lnTo>
                  <a:pt x="576" y="885"/>
                </a:lnTo>
                <a:lnTo>
                  <a:pt x="563" y="887"/>
                </a:lnTo>
                <a:lnTo>
                  <a:pt x="552" y="891"/>
                </a:lnTo>
                <a:lnTo>
                  <a:pt x="538" y="893"/>
                </a:lnTo>
                <a:lnTo>
                  <a:pt x="525" y="897"/>
                </a:lnTo>
                <a:lnTo>
                  <a:pt x="510" y="901"/>
                </a:lnTo>
                <a:lnTo>
                  <a:pt x="495" y="904"/>
                </a:lnTo>
                <a:lnTo>
                  <a:pt x="481" y="907"/>
                </a:lnTo>
                <a:lnTo>
                  <a:pt x="467" y="910"/>
                </a:lnTo>
                <a:lnTo>
                  <a:pt x="454" y="913"/>
                </a:lnTo>
                <a:lnTo>
                  <a:pt x="441" y="915"/>
                </a:lnTo>
                <a:lnTo>
                  <a:pt x="429" y="917"/>
                </a:lnTo>
                <a:lnTo>
                  <a:pt x="418" y="918"/>
                </a:lnTo>
                <a:lnTo>
                  <a:pt x="408" y="918"/>
                </a:lnTo>
                <a:lnTo>
                  <a:pt x="398" y="918"/>
                </a:lnTo>
                <a:lnTo>
                  <a:pt x="387" y="917"/>
                </a:lnTo>
                <a:lnTo>
                  <a:pt x="374" y="918"/>
                </a:lnTo>
                <a:lnTo>
                  <a:pt x="361" y="918"/>
                </a:lnTo>
                <a:lnTo>
                  <a:pt x="346" y="919"/>
                </a:lnTo>
                <a:lnTo>
                  <a:pt x="331" y="920"/>
                </a:lnTo>
                <a:lnTo>
                  <a:pt x="315" y="923"/>
                </a:lnTo>
                <a:lnTo>
                  <a:pt x="300" y="925"/>
                </a:lnTo>
                <a:lnTo>
                  <a:pt x="284" y="929"/>
                </a:lnTo>
                <a:lnTo>
                  <a:pt x="267" y="933"/>
                </a:lnTo>
                <a:lnTo>
                  <a:pt x="252" y="937"/>
                </a:lnTo>
                <a:lnTo>
                  <a:pt x="237" y="944"/>
                </a:lnTo>
                <a:lnTo>
                  <a:pt x="221" y="950"/>
                </a:lnTo>
                <a:lnTo>
                  <a:pt x="207" y="956"/>
                </a:lnTo>
                <a:lnTo>
                  <a:pt x="193" y="964"/>
                </a:lnTo>
                <a:lnTo>
                  <a:pt x="181" y="973"/>
                </a:lnTo>
                <a:lnTo>
                  <a:pt x="151" y="972"/>
                </a:lnTo>
                <a:lnTo>
                  <a:pt x="130" y="984"/>
                </a:lnTo>
                <a:lnTo>
                  <a:pt x="113" y="983"/>
                </a:lnTo>
                <a:lnTo>
                  <a:pt x="112" y="984"/>
                </a:lnTo>
                <a:lnTo>
                  <a:pt x="108" y="986"/>
                </a:lnTo>
                <a:lnTo>
                  <a:pt x="103" y="990"/>
                </a:lnTo>
                <a:lnTo>
                  <a:pt x="97" y="994"/>
                </a:lnTo>
                <a:lnTo>
                  <a:pt x="88" y="997"/>
                </a:lnTo>
                <a:lnTo>
                  <a:pt x="81" y="1000"/>
                </a:lnTo>
                <a:lnTo>
                  <a:pt x="73" y="1001"/>
                </a:lnTo>
                <a:lnTo>
                  <a:pt x="66" y="1001"/>
                </a:lnTo>
                <a:lnTo>
                  <a:pt x="59" y="1000"/>
                </a:lnTo>
                <a:lnTo>
                  <a:pt x="51" y="1001"/>
                </a:lnTo>
                <a:lnTo>
                  <a:pt x="41" y="1002"/>
                </a:lnTo>
                <a:lnTo>
                  <a:pt x="33" y="1004"/>
                </a:lnTo>
                <a:lnTo>
                  <a:pt x="24" y="1005"/>
                </a:lnTo>
                <a:lnTo>
                  <a:pt x="16" y="1006"/>
                </a:lnTo>
                <a:lnTo>
                  <a:pt x="7" y="1006"/>
                </a:lnTo>
                <a:lnTo>
                  <a:pt x="0" y="1005"/>
                </a:lnTo>
                <a:lnTo>
                  <a:pt x="0" y="1042"/>
                </a:lnTo>
                <a:lnTo>
                  <a:pt x="0" y="1071"/>
                </a:lnTo>
                <a:lnTo>
                  <a:pt x="4" y="1097"/>
                </a:lnTo>
                <a:lnTo>
                  <a:pt x="16" y="1122"/>
                </a:lnTo>
                <a:lnTo>
                  <a:pt x="24" y="1135"/>
                </a:lnTo>
                <a:lnTo>
                  <a:pt x="32" y="1143"/>
                </a:lnTo>
                <a:lnTo>
                  <a:pt x="39" y="1153"/>
                </a:lnTo>
                <a:lnTo>
                  <a:pt x="45" y="1164"/>
                </a:lnTo>
                <a:lnTo>
                  <a:pt x="51" y="1178"/>
                </a:lnTo>
                <a:lnTo>
                  <a:pt x="57" y="1197"/>
                </a:lnTo>
                <a:lnTo>
                  <a:pt x="61" y="1223"/>
                </a:lnTo>
                <a:lnTo>
                  <a:pt x="66" y="1257"/>
                </a:lnTo>
                <a:lnTo>
                  <a:pt x="73" y="1323"/>
                </a:lnTo>
                <a:lnTo>
                  <a:pt x="77" y="1368"/>
                </a:lnTo>
                <a:lnTo>
                  <a:pt x="79" y="1396"/>
                </a:lnTo>
                <a:lnTo>
                  <a:pt x="84" y="1415"/>
                </a:lnTo>
                <a:lnTo>
                  <a:pt x="88" y="1440"/>
                </a:lnTo>
                <a:lnTo>
                  <a:pt x="93" y="1474"/>
                </a:lnTo>
                <a:lnTo>
                  <a:pt x="100" y="1512"/>
                </a:lnTo>
                <a:lnTo>
                  <a:pt x="113" y="1549"/>
                </a:lnTo>
                <a:lnTo>
                  <a:pt x="126" y="1586"/>
                </a:lnTo>
                <a:lnTo>
                  <a:pt x="133" y="1625"/>
                </a:lnTo>
                <a:lnTo>
                  <a:pt x="134" y="1667"/>
                </a:lnTo>
                <a:lnTo>
                  <a:pt x="134" y="1704"/>
                </a:lnTo>
                <a:lnTo>
                  <a:pt x="134" y="1745"/>
                </a:lnTo>
                <a:lnTo>
                  <a:pt x="137" y="1790"/>
                </a:lnTo>
                <a:lnTo>
                  <a:pt x="144" y="1836"/>
                </a:lnTo>
                <a:lnTo>
                  <a:pt x="155" y="1871"/>
                </a:lnTo>
                <a:lnTo>
                  <a:pt x="162" y="1885"/>
                </a:lnTo>
                <a:lnTo>
                  <a:pt x="168" y="1898"/>
                </a:lnTo>
                <a:lnTo>
                  <a:pt x="173" y="1913"/>
                </a:lnTo>
                <a:lnTo>
                  <a:pt x="179" y="1929"/>
                </a:lnTo>
                <a:lnTo>
                  <a:pt x="185" y="1950"/>
                </a:lnTo>
                <a:lnTo>
                  <a:pt x="193" y="1975"/>
                </a:lnTo>
                <a:lnTo>
                  <a:pt x="201" y="2007"/>
                </a:lnTo>
                <a:lnTo>
                  <a:pt x="213" y="2049"/>
                </a:lnTo>
                <a:lnTo>
                  <a:pt x="225" y="2092"/>
                </a:lnTo>
                <a:lnTo>
                  <a:pt x="237" y="2131"/>
                </a:lnTo>
                <a:lnTo>
                  <a:pt x="248" y="2164"/>
                </a:lnTo>
                <a:lnTo>
                  <a:pt x="258" y="2195"/>
                </a:lnTo>
                <a:lnTo>
                  <a:pt x="267" y="2222"/>
                </a:lnTo>
                <a:lnTo>
                  <a:pt x="274" y="2246"/>
                </a:lnTo>
                <a:lnTo>
                  <a:pt x="279" y="2269"/>
                </a:lnTo>
                <a:lnTo>
                  <a:pt x="281" y="2293"/>
                </a:lnTo>
                <a:lnTo>
                  <a:pt x="281" y="2328"/>
                </a:lnTo>
                <a:lnTo>
                  <a:pt x="277" y="2351"/>
                </a:lnTo>
                <a:lnTo>
                  <a:pt x="272" y="2370"/>
                </a:lnTo>
                <a:lnTo>
                  <a:pt x="268" y="2389"/>
                </a:lnTo>
                <a:lnTo>
                  <a:pt x="273" y="2408"/>
                </a:lnTo>
                <a:lnTo>
                  <a:pt x="279" y="2429"/>
                </a:lnTo>
                <a:lnTo>
                  <a:pt x="285" y="2451"/>
                </a:lnTo>
                <a:lnTo>
                  <a:pt x="293" y="2474"/>
                </a:lnTo>
                <a:lnTo>
                  <a:pt x="300" y="2497"/>
                </a:lnTo>
                <a:lnTo>
                  <a:pt x="308" y="2521"/>
                </a:lnTo>
                <a:lnTo>
                  <a:pt x="316" y="2543"/>
                </a:lnTo>
                <a:lnTo>
                  <a:pt x="325" y="2563"/>
                </a:lnTo>
                <a:lnTo>
                  <a:pt x="339" y="2598"/>
                </a:lnTo>
                <a:lnTo>
                  <a:pt x="349" y="2628"/>
                </a:lnTo>
                <a:lnTo>
                  <a:pt x="355" y="2660"/>
                </a:lnTo>
                <a:lnTo>
                  <a:pt x="359" y="2704"/>
                </a:lnTo>
                <a:lnTo>
                  <a:pt x="361" y="2733"/>
                </a:lnTo>
                <a:lnTo>
                  <a:pt x="365" y="2764"/>
                </a:lnTo>
                <a:lnTo>
                  <a:pt x="371" y="2800"/>
                </a:lnTo>
                <a:lnTo>
                  <a:pt x="376" y="2836"/>
                </a:lnTo>
                <a:lnTo>
                  <a:pt x="383" y="2872"/>
                </a:lnTo>
                <a:lnTo>
                  <a:pt x="391" y="2909"/>
                </a:lnTo>
                <a:lnTo>
                  <a:pt x="399" y="2943"/>
                </a:lnTo>
                <a:lnTo>
                  <a:pt x="407" y="2974"/>
                </a:lnTo>
                <a:lnTo>
                  <a:pt x="419" y="3030"/>
                </a:lnTo>
                <a:lnTo>
                  <a:pt x="425" y="3083"/>
                </a:lnTo>
                <a:lnTo>
                  <a:pt x="426" y="3133"/>
                </a:lnTo>
                <a:lnTo>
                  <a:pt x="421" y="3179"/>
                </a:lnTo>
                <a:lnTo>
                  <a:pt x="415" y="3220"/>
                </a:lnTo>
                <a:lnTo>
                  <a:pt x="411" y="3257"/>
                </a:lnTo>
                <a:lnTo>
                  <a:pt x="407" y="3288"/>
                </a:lnTo>
                <a:lnTo>
                  <a:pt x="403" y="3310"/>
                </a:lnTo>
                <a:lnTo>
                  <a:pt x="409" y="3324"/>
                </a:lnTo>
                <a:lnTo>
                  <a:pt x="416" y="3340"/>
                </a:lnTo>
                <a:lnTo>
                  <a:pt x="423" y="3359"/>
                </a:lnTo>
                <a:lnTo>
                  <a:pt x="431" y="3377"/>
                </a:lnTo>
                <a:lnTo>
                  <a:pt x="438" y="3395"/>
                </a:lnTo>
                <a:lnTo>
                  <a:pt x="445" y="3415"/>
                </a:lnTo>
                <a:lnTo>
                  <a:pt x="452" y="3436"/>
                </a:lnTo>
                <a:lnTo>
                  <a:pt x="460" y="3456"/>
                </a:lnTo>
                <a:lnTo>
                  <a:pt x="470" y="3503"/>
                </a:lnTo>
                <a:lnTo>
                  <a:pt x="472" y="3560"/>
                </a:lnTo>
                <a:lnTo>
                  <a:pt x="468" y="3617"/>
                </a:lnTo>
                <a:lnTo>
                  <a:pt x="467" y="3665"/>
                </a:lnTo>
                <a:lnTo>
                  <a:pt x="466" y="3719"/>
                </a:lnTo>
                <a:lnTo>
                  <a:pt x="461" y="3786"/>
                </a:lnTo>
                <a:lnTo>
                  <a:pt x="460" y="3851"/>
                </a:lnTo>
                <a:lnTo>
                  <a:pt x="466" y="3894"/>
                </a:lnTo>
                <a:lnTo>
                  <a:pt x="473" y="3910"/>
                </a:lnTo>
                <a:lnTo>
                  <a:pt x="481" y="3933"/>
                </a:lnTo>
                <a:lnTo>
                  <a:pt x="492" y="3959"/>
                </a:lnTo>
                <a:lnTo>
                  <a:pt x="502" y="3989"/>
                </a:lnTo>
                <a:lnTo>
                  <a:pt x="512" y="4018"/>
                </a:lnTo>
                <a:lnTo>
                  <a:pt x="520" y="4046"/>
                </a:lnTo>
                <a:lnTo>
                  <a:pt x="527" y="4072"/>
                </a:lnTo>
                <a:lnTo>
                  <a:pt x="530" y="4094"/>
                </a:lnTo>
                <a:lnTo>
                  <a:pt x="530" y="4141"/>
                </a:lnTo>
                <a:lnTo>
                  <a:pt x="529" y="4198"/>
                </a:lnTo>
                <a:lnTo>
                  <a:pt x="533" y="4253"/>
                </a:lnTo>
                <a:lnTo>
                  <a:pt x="547" y="4294"/>
                </a:lnTo>
                <a:lnTo>
                  <a:pt x="559" y="4308"/>
                </a:lnTo>
                <a:lnTo>
                  <a:pt x="569" y="4326"/>
                </a:lnTo>
                <a:lnTo>
                  <a:pt x="581" y="4343"/>
                </a:lnTo>
                <a:lnTo>
                  <a:pt x="592" y="4362"/>
                </a:lnTo>
                <a:lnTo>
                  <a:pt x="601" y="4383"/>
                </a:lnTo>
                <a:lnTo>
                  <a:pt x="609" y="4406"/>
                </a:lnTo>
                <a:lnTo>
                  <a:pt x="616" y="4431"/>
                </a:lnTo>
                <a:lnTo>
                  <a:pt x="621" y="4458"/>
                </a:lnTo>
                <a:lnTo>
                  <a:pt x="622" y="4517"/>
                </a:lnTo>
                <a:lnTo>
                  <a:pt x="616" y="4576"/>
                </a:lnTo>
                <a:lnTo>
                  <a:pt x="607" y="4625"/>
                </a:lnTo>
                <a:lnTo>
                  <a:pt x="600" y="4656"/>
                </a:lnTo>
                <a:lnTo>
                  <a:pt x="610" y="4678"/>
                </a:lnTo>
                <a:lnTo>
                  <a:pt x="620" y="4703"/>
                </a:lnTo>
                <a:lnTo>
                  <a:pt x="628" y="4729"/>
                </a:lnTo>
                <a:lnTo>
                  <a:pt x="635" y="4754"/>
                </a:lnTo>
                <a:lnTo>
                  <a:pt x="641" y="4778"/>
                </a:lnTo>
                <a:lnTo>
                  <a:pt x="644" y="4796"/>
                </a:lnTo>
                <a:lnTo>
                  <a:pt x="647" y="4808"/>
                </a:lnTo>
                <a:lnTo>
                  <a:pt x="648" y="4813"/>
                </a:lnTo>
                <a:lnTo>
                  <a:pt x="646" y="4827"/>
                </a:lnTo>
                <a:lnTo>
                  <a:pt x="641" y="4861"/>
                </a:lnTo>
                <a:lnTo>
                  <a:pt x="642" y="4906"/>
                </a:lnTo>
                <a:lnTo>
                  <a:pt x="655" y="4955"/>
                </a:lnTo>
                <a:lnTo>
                  <a:pt x="662" y="4976"/>
                </a:lnTo>
                <a:lnTo>
                  <a:pt x="663" y="4992"/>
                </a:lnTo>
                <a:lnTo>
                  <a:pt x="661" y="5004"/>
                </a:lnTo>
                <a:lnTo>
                  <a:pt x="657" y="5015"/>
                </a:lnTo>
                <a:lnTo>
                  <a:pt x="654" y="5026"/>
                </a:lnTo>
                <a:lnTo>
                  <a:pt x="652" y="5039"/>
                </a:lnTo>
                <a:lnTo>
                  <a:pt x="655" y="5053"/>
                </a:lnTo>
                <a:lnTo>
                  <a:pt x="664" y="5073"/>
                </a:lnTo>
                <a:lnTo>
                  <a:pt x="677" y="5095"/>
                </a:lnTo>
                <a:lnTo>
                  <a:pt x="690" y="5118"/>
                </a:lnTo>
                <a:lnTo>
                  <a:pt x="702" y="5140"/>
                </a:lnTo>
                <a:lnTo>
                  <a:pt x="712" y="5162"/>
                </a:lnTo>
                <a:lnTo>
                  <a:pt x="719" y="5185"/>
                </a:lnTo>
                <a:lnTo>
                  <a:pt x="724" y="5205"/>
                </a:lnTo>
                <a:lnTo>
                  <a:pt x="726" y="5225"/>
                </a:lnTo>
                <a:lnTo>
                  <a:pt x="723" y="5242"/>
                </a:lnTo>
                <a:lnTo>
                  <a:pt x="719" y="5258"/>
                </a:lnTo>
                <a:lnTo>
                  <a:pt x="715" y="5274"/>
                </a:lnTo>
                <a:lnTo>
                  <a:pt x="712" y="5289"/>
                </a:lnTo>
                <a:lnTo>
                  <a:pt x="709" y="5303"/>
                </a:lnTo>
                <a:lnTo>
                  <a:pt x="710" y="5318"/>
                </a:lnTo>
                <a:lnTo>
                  <a:pt x="713" y="5332"/>
                </a:lnTo>
                <a:lnTo>
                  <a:pt x="720" y="5345"/>
                </a:lnTo>
                <a:lnTo>
                  <a:pt x="731" y="5357"/>
                </a:lnTo>
                <a:lnTo>
                  <a:pt x="742" y="5371"/>
                </a:lnTo>
                <a:lnTo>
                  <a:pt x="749" y="5387"/>
                </a:lnTo>
                <a:lnTo>
                  <a:pt x="751" y="5405"/>
                </a:lnTo>
                <a:lnTo>
                  <a:pt x="751" y="5423"/>
                </a:lnTo>
                <a:lnTo>
                  <a:pt x="749" y="5443"/>
                </a:lnTo>
                <a:lnTo>
                  <a:pt x="746" y="5463"/>
                </a:lnTo>
                <a:lnTo>
                  <a:pt x="742" y="5481"/>
                </a:lnTo>
                <a:lnTo>
                  <a:pt x="739" y="5498"/>
                </a:lnTo>
                <a:lnTo>
                  <a:pt x="737" y="5519"/>
                </a:lnTo>
                <a:lnTo>
                  <a:pt x="737" y="5547"/>
                </a:lnTo>
                <a:lnTo>
                  <a:pt x="741" y="5583"/>
                </a:lnTo>
                <a:lnTo>
                  <a:pt x="746" y="5622"/>
                </a:lnTo>
                <a:lnTo>
                  <a:pt x="753" y="5662"/>
                </a:lnTo>
                <a:lnTo>
                  <a:pt x="761" y="5704"/>
                </a:lnTo>
                <a:lnTo>
                  <a:pt x="771" y="5743"/>
                </a:lnTo>
                <a:lnTo>
                  <a:pt x="782" y="5779"/>
                </a:lnTo>
                <a:lnTo>
                  <a:pt x="794" y="5813"/>
                </a:lnTo>
                <a:lnTo>
                  <a:pt x="807" y="5849"/>
                </a:lnTo>
                <a:lnTo>
                  <a:pt x="820" y="5884"/>
                </a:lnTo>
                <a:lnTo>
                  <a:pt x="831" y="5921"/>
                </a:lnTo>
                <a:lnTo>
                  <a:pt x="844" y="5959"/>
                </a:lnTo>
                <a:lnTo>
                  <a:pt x="856" y="5995"/>
                </a:lnTo>
                <a:lnTo>
                  <a:pt x="868" y="6030"/>
                </a:lnTo>
                <a:lnTo>
                  <a:pt x="877" y="6064"/>
                </a:lnTo>
                <a:lnTo>
                  <a:pt x="873" y="6115"/>
                </a:lnTo>
                <a:lnTo>
                  <a:pt x="866" y="6186"/>
                </a:lnTo>
                <a:lnTo>
                  <a:pt x="858" y="6258"/>
                </a:lnTo>
                <a:lnTo>
                  <a:pt x="857" y="6312"/>
                </a:lnTo>
                <a:lnTo>
                  <a:pt x="858" y="6333"/>
                </a:lnTo>
                <a:lnTo>
                  <a:pt x="861" y="6357"/>
                </a:lnTo>
                <a:lnTo>
                  <a:pt x="864" y="6383"/>
                </a:lnTo>
                <a:lnTo>
                  <a:pt x="870" y="6410"/>
                </a:lnTo>
                <a:lnTo>
                  <a:pt x="875" y="6437"/>
                </a:lnTo>
                <a:lnTo>
                  <a:pt x="882" y="6464"/>
                </a:lnTo>
                <a:lnTo>
                  <a:pt x="890" y="6488"/>
                </a:lnTo>
                <a:lnTo>
                  <a:pt x="900" y="6510"/>
                </a:lnTo>
                <a:lnTo>
                  <a:pt x="915" y="6551"/>
                </a:lnTo>
                <a:lnTo>
                  <a:pt x="922" y="6591"/>
                </a:lnTo>
                <a:lnTo>
                  <a:pt x="923" y="6634"/>
                </a:lnTo>
                <a:lnTo>
                  <a:pt x="921" y="6681"/>
                </a:lnTo>
                <a:lnTo>
                  <a:pt x="918" y="6755"/>
                </a:lnTo>
                <a:lnTo>
                  <a:pt x="922" y="6861"/>
                </a:lnTo>
                <a:lnTo>
                  <a:pt x="931" y="6965"/>
                </a:lnTo>
                <a:lnTo>
                  <a:pt x="948" y="7037"/>
                </a:lnTo>
                <a:lnTo>
                  <a:pt x="936" y="7089"/>
                </a:lnTo>
                <a:lnTo>
                  <a:pt x="937" y="7091"/>
                </a:lnTo>
                <a:lnTo>
                  <a:pt x="942" y="7100"/>
                </a:lnTo>
                <a:lnTo>
                  <a:pt x="948" y="7112"/>
                </a:lnTo>
                <a:lnTo>
                  <a:pt x="954" y="7128"/>
                </a:lnTo>
                <a:lnTo>
                  <a:pt x="960" y="7144"/>
                </a:lnTo>
                <a:lnTo>
                  <a:pt x="964" y="7161"/>
                </a:lnTo>
                <a:lnTo>
                  <a:pt x="967" y="7176"/>
                </a:lnTo>
                <a:lnTo>
                  <a:pt x="967" y="7189"/>
                </a:lnTo>
                <a:lnTo>
                  <a:pt x="964" y="7200"/>
                </a:lnTo>
                <a:lnTo>
                  <a:pt x="961" y="7210"/>
                </a:lnTo>
                <a:lnTo>
                  <a:pt x="958" y="7222"/>
                </a:lnTo>
                <a:lnTo>
                  <a:pt x="956" y="7235"/>
                </a:lnTo>
                <a:lnTo>
                  <a:pt x="957" y="7248"/>
                </a:lnTo>
                <a:lnTo>
                  <a:pt x="961" y="7265"/>
                </a:lnTo>
                <a:lnTo>
                  <a:pt x="969" y="7285"/>
                </a:lnTo>
                <a:lnTo>
                  <a:pt x="983" y="7309"/>
                </a:lnTo>
                <a:lnTo>
                  <a:pt x="978" y="7371"/>
                </a:lnTo>
                <a:lnTo>
                  <a:pt x="976" y="7450"/>
                </a:lnTo>
                <a:lnTo>
                  <a:pt x="977" y="7527"/>
                </a:lnTo>
                <a:lnTo>
                  <a:pt x="981" y="7585"/>
                </a:lnTo>
                <a:lnTo>
                  <a:pt x="984" y="7606"/>
                </a:lnTo>
                <a:lnTo>
                  <a:pt x="991" y="7629"/>
                </a:lnTo>
                <a:lnTo>
                  <a:pt x="1002" y="7651"/>
                </a:lnTo>
                <a:lnTo>
                  <a:pt x="1014" y="7674"/>
                </a:lnTo>
                <a:lnTo>
                  <a:pt x="1028" y="7695"/>
                </a:lnTo>
                <a:lnTo>
                  <a:pt x="1043" y="7716"/>
                </a:lnTo>
                <a:lnTo>
                  <a:pt x="1058" y="7733"/>
                </a:lnTo>
                <a:lnTo>
                  <a:pt x="1075" y="7748"/>
                </a:lnTo>
                <a:lnTo>
                  <a:pt x="1089" y="7765"/>
                </a:lnTo>
                <a:lnTo>
                  <a:pt x="1101" y="7790"/>
                </a:lnTo>
                <a:lnTo>
                  <a:pt x="1109" y="7820"/>
                </a:lnTo>
                <a:lnTo>
                  <a:pt x="1116" y="7852"/>
                </a:lnTo>
                <a:lnTo>
                  <a:pt x="1122" y="7885"/>
                </a:lnTo>
                <a:lnTo>
                  <a:pt x="1125" y="7916"/>
                </a:lnTo>
                <a:lnTo>
                  <a:pt x="1130" y="7943"/>
                </a:lnTo>
                <a:lnTo>
                  <a:pt x="1134" y="7962"/>
                </a:lnTo>
                <a:lnTo>
                  <a:pt x="1138" y="7977"/>
                </a:lnTo>
                <a:lnTo>
                  <a:pt x="1145" y="7993"/>
                </a:lnTo>
                <a:lnTo>
                  <a:pt x="1152" y="8010"/>
                </a:lnTo>
                <a:lnTo>
                  <a:pt x="1159" y="8027"/>
                </a:lnTo>
                <a:lnTo>
                  <a:pt x="1165" y="8045"/>
                </a:lnTo>
                <a:lnTo>
                  <a:pt x="1169" y="8064"/>
                </a:lnTo>
                <a:lnTo>
                  <a:pt x="1171" y="8085"/>
                </a:lnTo>
                <a:lnTo>
                  <a:pt x="1169" y="8107"/>
                </a:lnTo>
                <a:lnTo>
                  <a:pt x="1159" y="8154"/>
                </a:lnTo>
                <a:lnTo>
                  <a:pt x="1150" y="8199"/>
                </a:lnTo>
                <a:lnTo>
                  <a:pt x="1143" y="8242"/>
                </a:lnTo>
                <a:lnTo>
                  <a:pt x="1143" y="8277"/>
                </a:lnTo>
                <a:lnTo>
                  <a:pt x="1148" y="8297"/>
                </a:lnTo>
                <a:lnTo>
                  <a:pt x="1155" y="8321"/>
                </a:lnTo>
                <a:lnTo>
                  <a:pt x="1164" y="8350"/>
                </a:lnTo>
                <a:lnTo>
                  <a:pt x="1176" y="8380"/>
                </a:lnTo>
                <a:lnTo>
                  <a:pt x="1189" y="8411"/>
                </a:lnTo>
                <a:lnTo>
                  <a:pt x="1203" y="8440"/>
                </a:lnTo>
                <a:lnTo>
                  <a:pt x="1216" y="8466"/>
                </a:lnTo>
                <a:lnTo>
                  <a:pt x="1229" y="8487"/>
                </a:lnTo>
                <a:lnTo>
                  <a:pt x="1224" y="8520"/>
                </a:lnTo>
                <a:lnTo>
                  <a:pt x="1223" y="8562"/>
                </a:lnTo>
                <a:lnTo>
                  <a:pt x="1229" y="8605"/>
                </a:lnTo>
                <a:lnTo>
                  <a:pt x="1244" y="8643"/>
                </a:lnTo>
                <a:lnTo>
                  <a:pt x="1243" y="8677"/>
                </a:lnTo>
                <a:lnTo>
                  <a:pt x="1246" y="8712"/>
                </a:lnTo>
                <a:lnTo>
                  <a:pt x="1256" y="8747"/>
                </a:lnTo>
                <a:lnTo>
                  <a:pt x="1272" y="8783"/>
                </a:lnTo>
                <a:lnTo>
                  <a:pt x="1281" y="8799"/>
                </a:lnTo>
                <a:lnTo>
                  <a:pt x="1288" y="8813"/>
                </a:lnTo>
                <a:lnTo>
                  <a:pt x="1292" y="8825"/>
                </a:lnTo>
                <a:lnTo>
                  <a:pt x="1296" y="8835"/>
                </a:lnTo>
                <a:lnTo>
                  <a:pt x="1299" y="8845"/>
                </a:lnTo>
                <a:lnTo>
                  <a:pt x="1303" y="8856"/>
                </a:lnTo>
                <a:lnTo>
                  <a:pt x="1308" y="8869"/>
                </a:lnTo>
                <a:lnTo>
                  <a:pt x="1312" y="8885"/>
                </a:lnTo>
                <a:lnTo>
                  <a:pt x="1319" y="8901"/>
                </a:lnTo>
                <a:lnTo>
                  <a:pt x="1328" y="8916"/>
                </a:lnTo>
                <a:lnTo>
                  <a:pt x="1337" y="8927"/>
                </a:lnTo>
                <a:lnTo>
                  <a:pt x="1349" y="8935"/>
                </a:lnTo>
                <a:lnTo>
                  <a:pt x="1362" y="8940"/>
                </a:lnTo>
                <a:lnTo>
                  <a:pt x="1375" y="8943"/>
                </a:lnTo>
                <a:lnTo>
                  <a:pt x="1390" y="8940"/>
                </a:lnTo>
                <a:lnTo>
                  <a:pt x="1406" y="8935"/>
                </a:lnTo>
                <a:lnTo>
                  <a:pt x="1425" y="8929"/>
                </a:lnTo>
                <a:lnTo>
                  <a:pt x="1445" y="8927"/>
                </a:lnTo>
                <a:lnTo>
                  <a:pt x="1467" y="8924"/>
                </a:lnTo>
                <a:lnTo>
                  <a:pt x="1490" y="8923"/>
                </a:lnTo>
                <a:lnTo>
                  <a:pt x="1513" y="8924"/>
                </a:lnTo>
                <a:lnTo>
                  <a:pt x="1536" y="8924"/>
                </a:lnTo>
                <a:lnTo>
                  <a:pt x="1557" y="8924"/>
                </a:lnTo>
                <a:lnTo>
                  <a:pt x="1577" y="8923"/>
                </a:lnTo>
                <a:lnTo>
                  <a:pt x="1586" y="8922"/>
                </a:lnTo>
                <a:lnTo>
                  <a:pt x="1598" y="8922"/>
                </a:lnTo>
                <a:lnTo>
                  <a:pt x="1610" y="8919"/>
                </a:lnTo>
                <a:lnTo>
                  <a:pt x="1621" y="8918"/>
                </a:lnTo>
                <a:lnTo>
                  <a:pt x="1634" y="8917"/>
                </a:lnTo>
                <a:lnTo>
                  <a:pt x="1649" y="8915"/>
                </a:lnTo>
                <a:lnTo>
                  <a:pt x="1663" y="8912"/>
                </a:lnTo>
                <a:lnTo>
                  <a:pt x="1677" y="8908"/>
                </a:lnTo>
                <a:lnTo>
                  <a:pt x="1691" y="8906"/>
                </a:lnTo>
                <a:lnTo>
                  <a:pt x="1705" y="8902"/>
                </a:lnTo>
                <a:lnTo>
                  <a:pt x="1719" y="8897"/>
                </a:lnTo>
                <a:lnTo>
                  <a:pt x="1733" y="8893"/>
                </a:lnTo>
                <a:lnTo>
                  <a:pt x="1747" y="8888"/>
                </a:lnTo>
                <a:lnTo>
                  <a:pt x="1761" y="8881"/>
                </a:lnTo>
                <a:lnTo>
                  <a:pt x="1774" y="8875"/>
                </a:lnTo>
                <a:lnTo>
                  <a:pt x="1786" y="8868"/>
                </a:lnTo>
                <a:lnTo>
                  <a:pt x="1808" y="8855"/>
                </a:lnTo>
                <a:lnTo>
                  <a:pt x="1827" y="8845"/>
                </a:lnTo>
                <a:lnTo>
                  <a:pt x="1846" y="8837"/>
                </a:lnTo>
                <a:lnTo>
                  <a:pt x="1864" y="8834"/>
                </a:lnTo>
                <a:lnTo>
                  <a:pt x="1881" y="8831"/>
                </a:lnTo>
                <a:lnTo>
                  <a:pt x="1900" y="8830"/>
                </a:lnTo>
                <a:lnTo>
                  <a:pt x="1922" y="8830"/>
                </a:lnTo>
                <a:lnTo>
                  <a:pt x="1947" y="8832"/>
                </a:lnTo>
                <a:lnTo>
                  <a:pt x="1961" y="8834"/>
                </a:lnTo>
                <a:lnTo>
                  <a:pt x="1977" y="8835"/>
                </a:lnTo>
                <a:lnTo>
                  <a:pt x="1993" y="8835"/>
                </a:lnTo>
                <a:lnTo>
                  <a:pt x="2009" y="8836"/>
                </a:lnTo>
                <a:lnTo>
                  <a:pt x="2027" y="8836"/>
                </a:lnTo>
                <a:lnTo>
                  <a:pt x="2045" y="8836"/>
                </a:lnTo>
                <a:lnTo>
                  <a:pt x="2062" y="8836"/>
                </a:lnTo>
                <a:lnTo>
                  <a:pt x="2080" y="8835"/>
                </a:lnTo>
                <a:lnTo>
                  <a:pt x="2099" y="8834"/>
                </a:lnTo>
                <a:lnTo>
                  <a:pt x="2116" y="8832"/>
                </a:lnTo>
                <a:lnTo>
                  <a:pt x="2135" y="8831"/>
                </a:lnTo>
                <a:lnTo>
                  <a:pt x="2153" y="8829"/>
                </a:lnTo>
                <a:lnTo>
                  <a:pt x="2170" y="8826"/>
                </a:lnTo>
                <a:lnTo>
                  <a:pt x="2188" y="8823"/>
                </a:lnTo>
                <a:lnTo>
                  <a:pt x="2205" y="8819"/>
                </a:lnTo>
                <a:lnTo>
                  <a:pt x="2220" y="8814"/>
                </a:lnTo>
                <a:lnTo>
                  <a:pt x="2236" y="8809"/>
                </a:lnTo>
                <a:lnTo>
                  <a:pt x="2253" y="8804"/>
                </a:lnTo>
                <a:lnTo>
                  <a:pt x="2272" y="8799"/>
                </a:lnTo>
                <a:lnTo>
                  <a:pt x="2290" y="8794"/>
                </a:lnTo>
                <a:lnTo>
                  <a:pt x="2309" y="8790"/>
                </a:lnTo>
                <a:lnTo>
                  <a:pt x="2330" y="8785"/>
                </a:lnTo>
                <a:lnTo>
                  <a:pt x="2350" y="8781"/>
                </a:lnTo>
                <a:lnTo>
                  <a:pt x="2372" y="8776"/>
                </a:lnTo>
                <a:lnTo>
                  <a:pt x="2392" y="8772"/>
                </a:lnTo>
                <a:lnTo>
                  <a:pt x="2413" y="8769"/>
                </a:lnTo>
                <a:lnTo>
                  <a:pt x="2433" y="8765"/>
                </a:lnTo>
                <a:lnTo>
                  <a:pt x="2453" y="8761"/>
                </a:lnTo>
                <a:lnTo>
                  <a:pt x="2473" y="8759"/>
                </a:lnTo>
                <a:lnTo>
                  <a:pt x="2491" y="8756"/>
                </a:lnTo>
                <a:lnTo>
                  <a:pt x="2509" y="8755"/>
                </a:lnTo>
                <a:lnTo>
                  <a:pt x="2527" y="8754"/>
                </a:lnTo>
                <a:lnTo>
                  <a:pt x="2544" y="8753"/>
                </a:lnTo>
                <a:lnTo>
                  <a:pt x="2563" y="8752"/>
                </a:lnTo>
                <a:lnTo>
                  <a:pt x="2582" y="8749"/>
                </a:lnTo>
                <a:lnTo>
                  <a:pt x="2602" y="8747"/>
                </a:lnTo>
                <a:lnTo>
                  <a:pt x="2623" y="8743"/>
                </a:lnTo>
                <a:lnTo>
                  <a:pt x="2643" y="8739"/>
                </a:lnTo>
                <a:lnTo>
                  <a:pt x="2664" y="8736"/>
                </a:lnTo>
                <a:lnTo>
                  <a:pt x="2684" y="8731"/>
                </a:lnTo>
                <a:lnTo>
                  <a:pt x="2704" y="8727"/>
                </a:lnTo>
                <a:lnTo>
                  <a:pt x="2723" y="8723"/>
                </a:lnTo>
                <a:lnTo>
                  <a:pt x="2742" y="8719"/>
                </a:lnTo>
                <a:lnTo>
                  <a:pt x="2760" y="8715"/>
                </a:lnTo>
                <a:lnTo>
                  <a:pt x="2775" y="8711"/>
                </a:lnTo>
                <a:lnTo>
                  <a:pt x="2789" y="8707"/>
                </a:lnTo>
                <a:lnTo>
                  <a:pt x="2801" y="8704"/>
                </a:lnTo>
                <a:lnTo>
                  <a:pt x="2811" y="8701"/>
                </a:lnTo>
                <a:lnTo>
                  <a:pt x="2821" y="8699"/>
                </a:lnTo>
                <a:lnTo>
                  <a:pt x="2832" y="8699"/>
                </a:lnTo>
                <a:lnTo>
                  <a:pt x="2844" y="8698"/>
                </a:lnTo>
                <a:lnTo>
                  <a:pt x="2858" y="8699"/>
                </a:lnTo>
                <a:lnTo>
                  <a:pt x="2872" y="8699"/>
                </a:lnTo>
                <a:lnTo>
                  <a:pt x="2889" y="8700"/>
                </a:lnTo>
                <a:lnTo>
                  <a:pt x="2905" y="8700"/>
                </a:lnTo>
                <a:lnTo>
                  <a:pt x="2923" y="8700"/>
                </a:lnTo>
                <a:lnTo>
                  <a:pt x="2941" y="8700"/>
                </a:lnTo>
                <a:lnTo>
                  <a:pt x="2961" y="8699"/>
                </a:lnTo>
                <a:lnTo>
                  <a:pt x="2981" y="8695"/>
                </a:lnTo>
                <a:lnTo>
                  <a:pt x="3002" y="8692"/>
                </a:lnTo>
                <a:lnTo>
                  <a:pt x="3023" y="8687"/>
                </a:lnTo>
                <a:lnTo>
                  <a:pt x="3045" y="8678"/>
                </a:lnTo>
                <a:lnTo>
                  <a:pt x="3068" y="8669"/>
                </a:lnTo>
                <a:lnTo>
                  <a:pt x="3091" y="8657"/>
                </a:lnTo>
                <a:lnTo>
                  <a:pt x="3113" y="8645"/>
                </a:lnTo>
                <a:lnTo>
                  <a:pt x="3132" y="8636"/>
                </a:lnTo>
                <a:lnTo>
                  <a:pt x="3150" y="8629"/>
                </a:lnTo>
                <a:lnTo>
                  <a:pt x="3165" y="8624"/>
                </a:lnTo>
                <a:lnTo>
                  <a:pt x="3179" y="8622"/>
                </a:lnTo>
                <a:lnTo>
                  <a:pt x="3192" y="8619"/>
                </a:lnTo>
                <a:lnTo>
                  <a:pt x="3205" y="8618"/>
                </a:lnTo>
                <a:lnTo>
                  <a:pt x="3216" y="8618"/>
                </a:lnTo>
                <a:lnTo>
                  <a:pt x="3227" y="8618"/>
                </a:lnTo>
                <a:lnTo>
                  <a:pt x="3238" y="8618"/>
                </a:lnTo>
                <a:lnTo>
                  <a:pt x="3250" y="8618"/>
                </a:lnTo>
                <a:lnTo>
                  <a:pt x="3263" y="8617"/>
                </a:lnTo>
                <a:lnTo>
                  <a:pt x="3276" y="8614"/>
                </a:lnTo>
                <a:lnTo>
                  <a:pt x="3291" y="8611"/>
                </a:lnTo>
                <a:lnTo>
                  <a:pt x="3306" y="8605"/>
                </a:lnTo>
                <a:lnTo>
                  <a:pt x="3325" y="8597"/>
                </a:lnTo>
                <a:lnTo>
                  <a:pt x="3345" y="8590"/>
                </a:lnTo>
                <a:lnTo>
                  <a:pt x="3366" y="8582"/>
                </a:lnTo>
                <a:lnTo>
                  <a:pt x="3387" y="8579"/>
                </a:lnTo>
                <a:lnTo>
                  <a:pt x="3408" y="8575"/>
                </a:lnTo>
                <a:lnTo>
                  <a:pt x="3431" y="8573"/>
                </a:lnTo>
                <a:lnTo>
                  <a:pt x="3452" y="8571"/>
                </a:lnTo>
                <a:lnTo>
                  <a:pt x="3474" y="8570"/>
                </a:lnTo>
                <a:lnTo>
                  <a:pt x="3495" y="8570"/>
                </a:lnTo>
                <a:lnTo>
                  <a:pt x="3517" y="8571"/>
                </a:lnTo>
                <a:lnTo>
                  <a:pt x="3537" y="8573"/>
                </a:lnTo>
                <a:lnTo>
                  <a:pt x="3555" y="8574"/>
                </a:lnTo>
                <a:lnTo>
                  <a:pt x="3573" y="8575"/>
                </a:lnTo>
                <a:lnTo>
                  <a:pt x="3590" y="8576"/>
                </a:lnTo>
                <a:lnTo>
                  <a:pt x="3605" y="8578"/>
                </a:lnTo>
                <a:lnTo>
                  <a:pt x="3619" y="8579"/>
                </a:lnTo>
                <a:lnTo>
                  <a:pt x="3631" y="8579"/>
                </a:lnTo>
                <a:lnTo>
                  <a:pt x="3635" y="8576"/>
                </a:lnTo>
                <a:lnTo>
                  <a:pt x="3644" y="8574"/>
                </a:lnTo>
                <a:lnTo>
                  <a:pt x="3653" y="8571"/>
                </a:lnTo>
                <a:lnTo>
                  <a:pt x="3665" y="8568"/>
                </a:lnTo>
                <a:lnTo>
                  <a:pt x="3677" y="8564"/>
                </a:lnTo>
                <a:lnTo>
                  <a:pt x="3691" y="8560"/>
                </a:lnTo>
                <a:lnTo>
                  <a:pt x="3706" y="8557"/>
                </a:lnTo>
                <a:lnTo>
                  <a:pt x="3721" y="8553"/>
                </a:lnTo>
                <a:lnTo>
                  <a:pt x="3738" y="8549"/>
                </a:lnTo>
                <a:lnTo>
                  <a:pt x="3753" y="8545"/>
                </a:lnTo>
                <a:lnTo>
                  <a:pt x="3768" y="8541"/>
                </a:lnTo>
                <a:lnTo>
                  <a:pt x="3784" y="8537"/>
                </a:lnTo>
                <a:lnTo>
                  <a:pt x="3799" y="8532"/>
                </a:lnTo>
                <a:lnTo>
                  <a:pt x="3812" y="8529"/>
                </a:lnTo>
                <a:lnTo>
                  <a:pt x="3823" y="8526"/>
                </a:lnTo>
                <a:lnTo>
                  <a:pt x="3834" y="8522"/>
                </a:lnTo>
                <a:lnTo>
                  <a:pt x="3845" y="8522"/>
                </a:lnTo>
                <a:lnTo>
                  <a:pt x="3858" y="8522"/>
                </a:lnTo>
                <a:lnTo>
                  <a:pt x="3874" y="8522"/>
                </a:lnTo>
                <a:lnTo>
                  <a:pt x="3893" y="8521"/>
                </a:lnTo>
                <a:lnTo>
                  <a:pt x="3913" y="8520"/>
                </a:lnTo>
                <a:lnTo>
                  <a:pt x="3935" y="8516"/>
                </a:lnTo>
                <a:lnTo>
                  <a:pt x="3960" y="8511"/>
                </a:lnTo>
                <a:lnTo>
                  <a:pt x="3986" y="8503"/>
                </a:lnTo>
                <a:lnTo>
                  <a:pt x="4000" y="8498"/>
                </a:lnTo>
                <a:lnTo>
                  <a:pt x="4014" y="8492"/>
                </a:lnTo>
                <a:lnTo>
                  <a:pt x="4030" y="8487"/>
                </a:lnTo>
                <a:lnTo>
                  <a:pt x="4047" y="8481"/>
                </a:lnTo>
                <a:lnTo>
                  <a:pt x="4063" y="8475"/>
                </a:lnTo>
                <a:lnTo>
                  <a:pt x="4081" y="8469"/>
                </a:lnTo>
                <a:lnTo>
                  <a:pt x="4097" y="8464"/>
                </a:lnTo>
                <a:lnTo>
                  <a:pt x="4115" y="8458"/>
                </a:lnTo>
                <a:lnTo>
                  <a:pt x="4132" y="8453"/>
                </a:lnTo>
                <a:lnTo>
                  <a:pt x="4148" y="8448"/>
                </a:lnTo>
                <a:lnTo>
                  <a:pt x="4163" y="8443"/>
                </a:lnTo>
                <a:lnTo>
                  <a:pt x="4177" y="8440"/>
                </a:lnTo>
                <a:lnTo>
                  <a:pt x="4191" y="8437"/>
                </a:lnTo>
                <a:lnTo>
                  <a:pt x="4203" y="8435"/>
                </a:lnTo>
                <a:lnTo>
                  <a:pt x="4214" y="8434"/>
                </a:lnTo>
                <a:lnTo>
                  <a:pt x="4222" y="8434"/>
                </a:lnTo>
                <a:lnTo>
                  <a:pt x="4237" y="8435"/>
                </a:lnTo>
                <a:lnTo>
                  <a:pt x="4253" y="8435"/>
                </a:lnTo>
                <a:lnTo>
                  <a:pt x="4266" y="8437"/>
                </a:lnTo>
                <a:lnTo>
                  <a:pt x="4278" y="8438"/>
                </a:lnTo>
                <a:lnTo>
                  <a:pt x="4288" y="8438"/>
                </a:lnTo>
                <a:lnTo>
                  <a:pt x="4295" y="8439"/>
                </a:lnTo>
                <a:lnTo>
                  <a:pt x="4301" y="8439"/>
                </a:lnTo>
                <a:lnTo>
                  <a:pt x="4302" y="8439"/>
                </a:lnTo>
                <a:lnTo>
                  <a:pt x="4310" y="8437"/>
                </a:lnTo>
                <a:lnTo>
                  <a:pt x="4323" y="8432"/>
                </a:lnTo>
                <a:lnTo>
                  <a:pt x="4340" y="8427"/>
                </a:lnTo>
                <a:lnTo>
                  <a:pt x="4357" y="8422"/>
                </a:lnTo>
                <a:lnTo>
                  <a:pt x="4378" y="8415"/>
                </a:lnTo>
                <a:lnTo>
                  <a:pt x="4400" y="8408"/>
                </a:lnTo>
                <a:lnTo>
                  <a:pt x="4422" y="8401"/>
                </a:lnTo>
                <a:lnTo>
                  <a:pt x="4445" y="8395"/>
                </a:lnTo>
                <a:lnTo>
                  <a:pt x="4468" y="8388"/>
                </a:lnTo>
                <a:lnTo>
                  <a:pt x="4489" y="8382"/>
                </a:lnTo>
                <a:lnTo>
                  <a:pt x="4509" y="8375"/>
                </a:lnTo>
                <a:lnTo>
                  <a:pt x="4527" y="8370"/>
                </a:lnTo>
                <a:lnTo>
                  <a:pt x="4541" y="8366"/>
                </a:lnTo>
                <a:lnTo>
                  <a:pt x="4552" y="8362"/>
                </a:lnTo>
                <a:lnTo>
                  <a:pt x="4559" y="8361"/>
                </a:lnTo>
                <a:lnTo>
                  <a:pt x="4562" y="8359"/>
                </a:lnTo>
                <a:lnTo>
                  <a:pt x="4575" y="8359"/>
                </a:lnTo>
                <a:lnTo>
                  <a:pt x="4590" y="8361"/>
                </a:lnTo>
                <a:lnTo>
                  <a:pt x="4606" y="8362"/>
                </a:lnTo>
                <a:lnTo>
                  <a:pt x="4625" y="8363"/>
                </a:lnTo>
                <a:lnTo>
                  <a:pt x="4644" y="8366"/>
                </a:lnTo>
                <a:lnTo>
                  <a:pt x="4663" y="8367"/>
                </a:lnTo>
                <a:lnTo>
                  <a:pt x="4682" y="8368"/>
                </a:lnTo>
                <a:lnTo>
                  <a:pt x="4698" y="8368"/>
                </a:lnTo>
                <a:lnTo>
                  <a:pt x="4715" y="8367"/>
                </a:lnTo>
                <a:lnTo>
                  <a:pt x="4733" y="8366"/>
                </a:lnTo>
                <a:lnTo>
                  <a:pt x="4752" y="8363"/>
                </a:lnTo>
                <a:lnTo>
                  <a:pt x="4772" y="8361"/>
                </a:lnTo>
                <a:lnTo>
                  <a:pt x="4791" y="8358"/>
                </a:lnTo>
                <a:lnTo>
                  <a:pt x="4810" y="8355"/>
                </a:lnTo>
                <a:lnTo>
                  <a:pt x="4826" y="8350"/>
                </a:lnTo>
                <a:lnTo>
                  <a:pt x="4839" y="8345"/>
                </a:lnTo>
                <a:lnTo>
                  <a:pt x="4852" y="8339"/>
                </a:lnTo>
                <a:lnTo>
                  <a:pt x="4865" y="8333"/>
                </a:lnTo>
                <a:lnTo>
                  <a:pt x="4879" y="8326"/>
                </a:lnTo>
                <a:lnTo>
                  <a:pt x="4895" y="8321"/>
                </a:lnTo>
                <a:lnTo>
                  <a:pt x="4910" y="8317"/>
                </a:lnTo>
                <a:lnTo>
                  <a:pt x="4927" y="8314"/>
                </a:lnTo>
                <a:lnTo>
                  <a:pt x="4945" y="8312"/>
                </a:lnTo>
                <a:lnTo>
                  <a:pt x="4964" y="8312"/>
                </a:lnTo>
                <a:lnTo>
                  <a:pt x="4983" y="8312"/>
                </a:lnTo>
                <a:lnTo>
                  <a:pt x="5003" y="8309"/>
                </a:lnTo>
                <a:lnTo>
                  <a:pt x="5021" y="8307"/>
                </a:lnTo>
                <a:lnTo>
                  <a:pt x="5040" y="8304"/>
                </a:lnTo>
                <a:lnTo>
                  <a:pt x="5057" y="8299"/>
                </a:lnTo>
                <a:lnTo>
                  <a:pt x="5073" y="8296"/>
                </a:lnTo>
                <a:lnTo>
                  <a:pt x="5087" y="8291"/>
                </a:lnTo>
                <a:lnTo>
                  <a:pt x="5099" y="8286"/>
                </a:lnTo>
                <a:lnTo>
                  <a:pt x="5111" y="8282"/>
                </a:lnTo>
                <a:lnTo>
                  <a:pt x="5126" y="8279"/>
                </a:lnTo>
                <a:lnTo>
                  <a:pt x="5144" y="8276"/>
                </a:lnTo>
                <a:lnTo>
                  <a:pt x="5163" y="8274"/>
                </a:lnTo>
                <a:lnTo>
                  <a:pt x="5181" y="8270"/>
                </a:lnTo>
                <a:lnTo>
                  <a:pt x="5201" y="8266"/>
                </a:lnTo>
                <a:lnTo>
                  <a:pt x="5220" y="8260"/>
                </a:lnTo>
                <a:lnTo>
                  <a:pt x="5239" y="8253"/>
                </a:lnTo>
                <a:lnTo>
                  <a:pt x="5342" y="8260"/>
                </a:lnTo>
                <a:lnTo>
                  <a:pt x="5346" y="8260"/>
                </a:lnTo>
                <a:lnTo>
                  <a:pt x="5355" y="8260"/>
                </a:lnTo>
                <a:lnTo>
                  <a:pt x="5368" y="8260"/>
                </a:lnTo>
                <a:lnTo>
                  <a:pt x="5384" y="8259"/>
                </a:lnTo>
                <a:lnTo>
                  <a:pt x="5400" y="8258"/>
                </a:lnTo>
                <a:lnTo>
                  <a:pt x="5415" y="8257"/>
                </a:lnTo>
                <a:lnTo>
                  <a:pt x="5428" y="8254"/>
                </a:lnTo>
                <a:lnTo>
                  <a:pt x="5438" y="8250"/>
                </a:lnTo>
                <a:lnTo>
                  <a:pt x="5446" y="8246"/>
                </a:lnTo>
                <a:lnTo>
                  <a:pt x="5460" y="8238"/>
                </a:lnTo>
                <a:lnTo>
                  <a:pt x="5476" y="8230"/>
                </a:lnTo>
                <a:lnTo>
                  <a:pt x="5496" y="8220"/>
                </a:lnTo>
                <a:lnTo>
                  <a:pt x="5519" y="8210"/>
                </a:lnTo>
                <a:lnTo>
                  <a:pt x="5542" y="8200"/>
                </a:lnTo>
                <a:lnTo>
                  <a:pt x="5567" y="8192"/>
                </a:lnTo>
                <a:lnTo>
                  <a:pt x="5590" y="8183"/>
                </a:lnTo>
                <a:lnTo>
                  <a:pt x="5603" y="8179"/>
                </a:lnTo>
                <a:lnTo>
                  <a:pt x="5616" y="8177"/>
                </a:lnTo>
                <a:lnTo>
                  <a:pt x="5632" y="8173"/>
                </a:lnTo>
                <a:lnTo>
                  <a:pt x="5648" y="8171"/>
                </a:lnTo>
                <a:lnTo>
                  <a:pt x="5666" y="8168"/>
                </a:lnTo>
                <a:lnTo>
                  <a:pt x="5683" y="8166"/>
                </a:lnTo>
                <a:lnTo>
                  <a:pt x="5702" y="8165"/>
                </a:lnTo>
                <a:lnTo>
                  <a:pt x="5723" y="8163"/>
                </a:lnTo>
                <a:lnTo>
                  <a:pt x="5743" y="8161"/>
                </a:lnTo>
                <a:lnTo>
                  <a:pt x="5764" y="8160"/>
                </a:lnTo>
                <a:lnTo>
                  <a:pt x="5787" y="8159"/>
                </a:lnTo>
                <a:lnTo>
                  <a:pt x="5809" y="8159"/>
                </a:lnTo>
                <a:lnTo>
                  <a:pt x="5832" y="8157"/>
                </a:lnTo>
                <a:lnTo>
                  <a:pt x="5855" y="8156"/>
                </a:lnTo>
                <a:lnTo>
                  <a:pt x="5877" y="8156"/>
                </a:lnTo>
                <a:lnTo>
                  <a:pt x="5901" y="8155"/>
                </a:lnTo>
                <a:lnTo>
                  <a:pt x="5921" y="8154"/>
                </a:lnTo>
                <a:lnTo>
                  <a:pt x="5935" y="8151"/>
                </a:lnTo>
                <a:lnTo>
                  <a:pt x="5947" y="8147"/>
                </a:lnTo>
                <a:lnTo>
                  <a:pt x="5957" y="8143"/>
                </a:lnTo>
                <a:lnTo>
                  <a:pt x="5966" y="8136"/>
                </a:lnTo>
                <a:lnTo>
                  <a:pt x="5975" y="8132"/>
                </a:lnTo>
                <a:lnTo>
                  <a:pt x="5986" y="8125"/>
                </a:lnTo>
                <a:lnTo>
                  <a:pt x="6000" y="8121"/>
                </a:lnTo>
                <a:lnTo>
                  <a:pt x="6016" y="8116"/>
                </a:lnTo>
                <a:lnTo>
                  <a:pt x="6033" y="8108"/>
                </a:lnTo>
                <a:lnTo>
                  <a:pt x="6051" y="8101"/>
                </a:lnTo>
                <a:lnTo>
                  <a:pt x="6070" y="8094"/>
                </a:lnTo>
                <a:lnTo>
                  <a:pt x="6090" y="8085"/>
                </a:lnTo>
                <a:lnTo>
                  <a:pt x="6112" y="8076"/>
                </a:lnTo>
                <a:lnTo>
                  <a:pt x="6135" y="8069"/>
                </a:lnTo>
                <a:lnTo>
                  <a:pt x="6160" y="806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251520" y="245154"/>
            <a:ext cx="8229600" cy="1143000"/>
          </a:xfrm>
        </p:spPr>
        <p:txBody>
          <a:bodyPr>
            <a:normAutofit/>
          </a:bodyPr>
          <a:lstStyle/>
          <a:p>
            <a:r>
              <a:rPr lang="en-US" sz="5400" dirty="0">
                <a:solidFill>
                  <a:srgbClr val="FF0000"/>
                </a:solidFill>
                <a:latin typeface="Avenir Next Condensed" panose="020B0506020202020204" pitchFamily="34" charset="0"/>
              </a:rPr>
              <a:t>3. Use Teachable Moments</a:t>
            </a:r>
          </a:p>
        </p:txBody>
      </p:sp>
      <p:sp>
        <p:nvSpPr>
          <p:cNvPr id="3" name="Content Placeholder 2"/>
          <p:cNvSpPr>
            <a:spLocks noGrp="1"/>
          </p:cNvSpPr>
          <p:nvPr>
            <p:ph idx="1"/>
          </p:nvPr>
        </p:nvSpPr>
        <p:spPr>
          <a:xfrm>
            <a:off x="4666995" y="2115127"/>
            <a:ext cx="3891794" cy="4525963"/>
          </a:xfrm>
        </p:spPr>
        <p:txBody>
          <a:bodyPr>
            <a:normAutofit/>
          </a:bodyPr>
          <a:lstStyle/>
          <a:p>
            <a:pPr>
              <a:spcBef>
                <a:spcPts val="0"/>
              </a:spcBef>
            </a:pPr>
            <a:r>
              <a:rPr lang="en-US" b="1" dirty="0"/>
              <a:t>When kids are enveloped in emotion-packed situations, they are the most ready to grow.</a:t>
            </a:r>
          </a:p>
          <a:p>
            <a:endParaRPr lang="en-US" dirty="0"/>
          </a:p>
        </p:txBody>
      </p:sp>
      <p:sp>
        <p:nvSpPr>
          <p:cNvPr id="5" name="Freeform 22"/>
          <p:cNvSpPr>
            <a:spLocks/>
          </p:cNvSpPr>
          <p:nvPr/>
        </p:nvSpPr>
        <p:spPr bwMode="auto">
          <a:xfrm>
            <a:off x="4666995" y="2384260"/>
            <a:ext cx="3456384" cy="2016224"/>
          </a:xfrm>
          <a:custGeom>
            <a:avLst/>
            <a:gdLst>
              <a:gd name="T0" fmla="*/ 1438275 w 1808"/>
              <a:gd name="T1" fmla="*/ 44450 h 624"/>
              <a:gd name="T2" fmla="*/ 2660650 w 1808"/>
              <a:gd name="T3" fmla="*/ 134937 h 624"/>
              <a:gd name="T4" fmla="*/ 2697163 w 1808"/>
              <a:gd name="T5" fmla="*/ 577850 h 624"/>
              <a:gd name="T6" fmla="*/ 1800225 w 1808"/>
              <a:gd name="T7" fmla="*/ 868363 h 624"/>
              <a:gd name="T8" fmla="*/ 233363 w 1808"/>
              <a:gd name="T9" fmla="*/ 868363 h 624"/>
              <a:gd name="T10" fmla="*/ 396875 w 1808"/>
              <a:gd name="T11" fmla="*/ 134937 h 624"/>
              <a:gd name="T12" fmla="*/ 1274763 w 1808"/>
              <a:gd name="T13" fmla="*/ 61913 h 624"/>
              <a:gd name="T14" fmla="*/ 0 60000 65536"/>
              <a:gd name="T15" fmla="*/ 0 60000 65536"/>
              <a:gd name="T16" fmla="*/ 0 60000 65536"/>
              <a:gd name="T17" fmla="*/ 0 60000 65536"/>
              <a:gd name="T18" fmla="*/ 0 60000 65536"/>
              <a:gd name="T19" fmla="*/ 0 60000 65536"/>
              <a:gd name="T20" fmla="*/ 0 60000 65536"/>
              <a:gd name="T21" fmla="*/ 0 w 1808"/>
              <a:gd name="T22" fmla="*/ 0 h 624"/>
              <a:gd name="T23" fmla="*/ 1808 w 1808"/>
              <a:gd name="T24" fmla="*/ 624 h 6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8" h="624">
                <a:moveTo>
                  <a:pt x="906" y="28"/>
                </a:moveTo>
                <a:cubicBezTo>
                  <a:pt x="1033" y="37"/>
                  <a:pt x="1544" y="29"/>
                  <a:pt x="1676" y="85"/>
                </a:cubicBezTo>
                <a:cubicBezTo>
                  <a:pt x="1808" y="141"/>
                  <a:pt x="1789" y="287"/>
                  <a:pt x="1699" y="364"/>
                </a:cubicBezTo>
                <a:cubicBezTo>
                  <a:pt x="1609" y="441"/>
                  <a:pt x="1393" y="517"/>
                  <a:pt x="1134" y="547"/>
                </a:cubicBezTo>
                <a:cubicBezTo>
                  <a:pt x="875" y="577"/>
                  <a:pt x="294" y="624"/>
                  <a:pt x="147" y="547"/>
                </a:cubicBezTo>
                <a:cubicBezTo>
                  <a:pt x="0" y="470"/>
                  <a:pt x="141" y="170"/>
                  <a:pt x="250" y="85"/>
                </a:cubicBezTo>
                <a:cubicBezTo>
                  <a:pt x="359" y="0"/>
                  <a:pt x="688" y="49"/>
                  <a:pt x="803" y="39"/>
                </a:cubicBezTo>
              </a:path>
            </a:pathLst>
          </a:custGeom>
          <a:noFill/>
          <a:ln w="76200" cmpd="sng">
            <a:solidFill>
              <a:srgbClr val="7B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pic>
        <p:nvPicPr>
          <p:cNvPr id="3075" name="Picture 3" descr="C:\Users\mugandat\AppData\Local\Microsoft\Windows\Temporary Internet Files\Content.IE5\1JIRBTLV\MP90042226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70166">
            <a:off x="858747" y="1802324"/>
            <a:ext cx="2849433" cy="4499104"/>
          </a:xfrm>
          <a:prstGeom prst="roundRect">
            <a:avLst>
              <a:gd name="adj" fmla="val 16667"/>
            </a:avLst>
          </a:prstGeom>
          <a:ln w="57150">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5693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p:cNvSpPr>
          <p:nvPr/>
        </p:nvSpPr>
        <p:spPr bwMode="auto">
          <a:xfrm rot="20906996" flipH="1">
            <a:off x="3203743" y="842648"/>
            <a:ext cx="6315701" cy="6186621"/>
          </a:xfrm>
          <a:custGeom>
            <a:avLst/>
            <a:gdLst>
              <a:gd name="T0" fmla="*/ 72188 w 6188"/>
              <a:gd name="T1" fmla="*/ 542680 h 8622"/>
              <a:gd name="T2" fmla="*/ 82803 w 6188"/>
              <a:gd name="T3" fmla="*/ 672490 h 8622"/>
              <a:gd name="T4" fmla="*/ 150745 w 6188"/>
              <a:gd name="T5" fmla="*/ 899658 h 8622"/>
              <a:gd name="T6" fmla="*/ 192147 w 6188"/>
              <a:gd name="T7" fmla="*/ 1225987 h 8622"/>
              <a:gd name="T8" fmla="*/ 281320 w 6188"/>
              <a:gd name="T9" fmla="*/ 1525874 h 8622"/>
              <a:gd name="T10" fmla="*/ 376862 w 6188"/>
              <a:gd name="T11" fmla="*/ 1824558 h 8622"/>
              <a:gd name="T12" fmla="*/ 486205 w 6188"/>
              <a:gd name="T13" fmla="*/ 2163507 h 8622"/>
              <a:gd name="T14" fmla="*/ 549900 w 6188"/>
              <a:gd name="T15" fmla="*/ 2513875 h 8622"/>
              <a:gd name="T16" fmla="*/ 742047 w 6188"/>
              <a:gd name="T17" fmla="*/ 2964005 h 8622"/>
              <a:gd name="T18" fmla="*/ 840774 w 6188"/>
              <a:gd name="T19" fmla="*/ 3397908 h 8622"/>
              <a:gd name="T20" fmla="*/ 954363 w 6188"/>
              <a:gd name="T21" fmla="*/ 3786137 h 8622"/>
              <a:gd name="T22" fmla="*/ 1088123 w 6188"/>
              <a:gd name="T23" fmla="*/ 4022320 h 8622"/>
              <a:gd name="T24" fmla="*/ 1195343 w 6188"/>
              <a:gd name="T25" fmla="*/ 4292758 h 8622"/>
              <a:gd name="T26" fmla="*/ 1282392 w 6188"/>
              <a:gd name="T27" fmla="*/ 4595048 h 8622"/>
              <a:gd name="T28" fmla="*/ 1352457 w 6188"/>
              <a:gd name="T29" fmla="*/ 4900944 h 8622"/>
              <a:gd name="T30" fmla="*/ 1452246 w 6188"/>
              <a:gd name="T31" fmla="*/ 5165975 h 8622"/>
              <a:gd name="T32" fmla="*/ 1699594 w 6188"/>
              <a:gd name="T33" fmla="*/ 5170181 h 8622"/>
              <a:gd name="T34" fmla="*/ 1991530 w 6188"/>
              <a:gd name="T35" fmla="*/ 5117296 h 8622"/>
              <a:gd name="T36" fmla="*/ 2202785 w 6188"/>
              <a:gd name="T37" fmla="*/ 5116695 h 8622"/>
              <a:gd name="T38" fmla="*/ 2468181 w 6188"/>
              <a:gd name="T39" fmla="*/ 5065612 h 8622"/>
              <a:gd name="T40" fmla="*/ 2753747 w 6188"/>
              <a:gd name="T41" fmla="*/ 5021741 h 8622"/>
              <a:gd name="T42" fmla="*/ 3078591 w 6188"/>
              <a:gd name="T43" fmla="*/ 4985682 h 8622"/>
              <a:gd name="T44" fmla="*/ 3351418 w 6188"/>
              <a:gd name="T45" fmla="*/ 4967052 h 8622"/>
              <a:gd name="T46" fmla="*/ 3790913 w 6188"/>
              <a:gd name="T47" fmla="*/ 4905752 h 8622"/>
              <a:gd name="T48" fmla="*/ 4058432 w 6188"/>
              <a:gd name="T49" fmla="*/ 4857674 h 8622"/>
              <a:gd name="T50" fmla="*/ 4313212 w 6188"/>
              <a:gd name="T51" fmla="*/ 4810798 h 8622"/>
              <a:gd name="T52" fmla="*/ 4555254 w 6188"/>
              <a:gd name="T53" fmla="*/ 4799379 h 8622"/>
              <a:gd name="T54" fmla="*/ 4833388 w 6188"/>
              <a:gd name="T55" fmla="*/ 4780749 h 8622"/>
              <a:gd name="T56" fmla="*/ 5071183 w 6188"/>
              <a:gd name="T57" fmla="*/ 4759715 h 8622"/>
              <a:gd name="T58" fmla="*/ 5406643 w 6188"/>
              <a:gd name="T59" fmla="*/ 4696012 h 8622"/>
              <a:gd name="T60" fmla="*/ 5674162 w 6188"/>
              <a:gd name="T61" fmla="*/ 4660554 h 8622"/>
              <a:gd name="T62" fmla="*/ 6020238 w 6188"/>
              <a:gd name="T63" fmla="*/ 4650338 h 8622"/>
              <a:gd name="T64" fmla="*/ 6280325 w 6188"/>
              <a:gd name="T65" fmla="*/ 4629304 h 8622"/>
              <a:gd name="T66" fmla="*/ 6509627 w 6188"/>
              <a:gd name="T67" fmla="*/ 4587236 h 8622"/>
              <a:gd name="T68" fmla="*/ 6499012 w 6188"/>
              <a:gd name="T69" fmla="*/ 4438194 h 8622"/>
              <a:gd name="T70" fmla="*/ 6387545 w 6188"/>
              <a:gd name="T71" fmla="*/ 4060782 h 8622"/>
              <a:gd name="T72" fmla="*/ 6277141 w 6188"/>
              <a:gd name="T73" fmla="*/ 3761497 h 8622"/>
              <a:gd name="T74" fmla="*/ 6129581 w 6188"/>
              <a:gd name="T75" fmla="*/ 3414735 h 8622"/>
              <a:gd name="T76" fmla="*/ 6077563 w 6188"/>
              <a:gd name="T77" fmla="*/ 3048141 h 8622"/>
              <a:gd name="T78" fmla="*/ 5957604 w 6188"/>
              <a:gd name="T79" fmla="*/ 2656306 h 8622"/>
              <a:gd name="T80" fmla="*/ 5893909 w 6188"/>
              <a:gd name="T81" fmla="*/ 2357021 h 8622"/>
              <a:gd name="T82" fmla="*/ 5813229 w 6188"/>
              <a:gd name="T83" fmla="*/ 2127448 h 8622"/>
              <a:gd name="T84" fmla="*/ 5783505 w 6188"/>
              <a:gd name="T85" fmla="*/ 1917709 h 8622"/>
              <a:gd name="T86" fmla="*/ 5657176 w 6188"/>
              <a:gd name="T87" fmla="*/ 1477796 h 8622"/>
              <a:gd name="T88" fmla="*/ 5556326 w 6188"/>
              <a:gd name="T89" fmla="*/ 1038483 h 8622"/>
              <a:gd name="T90" fmla="*/ 5499001 w 6188"/>
              <a:gd name="T91" fmla="*/ 731987 h 8622"/>
              <a:gd name="T92" fmla="*/ 5336578 w 6188"/>
              <a:gd name="T93" fmla="*/ 494602 h 8622"/>
              <a:gd name="T94" fmla="*/ 5254837 w 6188"/>
              <a:gd name="T95" fmla="*/ 132815 h 8622"/>
              <a:gd name="T96" fmla="*/ 5071183 w 6188"/>
              <a:gd name="T97" fmla="*/ 7212 h 8622"/>
              <a:gd name="T98" fmla="*/ 4756954 w 6188"/>
              <a:gd name="T99" fmla="*/ 29448 h 8622"/>
              <a:gd name="T100" fmla="*/ 4421494 w 6188"/>
              <a:gd name="T101" fmla="*/ 63102 h 8622"/>
              <a:gd name="T102" fmla="*/ 4064801 w 6188"/>
              <a:gd name="T103" fmla="*/ 103969 h 8622"/>
              <a:gd name="T104" fmla="*/ 3694309 w 6188"/>
              <a:gd name="T105" fmla="*/ 138224 h 8622"/>
              <a:gd name="T106" fmla="*/ 3372649 w 6188"/>
              <a:gd name="T107" fmla="*/ 170677 h 8622"/>
              <a:gd name="T108" fmla="*/ 3070098 w 6188"/>
              <a:gd name="T109" fmla="*/ 216351 h 8622"/>
              <a:gd name="T110" fmla="*/ 2760116 w 6188"/>
              <a:gd name="T111" fmla="*/ 228370 h 8622"/>
              <a:gd name="T112" fmla="*/ 2445888 w 6188"/>
              <a:gd name="T113" fmla="*/ 265030 h 8622"/>
              <a:gd name="T114" fmla="*/ 2161383 w 6188"/>
              <a:gd name="T115" fmla="*/ 301088 h 8622"/>
              <a:gd name="T116" fmla="*/ 1873694 w 6188"/>
              <a:gd name="T117" fmla="*/ 346161 h 8622"/>
              <a:gd name="T118" fmla="*/ 1562650 w 6188"/>
              <a:gd name="T119" fmla="*/ 364791 h 8622"/>
              <a:gd name="T120" fmla="*/ 1239929 w 6188"/>
              <a:gd name="T121" fmla="*/ 400850 h 8622"/>
              <a:gd name="T122" fmla="*/ 846082 w 6188"/>
              <a:gd name="T123" fmla="*/ 447726 h 8622"/>
              <a:gd name="T124" fmla="*/ 470281 w 6188"/>
              <a:gd name="T125" fmla="*/ 472967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88"/>
              <a:gd name="T190" fmla="*/ 0 h 8622"/>
              <a:gd name="T191" fmla="*/ 6188 w 6188"/>
              <a:gd name="T192" fmla="*/ 8622 h 8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88" h="8622">
                <a:moveTo>
                  <a:pt x="228" y="871"/>
                </a:moveTo>
                <a:lnTo>
                  <a:pt x="218" y="871"/>
                </a:lnTo>
                <a:lnTo>
                  <a:pt x="207" y="870"/>
                </a:lnTo>
                <a:lnTo>
                  <a:pt x="195" y="870"/>
                </a:lnTo>
                <a:lnTo>
                  <a:pt x="183" y="870"/>
                </a:lnTo>
                <a:lnTo>
                  <a:pt x="170" y="871"/>
                </a:lnTo>
                <a:lnTo>
                  <a:pt x="159" y="874"/>
                </a:lnTo>
                <a:lnTo>
                  <a:pt x="150" y="876"/>
                </a:lnTo>
                <a:lnTo>
                  <a:pt x="142" y="880"/>
                </a:lnTo>
                <a:lnTo>
                  <a:pt x="135" y="883"/>
                </a:lnTo>
                <a:lnTo>
                  <a:pt x="128" y="885"/>
                </a:lnTo>
                <a:lnTo>
                  <a:pt x="121" y="886"/>
                </a:lnTo>
                <a:lnTo>
                  <a:pt x="114" y="886"/>
                </a:lnTo>
                <a:lnTo>
                  <a:pt x="105" y="887"/>
                </a:lnTo>
                <a:lnTo>
                  <a:pt x="98" y="887"/>
                </a:lnTo>
                <a:lnTo>
                  <a:pt x="91" y="890"/>
                </a:lnTo>
                <a:lnTo>
                  <a:pt x="85" y="895"/>
                </a:lnTo>
                <a:lnTo>
                  <a:pt x="78" y="899"/>
                </a:lnTo>
                <a:lnTo>
                  <a:pt x="68" y="903"/>
                </a:lnTo>
                <a:lnTo>
                  <a:pt x="55" y="907"/>
                </a:lnTo>
                <a:lnTo>
                  <a:pt x="41" y="910"/>
                </a:lnTo>
                <a:lnTo>
                  <a:pt x="28" y="915"/>
                </a:lnTo>
                <a:lnTo>
                  <a:pt x="16" y="921"/>
                </a:lnTo>
                <a:lnTo>
                  <a:pt x="5" y="929"/>
                </a:lnTo>
                <a:lnTo>
                  <a:pt x="0" y="940"/>
                </a:lnTo>
                <a:lnTo>
                  <a:pt x="5" y="955"/>
                </a:lnTo>
                <a:lnTo>
                  <a:pt x="13" y="974"/>
                </a:lnTo>
                <a:lnTo>
                  <a:pt x="20" y="997"/>
                </a:lnTo>
                <a:lnTo>
                  <a:pt x="28" y="1021"/>
                </a:lnTo>
                <a:lnTo>
                  <a:pt x="36" y="1044"/>
                </a:lnTo>
                <a:lnTo>
                  <a:pt x="42" y="1065"/>
                </a:lnTo>
                <a:lnTo>
                  <a:pt x="47" y="1082"/>
                </a:lnTo>
                <a:lnTo>
                  <a:pt x="48" y="1092"/>
                </a:lnTo>
                <a:lnTo>
                  <a:pt x="50" y="1098"/>
                </a:lnTo>
                <a:lnTo>
                  <a:pt x="55" y="1104"/>
                </a:lnTo>
                <a:lnTo>
                  <a:pt x="62" y="1109"/>
                </a:lnTo>
                <a:lnTo>
                  <a:pt x="70" y="1114"/>
                </a:lnTo>
                <a:lnTo>
                  <a:pt x="78" y="1119"/>
                </a:lnTo>
                <a:lnTo>
                  <a:pt x="87" y="1124"/>
                </a:lnTo>
                <a:lnTo>
                  <a:pt x="94" y="1129"/>
                </a:lnTo>
                <a:lnTo>
                  <a:pt x="98" y="1133"/>
                </a:lnTo>
                <a:lnTo>
                  <a:pt x="103" y="1141"/>
                </a:lnTo>
                <a:lnTo>
                  <a:pt x="109" y="1153"/>
                </a:lnTo>
                <a:lnTo>
                  <a:pt x="115" y="1168"/>
                </a:lnTo>
                <a:lnTo>
                  <a:pt x="121" y="1187"/>
                </a:lnTo>
                <a:lnTo>
                  <a:pt x="125" y="1209"/>
                </a:lnTo>
                <a:lnTo>
                  <a:pt x="128" y="1236"/>
                </a:lnTo>
                <a:lnTo>
                  <a:pt x="128" y="1266"/>
                </a:lnTo>
                <a:lnTo>
                  <a:pt x="123" y="1300"/>
                </a:lnTo>
                <a:lnTo>
                  <a:pt x="118" y="1334"/>
                </a:lnTo>
                <a:lnTo>
                  <a:pt x="115" y="1365"/>
                </a:lnTo>
                <a:lnTo>
                  <a:pt x="115" y="1392"/>
                </a:lnTo>
                <a:lnTo>
                  <a:pt x="116" y="1417"/>
                </a:lnTo>
                <a:lnTo>
                  <a:pt x="120" y="1440"/>
                </a:lnTo>
                <a:lnTo>
                  <a:pt x="124" y="1461"/>
                </a:lnTo>
                <a:lnTo>
                  <a:pt x="132" y="1479"/>
                </a:lnTo>
                <a:lnTo>
                  <a:pt x="142" y="1497"/>
                </a:lnTo>
                <a:lnTo>
                  <a:pt x="152" y="1517"/>
                </a:lnTo>
                <a:lnTo>
                  <a:pt x="162" y="1538"/>
                </a:lnTo>
                <a:lnTo>
                  <a:pt x="170" y="1561"/>
                </a:lnTo>
                <a:lnTo>
                  <a:pt x="176" y="1583"/>
                </a:lnTo>
                <a:lnTo>
                  <a:pt x="182" y="1605"/>
                </a:lnTo>
                <a:lnTo>
                  <a:pt x="184" y="1625"/>
                </a:lnTo>
                <a:lnTo>
                  <a:pt x="185" y="1641"/>
                </a:lnTo>
                <a:lnTo>
                  <a:pt x="184" y="1652"/>
                </a:lnTo>
                <a:lnTo>
                  <a:pt x="185" y="1676"/>
                </a:lnTo>
                <a:lnTo>
                  <a:pt x="191" y="1712"/>
                </a:lnTo>
                <a:lnTo>
                  <a:pt x="196" y="1752"/>
                </a:lnTo>
                <a:lnTo>
                  <a:pt x="194" y="1788"/>
                </a:lnTo>
                <a:lnTo>
                  <a:pt x="187" y="1825"/>
                </a:lnTo>
                <a:lnTo>
                  <a:pt x="182" y="1869"/>
                </a:lnTo>
                <a:lnTo>
                  <a:pt x="177" y="1910"/>
                </a:lnTo>
                <a:lnTo>
                  <a:pt x="174" y="1942"/>
                </a:lnTo>
                <a:lnTo>
                  <a:pt x="174" y="1970"/>
                </a:lnTo>
                <a:lnTo>
                  <a:pt x="176" y="2006"/>
                </a:lnTo>
                <a:lnTo>
                  <a:pt x="181" y="2040"/>
                </a:lnTo>
                <a:lnTo>
                  <a:pt x="182" y="2067"/>
                </a:lnTo>
                <a:lnTo>
                  <a:pt x="184" y="2099"/>
                </a:lnTo>
                <a:lnTo>
                  <a:pt x="191" y="2146"/>
                </a:lnTo>
                <a:lnTo>
                  <a:pt x="198" y="2192"/>
                </a:lnTo>
                <a:lnTo>
                  <a:pt x="205" y="2226"/>
                </a:lnTo>
                <a:lnTo>
                  <a:pt x="208" y="2240"/>
                </a:lnTo>
                <a:lnTo>
                  <a:pt x="212" y="2257"/>
                </a:lnTo>
                <a:lnTo>
                  <a:pt x="217" y="2277"/>
                </a:lnTo>
                <a:lnTo>
                  <a:pt x="223" y="2296"/>
                </a:lnTo>
                <a:lnTo>
                  <a:pt x="229" y="2316"/>
                </a:lnTo>
                <a:lnTo>
                  <a:pt x="235" y="2333"/>
                </a:lnTo>
                <a:lnTo>
                  <a:pt x="241" y="2349"/>
                </a:lnTo>
                <a:lnTo>
                  <a:pt x="245" y="2360"/>
                </a:lnTo>
                <a:lnTo>
                  <a:pt x="252" y="2385"/>
                </a:lnTo>
                <a:lnTo>
                  <a:pt x="257" y="2419"/>
                </a:lnTo>
                <a:lnTo>
                  <a:pt x="258" y="2452"/>
                </a:lnTo>
                <a:lnTo>
                  <a:pt x="258" y="2476"/>
                </a:lnTo>
                <a:lnTo>
                  <a:pt x="261" y="2502"/>
                </a:lnTo>
                <a:lnTo>
                  <a:pt x="265" y="2539"/>
                </a:lnTo>
                <a:lnTo>
                  <a:pt x="270" y="2577"/>
                </a:lnTo>
                <a:lnTo>
                  <a:pt x="272" y="2605"/>
                </a:lnTo>
                <a:lnTo>
                  <a:pt x="270" y="2641"/>
                </a:lnTo>
                <a:lnTo>
                  <a:pt x="268" y="2693"/>
                </a:lnTo>
                <a:lnTo>
                  <a:pt x="266" y="2747"/>
                </a:lnTo>
                <a:lnTo>
                  <a:pt x="272" y="2786"/>
                </a:lnTo>
                <a:lnTo>
                  <a:pt x="282" y="2815"/>
                </a:lnTo>
                <a:lnTo>
                  <a:pt x="290" y="2845"/>
                </a:lnTo>
                <a:lnTo>
                  <a:pt x="298" y="2873"/>
                </a:lnTo>
                <a:lnTo>
                  <a:pt x="306" y="2893"/>
                </a:lnTo>
                <a:lnTo>
                  <a:pt x="312" y="2900"/>
                </a:lnTo>
                <a:lnTo>
                  <a:pt x="318" y="2908"/>
                </a:lnTo>
                <a:lnTo>
                  <a:pt x="324" y="2918"/>
                </a:lnTo>
                <a:lnTo>
                  <a:pt x="330" y="2927"/>
                </a:lnTo>
                <a:lnTo>
                  <a:pt x="335" y="2940"/>
                </a:lnTo>
                <a:lnTo>
                  <a:pt x="341" y="2954"/>
                </a:lnTo>
                <a:lnTo>
                  <a:pt x="344" y="2972"/>
                </a:lnTo>
                <a:lnTo>
                  <a:pt x="348" y="2992"/>
                </a:lnTo>
                <a:lnTo>
                  <a:pt x="355" y="3036"/>
                </a:lnTo>
                <a:lnTo>
                  <a:pt x="362" y="3076"/>
                </a:lnTo>
                <a:lnTo>
                  <a:pt x="368" y="3109"/>
                </a:lnTo>
                <a:lnTo>
                  <a:pt x="370" y="3131"/>
                </a:lnTo>
                <a:lnTo>
                  <a:pt x="372" y="3160"/>
                </a:lnTo>
                <a:lnTo>
                  <a:pt x="378" y="3207"/>
                </a:lnTo>
                <a:lnTo>
                  <a:pt x="386" y="3253"/>
                </a:lnTo>
                <a:lnTo>
                  <a:pt x="397" y="3283"/>
                </a:lnTo>
                <a:lnTo>
                  <a:pt x="406" y="3306"/>
                </a:lnTo>
                <a:lnTo>
                  <a:pt x="413" y="3338"/>
                </a:lnTo>
                <a:lnTo>
                  <a:pt x="417" y="3373"/>
                </a:lnTo>
                <a:lnTo>
                  <a:pt x="418" y="3404"/>
                </a:lnTo>
                <a:lnTo>
                  <a:pt x="422" y="3414"/>
                </a:lnTo>
                <a:lnTo>
                  <a:pt x="429" y="3437"/>
                </a:lnTo>
                <a:lnTo>
                  <a:pt x="437" y="3467"/>
                </a:lnTo>
                <a:lnTo>
                  <a:pt x="443" y="3492"/>
                </a:lnTo>
                <a:lnTo>
                  <a:pt x="448" y="3519"/>
                </a:lnTo>
                <a:lnTo>
                  <a:pt x="452" y="3551"/>
                </a:lnTo>
                <a:lnTo>
                  <a:pt x="457" y="3579"/>
                </a:lnTo>
                <a:lnTo>
                  <a:pt x="458" y="3600"/>
                </a:lnTo>
                <a:lnTo>
                  <a:pt x="462" y="3625"/>
                </a:lnTo>
                <a:lnTo>
                  <a:pt x="469" y="3663"/>
                </a:lnTo>
                <a:lnTo>
                  <a:pt x="473" y="3699"/>
                </a:lnTo>
                <a:lnTo>
                  <a:pt x="475" y="3725"/>
                </a:lnTo>
                <a:lnTo>
                  <a:pt x="483" y="3737"/>
                </a:lnTo>
                <a:lnTo>
                  <a:pt x="491" y="3752"/>
                </a:lnTo>
                <a:lnTo>
                  <a:pt x="498" y="3772"/>
                </a:lnTo>
                <a:lnTo>
                  <a:pt x="504" y="3791"/>
                </a:lnTo>
                <a:lnTo>
                  <a:pt x="510" y="3812"/>
                </a:lnTo>
                <a:lnTo>
                  <a:pt x="513" y="3833"/>
                </a:lnTo>
                <a:lnTo>
                  <a:pt x="516" y="3850"/>
                </a:lnTo>
                <a:lnTo>
                  <a:pt x="516" y="3865"/>
                </a:lnTo>
                <a:lnTo>
                  <a:pt x="515" y="3900"/>
                </a:lnTo>
                <a:lnTo>
                  <a:pt x="513" y="3949"/>
                </a:lnTo>
                <a:lnTo>
                  <a:pt x="511" y="4000"/>
                </a:lnTo>
                <a:lnTo>
                  <a:pt x="507" y="4038"/>
                </a:lnTo>
                <a:lnTo>
                  <a:pt x="505" y="4073"/>
                </a:lnTo>
                <a:lnTo>
                  <a:pt x="509" y="4123"/>
                </a:lnTo>
                <a:lnTo>
                  <a:pt x="518" y="4183"/>
                </a:lnTo>
                <a:lnTo>
                  <a:pt x="536" y="4247"/>
                </a:lnTo>
                <a:lnTo>
                  <a:pt x="546" y="4280"/>
                </a:lnTo>
                <a:lnTo>
                  <a:pt x="557" y="4313"/>
                </a:lnTo>
                <a:lnTo>
                  <a:pt x="569" y="4346"/>
                </a:lnTo>
                <a:lnTo>
                  <a:pt x="579" y="4378"/>
                </a:lnTo>
                <a:lnTo>
                  <a:pt x="591" y="4411"/>
                </a:lnTo>
                <a:lnTo>
                  <a:pt x="602" y="4443"/>
                </a:lnTo>
                <a:lnTo>
                  <a:pt x="612" y="4474"/>
                </a:lnTo>
                <a:lnTo>
                  <a:pt x="622" y="4503"/>
                </a:lnTo>
                <a:lnTo>
                  <a:pt x="637" y="4557"/>
                </a:lnTo>
                <a:lnTo>
                  <a:pt x="645" y="4605"/>
                </a:lnTo>
                <a:lnTo>
                  <a:pt x="650" y="4649"/>
                </a:lnTo>
                <a:lnTo>
                  <a:pt x="651" y="4694"/>
                </a:lnTo>
                <a:lnTo>
                  <a:pt x="654" y="4737"/>
                </a:lnTo>
                <a:lnTo>
                  <a:pt x="663" y="4774"/>
                </a:lnTo>
                <a:lnTo>
                  <a:pt x="671" y="4806"/>
                </a:lnTo>
                <a:lnTo>
                  <a:pt x="680" y="4832"/>
                </a:lnTo>
                <a:lnTo>
                  <a:pt x="690" y="4871"/>
                </a:lnTo>
                <a:lnTo>
                  <a:pt x="699" y="4932"/>
                </a:lnTo>
                <a:lnTo>
                  <a:pt x="706" y="4995"/>
                </a:lnTo>
                <a:lnTo>
                  <a:pt x="711" y="5040"/>
                </a:lnTo>
                <a:lnTo>
                  <a:pt x="714" y="5080"/>
                </a:lnTo>
                <a:lnTo>
                  <a:pt x="721" y="5136"/>
                </a:lnTo>
                <a:lnTo>
                  <a:pt x="731" y="5193"/>
                </a:lnTo>
                <a:lnTo>
                  <a:pt x="741" y="5240"/>
                </a:lnTo>
                <a:lnTo>
                  <a:pt x="747" y="5278"/>
                </a:lnTo>
                <a:lnTo>
                  <a:pt x="748" y="5311"/>
                </a:lnTo>
                <a:lnTo>
                  <a:pt x="745" y="5339"/>
                </a:lnTo>
                <a:lnTo>
                  <a:pt x="741" y="5357"/>
                </a:lnTo>
                <a:lnTo>
                  <a:pt x="757" y="5454"/>
                </a:lnTo>
                <a:lnTo>
                  <a:pt x="756" y="5474"/>
                </a:lnTo>
                <a:lnTo>
                  <a:pt x="758" y="5496"/>
                </a:lnTo>
                <a:lnTo>
                  <a:pt x="761" y="5522"/>
                </a:lnTo>
                <a:lnTo>
                  <a:pt x="767" y="5548"/>
                </a:lnTo>
                <a:lnTo>
                  <a:pt x="774" y="5577"/>
                </a:lnTo>
                <a:lnTo>
                  <a:pt x="781" y="5604"/>
                </a:lnTo>
                <a:lnTo>
                  <a:pt x="787" y="5629"/>
                </a:lnTo>
                <a:lnTo>
                  <a:pt x="792" y="5654"/>
                </a:lnTo>
                <a:lnTo>
                  <a:pt x="797" y="5682"/>
                </a:lnTo>
                <a:lnTo>
                  <a:pt x="801" y="5720"/>
                </a:lnTo>
                <a:lnTo>
                  <a:pt x="807" y="5762"/>
                </a:lnTo>
                <a:lnTo>
                  <a:pt x="813" y="5807"/>
                </a:lnTo>
                <a:lnTo>
                  <a:pt x="819" y="5850"/>
                </a:lnTo>
                <a:lnTo>
                  <a:pt x="825" y="5888"/>
                </a:lnTo>
                <a:lnTo>
                  <a:pt x="831" y="5917"/>
                </a:lnTo>
                <a:lnTo>
                  <a:pt x="835" y="5936"/>
                </a:lnTo>
                <a:lnTo>
                  <a:pt x="843" y="5972"/>
                </a:lnTo>
                <a:lnTo>
                  <a:pt x="847" y="6028"/>
                </a:lnTo>
                <a:lnTo>
                  <a:pt x="850" y="6085"/>
                </a:lnTo>
                <a:lnTo>
                  <a:pt x="850" y="6127"/>
                </a:lnTo>
                <a:lnTo>
                  <a:pt x="852" y="6145"/>
                </a:lnTo>
                <a:lnTo>
                  <a:pt x="857" y="6169"/>
                </a:lnTo>
                <a:lnTo>
                  <a:pt x="864" y="6194"/>
                </a:lnTo>
                <a:lnTo>
                  <a:pt x="872" y="6222"/>
                </a:lnTo>
                <a:lnTo>
                  <a:pt x="881" y="6251"/>
                </a:lnTo>
                <a:lnTo>
                  <a:pt x="891" y="6276"/>
                </a:lnTo>
                <a:lnTo>
                  <a:pt x="899" y="6300"/>
                </a:lnTo>
                <a:lnTo>
                  <a:pt x="905" y="6317"/>
                </a:lnTo>
                <a:lnTo>
                  <a:pt x="911" y="6334"/>
                </a:lnTo>
                <a:lnTo>
                  <a:pt x="918" y="6355"/>
                </a:lnTo>
                <a:lnTo>
                  <a:pt x="925" y="6377"/>
                </a:lnTo>
                <a:lnTo>
                  <a:pt x="932" y="6400"/>
                </a:lnTo>
                <a:lnTo>
                  <a:pt x="939" y="6423"/>
                </a:lnTo>
                <a:lnTo>
                  <a:pt x="945" y="6443"/>
                </a:lnTo>
                <a:lnTo>
                  <a:pt x="948" y="6460"/>
                </a:lnTo>
                <a:lnTo>
                  <a:pt x="951" y="6471"/>
                </a:lnTo>
                <a:lnTo>
                  <a:pt x="955" y="6497"/>
                </a:lnTo>
                <a:lnTo>
                  <a:pt x="964" y="6534"/>
                </a:lnTo>
                <a:lnTo>
                  <a:pt x="973" y="6567"/>
                </a:lnTo>
                <a:lnTo>
                  <a:pt x="984" y="6586"/>
                </a:lnTo>
                <a:lnTo>
                  <a:pt x="988" y="6595"/>
                </a:lnTo>
                <a:lnTo>
                  <a:pt x="995" y="6610"/>
                </a:lnTo>
                <a:lnTo>
                  <a:pt x="1001" y="6629"/>
                </a:lnTo>
                <a:lnTo>
                  <a:pt x="1008" y="6650"/>
                </a:lnTo>
                <a:lnTo>
                  <a:pt x="1017" y="6672"/>
                </a:lnTo>
                <a:lnTo>
                  <a:pt x="1025" y="6693"/>
                </a:lnTo>
                <a:lnTo>
                  <a:pt x="1034" y="6709"/>
                </a:lnTo>
                <a:lnTo>
                  <a:pt x="1044" y="6719"/>
                </a:lnTo>
                <a:lnTo>
                  <a:pt x="1048" y="6747"/>
                </a:lnTo>
                <a:lnTo>
                  <a:pt x="1057" y="6792"/>
                </a:lnTo>
                <a:lnTo>
                  <a:pt x="1065" y="6839"/>
                </a:lnTo>
                <a:lnTo>
                  <a:pt x="1071" y="6874"/>
                </a:lnTo>
                <a:lnTo>
                  <a:pt x="1073" y="6889"/>
                </a:lnTo>
                <a:lnTo>
                  <a:pt x="1076" y="6909"/>
                </a:lnTo>
                <a:lnTo>
                  <a:pt x="1081" y="6931"/>
                </a:lnTo>
                <a:lnTo>
                  <a:pt x="1087" y="6954"/>
                </a:lnTo>
                <a:lnTo>
                  <a:pt x="1093" y="6977"/>
                </a:lnTo>
                <a:lnTo>
                  <a:pt x="1098" y="6998"/>
                </a:lnTo>
                <a:lnTo>
                  <a:pt x="1104" y="7015"/>
                </a:lnTo>
                <a:lnTo>
                  <a:pt x="1107" y="7026"/>
                </a:lnTo>
                <a:lnTo>
                  <a:pt x="1112" y="7048"/>
                </a:lnTo>
                <a:lnTo>
                  <a:pt x="1113" y="7074"/>
                </a:lnTo>
                <a:lnTo>
                  <a:pt x="1113" y="7100"/>
                </a:lnTo>
                <a:lnTo>
                  <a:pt x="1118" y="7119"/>
                </a:lnTo>
                <a:lnTo>
                  <a:pt x="1126" y="7143"/>
                </a:lnTo>
                <a:lnTo>
                  <a:pt x="1135" y="7179"/>
                </a:lnTo>
                <a:lnTo>
                  <a:pt x="1142" y="7217"/>
                </a:lnTo>
                <a:lnTo>
                  <a:pt x="1147" y="7246"/>
                </a:lnTo>
                <a:lnTo>
                  <a:pt x="1146" y="7274"/>
                </a:lnTo>
                <a:lnTo>
                  <a:pt x="1142" y="7309"/>
                </a:lnTo>
                <a:lnTo>
                  <a:pt x="1136" y="7345"/>
                </a:lnTo>
                <a:lnTo>
                  <a:pt x="1134" y="7369"/>
                </a:lnTo>
                <a:lnTo>
                  <a:pt x="1144" y="7395"/>
                </a:lnTo>
                <a:lnTo>
                  <a:pt x="1154" y="7429"/>
                </a:lnTo>
                <a:lnTo>
                  <a:pt x="1161" y="7469"/>
                </a:lnTo>
                <a:lnTo>
                  <a:pt x="1166" y="7509"/>
                </a:lnTo>
                <a:lnTo>
                  <a:pt x="1168" y="7529"/>
                </a:lnTo>
                <a:lnTo>
                  <a:pt x="1174" y="7548"/>
                </a:lnTo>
                <a:lnTo>
                  <a:pt x="1181" y="7567"/>
                </a:lnTo>
                <a:lnTo>
                  <a:pt x="1189" y="7585"/>
                </a:lnTo>
                <a:lnTo>
                  <a:pt x="1196" y="7602"/>
                </a:lnTo>
                <a:lnTo>
                  <a:pt x="1203" y="7618"/>
                </a:lnTo>
                <a:lnTo>
                  <a:pt x="1207" y="7633"/>
                </a:lnTo>
                <a:lnTo>
                  <a:pt x="1208" y="7646"/>
                </a:lnTo>
                <a:lnTo>
                  <a:pt x="1207" y="7667"/>
                </a:lnTo>
                <a:lnTo>
                  <a:pt x="1209" y="7683"/>
                </a:lnTo>
                <a:lnTo>
                  <a:pt x="1212" y="7698"/>
                </a:lnTo>
                <a:lnTo>
                  <a:pt x="1212" y="7710"/>
                </a:lnTo>
                <a:lnTo>
                  <a:pt x="1209" y="7736"/>
                </a:lnTo>
                <a:lnTo>
                  <a:pt x="1209" y="7779"/>
                </a:lnTo>
                <a:lnTo>
                  <a:pt x="1208" y="7822"/>
                </a:lnTo>
                <a:lnTo>
                  <a:pt x="1206" y="7851"/>
                </a:lnTo>
                <a:lnTo>
                  <a:pt x="1207" y="7864"/>
                </a:lnTo>
                <a:lnTo>
                  <a:pt x="1209" y="7888"/>
                </a:lnTo>
                <a:lnTo>
                  <a:pt x="1215" y="7916"/>
                </a:lnTo>
                <a:lnTo>
                  <a:pt x="1222" y="7948"/>
                </a:lnTo>
                <a:lnTo>
                  <a:pt x="1231" y="7981"/>
                </a:lnTo>
                <a:lnTo>
                  <a:pt x="1240" y="8011"/>
                </a:lnTo>
                <a:lnTo>
                  <a:pt x="1248" y="8040"/>
                </a:lnTo>
                <a:lnTo>
                  <a:pt x="1256" y="8060"/>
                </a:lnTo>
                <a:lnTo>
                  <a:pt x="1268" y="8095"/>
                </a:lnTo>
                <a:lnTo>
                  <a:pt x="1273" y="8128"/>
                </a:lnTo>
                <a:lnTo>
                  <a:pt x="1274" y="8155"/>
                </a:lnTo>
                <a:lnTo>
                  <a:pt x="1274" y="8173"/>
                </a:lnTo>
                <a:lnTo>
                  <a:pt x="1276" y="8190"/>
                </a:lnTo>
                <a:lnTo>
                  <a:pt x="1283" y="8215"/>
                </a:lnTo>
                <a:lnTo>
                  <a:pt x="1289" y="8247"/>
                </a:lnTo>
                <a:lnTo>
                  <a:pt x="1290" y="8285"/>
                </a:lnTo>
                <a:lnTo>
                  <a:pt x="1290" y="8307"/>
                </a:lnTo>
                <a:lnTo>
                  <a:pt x="1294" y="8330"/>
                </a:lnTo>
                <a:lnTo>
                  <a:pt x="1300" y="8356"/>
                </a:lnTo>
                <a:lnTo>
                  <a:pt x="1308" y="8382"/>
                </a:lnTo>
                <a:lnTo>
                  <a:pt x="1315" y="8407"/>
                </a:lnTo>
                <a:lnTo>
                  <a:pt x="1322" y="8432"/>
                </a:lnTo>
                <a:lnTo>
                  <a:pt x="1328" y="8455"/>
                </a:lnTo>
                <a:lnTo>
                  <a:pt x="1332" y="8476"/>
                </a:lnTo>
                <a:lnTo>
                  <a:pt x="1335" y="8495"/>
                </a:lnTo>
                <a:lnTo>
                  <a:pt x="1340" y="8518"/>
                </a:lnTo>
                <a:lnTo>
                  <a:pt x="1346" y="8538"/>
                </a:lnTo>
                <a:lnTo>
                  <a:pt x="1353" y="8559"/>
                </a:lnTo>
                <a:lnTo>
                  <a:pt x="1360" y="8579"/>
                </a:lnTo>
                <a:lnTo>
                  <a:pt x="1368" y="8596"/>
                </a:lnTo>
                <a:lnTo>
                  <a:pt x="1375" y="8611"/>
                </a:lnTo>
                <a:lnTo>
                  <a:pt x="1382" y="8622"/>
                </a:lnTo>
                <a:lnTo>
                  <a:pt x="1403" y="8619"/>
                </a:lnTo>
                <a:lnTo>
                  <a:pt x="1423" y="8618"/>
                </a:lnTo>
                <a:lnTo>
                  <a:pt x="1442" y="8616"/>
                </a:lnTo>
                <a:lnTo>
                  <a:pt x="1459" y="8614"/>
                </a:lnTo>
                <a:lnTo>
                  <a:pt x="1474" y="8612"/>
                </a:lnTo>
                <a:lnTo>
                  <a:pt x="1487" y="8611"/>
                </a:lnTo>
                <a:lnTo>
                  <a:pt x="1500" y="8611"/>
                </a:lnTo>
                <a:lnTo>
                  <a:pt x="1511" y="8611"/>
                </a:lnTo>
                <a:lnTo>
                  <a:pt x="1522" y="8611"/>
                </a:lnTo>
                <a:lnTo>
                  <a:pt x="1533" y="8611"/>
                </a:lnTo>
                <a:lnTo>
                  <a:pt x="1542" y="8611"/>
                </a:lnTo>
                <a:lnTo>
                  <a:pt x="1553" y="8611"/>
                </a:lnTo>
                <a:lnTo>
                  <a:pt x="1562" y="8609"/>
                </a:lnTo>
                <a:lnTo>
                  <a:pt x="1571" y="8608"/>
                </a:lnTo>
                <a:lnTo>
                  <a:pt x="1580" y="8607"/>
                </a:lnTo>
                <a:lnTo>
                  <a:pt x="1589" y="8606"/>
                </a:lnTo>
                <a:lnTo>
                  <a:pt x="1601" y="8603"/>
                </a:lnTo>
                <a:lnTo>
                  <a:pt x="1618" y="8600"/>
                </a:lnTo>
                <a:lnTo>
                  <a:pt x="1638" y="8594"/>
                </a:lnTo>
                <a:lnTo>
                  <a:pt x="1661" y="8587"/>
                </a:lnTo>
                <a:lnTo>
                  <a:pt x="1683" y="8580"/>
                </a:lnTo>
                <a:lnTo>
                  <a:pt x="1703" y="8574"/>
                </a:lnTo>
                <a:lnTo>
                  <a:pt x="1720" y="8568"/>
                </a:lnTo>
                <a:lnTo>
                  <a:pt x="1731" y="8562"/>
                </a:lnTo>
                <a:lnTo>
                  <a:pt x="1742" y="8557"/>
                </a:lnTo>
                <a:lnTo>
                  <a:pt x="1754" y="8551"/>
                </a:lnTo>
                <a:lnTo>
                  <a:pt x="1769" y="8546"/>
                </a:lnTo>
                <a:lnTo>
                  <a:pt x="1784" y="8541"/>
                </a:lnTo>
                <a:lnTo>
                  <a:pt x="1798" y="8536"/>
                </a:lnTo>
                <a:lnTo>
                  <a:pt x="1812" y="8532"/>
                </a:lnTo>
                <a:lnTo>
                  <a:pt x="1824" y="8529"/>
                </a:lnTo>
                <a:lnTo>
                  <a:pt x="1832" y="8526"/>
                </a:lnTo>
                <a:lnTo>
                  <a:pt x="1841" y="8524"/>
                </a:lnTo>
                <a:lnTo>
                  <a:pt x="1851" y="8521"/>
                </a:lnTo>
                <a:lnTo>
                  <a:pt x="1863" y="8518"/>
                </a:lnTo>
                <a:lnTo>
                  <a:pt x="1876" y="8515"/>
                </a:lnTo>
                <a:lnTo>
                  <a:pt x="1889" y="8513"/>
                </a:lnTo>
                <a:lnTo>
                  <a:pt x="1902" y="8510"/>
                </a:lnTo>
                <a:lnTo>
                  <a:pt x="1915" y="8510"/>
                </a:lnTo>
                <a:lnTo>
                  <a:pt x="1925" y="8510"/>
                </a:lnTo>
                <a:lnTo>
                  <a:pt x="1936" y="8511"/>
                </a:lnTo>
                <a:lnTo>
                  <a:pt x="1949" y="8511"/>
                </a:lnTo>
                <a:lnTo>
                  <a:pt x="1962" y="8513"/>
                </a:lnTo>
                <a:lnTo>
                  <a:pt x="1976" y="8513"/>
                </a:lnTo>
                <a:lnTo>
                  <a:pt x="1989" y="8514"/>
                </a:lnTo>
                <a:lnTo>
                  <a:pt x="2001" y="8514"/>
                </a:lnTo>
                <a:lnTo>
                  <a:pt x="2010" y="8515"/>
                </a:lnTo>
                <a:lnTo>
                  <a:pt x="2017" y="8516"/>
                </a:lnTo>
                <a:lnTo>
                  <a:pt x="2023" y="8518"/>
                </a:lnTo>
                <a:lnTo>
                  <a:pt x="2031" y="8518"/>
                </a:lnTo>
                <a:lnTo>
                  <a:pt x="2039" y="8518"/>
                </a:lnTo>
                <a:lnTo>
                  <a:pt x="2049" y="8518"/>
                </a:lnTo>
                <a:lnTo>
                  <a:pt x="2058" y="8516"/>
                </a:lnTo>
                <a:lnTo>
                  <a:pt x="2068" y="8515"/>
                </a:lnTo>
                <a:lnTo>
                  <a:pt x="2075" y="8514"/>
                </a:lnTo>
                <a:lnTo>
                  <a:pt x="2081" y="8513"/>
                </a:lnTo>
                <a:lnTo>
                  <a:pt x="2088" y="8510"/>
                </a:lnTo>
                <a:lnTo>
                  <a:pt x="2099" y="8504"/>
                </a:lnTo>
                <a:lnTo>
                  <a:pt x="2116" y="8497"/>
                </a:lnTo>
                <a:lnTo>
                  <a:pt x="2133" y="8488"/>
                </a:lnTo>
                <a:lnTo>
                  <a:pt x="2152" y="8481"/>
                </a:lnTo>
                <a:lnTo>
                  <a:pt x="2170" y="8473"/>
                </a:lnTo>
                <a:lnTo>
                  <a:pt x="2186" y="8467"/>
                </a:lnTo>
                <a:lnTo>
                  <a:pt x="2199" y="8464"/>
                </a:lnTo>
                <a:lnTo>
                  <a:pt x="2211" y="8461"/>
                </a:lnTo>
                <a:lnTo>
                  <a:pt x="2225" y="8459"/>
                </a:lnTo>
                <a:lnTo>
                  <a:pt x="2239" y="8455"/>
                </a:lnTo>
                <a:lnTo>
                  <a:pt x="2255" y="8451"/>
                </a:lnTo>
                <a:lnTo>
                  <a:pt x="2269" y="8448"/>
                </a:lnTo>
                <a:lnTo>
                  <a:pt x="2282" y="8443"/>
                </a:lnTo>
                <a:lnTo>
                  <a:pt x="2293" y="8440"/>
                </a:lnTo>
                <a:lnTo>
                  <a:pt x="2302" y="8437"/>
                </a:lnTo>
                <a:lnTo>
                  <a:pt x="2311" y="8434"/>
                </a:lnTo>
                <a:lnTo>
                  <a:pt x="2325" y="8429"/>
                </a:lnTo>
                <a:lnTo>
                  <a:pt x="2343" y="8426"/>
                </a:lnTo>
                <a:lnTo>
                  <a:pt x="2361" y="8421"/>
                </a:lnTo>
                <a:lnTo>
                  <a:pt x="2380" y="8416"/>
                </a:lnTo>
                <a:lnTo>
                  <a:pt x="2398" y="8411"/>
                </a:lnTo>
                <a:lnTo>
                  <a:pt x="2414" y="8408"/>
                </a:lnTo>
                <a:lnTo>
                  <a:pt x="2427" y="8406"/>
                </a:lnTo>
                <a:lnTo>
                  <a:pt x="2433" y="8405"/>
                </a:lnTo>
                <a:lnTo>
                  <a:pt x="2443" y="8404"/>
                </a:lnTo>
                <a:lnTo>
                  <a:pt x="2453" y="8400"/>
                </a:lnTo>
                <a:lnTo>
                  <a:pt x="2465" y="8397"/>
                </a:lnTo>
                <a:lnTo>
                  <a:pt x="2478" y="8393"/>
                </a:lnTo>
                <a:lnTo>
                  <a:pt x="2492" y="8389"/>
                </a:lnTo>
                <a:lnTo>
                  <a:pt x="2507" y="8384"/>
                </a:lnTo>
                <a:lnTo>
                  <a:pt x="2523" y="8379"/>
                </a:lnTo>
                <a:lnTo>
                  <a:pt x="2538" y="8374"/>
                </a:lnTo>
                <a:lnTo>
                  <a:pt x="2553" y="8369"/>
                </a:lnTo>
                <a:lnTo>
                  <a:pt x="2568" y="8364"/>
                </a:lnTo>
                <a:lnTo>
                  <a:pt x="2581" y="8359"/>
                </a:lnTo>
                <a:lnTo>
                  <a:pt x="2594" y="8356"/>
                </a:lnTo>
                <a:lnTo>
                  <a:pt x="2605" y="8352"/>
                </a:lnTo>
                <a:lnTo>
                  <a:pt x="2613" y="8350"/>
                </a:lnTo>
                <a:lnTo>
                  <a:pt x="2620" y="8347"/>
                </a:lnTo>
                <a:lnTo>
                  <a:pt x="2634" y="8344"/>
                </a:lnTo>
                <a:lnTo>
                  <a:pt x="2653" y="8337"/>
                </a:lnTo>
                <a:lnTo>
                  <a:pt x="2675" y="8330"/>
                </a:lnTo>
                <a:lnTo>
                  <a:pt x="2700" y="8324"/>
                </a:lnTo>
                <a:lnTo>
                  <a:pt x="2726" y="8317"/>
                </a:lnTo>
                <a:lnTo>
                  <a:pt x="2751" y="8310"/>
                </a:lnTo>
                <a:lnTo>
                  <a:pt x="2772" y="8307"/>
                </a:lnTo>
                <a:lnTo>
                  <a:pt x="2789" y="8304"/>
                </a:lnTo>
                <a:lnTo>
                  <a:pt x="2798" y="8303"/>
                </a:lnTo>
                <a:lnTo>
                  <a:pt x="2809" y="8303"/>
                </a:lnTo>
                <a:lnTo>
                  <a:pt x="2821" y="8302"/>
                </a:lnTo>
                <a:lnTo>
                  <a:pt x="2835" y="8301"/>
                </a:lnTo>
                <a:lnTo>
                  <a:pt x="2851" y="8299"/>
                </a:lnTo>
                <a:lnTo>
                  <a:pt x="2867" y="8298"/>
                </a:lnTo>
                <a:lnTo>
                  <a:pt x="2882" y="8297"/>
                </a:lnTo>
                <a:lnTo>
                  <a:pt x="2900" y="8296"/>
                </a:lnTo>
                <a:lnTo>
                  <a:pt x="2915" y="8293"/>
                </a:lnTo>
                <a:lnTo>
                  <a:pt x="2932" y="8292"/>
                </a:lnTo>
                <a:lnTo>
                  <a:pt x="2946" y="8291"/>
                </a:lnTo>
                <a:lnTo>
                  <a:pt x="2960" y="8290"/>
                </a:lnTo>
                <a:lnTo>
                  <a:pt x="2972" y="8288"/>
                </a:lnTo>
                <a:lnTo>
                  <a:pt x="2982" y="8286"/>
                </a:lnTo>
                <a:lnTo>
                  <a:pt x="2989" y="8285"/>
                </a:lnTo>
                <a:lnTo>
                  <a:pt x="2995" y="8284"/>
                </a:lnTo>
                <a:lnTo>
                  <a:pt x="3005" y="8282"/>
                </a:lnTo>
                <a:lnTo>
                  <a:pt x="3015" y="8281"/>
                </a:lnTo>
                <a:lnTo>
                  <a:pt x="3028" y="8281"/>
                </a:lnTo>
                <a:lnTo>
                  <a:pt x="3041" y="8280"/>
                </a:lnTo>
                <a:lnTo>
                  <a:pt x="3055" y="8280"/>
                </a:lnTo>
                <a:lnTo>
                  <a:pt x="3069" y="8280"/>
                </a:lnTo>
                <a:lnTo>
                  <a:pt x="3083" y="8279"/>
                </a:lnTo>
                <a:lnTo>
                  <a:pt x="3097" y="8277"/>
                </a:lnTo>
                <a:lnTo>
                  <a:pt x="3113" y="8274"/>
                </a:lnTo>
                <a:lnTo>
                  <a:pt x="3134" y="8270"/>
                </a:lnTo>
                <a:lnTo>
                  <a:pt x="3157" y="8265"/>
                </a:lnTo>
                <a:lnTo>
                  <a:pt x="3183" y="8260"/>
                </a:lnTo>
                <a:lnTo>
                  <a:pt x="3208" y="8255"/>
                </a:lnTo>
                <a:lnTo>
                  <a:pt x="3233" y="8252"/>
                </a:lnTo>
                <a:lnTo>
                  <a:pt x="3253" y="8248"/>
                </a:lnTo>
                <a:lnTo>
                  <a:pt x="3268" y="8247"/>
                </a:lnTo>
                <a:lnTo>
                  <a:pt x="3284" y="8246"/>
                </a:lnTo>
                <a:lnTo>
                  <a:pt x="3307" y="8242"/>
                </a:lnTo>
                <a:lnTo>
                  <a:pt x="3334" y="8238"/>
                </a:lnTo>
                <a:lnTo>
                  <a:pt x="3363" y="8233"/>
                </a:lnTo>
                <a:lnTo>
                  <a:pt x="3391" y="8228"/>
                </a:lnTo>
                <a:lnTo>
                  <a:pt x="3417" y="8222"/>
                </a:lnTo>
                <a:lnTo>
                  <a:pt x="3438" y="8217"/>
                </a:lnTo>
                <a:lnTo>
                  <a:pt x="3451" y="8212"/>
                </a:lnTo>
                <a:lnTo>
                  <a:pt x="3463" y="8206"/>
                </a:lnTo>
                <a:lnTo>
                  <a:pt x="3481" y="8199"/>
                </a:lnTo>
                <a:lnTo>
                  <a:pt x="3502" y="8190"/>
                </a:lnTo>
                <a:lnTo>
                  <a:pt x="3525" y="8181"/>
                </a:lnTo>
                <a:lnTo>
                  <a:pt x="3549" y="8172"/>
                </a:lnTo>
                <a:lnTo>
                  <a:pt x="3571" y="8163"/>
                </a:lnTo>
                <a:lnTo>
                  <a:pt x="3590" y="8156"/>
                </a:lnTo>
                <a:lnTo>
                  <a:pt x="3604" y="8151"/>
                </a:lnTo>
                <a:lnTo>
                  <a:pt x="3616" y="8147"/>
                </a:lnTo>
                <a:lnTo>
                  <a:pt x="3630" y="8144"/>
                </a:lnTo>
                <a:lnTo>
                  <a:pt x="3645" y="8141"/>
                </a:lnTo>
                <a:lnTo>
                  <a:pt x="3661" y="8139"/>
                </a:lnTo>
                <a:lnTo>
                  <a:pt x="3676" y="8136"/>
                </a:lnTo>
                <a:lnTo>
                  <a:pt x="3691" y="8134"/>
                </a:lnTo>
                <a:lnTo>
                  <a:pt x="3704" y="8130"/>
                </a:lnTo>
                <a:lnTo>
                  <a:pt x="3716" y="8127"/>
                </a:lnTo>
                <a:lnTo>
                  <a:pt x="3722" y="8124"/>
                </a:lnTo>
                <a:lnTo>
                  <a:pt x="3730" y="8121"/>
                </a:lnTo>
                <a:lnTo>
                  <a:pt x="3741" y="8116"/>
                </a:lnTo>
                <a:lnTo>
                  <a:pt x="3751" y="8112"/>
                </a:lnTo>
                <a:lnTo>
                  <a:pt x="3764" y="8106"/>
                </a:lnTo>
                <a:lnTo>
                  <a:pt x="3778" y="8101"/>
                </a:lnTo>
                <a:lnTo>
                  <a:pt x="3792" y="8095"/>
                </a:lnTo>
                <a:lnTo>
                  <a:pt x="3808" y="8089"/>
                </a:lnTo>
                <a:lnTo>
                  <a:pt x="3823" y="8083"/>
                </a:lnTo>
                <a:lnTo>
                  <a:pt x="3838" y="8076"/>
                </a:lnTo>
                <a:lnTo>
                  <a:pt x="3852" y="8072"/>
                </a:lnTo>
                <a:lnTo>
                  <a:pt x="3866" y="8065"/>
                </a:lnTo>
                <a:lnTo>
                  <a:pt x="3879" y="8060"/>
                </a:lnTo>
                <a:lnTo>
                  <a:pt x="3892" y="8056"/>
                </a:lnTo>
                <a:lnTo>
                  <a:pt x="3903" y="8052"/>
                </a:lnTo>
                <a:lnTo>
                  <a:pt x="3912" y="8048"/>
                </a:lnTo>
                <a:lnTo>
                  <a:pt x="3922" y="8045"/>
                </a:lnTo>
                <a:lnTo>
                  <a:pt x="3932" y="8041"/>
                </a:lnTo>
                <a:lnTo>
                  <a:pt x="3944" y="8037"/>
                </a:lnTo>
                <a:lnTo>
                  <a:pt x="3956" y="8034"/>
                </a:lnTo>
                <a:lnTo>
                  <a:pt x="3969" y="8030"/>
                </a:lnTo>
                <a:lnTo>
                  <a:pt x="3983" y="8026"/>
                </a:lnTo>
                <a:lnTo>
                  <a:pt x="3996" y="8022"/>
                </a:lnTo>
                <a:lnTo>
                  <a:pt x="4010" y="8019"/>
                </a:lnTo>
                <a:lnTo>
                  <a:pt x="4024" y="8015"/>
                </a:lnTo>
                <a:lnTo>
                  <a:pt x="4038" y="8011"/>
                </a:lnTo>
                <a:lnTo>
                  <a:pt x="4051" y="8008"/>
                </a:lnTo>
                <a:lnTo>
                  <a:pt x="4063" y="8005"/>
                </a:lnTo>
                <a:lnTo>
                  <a:pt x="4074" y="8003"/>
                </a:lnTo>
                <a:lnTo>
                  <a:pt x="4085" y="8000"/>
                </a:lnTo>
                <a:lnTo>
                  <a:pt x="4094" y="7999"/>
                </a:lnTo>
                <a:lnTo>
                  <a:pt x="4103" y="7998"/>
                </a:lnTo>
                <a:lnTo>
                  <a:pt x="4111" y="7997"/>
                </a:lnTo>
                <a:lnTo>
                  <a:pt x="4120" y="7996"/>
                </a:lnTo>
                <a:lnTo>
                  <a:pt x="4132" y="7996"/>
                </a:lnTo>
                <a:lnTo>
                  <a:pt x="4145" y="7994"/>
                </a:lnTo>
                <a:lnTo>
                  <a:pt x="4159" y="7993"/>
                </a:lnTo>
                <a:lnTo>
                  <a:pt x="4173" y="7992"/>
                </a:lnTo>
                <a:lnTo>
                  <a:pt x="4188" y="7991"/>
                </a:lnTo>
                <a:lnTo>
                  <a:pt x="4204" y="7989"/>
                </a:lnTo>
                <a:lnTo>
                  <a:pt x="4219" y="7989"/>
                </a:lnTo>
                <a:lnTo>
                  <a:pt x="4233" y="7988"/>
                </a:lnTo>
                <a:lnTo>
                  <a:pt x="4247" y="7988"/>
                </a:lnTo>
                <a:lnTo>
                  <a:pt x="4260" y="7987"/>
                </a:lnTo>
                <a:lnTo>
                  <a:pt x="4272" y="7987"/>
                </a:lnTo>
                <a:lnTo>
                  <a:pt x="4283" y="7986"/>
                </a:lnTo>
                <a:lnTo>
                  <a:pt x="4291" y="7986"/>
                </a:lnTo>
                <a:lnTo>
                  <a:pt x="4297" y="7986"/>
                </a:lnTo>
                <a:lnTo>
                  <a:pt x="4310" y="7986"/>
                </a:lnTo>
                <a:lnTo>
                  <a:pt x="4325" y="7986"/>
                </a:lnTo>
                <a:lnTo>
                  <a:pt x="4344" y="7987"/>
                </a:lnTo>
                <a:lnTo>
                  <a:pt x="4362" y="7987"/>
                </a:lnTo>
                <a:lnTo>
                  <a:pt x="4381" y="7988"/>
                </a:lnTo>
                <a:lnTo>
                  <a:pt x="4399" y="7989"/>
                </a:lnTo>
                <a:lnTo>
                  <a:pt x="4414" y="7992"/>
                </a:lnTo>
                <a:lnTo>
                  <a:pt x="4425" y="7996"/>
                </a:lnTo>
                <a:lnTo>
                  <a:pt x="4439" y="7988"/>
                </a:lnTo>
                <a:lnTo>
                  <a:pt x="4457" y="7981"/>
                </a:lnTo>
                <a:lnTo>
                  <a:pt x="4475" y="7975"/>
                </a:lnTo>
                <a:lnTo>
                  <a:pt x="4494" y="7967"/>
                </a:lnTo>
                <a:lnTo>
                  <a:pt x="4512" y="7962"/>
                </a:lnTo>
                <a:lnTo>
                  <a:pt x="4526" y="7959"/>
                </a:lnTo>
                <a:lnTo>
                  <a:pt x="4536" y="7956"/>
                </a:lnTo>
                <a:lnTo>
                  <a:pt x="4540" y="7955"/>
                </a:lnTo>
                <a:lnTo>
                  <a:pt x="4544" y="7955"/>
                </a:lnTo>
                <a:lnTo>
                  <a:pt x="4553" y="7955"/>
                </a:lnTo>
                <a:lnTo>
                  <a:pt x="4567" y="7955"/>
                </a:lnTo>
                <a:lnTo>
                  <a:pt x="4583" y="7955"/>
                </a:lnTo>
                <a:lnTo>
                  <a:pt x="4602" y="7954"/>
                </a:lnTo>
                <a:lnTo>
                  <a:pt x="4622" y="7953"/>
                </a:lnTo>
                <a:lnTo>
                  <a:pt x="4640" y="7951"/>
                </a:lnTo>
                <a:lnTo>
                  <a:pt x="4655" y="7948"/>
                </a:lnTo>
                <a:lnTo>
                  <a:pt x="4667" y="7944"/>
                </a:lnTo>
                <a:lnTo>
                  <a:pt x="4676" y="7942"/>
                </a:lnTo>
                <a:lnTo>
                  <a:pt x="4685" y="7939"/>
                </a:lnTo>
                <a:lnTo>
                  <a:pt x="4692" y="7937"/>
                </a:lnTo>
                <a:lnTo>
                  <a:pt x="4699" y="7934"/>
                </a:lnTo>
                <a:lnTo>
                  <a:pt x="4706" y="7932"/>
                </a:lnTo>
                <a:lnTo>
                  <a:pt x="4715" y="7931"/>
                </a:lnTo>
                <a:lnTo>
                  <a:pt x="4726" y="7929"/>
                </a:lnTo>
                <a:lnTo>
                  <a:pt x="4733" y="7928"/>
                </a:lnTo>
                <a:lnTo>
                  <a:pt x="4741" y="7927"/>
                </a:lnTo>
                <a:lnTo>
                  <a:pt x="4752" y="7926"/>
                </a:lnTo>
                <a:lnTo>
                  <a:pt x="4763" y="7923"/>
                </a:lnTo>
                <a:lnTo>
                  <a:pt x="4777" y="7920"/>
                </a:lnTo>
                <a:lnTo>
                  <a:pt x="4792" y="7917"/>
                </a:lnTo>
                <a:lnTo>
                  <a:pt x="4807" y="7912"/>
                </a:lnTo>
                <a:lnTo>
                  <a:pt x="4823" y="7909"/>
                </a:lnTo>
                <a:lnTo>
                  <a:pt x="4840" y="7904"/>
                </a:lnTo>
                <a:lnTo>
                  <a:pt x="4857" y="7899"/>
                </a:lnTo>
                <a:lnTo>
                  <a:pt x="4875" y="7893"/>
                </a:lnTo>
                <a:lnTo>
                  <a:pt x="4893" y="7886"/>
                </a:lnTo>
                <a:lnTo>
                  <a:pt x="4910" y="7880"/>
                </a:lnTo>
                <a:lnTo>
                  <a:pt x="4928" y="7873"/>
                </a:lnTo>
                <a:lnTo>
                  <a:pt x="4946" y="7866"/>
                </a:lnTo>
                <a:lnTo>
                  <a:pt x="4962" y="7858"/>
                </a:lnTo>
                <a:lnTo>
                  <a:pt x="4979" y="7851"/>
                </a:lnTo>
                <a:lnTo>
                  <a:pt x="4995" y="7844"/>
                </a:lnTo>
                <a:lnTo>
                  <a:pt x="5011" y="7837"/>
                </a:lnTo>
                <a:lnTo>
                  <a:pt x="5028" y="7833"/>
                </a:lnTo>
                <a:lnTo>
                  <a:pt x="5044" y="7826"/>
                </a:lnTo>
                <a:lnTo>
                  <a:pt x="5061" y="7823"/>
                </a:lnTo>
                <a:lnTo>
                  <a:pt x="5077" y="7818"/>
                </a:lnTo>
                <a:lnTo>
                  <a:pt x="5093" y="7814"/>
                </a:lnTo>
                <a:lnTo>
                  <a:pt x="5108" y="7812"/>
                </a:lnTo>
                <a:lnTo>
                  <a:pt x="5121" y="7808"/>
                </a:lnTo>
                <a:lnTo>
                  <a:pt x="5134" y="7806"/>
                </a:lnTo>
                <a:lnTo>
                  <a:pt x="5147" y="7804"/>
                </a:lnTo>
                <a:lnTo>
                  <a:pt x="5157" y="7802"/>
                </a:lnTo>
                <a:lnTo>
                  <a:pt x="5167" y="7801"/>
                </a:lnTo>
                <a:lnTo>
                  <a:pt x="5175" y="7799"/>
                </a:lnTo>
                <a:lnTo>
                  <a:pt x="5181" y="7798"/>
                </a:lnTo>
                <a:lnTo>
                  <a:pt x="5192" y="7796"/>
                </a:lnTo>
                <a:lnTo>
                  <a:pt x="5205" y="7793"/>
                </a:lnTo>
                <a:lnTo>
                  <a:pt x="5220" y="7791"/>
                </a:lnTo>
                <a:lnTo>
                  <a:pt x="5235" y="7787"/>
                </a:lnTo>
                <a:lnTo>
                  <a:pt x="5250" y="7784"/>
                </a:lnTo>
                <a:lnTo>
                  <a:pt x="5263" y="7777"/>
                </a:lnTo>
                <a:lnTo>
                  <a:pt x="5276" y="7773"/>
                </a:lnTo>
                <a:lnTo>
                  <a:pt x="5287" y="7765"/>
                </a:lnTo>
                <a:lnTo>
                  <a:pt x="5301" y="7759"/>
                </a:lnTo>
                <a:lnTo>
                  <a:pt x="5321" y="7757"/>
                </a:lnTo>
                <a:lnTo>
                  <a:pt x="5345" y="7755"/>
                </a:lnTo>
                <a:lnTo>
                  <a:pt x="5372" y="7755"/>
                </a:lnTo>
                <a:lnTo>
                  <a:pt x="5399" y="7758"/>
                </a:lnTo>
                <a:lnTo>
                  <a:pt x="5425" y="7759"/>
                </a:lnTo>
                <a:lnTo>
                  <a:pt x="5446" y="7761"/>
                </a:lnTo>
                <a:lnTo>
                  <a:pt x="5461" y="7763"/>
                </a:lnTo>
                <a:lnTo>
                  <a:pt x="5473" y="7763"/>
                </a:lnTo>
                <a:lnTo>
                  <a:pt x="5490" y="7761"/>
                </a:lnTo>
                <a:lnTo>
                  <a:pt x="5509" y="7760"/>
                </a:lnTo>
                <a:lnTo>
                  <a:pt x="5530" y="7757"/>
                </a:lnTo>
                <a:lnTo>
                  <a:pt x="5551" y="7754"/>
                </a:lnTo>
                <a:lnTo>
                  <a:pt x="5572" y="7752"/>
                </a:lnTo>
                <a:lnTo>
                  <a:pt x="5591" y="7749"/>
                </a:lnTo>
                <a:lnTo>
                  <a:pt x="5607" y="7749"/>
                </a:lnTo>
                <a:lnTo>
                  <a:pt x="5616" y="7749"/>
                </a:lnTo>
                <a:lnTo>
                  <a:pt x="5624" y="7748"/>
                </a:lnTo>
                <a:lnTo>
                  <a:pt x="5635" y="7746"/>
                </a:lnTo>
                <a:lnTo>
                  <a:pt x="5646" y="7743"/>
                </a:lnTo>
                <a:lnTo>
                  <a:pt x="5658" y="7741"/>
                </a:lnTo>
                <a:lnTo>
                  <a:pt x="5671" y="7738"/>
                </a:lnTo>
                <a:lnTo>
                  <a:pt x="5684" y="7735"/>
                </a:lnTo>
                <a:lnTo>
                  <a:pt x="5698" y="7731"/>
                </a:lnTo>
                <a:lnTo>
                  <a:pt x="5712" y="7728"/>
                </a:lnTo>
                <a:lnTo>
                  <a:pt x="5725" y="7725"/>
                </a:lnTo>
                <a:lnTo>
                  <a:pt x="5739" y="7722"/>
                </a:lnTo>
                <a:lnTo>
                  <a:pt x="5752" y="7720"/>
                </a:lnTo>
                <a:lnTo>
                  <a:pt x="5764" y="7717"/>
                </a:lnTo>
                <a:lnTo>
                  <a:pt x="5776" y="7716"/>
                </a:lnTo>
                <a:lnTo>
                  <a:pt x="5786" y="7715"/>
                </a:lnTo>
                <a:lnTo>
                  <a:pt x="5796" y="7715"/>
                </a:lnTo>
                <a:lnTo>
                  <a:pt x="5805" y="7715"/>
                </a:lnTo>
                <a:lnTo>
                  <a:pt x="5816" y="7715"/>
                </a:lnTo>
                <a:lnTo>
                  <a:pt x="5829" y="7715"/>
                </a:lnTo>
                <a:lnTo>
                  <a:pt x="5841" y="7714"/>
                </a:lnTo>
                <a:lnTo>
                  <a:pt x="5856" y="7712"/>
                </a:lnTo>
                <a:lnTo>
                  <a:pt x="5870" y="7710"/>
                </a:lnTo>
                <a:lnTo>
                  <a:pt x="5885" y="7709"/>
                </a:lnTo>
                <a:lnTo>
                  <a:pt x="5900" y="7705"/>
                </a:lnTo>
                <a:lnTo>
                  <a:pt x="5916" y="7703"/>
                </a:lnTo>
                <a:lnTo>
                  <a:pt x="5931" y="7699"/>
                </a:lnTo>
                <a:lnTo>
                  <a:pt x="5946" y="7694"/>
                </a:lnTo>
                <a:lnTo>
                  <a:pt x="5961" y="7689"/>
                </a:lnTo>
                <a:lnTo>
                  <a:pt x="5975" y="7683"/>
                </a:lnTo>
                <a:lnTo>
                  <a:pt x="5990" y="7676"/>
                </a:lnTo>
                <a:lnTo>
                  <a:pt x="6003" y="7668"/>
                </a:lnTo>
                <a:lnTo>
                  <a:pt x="6014" y="7660"/>
                </a:lnTo>
                <a:lnTo>
                  <a:pt x="6044" y="7661"/>
                </a:lnTo>
                <a:lnTo>
                  <a:pt x="6064" y="7649"/>
                </a:lnTo>
                <a:lnTo>
                  <a:pt x="6080" y="7650"/>
                </a:lnTo>
                <a:lnTo>
                  <a:pt x="6081" y="7649"/>
                </a:lnTo>
                <a:lnTo>
                  <a:pt x="6085" y="7646"/>
                </a:lnTo>
                <a:lnTo>
                  <a:pt x="6090" y="7643"/>
                </a:lnTo>
                <a:lnTo>
                  <a:pt x="6097" y="7639"/>
                </a:lnTo>
                <a:lnTo>
                  <a:pt x="6104" y="7635"/>
                </a:lnTo>
                <a:lnTo>
                  <a:pt x="6111" y="7633"/>
                </a:lnTo>
                <a:lnTo>
                  <a:pt x="6118" y="7632"/>
                </a:lnTo>
                <a:lnTo>
                  <a:pt x="6125" y="7632"/>
                </a:lnTo>
                <a:lnTo>
                  <a:pt x="6132" y="7633"/>
                </a:lnTo>
                <a:lnTo>
                  <a:pt x="6139" y="7632"/>
                </a:lnTo>
                <a:lnTo>
                  <a:pt x="6148" y="7630"/>
                </a:lnTo>
                <a:lnTo>
                  <a:pt x="6157" y="7629"/>
                </a:lnTo>
                <a:lnTo>
                  <a:pt x="6165" y="7628"/>
                </a:lnTo>
                <a:lnTo>
                  <a:pt x="6174" y="7627"/>
                </a:lnTo>
                <a:lnTo>
                  <a:pt x="6181" y="7627"/>
                </a:lnTo>
                <a:lnTo>
                  <a:pt x="6188" y="7628"/>
                </a:lnTo>
                <a:lnTo>
                  <a:pt x="6187" y="7594"/>
                </a:lnTo>
                <a:lnTo>
                  <a:pt x="6187" y="7564"/>
                </a:lnTo>
                <a:lnTo>
                  <a:pt x="6184" y="7538"/>
                </a:lnTo>
                <a:lnTo>
                  <a:pt x="6172" y="7514"/>
                </a:lnTo>
                <a:lnTo>
                  <a:pt x="6164" y="7503"/>
                </a:lnTo>
                <a:lnTo>
                  <a:pt x="6157" y="7494"/>
                </a:lnTo>
                <a:lnTo>
                  <a:pt x="6149" y="7486"/>
                </a:lnTo>
                <a:lnTo>
                  <a:pt x="6144" y="7475"/>
                </a:lnTo>
                <a:lnTo>
                  <a:pt x="6138" y="7463"/>
                </a:lnTo>
                <a:lnTo>
                  <a:pt x="6133" y="7444"/>
                </a:lnTo>
                <a:lnTo>
                  <a:pt x="6127" y="7418"/>
                </a:lnTo>
                <a:lnTo>
                  <a:pt x="6122" y="7385"/>
                </a:lnTo>
                <a:lnTo>
                  <a:pt x="6117" y="7322"/>
                </a:lnTo>
                <a:lnTo>
                  <a:pt x="6113" y="7280"/>
                </a:lnTo>
                <a:lnTo>
                  <a:pt x="6111" y="7253"/>
                </a:lnTo>
                <a:lnTo>
                  <a:pt x="6106" y="7233"/>
                </a:lnTo>
                <a:lnTo>
                  <a:pt x="6101" y="7210"/>
                </a:lnTo>
                <a:lnTo>
                  <a:pt x="6097" y="7177"/>
                </a:lnTo>
                <a:lnTo>
                  <a:pt x="6090" y="7140"/>
                </a:lnTo>
                <a:lnTo>
                  <a:pt x="6077" y="7106"/>
                </a:lnTo>
                <a:lnTo>
                  <a:pt x="6065" y="7070"/>
                </a:lnTo>
                <a:lnTo>
                  <a:pt x="6058" y="7032"/>
                </a:lnTo>
                <a:lnTo>
                  <a:pt x="6055" y="6993"/>
                </a:lnTo>
                <a:lnTo>
                  <a:pt x="6055" y="6956"/>
                </a:lnTo>
                <a:lnTo>
                  <a:pt x="6055" y="6917"/>
                </a:lnTo>
                <a:lnTo>
                  <a:pt x="6053" y="6873"/>
                </a:lnTo>
                <a:lnTo>
                  <a:pt x="6046" y="6830"/>
                </a:lnTo>
                <a:lnTo>
                  <a:pt x="6034" y="6796"/>
                </a:lnTo>
                <a:lnTo>
                  <a:pt x="6027" y="6782"/>
                </a:lnTo>
                <a:lnTo>
                  <a:pt x="6023" y="6770"/>
                </a:lnTo>
                <a:lnTo>
                  <a:pt x="6017" y="6757"/>
                </a:lnTo>
                <a:lnTo>
                  <a:pt x="6012" y="6741"/>
                </a:lnTo>
                <a:lnTo>
                  <a:pt x="6006" y="6721"/>
                </a:lnTo>
                <a:lnTo>
                  <a:pt x="5998" y="6695"/>
                </a:lnTo>
                <a:lnTo>
                  <a:pt x="5990" y="6665"/>
                </a:lnTo>
                <a:lnTo>
                  <a:pt x="5979" y="6624"/>
                </a:lnTo>
                <a:lnTo>
                  <a:pt x="5967" y="6583"/>
                </a:lnTo>
                <a:lnTo>
                  <a:pt x="5955" y="6546"/>
                </a:lnTo>
                <a:lnTo>
                  <a:pt x="5944" y="6514"/>
                </a:lnTo>
                <a:lnTo>
                  <a:pt x="5934" y="6486"/>
                </a:lnTo>
                <a:lnTo>
                  <a:pt x="5926" y="6460"/>
                </a:lnTo>
                <a:lnTo>
                  <a:pt x="5919" y="6436"/>
                </a:lnTo>
                <a:lnTo>
                  <a:pt x="5914" y="6414"/>
                </a:lnTo>
                <a:lnTo>
                  <a:pt x="5912" y="6392"/>
                </a:lnTo>
                <a:lnTo>
                  <a:pt x="5912" y="6356"/>
                </a:lnTo>
                <a:lnTo>
                  <a:pt x="5916" y="6334"/>
                </a:lnTo>
                <a:lnTo>
                  <a:pt x="5920" y="6317"/>
                </a:lnTo>
                <a:lnTo>
                  <a:pt x="5924" y="6297"/>
                </a:lnTo>
                <a:lnTo>
                  <a:pt x="5919" y="6279"/>
                </a:lnTo>
                <a:lnTo>
                  <a:pt x="5913" y="6259"/>
                </a:lnTo>
                <a:lnTo>
                  <a:pt x="5907" y="6238"/>
                </a:lnTo>
                <a:lnTo>
                  <a:pt x="5899" y="6215"/>
                </a:lnTo>
                <a:lnTo>
                  <a:pt x="5892" y="6193"/>
                </a:lnTo>
                <a:lnTo>
                  <a:pt x="5884" y="6171"/>
                </a:lnTo>
                <a:lnTo>
                  <a:pt x="5876" y="6150"/>
                </a:lnTo>
                <a:lnTo>
                  <a:pt x="5867" y="6131"/>
                </a:lnTo>
                <a:lnTo>
                  <a:pt x="5853" y="6097"/>
                </a:lnTo>
                <a:lnTo>
                  <a:pt x="5844" y="6068"/>
                </a:lnTo>
                <a:lnTo>
                  <a:pt x="5838" y="6036"/>
                </a:lnTo>
                <a:lnTo>
                  <a:pt x="5834" y="5995"/>
                </a:lnTo>
                <a:lnTo>
                  <a:pt x="5832" y="5968"/>
                </a:lnTo>
                <a:lnTo>
                  <a:pt x="5829" y="5937"/>
                </a:lnTo>
                <a:lnTo>
                  <a:pt x="5823" y="5903"/>
                </a:lnTo>
                <a:lnTo>
                  <a:pt x="5817" y="5868"/>
                </a:lnTo>
                <a:lnTo>
                  <a:pt x="5810" y="5833"/>
                </a:lnTo>
                <a:lnTo>
                  <a:pt x="5803" y="5798"/>
                </a:lnTo>
                <a:lnTo>
                  <a:pt x="5794" y="5765"/>
                </a:lnTo>
                <a:lnTo>
                  <a:pt x="5786" y="5736"/>
                </a:lnTo>
                <a:lnTo>
                  <a:pt x="5774" y="5682"/>
                </a:lnTo>
                <a:lnTo>
                  <a:pt x="5769" y="5631"/>
                </a:lnTo>
                <a:lnTo>
                  <a:pt x="5769" y="5583"/>
                </a:lnTo>
                <a:lnTo>
                  <a:pt x="5772" y="5539"/>
                </a:lnTo>
                <a:lnTo>
                  <a:pt x="5777" y="5498"/>
                </a:lnTo>
                <a:lnTo>
                  <a:pt x="5781" y="5463"/>
                </a:lnTo>
                <a:lnTo>
                  <a:pt x="5785" y="5435"/>
                </a:lnTo>
                <a:lnTo>
                  <a:pt x="5789" y="5414"/>
                </a:lnTo>
                <a:lnTo>
                  <a:pt x="5783" y="5399"/>
                </a:lnTo>
                <a:lnTo>
                  <a:pt x="5776" y="5383"/>
                </a:lnTo>
                <a:lnTo>
                  <a:pt x="5770" y="5366"/>
                </a:lnTo>
                <a:lnTo>
                  <a:pt x="5763" y="5349"/>
                </a:lnTo>
                <a:lnTo>
                  <a:pt x="5756" y="5330"/>
                </a:lnTo>
                <a:lnTo>
                  <a:pt x="5749" y="5312"/>
                </a:lnTo>
                <a:lnTo>
                  <a:pt x="5742" y="5292"/>
                </a:lnTo>
                <a:lnTo>
                  <a:pt x="5733" y="5273"/>
                </a:lnTo>
                <a:lnTo>
                  <a:pt x="5723" y="5226"/>
                </a:lnTo>
                <a:lnTo>
                  <a:pt x="5722" y="5172"/>
                </a:lnTo>
                <a:lnTo>
                  <a:pt x="5724" y="5118"/>
                </a:lnTo>
                <a:lnTo>
                  <a:pt x="5725" y="5072"/>
                </a:lnTo>
                <a:lnTo>
                  <a:pt x="5726" y="5020"/>
                </a:lnTo>
                <a:lnTo>
                  <a:pt x="5731" y="4954"/>
                </a:lnTo>
                <a:lnTo>
                  <a:pt x="5732" y="4893"/>
                </a:lnTo>
                <a:lnTo>
                  <a:pt x="5726" y="4851"/>
                </a:lnTo>
                <a:lnTo>
                  <a:pt x="5719" y="4835"/>
                </a:lnTo>
                <a:lnTo>
                  <a:pt x="5711" y="4814"/>
                </a:lnTo>
                <a:lnTo>
                  <a:pt x="5702" y="4789"/>
                </a:lnTo>
                <a:lnTo>
                  <a:pt x="5691" y="4761"/>
                </a:lnTo>
                <a:lnTo>
                  <a:pt x="5682" y="4732"/>
                </a:lnTo>
                <a:lnTo>
                  <a:pt x="5672" y="4705"/>
                </a:lnTo>
                <a:lnTo>
                  <a:pt x="5666" y="4681"/>
                </a:lnTo>
                <a:lnTo>
                  <a:pt x="5663" y="4660"/>
                </a:lnTo>
                <a:lnTo>
                  <a:pt x="5662" y="4615"/>
                </a:lnTo>
                <a:lnTo>
                  <a:pt x="5663" y="4560"/>
                </a:lnTo>
                <a:lnTo>
                  <a:pt x="5659" y="4506"/>
                </a:lnTo>
                <a:lnTo>
                  <a:pt x="5645" y="4466"/>
                </a:lnTo>
                <a:lnTo>
                  <a:pt x="5635" y="4452"/>
                </a:lnTo>
                <a:lnTo>
                  <a:pt x="5623" y="4437"/>
                </a:lnTo>
                <a:lnTo>
                  <a:pt x="5612" y="4420"/>
                </a:lnTo>
                <a:lnTo>
                  <a:pt x="5603" y="4402"/>
                </a:lnTo>
                <a:lnTo>
                  <a:pt x="5592" y="4382"/>
                </a:lnTo>
                <a:lnTo>
                  <a:pt x="5585" y="4360"/>
                </a:lnTo>
                <a:lnTo>
                  <a:pt x="5578" y="4337"/>
                </a:lnTo>
                <a:lnTo>
                  <a:pt x="5573" y="4311"/>
                </a:lnTo>
                <a:lnTo>
                  <a:pt x="5572" y="4253"/>
                </a:lnTo>
                <a:lnTo>
                  <a:pt x="5578" y="4197"/>
                </a:lnTo>
                <a:lnTo>
                  <a:pt x="5588" y="4149"/>
                </a:lnTo>
                <a:lnTo>
                  <a:pt x="5593" y="4118"/>
                </a:lnTo>
                <a:lnTo>
                  <a:pt x="5583" y="4098"/>
                </a:lnTo>
                <a:lnTo>
                  <a:pt x="5573" y="4073"/>
                </a:lnTo>
                <a:lnTo>
                  <a:pt x="5565" y="4049"/>
                </a:lnTo>
                <a:lnTo>
                  <a:pt x="5559" y="4024"/>
                </a:lnTo>
                <a:lnTo>
                  <a:pt x="5553" y="4002"/>
                </a:lnTo>
                <a:lnTo>
                  <a:pt x="5549" y="3984"/>
                </a:lnTo>
                <a:lnTo>
                  <a:pt x="5546" y="3973"/>
                </a:lnTo>
                <a:lnTo>
                  <a:pt x="5545" y="3968"/>
                </a:lnTo>
                <a:lnTo>
                  <a:pt x="5548" y="3955"/>
                </a:lnTo>
                <a:lnTo>
                  <a:pt x="5552" y="3922"/>
                </a:lnTo>
                <a:lnTo>
                  <a:pt x="5551" y="3878"/>
                </a:lnTo>
                <a:lnTo>
                  <a:pt x="5538" y="3832"/>
                </a:lnTo>
                <a:lnTo>
                  <a:pt x="5531" y="3812"/>
                </a:lnTo>
                <a:lnTo>
                  <a:pt x="5530" y="3796"/>
                </a:lnTo>
                <a:lnTo>
                  <a:pt x="5532" y="3784"/>
                </a:lnTo>
                <a:lnTo>
                  <a:pt x="5536" y="3773"/>
                </a:lnTo>
                <a:lnTo>
                  <a:pt x="5539" y="3763"/>
                </a:lnTo>
                <a:lnTo>
                  <a:pt x="5540" y="3751"/>
                </a:lnTo>
                <a:lnTo>
                  <a:pt x="5538" y="3736"/>
                </a:lnTo>
                <a:lnTo>
                  <a:pt x="5529" y="3718"/>
                </a:lnTo>
                <a:lnTo>
                  <a:pt x="5516" y="3697"/>
                </a:lnTo>
                <a:lnTo>
                  <a:pt x="5504" y="3675"/>
                </a:lnTo>
                <a:lnTo>
                  <a:pt x="5492" y="3653"/>
                </a:lnTo>
                <a:lnTo>
                  <a:pt x="5483" y="3632"/>
                </a:lnTo>
                <a:lnTo>
                  <a:pt x="5475" y="3611"/>
                </a:lnTo>
                <a:lnTo>
                  <a:pt x="5470" y="3592"/>
                </a:lnTo>
                <a:lnTo>
                  <a:pt x="5469" y="3573"/>
                </a:lnTo>
                <a:lnTo>
                  <a:pt x="5471" y="3556"/>
                </a:lnTo>
                <a:lnTo>
                  <a:pt x="5476" y="3540"/>
                </a:lnTo>
                <a:lnTo>
                  <a:pt x="5479" y="3525"/>
                </a:lnTo>
                <a:lnTo>
                  <a:pt x="5483" y="3511"/>
                </a:lnTo>
                <a:lnTo>
                  <a:pt x="5485" y="3496"/>
                </a:lnTo>
                <a:lnTo>
                  <a:pt x="5484" y="3483"/>
                </a:lnTo>
                <a:lnTo>
                  <a:pt x="5481" y="3469"/>
                </a:lnTo>
                <a:lnTo>
                  <a:pt x="5473" y="3457"/>
                </a:lnTo>
                <a:lnTo>
                  <a:pt x="5463" y="3445"/>
                </a:lnTo>
                <a:lnTo>
                  <a:pt x="5452" y="3432"/>
                </a:lnTo>
                <a:lnTo>
                  <a:pt x="5445" y="3416"/>
                </a:lnTo>
                <a:lnTo>
                  <a:pt x="5443" y="3399"/>
                </a:lnTo>
                <a:lnTo>
                  <a:pt x="5443" y="3382"/>
                </a:lnTo>
                <a:lnTo>
                  <a:pt x="5445" y="3364"/>
                </a:lnTo>
                <a:lnTo>
                  <a:pt x="5448" y="3344"/>
                </a:lnTo>
                <a:lnTo>
                  <a:pt x="5451" y="3327"/>
                </a:lnTo>
                <a:lnTo>
                  <a:pt x="5455" y="3310"/>
                </a:lnTo>
                <a:lnTo>
                  <a:pt x="5456" y="3290"/>
                </a:lnTo>
                <a:lnTo>
                  <a:pt x="5456" y="3262"/>
                </a:lnTo>
                <a:lnTo>
                  <a:pt x="5452" y="3229"/>
                </a:lnTo>
                <a:lnTo>
                  <a:pt x="5448" y="3191"/>
                </a:lnTo>
                <a:lnTo>
                  <a:pt x="5441" y="3152"/>
                </a:lnTo>
                <a:lnTo>
                  <a:pt x="5432" y="3112"/>
                </a:lnTo>
                <a:lnTo>
                  <a:pt x="5423" y="3074"/>
                </a:lnTo>
                <a:lnTo>
                  <a:pt x="5412" y="3040"/>
                </a:lnTo>
                <a:lnTo>
                  <a:pt x="5401" y="3007"/>
                </a:lnTo>
                <a:lnTo>
                  <a:pt x="5389" y="2974"/>
                </a:lnTo>
                <a:lnTo>
                  <a:pt x="5376" y="2938"/>
                </a:lnTo>
                <a:lnTo>
                  <a:pt x="5364" y="2903"/>
                </a:lnTo>
                <a:lnTo>
                  <a:pt x="5351" y="2867"/>
                </a:lnTo>
                <a:lnTo>
                  <a:pt x="5339" y="2832"/>
                </a:lnTo>
                <a:lnTo>
                  <a:pt x="5328" y="2799"/>
                </a:lnTo>
                <a:lnTo>
                  <a:pt x="5318" y="2766"/>
                </a:lnTo>
                <a:lnTo>
                  <a:pt x="5323" y="2718"/>
                </a:lnTo>
                <a:lnTo>
                  <a:pt x="5330" y="2649"/>
                </a:lnTo>
                <a:lnTo>
                  <a:pt x="5336" y="2579"/>
                </a:lnTo>
                <a:lnTo>
                  <a:pt x="5337" y="2528"/>
                </a:lnTo>
                <a:lnTo>
                  <a:pt x="5335" y="2508"/>
                </a:lnTo>
                <a:lnTo>
                  <a:pt x="5332" y="2485"/>
                </a:lnTo>
                <a:lnTo>
                  <a:pt x="5329" y="2459"/>
                </a:lnTo>
                <a:lnTo>
                  <a:pt x="5324" y="2434"/>
                </a:lnTo>
                <a:lnTo>
                  <a:pt x="5318" y="2408"/>
                </a:lnTo>
                <a:lnTo>
                  <a:pt x="5311" y="2382"/>
                </a:lnTo>
                <a:lnTo>
                  <a:pt x="5304" y="2358"/>
                </a:lnTo>
                <a:lnTo>
                  <a:pt x="5295" y="2337"/>
                </a:lnTo>
                <a:lnTo>
                  <a:pt x="5281" y="2299"/>
                </a:lnTo>
                <a:lnTo>
                  <a:pt x="5274" y="2258"/>
                </a:lnTo>
                <a:lnTo>
                  <a:pt x="5271" y="2218"/>
                </a:lnTo>
                <a:lnTo>
                  <a:pt x="5274" y="2173"/>
                </a:lnTo>
                <a:lnTo>
                  <a:pt x="5275" y="2100"/>
                </a:lnTo>
                <a:lnTo>
                  <a:pt x="5271" y="2000"/>
                </a:lnTo>
                <a:lnTo>
                  <a:pt x="5262" y="1899"/>
                </a:lnTo>
                <a:lnTo>
                  <a:pt x="5245" y="1829"/>
                </a:lnTo>
                <a:lnTo>
                  <a:pt x="5257" y="1780"/>
                </a:lnTo>
                <a:lnTo>
                  <a:pt x="5256" y="1778"/>
                </a:lnTo>
                <a:lnTo>
                  <a:pt x="5251" y="1769"/>
                </a:lnTo>
                <a:lnTo>
                  <a:pt x="5247" y="1757"/>
                </a:lnTo>
                <a:lnTo>
                  <a:pt x="5241" y="1744"/>
                </a:lnTo>
                <a:lnTo>
                  <a:pt x="5234" y="1728"/>
                </a:lnTo>
                <a:lnTo>
                  <a:pt x="5229" y="1712"/>
                </a:lnTo>
                <a:lnTo>
                  <a:pt x="5227" y="1697"/>
                </a:lnTo>
                <a:lnTo>
                  <a:pt x="5227" y="1685"/>
                </a:lnTo>
                <a:lnTo>
                  <a:pt x="5229" y="1674"/>
                </a:lnTo>
                <a:lnTo>
                  <a:pt x="5232" y="1664"/>
                </a:lnTo>
                <a:lnTo>
                  <a:pt x="5235" y="1653"/>
                </a:lnTo>
                <a:lnTo>
                  <a:pt x="5237" y="1641"/>
                </a:lnTo>
                <a:lnTo>
                  <a:pt x="5236" y="1627"/>
                </a:lnTo>
                <a:lnTo>
                  <a:pt x="5232" y="1611"/>
                </a:lnTo>
                <a:lnTo>
                  <a:pt x="5224" y="1592"/>
                </a:lnTo>
                <a:lnTo>
                  <a:pt x="5211" y="1568"/>
                </a:lnTo>
                <a:lnTo>
                  <a:pt x="5216" y="1510"/>
                </a:lnTo>
                <a:lnTo>
                  <a:pt x="5217" y="1434"/>
                </a:lnTo>
                <a:lnTo>
                  <a:pt x="5216" y="1359"/>
                </a:lnTo>
                <a:lnTo>
                  <a:pt x="5212" y="1304"/>
                </a:lnTo>
                <a:lnTo>
                  <a:pt x="5209" y="1283"/>
                </a:lnTo>
                <a:lnTo>
                  <a:pt x="5201" y="1261"/>
                </a:lnTo>
                <a:lnTo>
                  <a:pt x="5191" y="1239"/>
                </a:lnTo>
                <a:lnTo>
                  <a:pt x="5180" y="1218"/>
                </a:lnTo>
                <a:lnTo>
                  <a:pt x="5165" y="1197"/>
                </a:lnTo>
                <a:lnTo>
                  <a:pt x="5150" y="1178"/>
                </a:lnTo>
                <a:lnTo>
                  <a:pt x="5135" y="1160"/>
                </a:lnTo>
                <a:lnTo>
                  <a:pt x="5120" y="1147"/>
                </a:lnTo>
                <a:lnTo>
                  <a:pt x="5105" y="1130"/>
                </a:lnTo>
                <a:lnTo>
                  <a:pt x="5095" y="1107"/>
                </a:lnTo>
                <a:lnTo>
                  <a:pt x="5087" y="1078"/>
                </a:lnTo>
                <a:lnTo>
                  <a:pt x="5080" y="1046"/>
                </a:lnTo>
                <a:lnTo>
                  <a:pt x="5075" y="1016"/>
                </a:lnTo>
                <a:lnTo>
                  <a:pt x="5070" y="985"/>
                </a:lnTo>
                <a:lnTo>
                  <a:pt x="5067" y="961"/>
                </a:lnTo>
                <a:lnTo>
                  <a:pt x="5063" y="941"/>
                </a:lnTo>
                <a:lnTo>
                  <a:pt x="5058" y="926"/>
                </a:lnTo>
                <a:lnTo>
                  <a:pt x="5051" y="912"/>
                </a:lnTo>
                <a:lnTo>
                  <a:pt x="5044" y="896"/>
                </a:lnTo>
                <a:lnTo>
                  <a:pt x="5038" y="879"/>
                </a:lnTo>
                <a:lnTo>
                  <a:pt x="5033" y="861"/>
                </a:lnTo>
                <a:lnTo>
                  <a:pt x="5028" y="843"/>
                </a:lnTo>
                <a:lnTo>
                  <a:pt x="5027" y="823"/>
                </a:lnTo>
                <a:lnTo>
                  <a:pt x="5028" y="803"/>
                </a:lnTo>
                <a:lnTo>
                  <a:pt x="5036" y="757"/>
                </a:lnTo>
                <a:lnTo>
                  <a:pt x="5046" y="713"/>
                </a:lnTo>
                <a:lnTo>
                  <a:pt x="5053" y="673"/>
                </a:lnTo>
                <a:lnTo>
                  <a:pt x="5053" y="638"/>
                </a:lnTo>
                <a:lnTo>
                  <a:pt x="5048" y="620"/>
                </a:lnTo>
                <a:lnTo>
                  <a:pt x="5041" y="597"/>
                </a:lnTo>
                <a:lnTo>
                  <a:pt x="5031" y="569"/>
                </a:lnTo>
                <a:lnTo>
                  <a:pt x="5020" y="539"/>
                </a:lnTo>
                <a:lnTo>
                  <a:pt x="5008" y="510"/>
                </a:lnTo>
                <a:lnTo>
                  <a:pt x="4994" y="482"/>
                </a:lnTo>
                <a:lnTo>
                  <a:pt x="4981" y="457"/>
                </a:lnTo>
                <a:lnTo>
                  <a:pt x="4968" y="437"/>
                </a:lnTo>
                <a:lnTo>
                  <a:pt x="4971" y="404"/>
                </a:lnTo>
                <a:lnTo>
                  <a:pt x="4973" y="365"/>
                </a:lnTo>
                <a:lnTo>
                  <a:pt x="4968" y="325"/>
                </a:lnTo>
                <a:lnTo>
                  <a:pt x="4953" y="288"/>
                </a:lnTo>
                <a:lnTo>
                  <a:pt x="4954" y="254"/>
                </a:lnTo>
                <a:lnTo>
                  <a:pt x="4950" y="221"/>
                </a:lnTo>
                <a:lnTo>
                  <a:pt x="4941" y="186"/>
                </a:lnTo>
                <a:lnTo>
                  <a:pt x="4926" y="152"/>
                </a:lnTo>
                <a:lnTo>
                  <a:pt x="4917" y="136"/>
                </a:lnTo>
                <a:lnTo>
                  <a:pt x="4910" y="124"/>
                </a:lnTo>
                <a:lnTo>
                  <a:pt x="4906" y="113"/>
                </a:lnTo>
                <a:lnTo>
                  <a:pt x="4902" y="103"/>
                </a:lnTo>
                <a:lnTo>
                  <a:pt x="4899" y="93"/>
                </a:lnTo>
                <a:lnTo>
                  <a:pt x="4895" y="82"/>
                </a:lnTo>
                <a:lnTo>
                  <a:pt x="4892" y="70"/>
                </a:lnTo>
                <a:lnTo>
                  <a:pt x="4886" y="55"/>
                </a:lnTo>
                <a:lnTo>
                  <a:pt x="4879" y="39"/>
                </a:lnTo>
                <a:lnTo>
                  <a:pt x="4872" y="26"/>
                </a:lnTo>
                <a:lnTo>
                  <a:pt x="4862" y="15"/>
                </a:lnTo>
                <a:lnTo>
                  <a:pt x="4852" y="6"/>
                </a:lnTo>
                <a:lnTo>
                  <a:pt x="4839" y="1"/>
                </a:lnTo>
                <a:lnTo>
                  <a:pt x="4826" y="0"/>
                </a:lnTo>
                <a:lnTo>
                  <a:pt x="4810" y="1"/>
                </a:lnTo>
                <a:lnTo>
                  <a:pt x="4795" y="6"/>
                </a:lnTo>
                <a:lnTo>
                  <a:pt x="4777" y="12"/>
                </a:lnTo>
                <a:lnTo>
                  <a:pt x="4759" y="16"/>
                </a:lnTo>
                <a:lnTo>
                  <a:pt x="4738" y="17"/>
                </a:lnTo>
                <a:lnTo>
                  <a:pt x="4715" y="18"/>
                </a:lnTo>
                <a:lnTo>
                  <a:pt x="4694" y="18"/>
                </a:lnTo>
                <a:lnTo>
                  <a:pt x="4672" y="18"/>
                </a:lnTo>
                <a:lnTo>
                  <a:pt x="4652" y="18"/>
                </a:lnTo>
                <a:lnTo>
                  <a:pt x="4632" y="20"/>
                </a:lnTo>
                <a:lnTo>
                  <a:pt x="4622" y="20"/>
                </a:lnTo>
                <a:lnTo>
                  <a:pt x="4612" y="21"/>
                </a:lnTo>
                <a:lnTo>
                  <a:pt x="4600" y="22"/>
                </a:lnTo>
                <a:lnTo>
                  <a:pt x="4588" y="23"/>
                </a:lnTo>
                <a:lnTo>
                  <a:pt x="4575" y="26"/>
                </a:lnTo>
                <a:lnTo>
                  <a:pt x="4562" y="28"/>
                </a:lnTo>
                <a:lnTo>
                  <a:pt x="4549" y="31"/>
                </a:lnTo>
                <a:lnTo>
                  <a:pt x="4535" y="33"/>
                </a:lnTo>
                <a:lnTo>
                  <a:pt x="4522" y="37"/>
                </a:lnTo>
                <a:lnTo>
                  <a:pt x="4508" y="40"/>
                </a:lnTo>
                <a:lnTo>
                  <a:pt x="4494" y="44"/>
                </a:lnTo>
                <a:lnTo>
                  <a:pt x="4481" y="49"/>
                </a:lnTo>
                <a:lnTo>
                  <a:pt x="4467" y="55"/>
                </a:lnTo>
                <a:lnTo>
                  <a:pt x="4455" y="60"/>
                </a:lnTo>
                <a:lnTo>
                  <a:pt x="4442" y="66"/>
                </a:lnTo>
                <a:lnTo>
                  <a:pt x="4431" y="74"/>
                </a:lnTo>
                <a:lnTo>
                  <a:pt x="4409" y="86"/>
                </a:lnTo>
                <a:lnTo>
                  <a:pt x="4391" y="96"/>
                </a:lnTo>
                <a:lnTo>
                  <a:pt x="4374" y="103"/>
                </a:lnTo>
                <a:lnTo>
                  <a:pt x="4357" y="107"/>
                </a:lnTo>
                <a:lnTo>
                  <a:pt x="4340" y="110"/>
                </a:lnTo>
                <a:lnTo>
                  <a:pt x="4321" y="110"/>
                </a:lnTo>
                <a:lnTo>
                  <a:pt x="4300" y="110"/>
                </a:lnTo>
                <a:lnTo>
                  <a:pt x="4275" y="108"/>
                </a:lnTo>
                <a:lnTo>
                  <a:pt x="4261" y="107"/>
                </a:lnTo>
                <a:lnTo>
                  <a:pt x="4247" y="107"/>
                </a:lnTo>
                <a:lnTo>
                  <a:pt x="4232" y="105"/>
                </a:lnTo>
                <a:lnTo>
                  <a:pt x="4216" y="105"/>
                </a:lnTo>
                <a:lnTo>
                  <a:pt x="4199" y="105"/>
                </a:lnTo>
                <a:lnTo>
                  <a:pt x="4183" y="105"/>
                </a:lnTo>
                <a:lnTo>
                  <a:pt x="4165" y="105"/>
                </a:lnTo>
                <a:lnTo>
                  <a:pt x="4147" y="107"/>
                </a:lnTo>
                <a:lnTo>
                  <a:pt x="4130" y="108"/>
                </a:lnTo>
                <a:lnTo>
                  <a:pt x="4112" y="109"/>
                </a:lnTo>
                <a:lnTo>
                  <a:pt x="4096" y="112"/>
                </a:lnTo>
                <a:lnTo>
                  <a:pt x="4078" y="114"/>
                </a:lnTo>
                <a:lnTo>
                  <a:pt x="4062" y="116"/>
                </a:lnTo>
                <a:lnTo>
                  <a:pt x="4045" y="120"/>
                </a:lnTo>
                <a:lnTo>
                  <a:pt x="4029" y="124"/>
                </a:lnTo>
                <a:lnTo>
                  <a:pt x="4013" y="129"/>
                </a:lnTo>
                <a:lnTo>
                  <a:pt x="3998" y="134"/>
                </a:lnTo>
                <a:lnTo>
                  <a:pt x="3982" y="138"/>
                </a:lnTo>
                <a:lnTo>
                  <a:pt x="3964" y="143"/>
                </a:lnTo>
                <a:lnTo>
                  <a:pt x="3946" y="147"/>
                </a:lnTo>
                <a:lnTo>
                  <a:pt x="3927" y="152"/>
                </a:lnTo>
                <a:lnTo>
                  <a:pt x="3907" y="157"/>
                </a:lnTo>
                <a:lnTo>
                  <a:pt x="3889" y="162"/>
                </a:lnTo>
                <a:lnTo>
                  <a:pt x="3869" y="165"/>
                </a:lnTo>
                <a:lnTo>
                  <a:pt x="3849" y="169"/>
                </a:lnTo>
                <a:lnTo>
                  <a:pt x="3829" y="173"/>
                </a:lnTo>
                <a:lnTo>
                  <a:pt x="3809" y="176"/>
                </a:lnTo>
                <a:lnTo>
                  <a:pt x="3790" y="180"/>
                </a:lnTo>
                <a:lnTo>
                  <a:pt x="3771" y="183"/>
                </a:lnTo>
                <a:lnTo>
                  <a:pt x="3752" y="185"/>
                </a:lnTo>
                <a:lnTo>
                  <a:pt x="3735" y="186"/>
                </a:lnTo>
                <a:lnTo>
                  <a:pt x="3718" y="187"/>
                </a:lnTo>
                <a:lnTo>
                  <a:pt x="3702" y="189"/>
                </a:lnTo>
                <a:lnTo>
                  <a:pt x="3684" y="190"/>
                </a:lnTo>
                <a:lnTo>
                  <a:pt x="3665" y="192"/>
                </a:lnTo>
                <a:lnTo>
                  <a:pt x="3645" y="195"/>
                </a:lnTo>
                <a:lnTo>
                  <a:pt x="3627" y="199"/>
                </a:lnTo>
                <a:lnTo>
                  <a:pt x="3607" y="202"/>
                </a:lnTo>
                <a:lnTo>
                  <a:pt x="3587" y="206"/>
                </a:lnTo>
                <a:lnTo>
                  <a:pt x="3567" y="210"/>
                </a:lnTo>
                <a:lnTo>
                  <a:pt x="3548" y="214"/>
                </a:lnTo>
                <a:lnTo>
                  <a:pt x="3529" y="218"/>
                </a:lnTo>
                <a:lnTo>
                  <a:pt x="3511" y="222"/>
                </a:lnTo>
                <a:lnTo>
                  <a:pt x="3495" y="227"/>
                </a:lnTo>
                <a:lnTo>
                  <a:pt x="3480" y="230"/>
                </a:lnTo>
                <a:lnTo>
                  <a:pt x="3467" y="233"/>
                </a:lnTo>
                <a:lnTo>
                  <a:pt x="3454" y="236"/>
                </a:lnTo>
                <a:lnTo>
                  <a:pt x="3444" y="239"/>
                </a:lnTo>
                <a:lnTo>
                  <a:pt x="3435" y="241"/>
                </a:lnTo>
                <a:lnTo>
                  <a:pt x="3424" y="241"/>
                </a:lnTo>
                <a:lnTo>
                  <a:pt x="3413" y="243"/>
                </a:lnTo>
                <a:lnTo>
                  <a:pt x="3400" y="243"/>
                </a:lnTo>
                <a:lnTo>
                  <a:pt x="3385" y="241"/>
                </a:lnTo>
                <a:lnTo>
                  <a:pt x="3370" y="241"/>
                </a:lnTo>
                <a:lnTo>
                  <a:pt x="3355" y="241"/>
                </a:lnTo>
                <a:lnTo>
                  <a:pt x="3337" y="241"/>
                </a:lnTo>
                <a:lnTo>
                  <a:pt x="3320" y="241"/>
                </a:lnTo>
                <a:lnTo>
                  <a:pt x="3302" y="244"/>
                </a:lnTo>
                <a:lnTo>
                  <a:pt x="3282" y="246"/>
                </a:lnTo>
                <a:lnTo>
                  <a:pt x="3262" y="250"/>
                </a:lnTo>
                <a:lnTo>
                  <a:pt x="3242" y="256"/>
                </a:lnTo>
                <a:lnTo>
                  <a:pt x="3221" y="263"/>
                </a:lnTo>
                <a:lnTo>
                  <a:pt x="3200" y="272"/>
                </a:lnTo>
                <a:lnTo>
                  <a:pt x="3177" y="284"/>
                </a:lnTo>
                <a:lnTo>
                  <a:pt x="3156" y="295"/>
                </a:lnTo>
                <a:lnTo>
                  <a:pt x="3137" y="304"/>
                </a:lnTo>
                <a:lnTo>
                  <a:pt x="3121" y="311"/>
                </a:lnTo>
                <a:lnTo>
                  <a:pt x="3106" y="315"/>
                </a:lnTo>
                <a:lnTo>
                  <a:pt x="3093" y="319"/>
                </a:lnTo>
                <a:lnTo>
                  <a:pt x="3080" y="321"/>
                </a:lnTo>
                <a:lnTo>
                  <a:pt x="3068" y="321"/>
                </a:lnTo>
                <a:lnTo>
                  <a:pt x="3057" y="322"/>
                </a:lnTo>
                <a:lnTo>
                  <a:pt x="3047" y="322"/>
                </a:lnTo>
                <a:lnTo>
                  <a:pt x="3036" y="322"/>
                </a:lnTo>
                <a:lnTo>
                  <a:pt x="3025" y="322"/>
                </a:lnTo>
                <a:lnTo>
                  <a:pt x="3013" y="324"/>
                </a:lnTo>
                <a:lnTo>
                  <a:pt x="3000" y="326"/>
                </a:lnTo>
                <a:lnTo>
                  <a:pt x="2986" y="330"/>
                </a:lnTo>
                <a:lnTo>
                  <a:pt x="2969" y="335"/>
                </a:lnTo>
                <a:lnTo>
                  <a:pt x="2952" y="342"/>
                </a:lnTo>
                <a:lnTo>
                  <a:pt x="2933" y="349"/>
                </a:lnTo>
                <a:lnTo>
                  <a:pt x="2912" y="355"/>
                </a:lnTo>
                <a:lnTo>
                  <a:pt x="2892" y="360"/>
                </a:lnTo>
                <a:lnTo>
                  <a:pt x="2871" y="364"/>
                </a:lnTo>
                <a:lnTo>
                  <a:pt x="2849" y="366"/>
                </a:lnTo>
                <a:lnTo>
                  <a:pt x="2828" y="368"/>
                </a:lnTo>
                <a:lnTo>
                  <a:pt x="2808" y="369"/>
                </a:lnTo>
                <a:lnTo>
                  <a:pt x="2787" y="369"/>
                </a:lnTo>
                <a:lnTo>
                  <a:pt x="2767" y="368"/>
                </a:lnTo>
                <a:lnTo>
                  <a:pt x="2748" y="368"/>
                </a:lnTo>
                <a:lnTo>
                  <a:pt x="2729" y="366"/>
                </a:lnTo>
                <a:lnTo>
                  <a:pt x="2712" y="365"/>
                </a:lnTo>
                <a:lnTo>
                  <a:pt x="2697" y="364"/>
                </a:lnTo>
                <a:lnTo>
                  <a:pt x="2681" y="363"/>
                </a:lnTo>
                <a:lnTo>
                  <a:pt x="2668" y="361"/>
                </a:lnTo>
                <a:lnTo>
                  <a:pt x="2657" y="361"/>
                </a:lnTo>
                <a:lnTo>
                  <a:pt x="2652" y="364"/>
                </a:lnTo>
                <a:lnTo>
                  <a:pt x="2645" y="366"/>
                </a:lnTo>
                <a:lnTo>
                  <a:pt x="2635" y="369"/>
                </a:lnTo>
                <a:lnTo>
                  <a:pt x="2625" y="373"/>
                </a:lnTo>
                <a:lnTo>
                  <a:pt x="2613" y="376"/>
                </a:lnTo>
                <a:lnTo>
                  <a:pt x="2600" y="380"/>
                </a:lnTo>
                <a:lnTo>
                  <a:pt x="2585" y="384"/>
                </a:lnTo>
                <a:lnTo>
                  <a:pt x="2571" y="387"/>
                </a:lnTo>
                <a:lnTo>
                  <a:pt x="2555" y="391"/>
                </a:lnTo>
                <a:lnTo>
                  <a:pt x="2540" y="396"/>
                </a:lnTo>
                <a:lnTo>
                  <a:pt x="2525" y="399"/>
                </a:lnTo>
                <a:lnTo>
                  <a:pt x="2510" y="403"/>
                </a:lnTo>
                <a:lnTo>
                  <a:pt x="2497" y="407"/>
                </a:lnTo>
                <a:lnTo>
                  <a:pt x="2484" y="411"/>
                </a:lnTo>
                <a:lnTo>
                  <a:pt x="2472" y="414"/>
                </a:lnTo>
                <a:lnTo>
                  <a:pt x="2461" y="417"/>
                </a:lnTo>
                <a:lnTo>
                  <a:pt x="2451" y="417"/>
                </a:lnTo>
                <a:lnTo>
                  <a:pt x="2439" y="418"/>
                </a:lnTo>
                <a:lnTo>
                  <a:pt x="2424" y="418"/>
                </a:lnTo>
                <a:lnTo>
                  <a:pt x="2406" y="418"/>
                </a:lnTo>
                <a:lnTo>
                  <a:pt x="2386" y="420"/>
                </a:lnTo>
                <a:lnTo>
                  <a:pt x="2365" y="423"/>
                </a:lnTo>
                <a:lnTo>
                  <a:pt x="2342" y="429"/>
                </a:lnTo>
                <a:lnTo>
                  <a:pt x="2317" y="436"/>
                </a:lnTo>
                <a:lnTo>
                  <a:pt x="2304" y="441"/>
                </a:lnTo>
                <a:lnTo>
                  <a:pt x="2289" y="447"/>
                </a:lnTo>
                <a:lnTo>
                  <a:pt x="2274" y="452"/>
                </a:lnTo>
                <a:lnTo>
                  <a:pt x="2258" y="458"/>
                </a:lnTo>
                <a:lnTo>
                  <a:pt x="2242" y="464"/>
                </a:lnTo>
                <a:lnTo>
                  <a:pt x="2225" y="469"/>
                </a:lnTo>
                <a:lnTo>
                  <a:pt x="2209" y="475"/>
                </a:lnTo>
                <a:lnTo>
                  <a:pt x="2192" y="482"/>
                </a:lnTo>
                <a:lnTo>
                  <a:pt x="2177" y="486"/>
                </a:lnTo>
                <a:lnTo>
                  <a:pt x="2160" y="491"/>
                </a:lnTo>
                <a:lnTo>
                  <a:pt x="2146" y="495"/>
                </a:lnTo>
                <a:lnTo>
                  <a:pt x="2132" y="499"/>
                </a:lnTo>
                <a:lnTo>
                  <a:pt x="2119" y="501"/>
                </a:lnTo>
                <a:lnTo>
                  <a:pt x="2108" y="504"/>
                </a:lnTo>
                <a:lnTo>
                  <a:pt x="2097" y="505"/>
                </a:lnTo>
                <a:lnTo>
                  <a:pt x="2089" y="505"/>
                </a:lnTo>
                <a:lnTo>
                  <a:pt x="2073" y="504"/>
                </a:lnTo>
                <a:lnTo>
                  <a:pt x="2061" y="504"/>
                </a:lnTo>
                <a:lnTo>
                  <a:pt x="2046" y="502"/>
                </a:lnTo>
                <a:lnTo>
                  <a:pt x="2036" y="501"/>
                </a:lnTo>
                <a:lnTo>
                  <a:pt x="2026" y="501"/>
                </a:lnTo>
                <a:lnTo>
                  <a:pt x="2018" y="500"/>
                </a:lnTo>
                <a:lnTo>
                  <a:pt x="2014" y="500"/>
                </a:lnTo>
                <a:lnTo>
                  <a:pt x="2012" y="500"/>
                </a:lnTo>
                <a:lnTo>
                  <a:pt x="2004" y="502"/>
                </a:lnTo>
                <a:lnTo>
                  <a:pt x="1992" y="507"/>
                </a:lnTo>
                <a:lnTo>
                  <a:pt x="1977" y="512"/>
                </a:lnTo>
                <a:lnTo>
                  <a:pt x="1959" y="517"/>
                </a:lnTo>
                <a:lnTo>
                  <a:pt x="1939" y="523"/>
                </a:lnTo>
                <a:lnTo>
                  <a:pt x="1918" y="529"/>
                </a:lnTo>
                <a:lnTo>
                  <a:pt x="1897" y="537"/>
                </a:lnTo>
                <a:lnTo>
                  <a:pt x="1875" y="543"/>
                </a:lnTo>
                <a:lnTo>
                  <a:pt x="1854" y="550"/>
                </a:lnTo>
                <a:lnTo>
                  <a:pt x="1832" y="556"/>
                </a:lnTo>
                <a:lnTo>
                  <a:pt x="1814" y="561"/>
                </a:lnTo>
                <a:lnTo>
                  <a:pt x="1797" y="567"/>
                </a:lnTo>
                <a:lnTo>
                  <a:pt x="1783" y="571"/>
                </a:lnTo>
                <a:lnTo>
                  <a:pt x="1772" y="575"/>
                </a:lnTo>
                <a:lnTo>
                  <a:pt x="1765" y="576"/>
                </a:lnTo>
                <a:lnTo>
                  <a:pt x="1763" y="577"/>
                </a:lnTo>
                <a:lnTo>
                  <a:pt x="1751" y="578"/>
                </a:lnTo>
                <a:lnTo>
                  <a:pt x="1736" y="577"/>
                </a:lnTo>
                <a:lnTo>
                  <a:pt x="1720" y="576"/>
                </a:lnTo>
                <a:lnTo>
                  <a:pt x="1702" y="573"/>
                </a:lnTo>
                <a:lnTo>
                  <a:pt x="1684" y="572"/>
                </a:lnTo>
                <a:lnTo>
                  <a:pt x="1666" y="571"/>
                </a:lnTo>
                <a:lnTo>
                  <a:pt x="1649" y="570"/>
                </a:lnTo>
                <a:lnTo>
                  <a:pt x="1633" y="571"/>
                </a:lnTo>
                <a:lnTo>
                  <a:pt x="1616" y="572"/>
                </a:lnTo>
                <a:lnTo>
                  <a:pt x="1598" y="573"/>
                </a:lnTo>
                <a:lnTo>
                  <a:pt x="1580" y="575"/>
                </a:lnTo>
                <a:lnTo>
                  <a:pt x="1561" y="577"/>
                </a:lnTo>
                <a:lnTo>
                  <a:pt x="1542" y="580"/>
                </a:lnTo>
                <a:lnTo>
                  <a:pt x="1524" y="583"/>
                </a:lnTo>
                <a:lnTo>
                  <a:pt x="1509" y="588"/>
                </a:lnTo>
                <a:lnTo>
                  <a:pt x="1496" y="594"/>
                </a:lnTo>
                <a:lnTo>
                  <a:pt x="1484" y="600"/>
                </a:lnTo>
                <a:lnTo>
                  <a:pt x="1472" y="607"/>
                </a:lnTo>
                <a:lnTo>
                  <a:pt x="1457" y="611"/>
                </a:lnTo>
                <a:lnTo>
                  <a:pt x="1443" y="616"/>
                </a:lnTo>
                <a:lnTo>
                  <a:pt x="1428" y="620"/>
                </a:lnTo>
                <a:lnTo>
                  <a:pt x="1412" y="624"/>
                </a:lnTo>
                <a:lnTo>
                  <a:pt x="1395" y="625"/>
                </a:lnTo>
                <a:lnTo>
                  <a:pt x="1377" y="626"/>
                </a:lnTo>
                <a:lnTo>
                  <a:pt x="1359" y="626"/>
                </a:lnTo>
                <a:lnTo>
                  <a:pt x="1340" y="629"/>
                </a:lnTo>
                <a:lnTo>
                  <a:pt x="1321" y="631"/>
                </a:lnTo>
                <a:lnTo>
                  <a:pt x="1303" y="634"/>
                </a:lnTo>
                <a:lnTo>
                  <a:pt x="1287" y="637"/>
                </a:lnTo>
                <a:lnTo>
                  <a:pt x="1272" y="642"/>
                </a:lnTo>
                <a:lnTo>
                  <a:pt x="1259" y="646"/>
                </a:lnTo>
                <a:lnTo>
                  <a:pt x="1247" y="651"/>
                </a:lnTo>
                <a:lnTo>
                  <a:pt x="1235" y="654"/>
                </a:lnTo>
                <a:lnTo>
                  <a:pt x="1221" y="658"/>
                </a:lnTo>
                <a:lnTo>
                  <a:pt x="1205" y="660"/>
                </a:lnTo>
                <a:lnTo>
                  <a:pt x="1187" y="663"/>
                </a:lnTo>
                <a:lnTo>
                  <a:pt x="1168" y="667"/>
                </a:lnTo>
                <a:lnTo>
                  <a:pt x="1149" y="672"/>
                </a:lnTo>
                <a:lnTo>
                  <a:pt x="1131" y="676"/>
                </a:lnTo>
                <a:lnTo>
                  <a:pt x="1113" y="684"/>
                </a:lnTo>
                <a:lnTo>
                  <a:pt x="1012" y="678"/>
                </a:lnTo>
                <a:lnTo>
                  <a:pt x="1008" y="678"/>
                </a:lnTo>
                <a:lnTo>
                  <a:pt x="1000" y="678"/>
                </a:lnTo>
                <a:lnTo>
                  <a:pt x="987" y="678"/>
                </a:lnTo>
                <a:lnTo>
                  <a:pt x="973" y="679"/>
                </a:lnTo>
                <a:lnTo>
                  <a:pt x="958" y="680"/>
                </a:lnTo>
                <a:lnTo>
                  <a:pt x="942" y="683"/>
                </a:lnTo>
                <a:lnTo>
                  <a:pt x="930" y="685"/>
                </a:lnTo>
                <a:lnTo>
                  <a:pt x="921" y="689"/>
                </a:lnTo>
                <a:lnTo>
                  <a:pt x="913" y="694"/>
                </a:lnTo>
                <a:lnTo>
                  <a:pt x="900" y="700"/>
                </a:lnTo>
                <a:lnTo>
                  <a:pt x="883" y="708"/>
                </a:lnTo>
                <a:lnTo>
                  <a:pt x="864" y="717"/>
                </a:lnTo>
                <a:lnTo>
                  <a:pt x="843" y="727"/>
                </a:lnTo>
                <a:lnTo>
                  <a:pt x="820" y="736"/>
                </a:lnTo>
                <a:lnTo>
                  <a:pt x="797" y="745"/>
                </a:lnTo>
                <a:lnTo>
                  <a:pt x="774" y="754"/>
                </a:lnTo>
                <a:lnTo>
                  <a:pt x="763" y="757"/>
                </a:lnTo>
                <a:lnTo>
                  <a:pt x="750" y="760"/>
                </a:lnTo>
                <a:lnTo>
                  <a:pt x="734" y="762"/>
                </a:lnTo>
                <a:lnTo>
                  <a:pt x="719" y="765"/>
                </a:lnTo>
                <a:lnTo>
                  <a:pt x="703" y="767"/>
                </a:lnTo>
                <a:lnTo>
                  <a:pt x="685" y="770"/>
                </a:lnTo>
                <a:lnTo>
                  <a:pt x="666" y="772"/>
                </a:lnTo>
                <a:lnTo>
                  <a:pt x="647" y="773"/>
                </a:lnTo>
                <a:lnTo>
                  <a:pt x="627" y="774"/>
                </a:lnTo>
                <a:lnTo>
                  <a:pt x="606" y="776"/>
                </a:lnTo>
                <a:lnTo>
                  <a:pt x="585" y="777"/>
                </a:lnTo>
                <a:lnTo>
                  <a:pt x="564" y="778"/>
                </a:lnTo>
                <a:lnTo>
                  <a:pt x="543" y="779"/>
                </a:lnTo>
                <a:lnTo>
                  <a:pt x="520" y="781"/>
                </a:lnTo>
                <a:lnTo>
                  <a:pt x="498" y="781"/>
                </a:lnTo>
                <a:lnTo>
                  <a:pt x="476" y="782"/>
                </a:lnTo>
                <a:lnTo>
                  <a:pt x="457" y="783"/>
                </a:lnTo>
                <a:lnTo>
                  <a:pt x="443" y="787"/>
                </a:lnTo>
                <a:lnTo>
                  <a:pt x="431" y="790"/>
                </a:lnTo>
                <a:lnTo>
                  <a:pt x="422" y="794"/>
                </a:lnTo>
                <a:lnTo>
                  <a:pt x="413" y="800"/>
                </a:lnTo>
                <a:lnTo>
                  <a:pt x="404" y="805"/>
                </a:lnTo>
                <a:lnTo>
                  <a:pt x="393" y="810"/>
                </a:lnTo>
                <a:lnTo>
                  <a:pt x="381" y="815"/>
                </a:lnTo>
                <a:lnTo>
                  <a:pt x="365" y="821"/>
                </a:lnTo>
                <a:lnTo>
                  <a:pt x="349" y="827"/>
                </a:lnTo>
                <a:lnTo>
                  <a:pt x="331" y="834"/>
                </a:lnTo>
                <a:lnTo>
                  <a:pt x="313" y="843"/>
                </a:lnTo>
                <a:lnTo>
                  <a:pt x="294" y="850"/>
                </a:lnTo>
                <a:lnTo>
                  <a:pt x="274" y="858"/>
                </a:lnTo>
                <a:lnTo>
                  <a:pt x="251" y="865"/>
                </a:lnTo>
                <a:lnTo>
                  <a:pt x="228" y="8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4"/>
          <p:cNvSpPr>
            <a:spLocks/>
          </p:cNvSpPr>
          <p:nvPr/>
        </p:nvSpPr>
        <p:spPr bwMode="auto">
          <a:xfrm rot="660985">
            <a:off x="3647210" y="1144295"/>
            <a:ext cx="5572794" cy="5769628"/>
          </a:xfrm>
          <a:custGeom>
            <a:avLst/>
            <a:gdLst>
              <a:gd name="T0" fmla="*/ 5881846 w 6397"/>
              <a:gd name="T1" fmla="*/ 4599570 h 8943"/>
              <a:gd name="T2" fmla="*/ 5844731 w 6397"/>
              <a:gd name="T3" fmla="*/ 4467777 h 8943"/>
              <a:gd name="T4" fmla="*/ 5774212 w 6397"/>
              <a:gd name="T5" fmla="*/ 4209921 h 8943"/>
              <a:gd name="T6" fmla="*/ 5750087 w 6397"/>
              <a:gd name="T7" fmla="*/ 3834599 h 8943"/>
              <a:gd name="T8" fmla="*/ 5686991 w 6397"/>
              <a:gd name="T9" fmla="*/ 3502824 h 8943"/>
              <a:gd name="T10" fmla="*/ 5592347 w 6397"/>
              <a:gd name="T11" fmla="*/ 3287372 h 8943"/>
              <a:gd name="T12" fmla="*/ 5492135 w 6397"/>
              <a:gd name="T13" fmla="*/ 2934969 h 8943"/>
              <a:gd name="T14" fmla="*/ 5403987 w 6397"/>
              <a:gd name="T15" fmla="*/ 2550478 h 8943"/>
              <a:gd name="T16" fmla="*/ 5250886 w 6397"/>
              <a:gd name="T17" fmla="*/ 2044508 h 8943"/>
              <a:gd name="T18" fmla="*/ 5164593 w 6397"/>
              <a:gd name="T19" fmla="*/ 1630220 h 8943"/>
              <a:gd name="T20" fmla="*/ 5051391 w 6397"/>
              <a:gd name="T21" fmla="*/ 1299019 h 8943"/>
              <a:gd name="T22" fmla="*/ 4927055 w 6397"/>
              <a:gd name="T23" fmla="*/ 1021681 h 8943"/>
              <a:gd name="T24" fmla="*/ 4855608 w 6397"/>
              <a:gd name="T25" fmla="*/ 710535 h 8943"/>
              <a:gd name="T26" fmla="*/ 4803647 w 6397"/>
              <a:gd name="T27" fmla="*/ 438354 h 8943"/>
              <a:gd name="T28" fmla="*/ 4696013 w 6397"/>
              <a:gd name="T29" fmla="*/ 112883 h 8943"/>
              <a:gd name="T30" fmla="*/ 4495590 w 6397"/>
              <a:gd name="T31" fmla="*/ 6303 h 8943"/>
              <a:gd name="T32" fmla="*/ 4225576 w 6397"/>
              <a:gd name="T33" fmla="*/ 52144 h 8943"/>
              <a:gd name="T34" fmla="*/ 4014947 w 6397"/>
              <a:gd name="T35" fmla="*/ 59593 h 8943"/>
              <a:gd name="T36" fmla="*/ 3770913 w 6397"/>
              <a:gd name="T37" fmla="*/ 103142 h 8943"/>
              <a:gd name="T38" fmla="*/ 3509251 w 6397"/>
              <a:gd name="T39" fmla="*/ 146691 h 8943"/>
              <a:gd name="T40" fmla="*/ 3207689 w 6397"/>
              <a:gd name="T41" fmla="*/ 187375 h 8943"/>
              <a:gd name="T42" fmla="*/ 2950666 w 6397"/>
              <a:gd name="T43" fmla="*/ 203419 h 8943"/>
              <a:gd name="T44" fmla="*/ 2656527 w 6397"/>
              <a:gd name="T45" fmla="*/ 233789 h 8943"/>
              <a:gd name="T46" fmla="*/ 2372595 w 6397"/>
              <a:gd name="T47" fmla="*/ 290517 h 8943"/>
              <a:gd name="T48" fmla="*/ 2129490 w 6397"/>
              <a:gd name="T49" fmla="*/ 346099 h 8943"/>
              <a:gd name="T50" fmla="*/ 1887312 w 6397"/>
              <a:gd name="T51" fmla="*/ 367874 h 8943"/>
              <a:gd name="T52" fmla="*/ 1603381 w 6397"/>
              <a:gd name="T53" fmla="*/ 383918 h 8943"/>
              <a:gd name="T54" fmla="*/ 1397391 w 6397"/>
              <a:gd name="T55" fmla="*/ 402828 h 8943"/>
              <a:gd name="T56" fmla="*/ 1087478 w 6397"/>
              <a:gd name="T57" fmla="*/ 464140 h 8943"/>
              <a:gd name="T58" fmla="*/ 836950 w 6397"/>
              <a:gd name="T59" fmla="*/ 502532 h 8943"/>
              <a:gd name="T60" fmla="*/ 499201 w 6397"/>
              <a:gd name="T61" fmla="*/ 511700 h 8943"/>
              <a:gd name="T62" fmla="*/ 247745 w 6397"/>
              <a:gd name="T63" fmla="*/ 534620 h 8943"/>
              <a:gd name="T64" fmla="*/ 38043 w 6397"/>
              <a:gd name="T65" fmla="*/ 574158 h 8943"/>
              <a:gd name="T66" fmla="*/ 73303 w 6397"/>
              <a:gd name="T67" fmla="*/ 799925 h 8943"/>
              <a:gd name="T68" fmla="*/ 186504 w 6397"/>
              <a:gd name="T69" fmla="*/ 1150036 h 8943"/>
              <a:gd name="T70" fmla="*/ 293211 w 6397"/>
              <a:gd name="T71" fmla="*/ 1457170 h 8943"/>
              <a:gd name="T72" fmla="*/ 377648 w 6397"/>
              <a:gd name="T73" fmla="*/ 1884065 h 8943"/>
              <a:gd name="T74" fmla="*/ 456518 w 6397"/>
              <a:gd name="T75" fmla="*/ 2268556 h 8943"/>
              <a:gd name="T76" fmla="*/ 563225 w 6397"/>
              <a:gd name="T77" fmla="*/ 2650182 h 8943"/>
              <a:gd name="T78" fmla="*/ 607763 w 6397"/>
              <a:gd name="T79" fmla="*/ 2895432 h 8943"/>
              <a:gd name="T80" fmla="*/ 696840 w 6397"/>
              <a:gd name="T81" fmla="*/ 3097132 h 8943"/>
              <a:gd name="T82" fmla="*/ 805402 w 6397"/>
              <a:gd name="T83" fmla="*/ 3455264 h 8943"/>
              <a:gd name="T84" fmla="*/ 863858 w 6397"/>
              <a:gd name="T85" fmla="*/ 3991031 h 8943"/>
              <a:gd name="T86" fmla="*/ 905613 w 6397"/>
              <a:gd name="T87" fmla="*/ 4268942 h 8943"/>
              <a:gd name="T88" fmla="*/ 1062425 w 6397"/>
              <a:gd name="T89" fmla="*/ 4580087 h 8943"/>
              <a:gd name="T90" fmla="*/ 1134800 w 6397"/>
              <a:gd name="T91" fmla="*/ 4906132 h 8943"/>
              <a:gd name="T92" fmla="*/ 1275838 w 6397"/>
              <a:gd name="T93" fmla="*/ 5124450 h 8943"/>
              <a:gd name="T94" fmla="*/ 1582039 w 6397"/>
              <a:gd name="T95" fmla="*/ 5100957 h 8943"/>
              <a:gd name="T96" fmla="*/ 1897519 w 6397"/>
              <a:gd name="T97" fmla="*/ 5063138 h 8943"/>
              <a:gd name="T98" fmla="*/ 2238980 w 6397"/>
              <a:gd name="T99" fmla="*/ 5024746 h 8943"/>
              <a:gd name="T100" fmla="*/ 2587864 w 6397"/>
              <a:gd name="T101" fmla="*/ 4989219 h 8943"/>
              <a:gd name="T102" fmla="*/ 2906127 w 6397"/>
              <a:gd name="T103" fmla="*/ 4948535 h 8943"/>
              <a:gd name="T104" fmla="*/ 3203050 w 6397"/>
              <a:gd name="T105" fmla="*/ 4911289 h 8943"/>
              <a:gd name="T106" fmla="*/ 3482342 w 6397"/>
              <a:gd name="T107" fmla="*/ 4896391 h 8943"/>
              <a:gd name="T108" fmla="*/ 3786687 w 6397"/>
              <a:gd name="T109" fmla="*/ 4852842 h 8943"/>
              <a:gd name="T110" fmla="*/ 4011236 w 6397"/>
              <a:gd name="T111" fmla="*/ 4831641 h 8943"/>
              <a:gd name="T112" fmla="*/ 4326716 w 6397"/>
              <a:gd name="T113" fmla="*/ 4794395 h 8943"/>
              <a:gd name="T114" fmla="*/ 4642195 w 6397"/>
              <a:gd name="T115" fmla="*/ 4761160 h 8943"/>
              <a:gd name="T116" fmla="*/ 5010565 w 6397"/>
              <a:gd name="T117" fmla="*/ 4731937 h 8943"/>
              <a:gd name="T118" fmla="*/ 5328828 w 6397"/>
              <a:gd name="T119" fmla="*/ 4676353 h 8943"/>
              <a:gd name="T120" fmla="*/ 5650803 w 6397"/>
              <a:gd name="T121" fmla="*/ 4632804 h 89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7"/>
              <a:gd name="T184" fmla="*/ 0 h 8943"/>
              <a:gd name="T185" fmla="*/ 6397 w 6397"/>
              <a:gd name="T186" fmla="*/ 8943 h 89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7" h="8943">
                <a:moveTo>
                  <a:pt x="6160" y="8063"/>
                </a:moveTo>
                <a:lnTo>
                  <a:pt x="6170" y="8063"/>
                </a:lnTo>
                <a:lnTo>
                  <a:pt x="6181" y="8064"/>
                </a:lnTo>
                <a:lnTo>
                  <a:pt x="6194" y="8064"/>
                </a:lnTo>
                <a:lnTo>
                  <a:pt x="6207" y="8064"/>
                </a:lnTo>
                <a:lnTo>
                  <a:pt x="6218" y="8063"/>
                </a:lnTo>
                <a:lnTo>
                  <a:pt x="6230" y="8062"/>
                </a:lnTo>
                <a:lnTo>
                  <a:pt x="6241" y="8058"/>
                </a:lnTo>
                <a:lnTo>
                  <a:pt x="6249" y="8054"/>
                </a:lnTo>
                <a:lnTo>
                  <a:pt x="6256" y="8051"/>
                </a:lnTo>
                <a:lnTo>
                  <a:pt x="6263" y="8049"/>
                </a:lnTo>
                <a:lnTo>
                  <a:pt x="6271" y="8048"/>
                </a:lnTo>
                <a:lnTo>
                  <a:pt x="6278" y="8048"/>
                </a:lnTo>
                <a:lnTo>
                  <a:pt x="6286" y="8048"/>
                </a:lnTo>
                <a:lnTo>
                  <a:pt x="6294" y="8047"/>
                </a:lnTo>
                <a:lnTo>
                  <a:pt x="6301" y="8045"/>
                </a:lnTo>
                <a:lnTo>
                  <a:pt x="6306" y="8040"/>
                </a:lnTo>
                <a:lnTo>
                  <a:pt x="6315" y="8035"/>
                </a:lnTo>
                <a:lnTo>
                  <a:pt x="6325" y="8031"/>
                </a:lnTo>
                <a:lnTo>
                  <a:pt x="6339" y="8027"/>
                </a:lnTo>
                <a:lnTo>
                  <a:pt x="6354" y="8024"/>
                </a:lnTo>
                <a:lnTo>
                  <a:pt x="6366" y="8019"/>
                </a:lnTo>
                <a:lnTo>
                  <a:pt x="6379" y="8013"/>
                </a:lnTo>
                <a:lnTo>
                  <a:pt x="6390" y="8005"/>
                </a:lnTo>
                <a:lnTo>
                  <a:pt x="6397" y="7994"/>
                </a:lnTo>
                <a:lnTo>
                  <a:pt x="6391" y="7978"/>
                </a:lnTo>
                <a:lnTo>
                  <a:pt x="6384" y="7958"/>
                </a:lnTo>
                <a:lnTo>
                  <a:pt x="6376" y="7934"/>
                </a:lnTo>
                <a:lnTo>
                  <a:pt x="6368" y="7909"/>
                </a:lnTo>
                <a:lnTo>
                  <a:pt x="6359" y="7884"/>
                </a:lnTo>
                <a:lnTo>
                  <a:pt x="6354" y="7863"/>
                </a:lnTo>
                <a:lnTo>
                  <a:pt x="6349" y="7846"/>
                </a:lnTo>
                <a:lnTo>
                  <a:pt x="6348" y="7835"/>
                </a:lnTo>
                <a:lnTo>
                  <a:pt x="6345" y="7829"/>
                </a:lnTo>
                <a:lnTo>
                  <a:pt x="6341" y="7823"/>
                </a:lnTo>
                <a:lnTo>
                  <a:pt x="6334" y="7818"/>
                </a:lnTo>
                <a:lnTo>
                  <a:pt x="6325" y="7813"/>
                </a:lnTo>
                <a:lnTo>
                  <a:pt x="6316" y="7807"/>
                </a:lnTo>
                <a:lnTo>
                  <a:pt x="6308" y="7802"/>
                </a:lnTo>
                <a:lnTo>
                  <a:pt x="6299" y="7797"/>
                </a:lnTo>
                <a:lnTo>
                  <a:pt x="6295" y="7791"/>
                </a:lnTo>
                <a:lnTo>
                  <a:pt x="6290" y="7784"/>
                </a:lnTo>
                <a:lnTo>
                  <a:pt x="6284" y="7771"/>
                </a:lnTo>
                <a:lnTo>
                  <a:pt x="6278" y="7755"/>
                </a:lnTo>
                <a:lnTo>
                  <a:pt x="6272" y="7736"/>
                </a:lnTo>
                <a:lnTo>
                  <a:pt x="6268" y="7712"/>
                </a:lnTo>
                <a:lnTo>
                  <a:pt x="6264" y="7686"/>
                </a:lnTo>
                <a:lnTo>
                  <a:pt x="6265" y="7654"/>
                </a:lnTo>
                <a:lnTo>
                  <a:pt x="6270" y="7618"/>
                </a:lnTo>
                <a:lnTo>
                  <a:pt x="6276" y="7583"/>
                </a:lnTo>
                <a:lnTo>
                  <a:pt x="6279" y="7551"/>
                </a:lnTo>
                <a:lnTo>
                  <a:pt x="6281" y="7523"/>
                </a:lnTo>
                <a:lnTo>
                  <a:pt x="6279" y="7497"/>
                </a:lnTo>
                <a:lnTo>
                  <a:pt x="6276" y="7474"/>
                </a:lnTo>
                <a:lnTo>
                  <a:pt x="6270" y="7453"/>
                </a:lnTo>
                <a:lnTo>
                  <a:pt x="6262" y="7432"/>
                </a:lnTo>
                <a:lnTo>
                  <a:pt x="6252" y="7413"/>
                </a:lnTo>
                <a:lnTo>
                  <a:pt x="6242" y="7394"/>
                </a:lnTo>
                <a:lnTo>
                  <a:pt x="6231" y="7371"/>
                </a:lnTo>
                <a:lnTo>
                  <a:pt x="6223" y="7347"/>
                </a:lnTo>
                <a:lnTo>
                  <a:pt x="6217" y="7323"/>
                </a:lnTo>
                <a:lnTo>
                  <a:pt x="6211" y="7301"/>
                </a:lnTo>
                <a:lnTo>
                  <a:pt x="6209" y="7280"/>
                </a:lnTo>
                <a:lnTo>
                  <a:pt x="6208" y="7264"/>
                </a:lnTo>
                <a:lnTo>
                  <a:pt x="6209" y="7253"/>
                </a:lnTo>
                <a:lnTo>
                  <a:pt x="6209" y="7227"/>
                </a:lnTo>
                <a:lnTo>
                  <a:pt x="6202" y="7189"/>
                </a:lnTo>
                <a:lnTo>
                  <a:pt x="6196" y="7148"/>
                </a:lnTo>
                <a:lnTo>
                  <a:pt x="6199" y="7111"/>
                </a:lnTo>
                <a:lnTo>
                  <a:pt x="6208" y="7073"/>
                </a:lnTo>
                <a:lnTo>
                  <a:pt x="6214" y="7026"/>
                </a:lnTo>
                <a:lnTo>
                  <a:pt x="6218" y="6983"/>
                </a:lnTo>
                <a:lnTo>
                  <a:pt x="6222" y="6950"/>
                </a:lnTo>
                <a:lnTo>
                  <a:pt x="6222" y="6921"/>
                </a:lnTo>
                <a:lnTo>
                  <a:pt x="6219" y="6884"/>
                </a:lnTo>
                <a:lnTo>
                  <a:pt x="6215" y="6849"/>
                </a:lnTo>
                <a:lnTo>
                  <a:pt x="6214" y="6820"/>
                </a:lnTo>
                <a:lnTo>
                  <a:pt x="6211" y="6787"/>
                </a:lnTo>
                <a:lnTo>
                  <a:pt x="6205" y="6740"/>
                </a:lnTo>
                <a:lnTo>
                  <a:pt x="6197" y="6692"/>
                </a:lnTo>
                <a:lnTo>
                  <a:pt x="6190" y="6655"/>
                </a:lnTo>
                <a:lnTo>
                  <a:pt x="6187" y="6640"/>
                </a:lnTo>
                <a:lnTo>
                  <a:pt x="6183" y="6623"/>
                </a:lnTo>
                <a:lnTo>
                  <a:pt x="6177" y="6604"/>
                </a:lnTo>
                <a:lnTo>
                  <a:pt x="6171" y="6583"/>
                </a:lnTo>
                <a:lnTo>
                  <a:pt x="6165" y="6563"/>
                </a:lnTo>
                <a:lnTo>
                  <a:pt x="6160" y="6545"/>
                </a:lnTo>
                <a:lnTo>
                  <a:pt x="6154" y="6529"/>
                </a:lnTo>
                <a:lnTo>
                  <a:pt x="6149" y="6517"/>
                </a:lnTo>
                <a:lnTo>
                  <a:pt x="6142" y="6490"/>
                </a:lnTo>
                <a:lnTo>
                  <a:pt x="6137" y="6455"/>
                </a:lnTo>
                <a:lnTo>
                  <a:pt x="6136" y="6420"/>
                </a:lnTo>
                <a:lnTo>
                  <a:pt x="6136" y="6394"/>
                </a:lnTo>
                <a:lnTo>
                  <a:pt x="6135" y="6367"/>
                </a:lnTo>
                <a:lnTo>
                  <a:pt x="6129" y="6329"/>
                </a:lnTo>
                <a:lnTo>
                  <a:pt x="6124" y="6290"/>
                </a:lnTo>
                <a:lnTo>
                  <a:pt x="6122" y="6260"/>
                </a:lnTo>
                <a:lnTo>
                  <a:pt x="6124" y="6224"/>
                </a:lnTo>
                <a:lnTo>
                  <a:pt x="6128" y="6169"/>
                </a:lnTo>
                <a:lnTo>
                  <a:pt x="6129" y="6113"/>
                </a:lnTo>
                <a:lnTo>
                  <a:pt x="6123" y="6073"/>
                </a:lnTo>
                <a:lnTo>
                  <a:pt x="6118" y="6058"/>
                </a:lnTo>
                <a:lnTo>
                  <a:pt x="6114" y="6044"/>
                </a:lnTo>
                <a:lnTo>
                  <a:pt x="6109" y="6028"/>
                </a:lnTo>
                <a:lnTo>
                  <a:pt x="6105" y="6012"/>
                </a:lnTo>
                <a:lnTo>
                  <a:pt x="6102" y="5996"/>
                </a:lnTo>
                <a:lnTo>
                  <a:pt x="6097" y="5982"/>
                </a:lnTo>
                <a:lnTo>
                  <a:pt x="6093" y="5970"/>
                </a:lnTo>
                <a:lnTo>
                  <a:pt x="6088" y="5961"/>
                </a:lnTo>
                <a:lnTo>
                  <a:pt x="6083" y="5954"/>
                </a:lnTo>
                <a:lnTo>
                  <a:pt x="6077" y="5945"/>
                </a:lnTo>
                <a:lnTo>
                  <a:pt x="6070" y="5936"/>
                </a:lnTo>
                <a:lnTo>
                  <a:pt x="6064" y="5925"/>
                </a:lnTo>
                <a:lnTo>
                  <a:pt x="6058" y="5912"/>
                </a:lnTo>
                <a:lnTo>
                  <a:pt x="6054" y="5898"/>
                </a:lnTo>
                <a:lnTo>
                  <a:pt x="6049" y="5879"/>
                </a:lnTo>
                <a:lnTo>
                  <a:pt x="6045" y="5858"/>
                </a:lnTo>
                <a:lnTo>
                  <a:pt x="6040" y="5813"/>
                </a:lnTo>
                <a:lnTo>
                  <a:pt x="6033" y="5771"/>
                </a:lnTo>
                <a:lnTo>
                  <a:pt x="6027" y="5737"/>
                </a:lnTo>
                <a:lnTo>
                  <a:pt x="6023" y="5714"/>
                </a:lnTo>
                <a:lnTo>
                  <a:pt x="6021" y="5683"/>
                </a:lnTo>
                <a:lnTo>
                  <a:pt x="6015" y="5634"/>
                </a:lnTo>
                <a:lnTo>
                  <a:pt x="6007" y="5586"/>
                </a:lnTo>
                <a:lnTo>
                  <a:pt x="5997" y="5556"/>
                </a:lnTo>
                <a:lnTo>
                  <a:pt x="5988" y="5533"/>
                </a:lnTo>
                <a:lnTo>
                  <a:pt x="5981" y="5498"/>
                </a:lnTo>
                <a:lnTo>
                  <a:pt x="5976" y="5463"/>
                </a:lnTo>
                <a:lnTo>
                  <a:pt x="5975" y="5430"/>
                </a:lnTo>
                <a:lnTo>
                  <a:pt x="5971" y="5420"/>
                </a:lnTo>
                <a:lnTo>
                  <a:pt x="5964" y="5395"/>
                </a:lnTo>
                <a:lnTo>
                  <a:pt x="5956" y="5365"/>
                </a:lnTo>
                <a:lnTo>
                  <a:pt x="5950" y="5338"/>
                </a:lnTo>
                <a:lnTo>
                  <a:pt x="5946" y="5310"/>
                </a:lnTo>
                <a:lnTo>
                  <a:pt x="5941" y="5276"/>
                </a:lnTo>
                <a:lnTo>
                  <a:pt x="5936" y="5246"/>
                </a:lnTo>
                <a:lnTo>
                  <a:pt x="5934" y="5225"/>
                </a:lnTo>
                <a:lnTo>
                  <a:pt x="5931" y="5199"/>
                </a:lnTo>
                <a:lnTo>
                  <a:pt x="5924" y="5161"/>
                </a:lnTo>
                <a:lnTo>
                  <a:pt x="5919" y="5122"/>
                </a:lnTo>
                <a:lnTo>
                  <a:pt x="5917" y="5095"/>
                </a:lnTo>
                <a:lnTo>
                  <a:pt x="5909" y="5083"/>
                </a:lnTo>
                <a:lnTo>
                  <a:pt x="5901" y="5067"/>
                </a:lnTo>
                <a:lnTo>
                  <a:pt x="5894" y="5047"/>
                </a:lnTo>
                <a:lnTo>
                  <a:pt x="5888" y="5026"/>
                </a:lnTo>
                <a:lnTo>
                  <a:pt x="5882" y="5004"/>
                </a:lnTo>
                <a:lnTo>
                  <a:pt x="5879" y="4984"/>
                </a:lnTo>
                <a:lnTo>
                  <a:pt x="5876" y="4965"/>
                </a:lnTo>
                <a:lnTo>
                  <a:pt x="5876" y="4950"/>
                </a:lnTo>
                <a:lnTo>
                  <a:pt x="5877" y="4914"/>
                </a:lnTo>
                <a:lnTo>
                  <a:pt x="5879" y="4862"/>
                </a:lnTo>
                <a:lnTo>
                  <a:pt x="5881" y="4810"/>
                </a:lnTo>
                <a:lnTo>
                  <a:pt x="5886" y="4770"/>
                </a:lnTo>
                <a:lnTo>
                  <a:pt x="5888" y="4734"/>
                </a:lnTo>
                <a:lnTo>
                  <a:pt x="5884" y="4682"/>
                </a:lnTo>
                <a:lnTo>
                  <a:pt x="5875" y="4620"/>
                </a:lnTo>
                <a:lnTo>
                  <a:pt x="5857" y="4553"/>
                </a:lnTo>
                <a:lnTo>
                  <a:pt x="5847" y="4519"/>
                </a:lnTo>
                <a:lnTo>
                  <a:pt x="5835" y="4485"/>
                </a:lnTo>
                <a:lnTo>
                  <a:pt x="5824" y="4451"/>
                </a:lnTo>
                <a:lnTo>
                  <a:pt x="5813" y="4416"/>
                </a:lnTo>
                <a:lnTo>
                  <a:pt x="5802" y="4382"/>
                </a:lnTo>
                <a:lnTo>
                  <a:pt x="5790" y="4349"/>
                </a:lnTo>
                <a:lnTo>
                  <a:pt x="5780" y="4316"/>
                </a:lnTo>
                <a:lnTo>
                  <a:pt x="5769" y="4285"/>
                </a:lnTo>
                <a:lnTo>
                  <a:pt x="5754" y="4230"/>
                </a:lnTo>
                <a:lnTo>
                  <a:pt x="5746" y="4180"/>
                </a:lnTo>
                <a:lnTo>
                  <a:pt x="5741" y="4133"/>
                </a:lnTo>
                <a:lnTo>
                  <a:pt x="5740" y="4087"/>
                </a:lnTo>
                <a:lnTo>
                  <a:pt x="5736" y="4042"/>
                </a:lnTo>
                <a:lnTo>
                  <a:pt x="5729" y="4003"/>
                </a:lnTo>
                <a:lnTo>
                  <a:pt x="5720" y="3970"/>
                </a:lnTo>
                <a:lnTo>
                  <a:pt x="5710" y="3943"/>
                </a:lnTo>
                <a:lnTo>
                  <a:pt x="5701" y="3903"/>
                </a:lnTo>
                <a:lnTo>
                  <a:pt x="5692" y="3839"/>
                </a:lnTo>
                <a:lnTo>
                  <a:pt x="5685" y="3774"/>
                </a:lnTo>
                <a:lnTo>
                  <a:pt x="5680" y="3728"/>
                </a:lnTo>
                <a:lnTo>
                  <a:pt x="5676" y="3685"/>
                </a:lnTo>
                <a:lnTo>
                  <a:pt x="5669" y="3627"/>
                </a:lnTo>
                <a:lnTo>
                  <a:pt x="5659" y="3568"/>
                </a:lnTo>
                <a:lnTo>
                  <a:pt x="5648" y="3519"/>
                </a:lnTo>
                <a:lnTo>
                  <a:pt x="5642" y="3480"/>
                </a:lnTo>
                <a:lnTo>
                  <a:pt x="5642" y="3445"/>
                </a:lnTo>
                <a:lnTo>
                  <a:pt x="5646" y="3416"/>
                </a:lnTo>
                <a:lnTo>
                  <a:pt x="5649" y="3397"/>
                </a:lnTo>
                <a:lnTo>
                  <a:pt x="5634" y="3296"/>
                </a:lnTo>
                <a:lnTo>
                  <a:pt x="5635" y="3277"/>
                </a:lnTo>
                <a:lnTo>
                  <a:pt x="5634" y="3252"/>
                </a:lnTo>
                <a:lnTo>
                  <a:pt x="5629" y="3226"/>
                </a:lnTo>
                <a:lnTo>
                  <a:pt x="5623" y="3198"/>
                </a:lnTo>
                <a:lnTo>
                  <a:pt x="5616" y="3169"/>
                </a:lnTo>
                <a:lnTo>
                  <a:pt x="5609" y="3141"/>
                </a:lnTo>
                <a:lnTo>
                  <a:pt x="5603" y="3114"/>
                </a:lnTo>
                <a:lnTo>
                  <a:pt x="5599" y="3088"/>
                </a:lnTo>
                <a:lnTo>
                  <a:pt x="5594" y="3059"/>
                </a:lnTo>
                <a:lnTo>
                  <a:pt x="5589" y="3021"/>
                </a:lnTo>
                <a:lnTo>
                  <a:pt x="5583" y="2976"/>
                </a:lnTo>
                <a:lnTo>
                  <a:pt x="5578" y="2930"/>
                </a:lnTo>
                <a:lnTo>
                  <a:pt x="5572" y="2886"/>
                </a:lnTo>
                <a:lnTo>
                  <a:pt x="5566" y="2845"/>
                </a:lnTo>
                <a:lnTo>
                  <a:pt x="5560" y="2815"/>
                </a:lnTo>
                <a:lnTo>
                  <a:pt x="5555" y="2795"/>
                </a:lnTo>
                <a:lnTo>
                  <a:pt x="5548" y="2757"/>
                </a:lnTo>
                <a:lnTo>
                  <a:pt x="5543" y="2699"/>
                </a:lnTo>
                <a:lnTo>
                  <a:pt x="5541" y="2641"/>
                </a:lnTo>
                <a:lnTo>
                  <a:pt x="5541" y="2597"/>
                </a:lnTo>
                <a:lnTo>
                  <a:pt x="5540" y="2578"/>
                </a:lnTo>
                <a:lnTo>
                  <a:pt x="5535" y="2554"/>
                </a:lnTo>
                <a:lnTo>
                  <a:pt x="5528" y="2527"/>
                </a:lnTo>
                <a:lnTo>
                  <a:pt x="5519" y="2497"/>
                </a:lnTo>
                <a:lnTo>
                  <a:pt x="5509" y="2468"/>
                </a:lnTo>
                <a:lnTo>
                  <a:pt x="5501" y="2441"/>
                </a:lnTo>
                <a:lnTo>
                  <a:pt x="5493" y="2416"/>
                </a:lnTo>
                <a:lnTo>
                  <a:pt x="5486" y="2398"/>
                </a:lnTo>
                <a:lnTo>
                  <a:pt x="5480" y="2381"/>
                </a:lnTo>
                <a:lnTo>
                  <a:pt x="5472" y="2359"/>
                </a:lnTo>
                <a:lnTo>
                  <a:pt x="5465" y="2336"/>
                </a:lnTo>
                <a:lnTo>
                  <a:pt x="5456" y="2312"/>
                </a:lnTo>
                <a:lnTo>
                  <a:pt x="5449" y="2289"/>
                </a:lnTo>
                <a:lnTo>
                  <a:pt x="5444" y="2267"/>
                </a:lnTo>
                <a:lnTo>
                  <a:pt x="5440" y="2250"/>
                </a:lnTo>
                <a:lnTo>
                  <a:pt x="5438" y="2238"/>
                </a:lnTo>
                <a:lnTo>
                  <a:pt x="5433" y="2211"/>
                </a:lnTo>
                <a:lnTo>
                  <a:pt x="5425" y="2174"/>
                </a:lnTo>
                <a:lnTo>
                  <a:pt x="5415" y="2138"/>
                </a:lnTo>
                <a:lnTo>
                  <a:pt x="5405" y="2119"/>
                </a:lnTo>
                <a:lnTo>
                  <a:pt x="5399" y="2110"/>
                </a:lnTo>
                <a:lnTo>
                  <a:pt x="5393" y="2094"/>
                </a:lnTo>
                <a:lnTo>
                  <a:pt x="5386" y="2075"/>
                </a:lnTo>
                <a:lnTo>
                  <a:pt x="5379" y="2051"/>
                </a:lnTo>
                <a:lnTo>
                  <a:pt x="5371" y="2028"/>
                </a:lnTo>
                <a:lnTo>
                  <a:pt x="5361" y="2007"/>
                </a:lnTo>
                <a:lnTo>
                  <a:pt x="5352" y="1990"/>
                </a:lnTo>
                <a:lnTo>
                  <a:pt x="5342" y="1980"/>
                </a:lnTo>
                <a:lnTo>
                  <a:pt x="5338" y="1951"/>
                </a:lnTo>
                <a:lnTo>
                  <a:pt x="5330" y="1904"/>
                </a:lnTo>
                <a:lnTo>
                  <a:pt x="5321" y="1855"/>
                </a:lnTo>
                <a:lnTo>
                  <a:pt x="5317" y="1818"/>
                </a:lnTo>
                <a:lnTo>
                  <a:pt x="5314" y="1803"/>
                </a:lnTo>
                <a:lnTo>
                  <a:pt x="5310" y="1783"/>
                </a:lnTo>
                <a:lnTo>
                  <a:pt x="5305" y="1760"/>
                </a:lnTo>
                <a:lnTo>
                  <a:pt x="5299" y="1735"/>
                </a:lnTo>
                <a:lnTo>
                  <a:pt x="5293" y="1712"/>
                </a:lnTo>
                <a:lnTo>
                  <a:pt x="5287" y="1690"/>
                </a:lnTo>
                <a:lnTo>
                  <a:pt x="5282" y="1673"/>
                </a:lnTo>
                <a:lnTo>
                  <a:pt x="5278" y="1660"/>
                </a:lnTo>
                <a:lnTo>
                  <a:pt x="5274" y="1638"/>
                </a:lnTo>
                <a:lnTo>
                  <a:pt x="5273" y="1610"/>
                </a:lnTo>
                <a:lnTo>
                  <a:pt x="5273" y="1583"/>
                </a:lnTo>
                <a:lnTo>
                  <a:pt x="5268" y="1564"/>
                </a:lnTo>
                <a:lnTo>
                  <a:pt x="5260" y="1539"/>
                </a:lnTo>
                <a:lnTo>
                  <a:pt x="5251" y="1501"/>
                </a:lnTo>
                <a:lnTo>
                  <a:pt x="5243" y="1462"/>
                </a:lnTo>
                <a:lnTo>
                  <a:pt x="5239" y="1432"/>
                </a:lnTo>
                <a:lnTo>
                  <a:pt x="5240" y="1403"/>
                </a:lnTo>
                <a:lnTo>
                  <a:pt x="5245" y="1365"/>
                </a:lnTo>
                <a:lnTo>
                  <a:pt x="5250" y="1328"/>
                </a:lnTo>
                <a:lnTo>
                  <a:pt x="5253" y="1304"/>
                </a:lnTo>
                <a:lnTo>
                  <a:pt x="5243" y="1277"/>
                </a:lnTo>
                <a:lnTo>
                  <a:pt x="5233" y="1240"/>
                </a:lnTo>
                <a:lnTo>
                  <a:pt x="5225" y="1200"/>
                </a:lnTo>
                <a:lnTo>
                  <a:pt x="5220" y="1158"/>
                </a:lnTo>
                <a:lnTo>
                  <a:pt x="5218" y="1137"/>
                </a:lnTo>
                <a:lnTo>
                  <a:pt x="5212" y="1118"/>
                </a:lnTo>
                <a:lnTo>
                  <a:pt x="5205" y="1098"/>
                </a:lnTo>
                <a:lnTo>
                  <a:pt x="5197" y="1078"/>
                </a:lnTo>
                <a:lnTo>
                  <a:pt x="5190" y="1061"/>
                </a:lnTo>
                <a:lnTo>
                  <a:pt x="5183" y="1044"/>
                </a:lnTo>
                <a:lnTo>
                  <a:pt x="5179" y="1029"/>
                </a:lnTo>
                <a:lnTo>
                  <a:pt x="5178" y="1016"/>
                </a:lnTo>
                <a:lnTo>
                  <a:pt x="5178" y="994"/>
                </a:lnTo>
                <a:lnTo>
                  <a:pt x="5175" y="975"/>
                </a:lnTo>
                <a:lnTo>
                  <a:pt x="5173" y="962"/>
                </a:lnTo>
                <a:lnTo>
                  <a:pt x="5174" y="948"/>
                </a:lnTo>
                <a:lnTo>
                  <a:pt x="5177" y="921"/>
                </a:lnTo>
                <a:lnTo>
                  <a:pt x="5178" y="877"/>
                </a:lnTo>
                <a:lnTo>
                  <a:pt x="5178" y="832"/>
                </a:lnTo>
                <a:lnTo>
                  <a:pt x="5180" y="803"/>
                </a:lnTo>
                <a:lnTo>
                  <a:pt x="5179" y="788"/>
                </a:lnTo>
                <a:lnTo>
                  <a:pt x="5177" y="765"/>
                </a:lnTo>
                <a:lnTo>
                  <a:pt x="5171" y="735"/>
                </a:lnTo>
                <a:lnTo>
                  <a:pt x="5164" y="702"/>
                </a:lnTo>
                <a:lnTo>
                  <a:pt x="5156" y="668"/>
                </a:lnTo>
                <a:lnTo>
                  <a:pt x="5146" y="635"/>
                </a:lnTo>
                <a:lnTo>
                  <a:pt x="5138" y="607"/>
                </a:lnTo>
                <a:lnTo>
                  <a:pt x="5130" y="585"/>
                </a:lnTo>
                <a:lnTo>
                  <a:pt x="5118" y="549"/>
                </a:lnTo>
                <a:lnTo>
                  <a:pt x="5112" y="515"/>
                </a:lnTo>
                <a:lnTo>
                  <a:pt x="5111" y="486"/>
                </a:lnTo>
                <a:lnTo>
                  <a:pt x="5111" y="467"/>
                </a:lnTo>
                <a:lnTo>
                  <a:pt x="5108" y="448"/>
                </a:lnTo>
                <a:lnTo>
                  <a:pt x="5103" y="423"/>
                </a:lnTo>
                <a:lnTo>
                  <a:pt x="5097" y="391"/>
                </a:lnTo>
                <a:lnTo>
                  <a:pt x="5096" y="350"/>
                </a:lnTo>
                <a:lnTo>
                  <a:pt x="5094" y="327"/>
                </a:lnTo>
                <a:lnTo>
                  <a:pt x="5091" y="303"/>
                </a:lnTo>
                <a:lnTo>
                  <a:pt x="5085" y="277"/>
                </a:lnTo>
                <a:lnTo>
                  <a:pt x="5078" y="250"/>
                </a:lnTo>
                <a:lnTo>
                  <a:pt x="5070" y="223"/>
                </a:lnTo>
                <a:lnTo>
                  <a:pt x="5061" y="197"/>
                </a:lnTo>
                <a:lnTo>
                  <a:pt x="5056" y="174"/>
                </a:lnTo>
                <a:lnTo>
                  <a:pt x="5052" y="152"/>
                </a:lnTo>
                <a:lnTo>
                  <a:pt x="5050" y="131"/>
                </a:lnTo>
                <a:lnTo>
                  <a:pt x="5045" y="109"/>
                </a:lnTo>
                <a:lnTo>
                  <a:pt x="5039" y="87"/>
                </a:lnTo>
                <a:lnTo>
                  <a:pt x="5032" y="65"/>
                </a:lnTo>
                <a:lnTo>
                  <a:pt x="5024" y="45"/>
                </a:lnTo>
                <a:lnTo>
                  <a:pt x="5016" y="27"/>
                </a:lnTo>
                <a:lnTo>
                  <a:pt x="5009" y="11"/>
                </a:lnTo>
                <a:lnTo>
                  <a:pt x="5001" y="0"/>
                </a:lnTo>
                <a:lnTo>
                  <a:pt x="4979" y="2"/>
                </a:lnTo>
                <a:lnTo>
                  <a:pt x="4958" y="4"/>
                </a:lnTo>
                <a:lnTo>
                  <a:pt x="4939" y="6"/>
                </a:lnTo>
                <a:lnTo>
                  <a:pt x="4923" y="7"/>
                </a:lnTo>
                <a:lnTo>
                  <a:pt x="4907" y="10"/>
                </a:lnTo>
                <a:lnTo>
                  <a:pt x="4892" y="11"/>
                </a:lnTo>
                <a:lnTo>
                  <a:pt x="4879" y="11"/>
                </a:lnTo>
                <a:lnTo>
                  <a:pt x="4867" y="11"/>
                </a:lnTo>
                <a:lnTo>
                  <a:pt x="4856" y="11"/>
                </a:lnTo>
                <a:lnTo>
                  <a:pt x="4845" y="11"/>
                </a:lnTo>
                <a:lnTo>
                  <a:pt x="4835" y="11"/>
                </a:lnTo>
                <a:lnTo>
                  <a:pt x="4825" y="11"/>
                </a:lnTo>
                <a:lnTo>
                  <a:pt x="4815" y="11"/>
                </a:lnTo>
                <a:lnTo>
                  <a:pt x="4805" y="12"/>
                </a:lnTo>
                <a:lnTo>
                  <a:pt x="4796" y="13"/>
                </a:lnTo>
                <a:lnTo>
                  <a:pt x="4786" y="15"/>
                </a:lnTo>
                <a:lnTo>
                  <a:pt x="4773" y="17"/>
                </a:lnTo>
                <a:lnTo>
                  <a:pt x="4756" y="22"/>
                </a:lnTo>
                <a:lnTo>
                  <a:pt x="4735" y="28"/>
                </a:lnTo>
                <a:lnTo>
                  <a:pt x="4711" y="34"/>
                </a:lnTo>
                <a:lnTo>
                  <a:pt x="4688" y="42"/>
                </a:lnTo>
                <a:lnTo>
                  <a:pt x="4666" y="48"/>
                </a:lnTo>
                <a:lnTo>
                  <a:pt x="4649" y="54"/>
                </a:lnTo>
                <a:lnTo>
                  <a:pt x="4637" y="60"/>
                </a:lnTo>
                <a:lnTo>
                  <a:pt x="4626" y="66"/>
                </a:lnTo>
                <a:lnTo>
                  <a:pt x="4614" y="71"/>
                </a:lnTo>
                <a:lnTo>
                  <a:pt x="4599" y="77"/>
                </a:lnTo>
                <a:lnTo>
                  <a:pt x="4583" y="82"/>
                </a:lnTo>
                <a:lnTo>
                  <a:pt x="4568" y="87"/>
                </a:lnTo>
                <a:lnTo>
                  <a:pt x="4554" y="91"/>
                </a:lnTo>
                <a:lnTo>
                  <a:pt x="4542" y="94"/>
                </a:lnTo>
                <a:lnTo>
                  <a:pt x="4532" y="97"/>
                </a:lnTo>
                <a:lnTo>
                  <a:pt x="4524" y="99"/>
                </a:lnTo>
                <a:lnTo>
                  <a:pt x="4514" y="102"/>
                </a:lnTo>
                <a:lnTo>
                  <a:pt x="4501" y="105"/>
                </a:lnTo>
                <a:lnTo>
                  <a:pt x="4488" y="108"/>
                </a:lnTo>
                <a:lnTo>
                  <a:pt x="4474" y="110"/>
                </a:lnTo>
                <a:lnTo>
                  <a:pt x="4461" y="113"/>
                </a:lnTo>
                <a:lnTo>
                  <a:pt x="4448" y="113"/>
                </a:lnTo>
                <a:lnTo>
                  <a:pt x="4436" y="113"/>
                </a:lnTo>
                <a:lnTo>
                  <a:pt x="4424" y="112"/>
                </a:lnTo>
                <a:lnTo>
                  <a:pt x="4411" y="112"/>
                </a:lnTo>
                <a:lnTo>
                  <a:pt x="4397" y="110"/>
                </a:lnTo>
                <a:lnTo>
                  <a:pt x="4383" y="109"/>
                </a:lnTo>
                <a:lnTo>
                  <a:pt x="4370" y="109"/>
                </a:lnTo>
                <a:lnTo>
                  <a:pt x="4358" y="108"/>
                </a:lnTo>
                <a:lnTo>
                  <a:pt x="4348" y="107"/>
                </a:lnTo>
                <a:lnTo>
                  <a:pt x="4341" y="105"/>
                </a:lnTo>
                <a:lnTo>
                  <a:pt x="4335" y="104"/>
                </a:lnTo>
                <a:lnTo>
                  <a:pt x="4327" y="104"/>
                </a:lnTo>
                <a:lnTo>
                  <a:pt x="4317" y="104"/>
                </a:lnTo>
                <a:lnTo>
                  <a:pt x="4308" y="104"/>
                </a:lnTo>
                <a:lnTo>
                  <a:pt x="4297" y="105"/>
                </a:lnTo>
                <a:lnTo>
                  <a:pt x="4289" y="107"/>
                </a:lnTo>
                <a:lnTo>
                  <a:pt x="4281" y="108"/>
                </a:lnTo>
                <a:lnTo>
                  <a:pt x="4275" y="109"/>
                </a:lnTo>
                <a:lnTo>
                  <a:pt x="4267" y="113"/>
                </a:lnTo>
                <a:lnTo>
                  <a:pt x="4255" y="119"/>
                </a:lnTo>
                <a:lnTo>
                  <a:pt x="4238" y="126"/>
                </a:lnTo>
                <a:lnTo>
                  <a:pt x="4220" y="135"/>
                </a:lnTo>
                <a:lnTo>
                  <a:pt x="4201" y="143"/>
                </a:lnTo>
                <a:lnTo>
                  <a:pt x="4182" y="151"/>
                </a:lnTo>
                <a:lnTo>
                  <a:pt x="4166" y="157"/>
                </a:lnTo>
                <a:lnTo>
                  <a:pt x="4151" y="161"/>
                </a:lnTo>
                <a:lnTo>
                  <a:pt x="4139" y="163"/>
                </a:lnTo>
                <a:lnTo>
                  <a:pt x="4124" y="165"/>
                </a:lnTo>
                <a:lnTo>
                  <a:pt x="4109" y="169"/>
                </a:lnTo>
                <a:lnTo>
                  <a:pt x="4094" y="173"/>
                </a:lnTo>
                <a:lnTo>
                  <a:pt x="4079" y="176"/>
                </a:lnTo>
                <a:lnTo>
                  <a:pt x="4064" y="180"/>
                </a:lnTo>
                <a:lnTo>
                  <a:pt x="4053" y="184"/>
                </a:lnTo>
                <a:lnTo>
                  <a:pt x="4045" y="186"/>
                </a:lnTo>
                <a:lnTo>
                  <a:pt x="4035" y="189"/>
                </a:lnTo>
                <a:lnTo>
                  <a:pt x="4020" y="194"/>
                </a:lnTo>
                <a:lnTo>
                  <a:pt x="4002" y="199"/>
                </a:lnTo>
                <a:lnTo>
                  <a:pt x="3983" y="203"/>
                </a:lnTo>
                <a:lnTo>
                  <a:pt x="3962" y="208"/>
                </a:lnTo>
                <a:lnTo>
                  <a:pt x="3943" y="212"/>
                </a:lnTo>
                <a:lnTo>
                  <a:pt x="3927" y="216"/>
                </a:lnTo>
                <a:lnTo>
                  <a:pt x="3914" y="218"/>
                </a:lnTo>
                <a:lnTo>
                  <a:pt x="3907" y="219"/>
                </a:lnTo>
                <a:lnTo>
                  <a:pt x="3899" y="221"/>
                </a:lnTo>
                <a:lnTo>
                  <a:pt x="3888" y="224"/>
                </a:lnTo>
                <a:lnTo>
                  <a:pt x="3875" y="228"/>
                </a:lnTo>
                <a:lnTo>
                  <a:pt x="3861" y="232"/>
                </a:lnTo>
                <a:lnTo>
                  <a:pt x="3846" y="236"/>
                </a:lnTo>
                <a:lnTo>
                  <a:pt x="3831" y="240"/>
                </a:lnTo>
                <a:lnTo>
                  <a:pt x="3814" y="246"/>
                </a:lnTo>
                <a:lnTo>
                  <a:pt x="3799" y="251"/>
                </a:lnTo>
                <a:lnTo>
                  <a:pt x="3782" y="256"/>
                </a:lnTo>
                <a:lnTo>
                  <a:pt x="3767" y="261"/>
                </a:lnTo>
                <a:lnTo>
                  <a:pt x="3753" y="266"/>
                </a:lnTo>
                <a:lnTo>
                  <a:pt x="3740" y="270"/>
                </a:lnTo>
                <a:lnTo>
                  <a:pt x="3729" y="273"/>
                </a:lnTo>
                <a:lnTo>
                  <a:pt x="3720" y="276"/>
                </a:lnTo>
                <a:lnTo>
                  <a:pt x="3713" y="278"/>
                </a:lnTo>
                <a:lnTo>
                  <a:pt x="3699" y="282"/>
                </a:lnTo>
                <a:lnTo>
                  <a:pt x="3679" y="288"/>
                </a:lnTo>
                <a:lnTo>
                  <a:pt x="3655" y="295"/>
                </a:lnTo>
                <a:lnTo>
                  <a:pt x="3629" y="301"/>
                </a:lnTo>
                <a:lnTo>
                  <a:pt x="3602" y="309"/>
                </a:lnTo>
                <a:lnTo>
                  <a:pt x="3578" y="315"/>
                </a:lnTo>
                <a:lnTo>
                  <a:pt x="3554" y="320"/>
                </a:lnTo>
                <a:lnTo>
                  <a:pt x="3537" y="322"/>
                </a:lnTo>
                <a:lnTo>
                  <a:pt x="3527" y="322"/>
                </a:lnTo>
                <a:lnTo>
                  <a:pt x="3517" y="323"/>
                </a:lnTo>
                <a:lnTo>
                  <a:pt x="3503" y="325"/>
                </a:lnTo>
                <a:lnTo>
                  <a:pt x="3488" y="325"/>
                </a:lnTo>
                <a:lnTo>
                  <a:pt x="3473" y="326"/>
                </a:lnTo>
                <a:lnTo>
                  <a:pt x="3457" y="327"/>
                </a:lnTo>
                <a:lnTo>
                  <a:pt x="3439" y="328"/>
                </a:lnTo>
                <a:lnTo>
                  <a:pt x="3423" y="330"/>
                </a:lnTo>
                <a:lnTo>
                  <a:pt x="3405" y="332"/>
                </a:lnTo>
                <a:lnTo>
                  <a:pt x="3388" y="333"/>
                </a:lnTo>
                <a:lnTo>
                  <a:pt x="3373" y="335"/>
                </a:lnTo>
                <a:lnTo>
                  <a:pt x="3359" y="336"/>
                </a:lnTo>
                <a:lnTo>
                  <a:pt x="3347" y="337"/>
                </a:lnTo>
                <a:lnTo>
                  <a:pt x="3337" y="339"/>
                </a:lnTo>
                <a:lnTo>
                  <a:pt x="3329" y="341"/>
                </a:lnTo>
                <a:lnTo>
                  <a:pt x="3323" y="342"/>
                </a:lnTo>
                <a:lnTo>
                  <a:pt x="3313" y="343"/>
                </a:lnTo>
                <a:lnTo>
                  <a:pt x="3301" y="344"/>
                </a:lnTo>
                <a:lnTo>
                  <a:pt x="3289" y="344"/>
                </a:lnTo>
                <a:lnTo>
                  <a:pt x="3276" y="344"/>
                </a:lnTo>
                <a:lnTo>
                  <a:pt x="3260" y="346"/>
                </a:lnTo>
                <a:lnTo>
                  <a:pt x="3246" y="346"/>
                </a:lnTo>
                <a:lnTo>
                  <a:pt x="3232" y="347"/>
                </a:lnTo>
                <a:lnTo>
                  <a:pt x="3218" y="348"/>
                </a:lnTo>
                <a:lnTo>
                  <a:pt x="3202" y="352"/>
                </a:lnTo>
                <a:lnTo>
                  <a:pt x="3180" y="355"/>
                </a:lnTo>
                <a:lnTo>
                  <a:pt x="3155" y="360"/>
                </a:lnTo>
                <a:lnTo>
                  <a:pt x="3129" y="365"/>
                </a:lnTo>
                <a:lnTo>
                  <a:pt x="3102" y="370"/>
                </a:lnTo>
                <a:lnTo>
                  <a:pt x="3077" y="374"/>
                </a:lnTo>
                <a:lnTo>
                  <a:pt x="3056" y="377"/>
                </a:lnTo>
                <a:lnTo>
                  <a:pt x="3039" y="379"/>
                </a:lnTo>
                <a:lnTo>
                  <a:pt x="3032" y="380"/>
                </a:lnTo>
                <a:lnTo>
                  <a:pt x="3023" y="380"/>
                </a:lnTo>
                <a:lnTo>
                  <a:pt x="3011" y="381"/>
                </a:lnTo>
                <a:lnTo>
                  <a:pt x="2998" y="384"/>
                </a:lnTo>
                <a:lnTo>
                  <a:pt x="2985" y="385"/>
                </a:lnTo>
                <a:lnTo>
                  <a:pt x="2970" y="387"/>
                </a:lnTo>
                <a:lnTo>
                  <a:pt x="2956" y="390"/>
                </a:lnTo>
                <a:lnTo>
                  <a:pt x="2941" y="392"/>
                </a:lnTo>
                <a:lnTo>
                  <a:pt x="2925" y="395"/>
                </a:lnTo>
                <a:lnTo>
                  <a:pt x="2910" y="397"/>
                </a:lnTo>
                <a:lnTo>
                  <a:pt x="2897" y="399"/>
                </a:lnTo>
                <a:lnTo>
                  <a:pt x="2884" y="403"/>
                </a:lnTo>
                <a:lnTo>
                  <a:pt x="2872" y="406"/>
                </a:lnTo>
                <a:lnTo>
                  <a:pt x="2863" y="408"/>
                </a:lnTo>
                <a:lnTo>
                  <a:pt x="2855" y="410"/>
                </a:lnTo>
                <a:lnTo>
                  <a:pt x="2849" y="413"/>
                </a:lnTo>
                <a:lnTo>
                  <a:pt x="2836" y="419"/>
                </a:lnTo>
                <a:lnTo>
                  <a:pt x="2818" y="426"/>
                </a:lnTo>
                <a:lnTo>
                  <a:pt x="2796" y="435"/>
                </a:lnTo>
                <a:lnTo>
                  <a:pt x="2771" y="445"/>
                </a:lnTo>
                <a:lnTo>
                  <a:pt x="2747" y="455"/>
                </a:lnTo>
                <a:lnTo>
                  <a:pt x="2723" y="463"/>
                </a:lnTo>
                <a:lnTo>
                  <a:pt x="2703" y="472"/>
                </a:lnTo>
                <a:lnTo>
                  <a:pt x="2689" y="477"/>
                </a:lnTo>
                <a:lnTo>
                  <a:pt x="2677" y="480"/>
                </a:lnTo>
                <a:lnTo>
                  <a:pt x="2662" y="484"/>
                </a:lnTo>
                <a:lnTo>
                  <a:pt x="2647" y="486"/>
                </a:lnTo>
                <a:lnTo>
                  <a:pt x="2630" y="489"/>
                </a:lnTo>
                <a:lnTo>
                  <a:pt x="2614" y="491"/>
                </a:lnTo>
                <a:lnTo>
                  <a:pt x="2598" y="494"/>
                </a:lnTo>
                <a:lnTo>
                  <a:pt x="2584" y="498"/>
                </a:lnTo>
                <a:lnTo>
                  <a:pt x="2573" y="501"/>
                </a:lnTo>
                <a:lnTo>
                  <a:pt x="2567" y="504"/>
                </a:lnTo>
                <a:lnTo>
                  <a:pt x="2557" y="507"/>
                </a:lnTo>
                <a:lnTo>
                  <a:pt x="2547" y="512"/>
                </a:lnTo>
                <a:lnTo>
                  <a:pt x="2535" y="517"/>
                </a:lnTo>
                <a:lnTo>
                  <a:pt x="2522" y="522"/>
                </a:lnTo>
                <a:lnTo>
                  <a:pt x="2508" y="528"/>
                </a:lnTo>
                <a:lnTo>
                  <a:pt x="2493" y="533"/>
                </a:lnTo>
                <a:lnTo>
                  <a:pt x="2477" y="539"/>
                </a:lnTo>
                <a:lnTo>
                  <a:pt x="2462" y="547"/>
                </a:lnTo>
                <a:lnTo>
                  <a:pt x="2446" y="553"/>
                </a:lnTo>
                <a:lnTo>
                  <a:pt x="2430" y="559"/>
                </a:lnTo>
                <a:lnTo>
                  <a:pt x="2416" y="564"/>
                </a:lnTo>
                <a:lnTo>
                  <a:pt x="2402" y="570"/>
                </a:lnTo>
                <a:lnTo>
                  <a:pt x="2389" y="575"/>
                </a:lnTo>
                <a:lnTo>
                  <a:pt x="2377" y="578"/>
                </a:lnTo>
                <a:lnTo>
                  <a:pt x="2368" y="582"/>
                </a:lnTo>
                <a:lnTo>
                  <a:pt x="2359" y="586"/>
                </a:lnTo>
                <a:lnTo>
                  <a:pt x="2348" y="589"/>
                </a:lnTo>
                <a:lnTo>
                  <a:pt x="2335" y="593"/>
                </a:lnTo>
                <a:lnTo>
                  <a:pt x="2323" y="597"/>
                </a:lnTo>
                <a:lnTo>
                  <a:pt x="2309" y="600"/>
                </a:lnTo>
                <a:lnTo>
                  <a:pt x="2295" y="604"/>
                </a:lnTo>
                <a:lnTo>
                  <a:pt x="2281" y="608"/>
                </a:lnTo>
                <a:lnTo>
                  <a:pt x="2266" y="611"/>
                </a:lnTo>
                <a:lnTo>
                  <a:pt x="2252" y="615"/>
                </a:lnTo>
                <a:lnTo>
                  <a:pt x="2238" y="619"/>
                </a:lnTo>
                <a:lnTo>
                  <a:pt x="2225" y="622"/>
                </a:lnTo>
                <a:lnTo>
                  <a:pt x="2212" y="625"/>
                </a:lnTo>
                <a:lnTo>
                  <a:pt x="2199" y="627"/>
                </a:lnTo>
                <a:lnTo>
                  <a:pt x="2188" y="630"/>
                </a:lnTo>
                <a:lnTo>
                  <a:pt x="2179" y="631"/>
                </a:lnTo>
                <a:lnTo>
                  <a:pt x="2170" y="632"/>
                </a:lnTo>
                <a:lnTo>
                  <a:pt x="2162" y="634"/>
                </a:lnTo>
                <a:lnTo>
                  <a:pt x="2152" y="635"/>
                </a:lnTo>
                <a:lnTo>
                  <a:pt x="2140" y="635"/>
                </a:lnTo>
                <a:lnTo>
                  <a:pt x="2126" y="636"/>
                </a:lnTo>
                <a:lnTo>
                  <a:pt x="2112" y="637"/>
                </a:lnTo>
                <a:lnTo>
                  <a:pt x="2096" y="638"/>
                </a:lnTo>
                <a:lnTo>
                  <a:pt x="2081" y="640"/>
                </a:lnTo>
                <a:lnTo>
                  <a:pt x="2065" y="640"/>
                </a:lnTo>
                <a:lnTo>
                  <a:pt x="2049" y="641"/>
                </a:lnTo>
                <a:lnTo>
                  <a:pt x="2034" y="642"/>
                </a:lnTo>
                <a:lnTo>
                  <a:pt x="2020" y="642"/>
                </a:lnTo>
                <a:lnTo>
                  <a:pt x="2006" y="643"/>
                </a:lnTo>
                <a:lnTo>
                  <a:pt x="1994" y="643"/>
                </a:lnTo>
                <a:lnTo>
                  <a:pt x="1984" y="643"/>
                </a:lnTo>
                <a:lnTo>
                  <a:pt x="1975" y="643"/>
                </a:lnTo>
                <a:lnTo>
                  <a:pt x="1968" y="643"/>
                </a:lnTo>
                <a:lnTo>
                  <a:pt x="1955" y="643"/>
                </a:lnTo>
                <a:lnTo>
                  <a:pt x="1939" y="643"/>
                </a:lnTo>
                <a:lnTo>
                  <a:pt x="1920" y="642"/>
                </a:lnTo>
                <a:lnTo>
                  <a:pt x="1900" y="642"/>
                </a:lnTo>
                <a:lnTo>
                  <a:pt x="1880" y="641"/>
                </a:lnTo>
                <a:lnTo>
                  <a:pt x="1862" y="640"/>
                </a:lnTo>
                <a:lnTo>
                  <a:pt x="1847" y="637"/>
                </a:lnTo>
                <a:lnTo>
                  <a:pt x="1835" y="634"/>
                </a:lnTo>
                <a:lnTo>
                  <a:pt x="1820" y="641"/>
                </a:lnTo>
                <a:lnTo>
                  <a:pt x="1803" y="648"/>
                </a:lnTo>
                <a:lnTo>
                  <a:pt x="1783" y="656"/>
                </a:lnTo>
                <a:lnTo>
                  <a:pt x="1763" y="662"/>
                </a:lnTo>
                <a:lnTo>
                  <a:pt x="1744" y="667"/>
                </a:lnTo>
                <a:lnTo>
                  <a:pt x="1728" y="670"/>
                </a:lnTo>
                <a:lnTo>
                  <a:pt x="1718" y="673"/>
                </a:lnTo>
                <a:lnTo>
                  <a:pt x="1714" y="674"/>
                </a:lnTo>
                <a:lnTo>
                  <a:pt x="1711" y="674"/>
                </a:lnTo>
                <a:lnTo>
                  <a:pt x="1701" y="674"/>
                </a:lnTo>
                <a:lnTo>
                  <a:pt x="1686" y="674"/>
                </a:lnTo>
                <a:lnTo>
                  <a:pt x="1670" y="674"/>
                </a:lnTo>
                <a:lnTo>
                  <a:pt x="1650" y="675"/>
                </a:lnTo>
                <a:lnTo>
                  <a:pt x="1630" y="676"/>
                </a:lnTo>
                <a:lnTo>
                  <a:pt x="1612" y="678"/>
                </a:lnTo>
                <a:lnTo>
                  <a:pt x="1596" y="681"/>
                </a:lnTo>
                <a:lnTo>
                  <a:pt x="1583" y="685"/>
                </a:lnTo>
                <a:lnTo>
                  <a:pt x="1573" y="687"/>
                </a:lnTo>
                <a:lnTo>
                  <a:pt x="1565" y="690"/>
                </a:lnTo>
                <a:lnTo>
                  <a:pt x="1558" y="692"/>
                </a:lnTo>
                <a:lnTo>
                  <a:pt x="1551" y="695"/>
                </a:lnTo>
                <a:lnTo>
                  <a:pt x="1543" y="697"/>
                </a:lnTo>
                <a:lnTo>
                  <a:pt x="1534" y="700"/>
                </a:lnTo>
                <a:lnTo>
                  <a:pt x="1523" y="701"/>
                </a:lnTo>
                <a:lnTo>
                  <a:pt x="1516" y="702"/>
                </a:lnTo>
                <a:lnTo>
                  <a:pt x="1506" y="703"/>
                </a:lnTo>
                <a:lnTo>
                  <a:pt x="1494" y="705"/>
                </a:lnTo>
                <a:lnTo>
                  <a:pt x="1483" y="707"/>
                </a:lnTo>
                <a:lnTo>
                  <a:pt x="1469" y="709"/>
                </a:lnTo>
                <a:lnTo>
                  <a:pt x="1453" y="713"/>
                </a:lnTo>
                <a:lnTo>
                  <a:pt x="1437" y="717"/>
                </a:lnTo>
                <a:lnTo>
                  <a:pt x="1420" y="721"/>
                </a:lnTo>
                <a:lnTo>
                  <a:pt x="1403" y="725"/>
                </a:lnTo>
                <a:lnTo>
                  <a:pt x="1385" y="730"/>
                </a:lnTo>
                <a:lnTo>
                  <a:pt x="1366" y="736"/>
                </a:lnTo>
                <a:lnTo>
                  <a:pt x="1348" y="743"/>
                </a:lnTo>
                <a:lnTo>
                  <a:pt x="1329" y="749"/>
                </a:lnTo>
                <a:lnTo>
                  <a:pt x="1311" y="756"/>
                </a:lnTo>
                <a:lnTo>
                  <a:pt x="1293" y="763"/>
                </a:lnTo>
                <a:lnTo>
                  <a:pt x="1276" y="772"/>
                </a:lnTo>
                <a:lnTo>
                  <a:pt x="1259" y="779"/>
                </a:lnTo>
                <a:lnTo>
                  <a:pt x="1242" y="787"/>
                </a:lnTo>
                <a:lnTo>
                  <a:pt x="1224" y="794"/>
                </a:lnTo>
                <a:lnTo>
                  <a:pt x="1206" y="799"/>
                </a:lnTo>
                <a:lnTo>
                  <a:pt x="1190" y="805"/>
                </a:lnTo>
                <a:lnTo>
                  <a:pt x="1172" y="810"/>
                </a:lnTo>
                <a:lnTo>
                  <a:pt x="1156" y="814"/>
                </a:lnTo>
                <a:lnTo>
                  <a:pt x="1139" y="817"/>
                </a:lnTo>
                <a:lnTo>
                  <a:pt x="1124" y="821"/>
                </a:lnTo>
                <a:lnTo>
                  <a:pt x="1110" y="823"/>
                </a:lnTo>
                <a:lnTo>
                  <a:pt x="1097" y="826"/>
                </a:lnTo>
                <a:lnTo>
                  <a:pt x="1084" y="828"/>
                </a:lnTo>
                <a:lnTo>
                  <a:pt x="1074" y="830"/>
                </a:lnTo>
                <a:lnTo>
                  <a:pt x="1063" y="831"/>
                </a:lnTo>
                <a:lnTo>
                  <a:pt x="1055" y="832"/>
                </a:lnTo>
                <a:lnTo>
                  <a:pt x="1049" y="833"/>
                </a:lnTo>
                <a:lnTo>
                  <a:pt x="1036" y="836"/>
                </a:lnTo>
                <a:lnTo>
                  <a:pt x="1022" y="838"/>
                </a:lnTo>
                <a:lnTo>
                  <a:pt x="1007" y="841"/>
                </a:lnTo>
                <a:lnTo>
                  <a:pt x="991" y="844"/>
                </a:lnTo>
                <a:lnTo>
                  <a:pt x="976" y="849"/>
                </a:lnTo>
                <a:lnTo>
                  <a:pt x="961" y="854"/>
                </a:lnTo>
                <a:lnTo>
                  <a:pt x="948" y="860"/>
                </a:lnTo>
                <a:lnTo>
                  <a:pt x="937" y="868"/>
                </a:lnTo>
                <a:lnTo>
                  <a:pt x="923" y="874"/>
                </a:lnTo>
                <a:lnTo>
                  <a:pt x="902" y="877"/>
                </a:lnTo>
                <a:lnTo>
                  <a:pt x="877" y="879"/>
                </a:lnTo>
                <a:lnTo>
                  <a:pt x="849" y="877"/>
                </a:lnTo>
                <a:lnTo>
                  <a:pt x="821" y="875"/>
                </a:lnTo>
                <a:lnTo>
                  <a:pt x="794" y="872"/>
                </a:lnTo>
                <a:lnTo>
                  <a:pt x="773" y="871"/>
                </a:lnTo>
                <a:lnTo>
                  <a:pt x="757" y="869"/>
                </a:lnTo>
                <a:lnTo>
                  <a:pt x="744" y="869"/>
                </a:lnTo>
                <a:lnTo>
                  <a:pt x="727" y="870"/>
                </a:lnTo>
                <a:lnTo>
                  <a:pt x="707" y="871"/>
                </a:lnTo>
                <a:lnTo>
                  <a:pt x="686" y="875"/>
                </a:lnTo>
                <a:lnTo>
                  <a:pt x="663" y="877"/>
                </a:lnTo>
                <a:lnTo>
                  <a:pt x="641" y="880"/>
                </a:lnTo>
                <a:lnTo>
                  <a:pt x="621" y="882"/>
                </a:lnTo>
                <a:lnTo>
                  <a:pt x="605" y="882"/>
                </a:lnTo>
                <a:lnTo>
                  <a:pt x="596" y="882"/>
                </a:lnTo>
                <a:lnTo>
                  <a:pt x="587" y="883"/>
                </a:lnTo>
                <a:lnTo>
                  <a:pt x="576" y="885"/>
                </a:lnTo>
                <a:lnTo>
                  <a:pt x="563" y="887"/>
                </a:lnTo>
                <a:lnTo>
                  <a:pt x="552" y="891"/>
                </a:lnTo>
                <a:lnTo>
                  <a:pt x="538" y="893"/>
                </a:lnTo>
                <a:lnTo>
                  <a:pt x="525" y="897"/>
                </a:lnTo>
                <a:lnTo>
                  <a:pt x="510" y="901"/>
                </a:lnTo>
                <a:lnTo>
                  <a:pt x="495" y="904"/>
                </a:lnTo>
                <a:lnTo>
                  <a:pt x="481" y="907"/>
                </a:lnTo>
                <a:lnTo>
                  <a:pt x="467" y="910"/>
                </a:lnTo>
                <a:lnTo>
                  <a:pt x="454" y="913"/>
                </a:lnTo>
                <a:lnTo>
                  <a:pt x="441" y="915"/>
                </a:lnTo>
                <a:lnTo>
                  <a:pt x="429" y="917"/>
                </a:lnTo>
                <a:lnTo>
                  <a:pt x="418" y="918"/>
                </a:lnTo>
                <a:lnTo>
                  <a:pt x="408" y="918"/>
                </a:lnTo>
                <a:lnTo>
                  <a:pt x="398" y="918"/>
                </a:lnTo>
                <a:lnTo>
                  <a:pt x="387" y="917"/>
                </a:lnTo>
                <a:lnTo>
                  <a:pt x="374" y="918"/>
                </a:lnTo>
                <a:lnTo>
                  <a:pt x="361" y="918"/>
                </a:lnTo>
                <a:lnTo>
                  <a:pt x="346" y="919"/>
                </a:lnTo>
                <a:lnTo>
                  <a:pt x="331" y="920"/>
                </a:lnTo>
                <a:lnTo>
                  <a:pt x="315" y="923"/>
                </a:lnTo>
                <a:lnTo>
                  <a:pt x="300" y="925"/>
                </a:lnTo>
                <a:lnTo>
                  <a:pt x="284" y="929"/>
                </a:lnTo>
                <a:lnTo>
                  <a:pt x="267" y="933"/>
                </a:lnTo>
                <a:lnTo>
                  <a:pt x="252" y="937"/>
                </a:lnTo>
                <a:lnTo>
                  <a:pt x="237" y="944"/>
                </a:lnTo>
                <a:lnTo>
                  <a:pt x="221" y="950"/>
                </a:lnTo>
                <a:lnTo>
                  <a:pt x="207" y="956"/>
                </a:lnTo>
                <a:lnTo>
                  <a:pt x="193" y="964"/>
                </a:lnTo>
                <a:lnTo>
                  <a:pt x="181" y="973"/>
                </a:lnTo>
                <a:lnTo>
                  <a:pt x="151" y="972"/>
                </a:lnTo>
                <a:lnTo>
                  <a:pt x="130" y="984"/>
                </a:lnTo>
                <a:lnTo>
                  <a:pt x="113" y="983"/>
                </a:lnTo>
                <a:lnTo>
                  <a:pt x="112" y="984"/>
                </a:lnTo>
                <a:lnTo>
                  <a:pt x="108" y="986"/>
                </a:lnTo>
                <a:lnTo>
                  <a:pt x="103" y="990"/>
                </a:lnTo>
                <a:lnTo>
                  <a:pt x="97" y="994"/>
                </a:lnTo>
                <a:lnTo>
                  <a:pt x="88" y="997"/>
                </a:lnTo>
                <a:lnTo>
                  <a:pt x="81" y="1000"/>
                </a:lnTo>
                <a:lnTo>
                  <a:pt x="73" y="1001"/>
                </a:lnTo>
                <a:lnTo>
                  <a:pt x="66" y="1001"/>
                </a:lnTo>
                <a:lnTo>
                  <a:pt x="59" y="1000"/>
                </a:lnTo>
                <a:lnTo>
                  <a:pt x="51" y="1001"/>
                </a:lnTo>
                <a:lnTo>
                  <a:pt x="41" y="1002"/>
                </a:lnTo>
                <a:lnTo>
                  <a:pt x="33" y="1004"/>
                </a:lnTo>
                <a:lnTo>
                  <a:pt x="24" y="1005"/>
                </a:lnTo>
                <a:lnTo>
                  <a:pt x="16" y="1006"/>
                </a:lnTo>
                <a:lnTo>
                  <a:pt x="7" y="1006"/>
                </a:lnTo>
                <a:lnTo>
                  <a:pt x="0" y="1005"/>
                </a:lnTo>
                <a:lnTo>
                  <a:pt x="0" y="1042"/>
                </a:lnTo>
                <a:lnTo>
                  <a:pt x="0" y="1071"/>
                </a:lnTo>
                <a:lnTo>
                  <a:pt x="4" y="1097"/>
                </a:lnTo>
                <a:lnTo>
                  <a:pt x="16" y="1122"/>
                </a:lnTo>
                <a:lnTo>
                  <a:pt x="24" y="1135"/>
                </a:lnTo>
                <a:lnTo>
                  <a:pt x="32" y="1143"/>
                </a:lnTo>
                <a:lnTo>
                  <a:pt x="39" y="1153"/>
                </a:lnTo>
                <a:lnTo>
                  <a:pt x="45" y="1164"/>
                </a:lnTo>
                <a:lnTo>
                  <a:pt x="51" y="1178"/>
                </a:lnTo>
                <a:lnTo>
                  <a:pt x="57" y="1197"/>
                </a:lnTo>
                <a:lnTo>
                  <a:pt x="61" y="1223"/>
                </a:lnTo>
                <a:lnTo>
                  <a:pt x="66" y="1257"/>
                </a:lnTo>
                <a:lnTo>
                  <a:pt x="73" y="1323"/>
                </a:lnTo>
                <a:lnTo>
                  <a:pt x="77" y="1368"/>
                </a:lnTo>
                <a:lnTo>
                  <a:pt x="79" y="1396"/>
                </a:lnTo>
                <a:lnTo>
                  <a:pt x="84" y="1415"/>
                </a:lnTo>
                <a:lnTo>
                  <a:pt x="88" y="1440"/>
                </a:lnTo>
                <a:lnTo>
                  <a:pt x="93" y="1474"/>
                </a:lnTo>
                <a:lnTo>
                  <a:pt x="100" y="1512"/>
                </a:lnTo>
                <a:lnTo>
                  <a:pt x="113" y="1549"/>
                </a:lnTo>
                <a:lnTo>
                  <a:pt x="126" y="1586"/>
                </a:lnTo>
                <a:lnTo>
                  <a:pt x="133" y="1625"/>
                </a:lnTo>
                <a:lnTo>
                  <a:pt x="134" y="1667"/>
                </a:lnTo>
                <a:lnTo>
                  <a:pt x="134" y="1704"/>
                </a:lnTo>
                <a:lnTo>
                  <a:pt x="134" y="1745"/>
                </a:lnTo>
                <a:lnTo>
                  <a:pt x="137" y="1790"/>
                </a:lnTo>
                <a:lnTo>
                  <a:pt x="144" y="1836"/>
                </a:lnTo>
                <a:lnTo>
                  <a:pt x="155" y="1871"/>
                </a:lnTo>
                <a:lnTo>
                  <a:pt x="162" y="1885"/>
                </a:lnTo>
                <a:lnTo>
                  <a:pt x="168" y="1898"/>
                </a:lnTo>
                <a:lnTo>
                  <a:pt x="173" y="1913"/>
                </a:lnTo>
                <a:lnTo>
                  <a:pt x="179" y="1929"/>
                </a:lnTo>
                <a:lnTo>
                  <a:pt x="185" y="1950"/>
                </a:lnTo>
                <a:lnTo>
                  <a:pt x="193" y="1975"/>
                </a:lnTo>
                <a:lnTo>
                  <a:pt x="201" y="2007"/>
                </a:lnTo>
                <a:lnTo>
                  <a:pt x="213" y="2049"/>
                </a:lnTo>
                <a:lnTo>
                  <a:pt x="225" y="2092"/>
                </a:lnTo>
                <a:lnTo>
                  <a:pt x="237" y="2131"/>
                </a:lnTo>
                <a:lnTo>
                  <a:pt x="248" y="2164"/>
                </a:lnTo>
                <a:lnTo>
                  <a:pt x="258" y="2195"/>
                </a:lnTo>
                <a:lnTo>
                  <a:pt x="267" y="2222"/>
                </a:lnTo>
                <a:lnTo>
                  <a:pt x="274" y="2246"/>
                </a:lnTo>
                <a:lnTo>
                  <a:pt x="279" y="2269"/>
                </a:lnTo>
                <a:lnTo>
                  <a:pt x="281" y="2293"/>
                </a:lnTo>
                <a:lnTo>
                  <a:pt x="281" y="2328"/>
                </a:lnTo>
                <a:lnTo>
                  <a:pt x="277" y="2351"/>
                </a:lnTo>
                <a:lnTo>
                  <a:pt x="272" y="2370"/>
                </a:lnTo>
                <a:lnTo>
                  <a:pt x="268" y="2389"/>
                </a:lnTo>
                <a:lnTo>
                  <a:pt x="273" y="2408"/>
                </a:lnTo>
                <a:lnTo>
                  <a:pt x="279" y="2429"/>
                </a:lnTo>
                <a:lnTo>
                  <a:pt x="285" y="2451"/>
                </a:lnTo>
                <a:lnTo>
                  <a:pt x="293" y="2474"/>
                </a:lnTo>
                <a:lnTo>
                  <a:pt x="300" y="2497"/>
                </a:lnTo>
                <a:lnTo>
                  <a:pt x="308" y="2521"/>
                </a:lnTo>
                <a:lnTo>
                  <a:pt x="316" y="2543"/>
                </a:lnTo>
                <a:lnTo>
                  <a:pt x="325" y="2563"/>
                </a:lnTo>
                <a:lnTo>
                  <a:pt x="339" y="2598"/>
                </a:lnTo>
                <a:lnTo>
                  <a:pt x="349" y="2628"/>
                </a:lnTo>
                <a:lnTo>
                  <a:pt x="355" y="2660"/>
                </a:lnTo>
                <a:lnTo>
                  <a:pt x="359" y="2704"/>
                </a:lnTo>
                <a:lnTo>
                  <a:pt x="361" y="2733"/>
                </a:lnTo>
                <a:lnTo>
                  <a:pt x="365" y="2764"/>
                </a:lnTo>
                <a:lnTo>
                  <a:pt x="371" y="2800"/>
                </a:lnTo>
                <a:lnTo>
                  <a:pt x="376" y="2836"/>
                </a:lnTo>
                <a:lnTo>
                  <a:pt x="383" y="2872"/>
                </a:lnTo>
                <a:lnTo>
                  <a:pt x="391" y="2909"/>
                </a:lnTo>
                <a:lnTo>
                  <a:pt x="399" y="2943"/>
                </a:lnTo>
                <a:lnTo>
                  <a:pt x="407" y="2974"/>
                </a:lnTo>
                <a:lnTo>
                  <a:pt x="419" y="3030"/>
                </a:lnTo>
                <a:lnTo>
                  <a:pt x="425" y="3083"/>
                </a:lnTo>
                <a:lnTo>
                  <a:pt x="426" y="3133"/>
                </a:lnTo>
                <a:lnTo>
                  <a:pt x="421" y="3179"/>
                </a:lnTo>
                <a:lnTo>
                  <a:pt x="415" y="3220"/>
                </a:lnTo>
                <a:lnTo>
                  <a:pt x="411" y="3257"/>
                </a:lnTo>
                <a:lnTo>
                  <a:pt x="407" y="3288"/>
                </a:lnTo>
                <a:lnTo>
                  <a:pt x="403" y="3310"/>
                </a:lnTo>
                <a:lnTo>
                  <a:pt x="409" y="3324"/>
                </a:lnTo>
                <a:lnTo>
                  <a:pt x="416" y="3340"/>
                </a:lnTo>
                <a:lnTo>
                  <a:pt x="423" y="3359"/>
                </a:lnTo>
                <a:lnTo>
                  <a:pt x="431" y="3377"/>
                </a:lnTo>
                <a:lnTo>
                  <a:pt x="438" y="3395"/>
                </a:lnTo>
                <a:lnTo>
                  <a:pt x="445" y="3415"/>
                </a:lnTo>
                <a:lnTo>
                  <a:pt x="452" y="3436"/>
                </a:lnTo>
                <a:lnTo>
                  <a:pt x="460" y="3456"/>
                </a:lnTo>
                <a:lnTo>
                  <a:pt x="470" y="3503"/>
                </a:lnTo>
                <a:lnTo>
                  <a:pt x="472" y="3560"/>
                </a:lnTo>
                <a:lnTo>
                  <a:pt x="468" y="3617"/>
                </a:lnTo>
                <a:lnTo>
                  <a:pt x="467" y="3665"/>
                </a:lnTo>
                <a:lnTo>
                  <a:pt x="466" y="3719"/>
                </a:lnTo>
                <a:lnTo>
                  <a:pt x="461" y="3786"/>
                </a:lnTo>
                <a:lnTo>
                  <a:pt x="460" y="3851"/>
                </a:lnTo>
                <a:lnTo>
                  <a:pt x="466" y="3894"/>
                </a:lnTo>
                <a:lnTo>
                  <a:pt x="473" y="3910"/>
                </a:lnTo>
                <a:lnTo>
                  <a:pt x="481" y="3933"/>
                </a:lnTo>
                <a:lnTo>
                  <a:pt x="492" y="3959"/>
                </a:lnTo>
                <a:lnTo>
                  <a:pt x="502" y="3989"/>
                </a:lnTo>
                <a:lnTo>
                  <a:pt x="512" y="4018"/>
                </a:lnTo>
                <a:lnTo>
                  <a:pt x="520" y="4046"/>
                </a:lnTo>
                <a:lnTo>
                  <a:pt x="527" y="4072"/>
                </a:lnTo>
                <a:lnTo>
                  <a:pt x="530" y="4094"/>
                </a:lnTo>
                <a:lnTo>
                  <a:pt x="530" y="4141"/>
                </a:lnTo>
                <a:lnTo>
                  <a:pt x="529" y="4198"/>
                </a:lnTo>
                <a:lnTo>
                  <a:pt x="533" y="4253"/>
                </a:lnTo>
                <a:lnTo>
                  <a:pt x="547" y="4294"/>
                </a:lnTo>
                <a:lnTo>
                  <a:pt x="559" y="4308"/>
                </a:lnTo>
                <a:lnTo>
                  <a:pt x="569" y="4326"/>
                </a:lnTo>
                <a:lnTo>
                  <a:pt x="581" y="4343"/>
                </a:lnTo>
                <a:lnTo>
                  <a:pt x="592" y="4362"/>
                </a:lnTo>
                <a:lnTo>
                  <a:pt x="601" y="4383"/>
                </a:lnTo>
                <a:lnTo>
                  <a:pt x="609" y="4406"/>
                </a:lnTo>
                <a:lnTo>
                  <a:pt x="616" y="4431"/>
                </a:lnTo>
                <a:lnTo>
                  <a:pt x="621" y="4458"/>
                </a:lnTo>
                <a:lnTo>
                  <a:pt x="622" y="4517"/>
                </a:lnTo>
                <a:lnTo>
                  <a:pt x="616" y="4576"/>
                </a:lnTo>
                <a:lnTo>
                  <a:pt x="607" y="4625"/>
                </a:lnTo>
                <a:lnTo>
                  <a:pt x="600" y="4656"/>
                </a:lnTo>
                <a:lnTo>
                  <a:pt x="610" y="4678"/>
                </a:lnTo>
                <a:lnTo>
                  <a:pt x="620" y="4703"/>
                </a:lnTo>
                <a:lnTo>
                  <a:pt x="628" y="4729"/>
                </a:lnTo>
                <a:lnTo>
                  <a:pt x="635" y="4754"/>
                </a:lnTo>
                <a:lnTo>
                  <a:pt x="641" y="4778"/>
                </a:lnTo>
                <a:lnTo>
                  <a:pt x="644" y="4796"/>
                </a:lnTo>
                <a:lnTo>
                  <a:pt x="647" y="4808"/>
                </a:lnTo>
                <a:lnTo>
                  <a:pt x="648" y="4813"/>
                </a:lnTo>
                <a:lnTo>
                  <a:pt x="646" y="4827"/>
                </a:lnTo>
                <a:lnTo>
                  <a:pt x="641" y="4861"/>
                </a:lnTo>
                <a:lnTo>
                  <a:pt x="642" y="4906"/>
                </a:lnTo>
                <a:lnTo>
                  <a:pt x="655" y="4955"/>
                </a:lnTo>
                <a:lnTo>
                  <a:pt x="662" y="4976"/>
                </a:lnTo>
                <a:lnTo>
                  <a:pt x="663" y="4992"/>
                </a:lnTo>
                <a:lnTo>
                  <a:pt x="661" y="5004"/>
                </a:lnTo>
                <a:lnTo>
                  <a:pt x="657" y="5015"/>
                </a:lnTo>
                <a:lnTo>
                  <a:pt x="654" y="5026"/>
                </a:lnTo>
                <a:lnTo>
                  <a:pt x="652" y="5039"/>
                </a:lnTo>
                <a:lnTo>
                  <a:pt x="655" y="5053"/>
                </a:lnTo>
                <a:lnTo>
                  <a:pt x="664" y="5073"/>
                </a:lnTo>
                <a:lnTo>
                  <a:pt x="677" y="5095"/>
                </a:lnTo>
                <a:lnTo>
                  <a:pt x="690" y="5118"/>
                </a:lnTo>
                <a:lnTo>
                  <a:pt x="702" y="5140"/>
                </a:lnTo>
                <a:lnTo>
                  <a:pt x="712" y="5162"/>
                </a:lnTo>
                <a:lnTo>
                  <a:pt x="719" y="5185"/>
                </a:lnTo>
                <a:lnTo>
                  <a:pt x="724" y="5205"/>
                </a:lnTo>
                <a:lnTo>
                  <a:pt x="726" y="5225"/>
                </a:lnTo>
                <a:lnTo>
                  <a:pt x="723" y="5242"/>
                </a:lnTo>
                <a:lnTo>
                  <a:pt x="719" y="5258"/>
                </a:lnTo>
                <a:lnTo>
                  <a:pt x="715" y="5274"/>
                </a:lnTo>
                <a:lnTo>
                  <a:pt x="712" y="5289"/>
                </a:lnTo>
                <a:lnTo>
                  <a:pt x="709" y="5303"/>
                </a:lnTo>
                <a:lnTo>
                  <a:pt x="710" y="5318"/>
                </a:lnTo>
                <a:lnTo>
                  <a:pt x="713" y="5332"/>
                </a:lnTo>
                <a:lnTo>
                  <a:pt x="720" y="5345"/>
                </a:lnTo>
                <a:lnTo>
                  <a:pt x="731" y="5357"/>
                </a:lnTo>
                <a:lnTo>
                  <a:pt x="742" y="5371"/>
                </a:lnTo>
                <a:lnTo>
                  <a:pt x="749" y="5387"/>
                </a:lnTo>
                <a:lnTo>
                  <a:pt x="751" y="5405"/>
                </a:lnTo>
                <a:lnTo>
                  <a:pt x="751" y="5423"/>
                </a:lnTo>
                <a:lnTo>
                  <a:pt x="749" y="5443"/>
                </a:lnTo>
                <a:lnTo>
                  <a:pt x="746" y="5463"/>
                </a:lnTo>
                <a:lnTo>
                  <a:pt x="742" y="5481"/>
                </a:lnTo>
                <a:lnTo>
                  <a:pt x="739" y="5498"/>
                </a:lnTo>
                <a:lnTo>
                  <a:pt x="737" y="5519"/>
                </a:lnTo>
                <a:lnTo>
                  <a:pt x="737" y="5547"/>
                </a:lnTo>
                <a:lnTo>
                  <a:pt x="741" y="5583"/>
                </a:lnTo>
                <a:lnTo>
                  <a:pt x="746" y="5622"/>
                </a:lnTo>
                <a:lnTo>
                  <a:pt x="753" y="5662"/>
                </a:lnTo>
                <a:lnTo>
                  <a:pt x="761" y="5704"/>
                </a:lnTo>
                <a:lnTo>
                  <a:pt x="771" y="5743"/>
                </a:lnTo>
                <a:lnTo>
                  <a:pt x="782" y="5779"/>
                </a:lnTo>
                <a:lnTo>
                  <a:pt x="794" y="5813"/>
                </a:lnTo>
                <a:lnTo>
                  <a:pt x="807" y="5849"/>
                </a:lnTo>
                <a:lnTo>
                  <a:pt x="820" y="5884"/>
                </a:lnTo>
                <a:lnTo>
                  <a:pt x="831" y="5921"/>
                </a:lnTo>
                <a:lnTo>
                  <a:pt x="844" y="5959"/>
                </a:lnTo>
                <a:lnTo>
                  <a:pt x="856" y="5995"/>
                </a:lnTo>
                <a:lnTo>
                  <a:pt x="868" y="6030"/>
                </a:lnTo>
                <a:lnTo>
                  <a:pt x="877" y="6064"/>
                </a:lnTo>
                <a:lnTo>
                  <a:pt x="873" y="6115"/>
                </a:lnTo>
                <a:lnTo>
                  <a:pt x="866" y="6186"/>
                </a:lnTo>
                <a:lnTo>
                  <a:pt x="858" y="6258"/>
                </a:lnTo>
                <a:lnTo>
                  <a:pt x="857" y="6312"/>
                </a:lnTo>
                <a:lnTo>
                  <a:pt x="858" y="6333"/>
                </a:lnTo>
                <a:lnTo>
                  <a:pt x="861" y="6357"/>
                </a:lnTo>
                <a:lnTo>
                  <a:pt x="864" y="6383"/>
                </a:lnTo>
                <a:lnTo>
                  <a:pt x="870" y="6410"/>
                </a:lnTo>
                <a:lnTo>
                  <a:pt x="875" y="6437"/>
                </a:lnTo>
                <a:lnTo>
                  <a:pt x="882" y="6464"/>
                </a:lnTo>
                <a:lnTo>
                  <a:pt x="890" y="6488"/>
                </a:lnTo>
                <a:lnTo>
                  <a:pt x="900" y="6510"/>
                </a:lnTo>
                <a:lnTo>
                  <a:pt x="915" y="6551"/>
                </a:lnTo>
                <a:lnTo>
                  <a:pt x="922" y="6591"/>
                </a:lnTo>
                <a:lnTo>
                  <a:pt x="923" y="6634"/>
                </a:lnTo>
                <a:lnTo>
                  <a:pt x="921" y="6681"/>
                </a:lnTo>
                <a:lnTo>
                  <a:pt x="918" y="6755"/>
                </a:lnTo>
                <a:lnTo>
                  <a:pt x="922" y="6861"/>
                </a:lnTo>
                <a:lnTo>
                  <a:pt x="931" y="6965"/>
                </a:lnTo>
                <a:lnTo>
                  <a:pt x="948" y="7037"/>
                </a:lnTo>
                <a:lnTo>
                  <a:pt x="936" y="7089"/>
                </a:lnTo>
                <a:lnTo>
                  <a:pt x="937" y="7091"/>
                </a:lnTo>
                <a:lnTo>
                  <a:pt x="942" y="7100"/>
                </a:lnTo>
                <a:lnTo>
                  <a:pt x="948" y="7112"/>
                </a:lnTo>
                <a:lnTo>
                  <a:pt x="954" y="7128"/>
                </a:lnTo>
                <a:lnTo>
                  <a:pt x="960" y="7144"/>
                </a:lnTo>
                <a:lnTo>
                  <a:pt x="964" y="7161"/>
                </a:lnTo>
                <a:lnTo>
                  <a:pt x="967" y="7176"/>
                </a:lnTo>
                <a:lnTo>
                  <a:pt x="967" y="7189"/>
                </a:lnTo>
                <a:lnTo>
                  <a:pt x="964" y="7200"/>
                </a:lnTo>
                <a:lnTo>
                  <a:pt x="961" y="7210"/>
                </a:lnTo>
                <a:lnTo>
                  <a:pt x="958" y="7222"/>
                </a:lnTo>
                <a:lnTo>
                  <a:pt x="956" y="7235"/>
                </a:lnTo>
                <a:lnTo>
                  <a:pt x="957" y="7248"/>
                </a:lnTo>
                <a:lnTo>
                  <a:pt x="961" y="7265"/>
                </a:lnTo>
                <a:lnTo>
                  <a:pt x="969" y="7285"/>
                </a:lnTo>
                <a:lnTo>
                  <a:pt x="983" y="7309"/>
                </a:lnTo>
                <a:lnTo>
                  <a:pt x="978" y="7371"/>
                </a:lnTo>
                <a:lnTo>
                  <a:pt x="976" y="7450"/>
                </a:lnTo>
                <a:lnTo>
                  <a:pt x="977" y="7527"/>
                </a:lnTo>
                <a:lnTo>
                  <a:pt x="981" y="7585"/>
                </a:lnTo>
                <a:lnTo>
                  <a:pt x="984" y="7606"/>
                </a:lnTo>
                <a:lnTo>
                  <a:pt x="991" y="7629"/>
                </a:lnTo>
                <a:lnTo>
                  <a:pt x="1002" y="7651"/>
                </a:lnTo>
                <a:lnTo>
                  <a:pt x="1014" y="7674"/>
                </a:lnTo>
                <a:lnTo>
                  <a:pt x="1028" y="7695"/>
                </a:lnTo>
                <a:lnTo>
                  <a:pt x="1043" y="7716"/>
                </a:lnTo>
                <a:lnTo>
                  <a:pt x="1058" y="7733"/>
                </a:lnTo>
                <a:lnTo>
                  <a:pt x="1075" y="7748"/>
                </a:lnTo>
                <a:lnTo>
                  <a:pt x="1089" y="7765"/>
                </a:lnTo>
                <a:lnTo>
                  <a:pt x="1101" y="7790"/>
                </a:lnTo>
                <a:lnTo>
                  <a:pt x="1109" y="7820"/>
                </a:lnTo>
                <a:lnTo>
                  <a:pt x="1116" y="7852"/>
                </a:lnTo>
                <a:lnTo>
                  <a:pt x="1122" y="7885"/>
                </a:lnTo>
                <a:lnTo>
                  <a:pt x="1125" y="7916"/>
                </a:lnTo>
                <a:lnTo>
                  <a:pt x="1130" y="7943"/>
                </a:lnTo>
                <a:lnTo>
                  <a:pt x="1134" y="7962"/>
                </a:lnTo>
                <a:lnTo>
                  <a:pt x="1138" y="7977"/>
                </a:lnTo>
                <a:lnTo>
                  <a:pt x="1145" y="7993"/>
                </a:lnTo>
                <a:lnTo>
                  <a:pt x="1152" y="8010"/>
                </a:lnTo>
                <a:lnTo>
                  <a:pt x="1159" y="8027"/>
                </a:lnTo>
                <a:lnTo>
                  <a:pt x="1165" y="8045"/>
                </a:lnTo>
                <a:lnTo>
                  <a:pt x="1169" y="8064"/>
                </a:lnTo>
                <a:lnTo>
                  <a:pt x="1171" y="8085"/>
                </a:lnTo>
                <a:lnTo>
                  <a:pt x="1169" y="8107"/>
                </a:lnTo>
                <a:lnTo>
                  <a:pt x="1159" y="8154"/>
                </a:lnTo>
                <a:lnTo>
                  <a:pt x="1150" y="8199"/>
                </a:lnTo>
                <a:lnTo>
                  <a:pt x="1143" y="8242"/>
                </a:lnTo>
                <a:lnTo>
                  <a:pt x="1143" y="8277"/>
                </a:lnTo>
                <a:lnTo>
                  <a:pt x="1148" y="8297"/>
                </a:lnTo>
                <a:lnTo>
                  <a:pt x="1155" y="8321"/>
                </a:lnTo>
                <a:lnTo>
                  <a:pt x="1164" y="8350"/>
                </a:lnTo>
                <a:lnTo>
                  <a:pt x="1176" y="8380"/>
                </a:lnTo>
                <a:lnTo>
                  <a:pt x="1189" y="8411"/>
                </a:lnTo>
                <a:lnTo>
                  <a:pt x="1203" y="8440"/>
                </a:lnTo>
                <a:lnTo>
                  <a:pt x="1216" y="8466"/>
                </a:lnTo>
                <a:lnTo>
                  <a:pt x="1229" y="8487"/>
                </a:lnTo>
                <a:lnTo>
                  <a:pt x="1224" y="8520"/>
                </a:lnTo>
                <a:lnTo>
                  <a:pt x="1223" y="8562"/>
                </a:lnTo>
                <a:lnTo>
                  <a:pt x="1229" y="8605"/>
                </a:lnTo>
                <a:lnTo>
                  <a:pt x="1244" y="8643"/>
                </a:lnTo>
                <a:lnTo>
                  <a:pt x="1243" y="8677"/>
                </a:lnTo>
                <a:lnTo>
                  <a:pt x="1246" y="8712"/>
                </a:lnTo>
                <a:lnTo>
                  <a:pt x="1256" y="8747"/>
                </a:lnTo>
                <a:lnTo>
                  <a:pt x="1272" y="8783"/>
                </a:lnTo>
                <a:lnTo>
                  <a:pt x="1281" y="8799"/>
                </a:lnTo>
                <a:lnTo>
                  <a:pt x="1288" y="8813"/>
                </a:lnTo>
                <a:lnTo>
                  <a:pt x="1292" y="8825"/>
                </a:lnTo>
                <a:lnTo>
                  <a:pt x="1296" y="8835"/>
                </a:lnTo>
                <a:lnTo>
                  <a:pt x="1299" y="8845"/>
                </a:lnTo>
                <a:lnTo>
                  <a:pt x="1303" y="8856"/>
                </a:lnTo>
                <a:lnTo>
                  <a:pt x="1308" y="8869"/>
                </a:lnTo>
                <a:lnTo>
                  <a:pt x="1312" y="8885"/>
                </a:lnTo>
                <a:lnTo>
                  <a:pt x="1319" y="8901"/>
                </a:lnTo>
                <a:lnTo>
                  <a:pt x="1328" y="8916"/>
                </a:lnTo>
                <a:lnTo>
                  <a:pt x="1337" y="8927"/>
                </a:lnTo>
                <a:lnTo>
                  <a:pt x="1349" y="8935"/>
                </a:lnTo>
                <a:lnTo>
                  <a:pt x="1362" y="8940"/>
                </a:lnTo>
                <a:lnTo>
                  <a:pt x="1375" y="8943"/>
                </a:lnTo>
                <a:lnTo>
                  <a:pt x="1390" y="8940"/>
                </a:lnTo>
                <a:lnTo>
                  <a:pt x="1406" y="8935"/>
                </a:lnTo>
                <a:lnTo>
                  <a:pt x="1425" y="8929"/>
                </a:lnTo>
                <a:lnTo>
                  <a:pt x="1445" y="8927"/>
                </a:lnTo>
                <a:lnTo>
                  <a:pt x="1467" y="8924"/>
                </a:lnTo>
                <a:lnTo>
                  <a:pt x="1490" y="8923"/>
                </a:lnTo>
                <a:lnTo>
                  <a:pt x="1513" y="8924"/>
                </a:lnTo>
                <a:lnTo>
                  <a:pt x="1536" y="8924"/>
                </a:lnTo>
                <a:lnTo>
                  <a:pt x="1557" y="8924"/>
                </a:lnTo>
                <a:lnTo>
                  <a:pt x="1577" y="8923"/>
                </a:lnTo>
                <a:lnTo>
                  <a:pt x="1586" y="8922"/>
                </a:lnTo>
                <a:lnTo>
                  <a:pt x="1598" y="8922"/>
                </a:lnTo>
                <a:lnTo>
                  <a:pt x="1610" y="8919"/>
                </a:lnTo>
                <a:lnTo>
                  <a:pt x="1621" y="8918"/>
                </a:lnTo>
                <a:lnTo>
                  <a:pt x="1634" y="8917"/>
                </a:lnTo>
                <a:lnTo>
                  <a:pt x="1649" y="8915"/>
                </a:lnTo>
                <a:lnTo>
                  <a:pt x="1663" y="8912"/>
                </a:lnTo>
                <a:lnTo>
                  <a:pt x="1677" y="8908"/>
                </a:lnTo>
                <a:lnTo>
                  <a:pt x="1691" y="8906"/>
                </a:lnTo>
                <a:lnTo>
                  <a:pt x="1705" y="8902"/>
                </a:lnTo>
                <a:lnTo>
                  <a:pt x="1719" y="8897"/>
                </a:lnTo>
                <a:lnTo>
                  <a:pt x="1733" y="8893"/>
                </a:lnTo>
                <a:lnTo>
                  <a:pt x="1747" y="8888"/>
                </a:lnTo>
                <a:lnTo>
                  <a:pt x="1761" y="8881"/>
                </a:lnTo>
                <a:lnTo>
                  <a:pt x="1774" y="8875"/>
                </a:lnTo>
                <a:lnTo>
                  <a:pt x="1786" y="8868"/>
                </a:lnTo>
                <a:lnTo>
                  <a:pt x="1808" y="8855"/>
                </a:lnTo>
                <a:lnTo>
                  <a:pt x="1827" y="8845"/>
                </a:lnTo>
                <a:lnTo>
                  <a:pt x="1846" y="8837"/>
                </a:lnTo>
                <a:lnTo>
                  <a:pt x="1864" y="8834"/>
                </a:lnTo>
                <a:lnTo>
                  <a:pt x="1881" y="8831"/>
                </a:lnTo>
                <a:lnTo>
                  <a:pt x="1900" y="8830"/>
                </a:lnTo>
                <a:lnTo>
                  <a:pt x="1922" y="8830"/>
                </a:lnTo>
                <a:lnTo>
                  <a:pt x="1947" y="8832"/>
                </a:lnTo>
                <a:lnTo>
                  <a:pt x="1961" y="8834"/>
                </a:lnTo>
                <a:lnTo>
                  <a:pt x="1977" y="8835"/>
                </a:lnTo>
                <a:lnTo>
                  <a:pt x="1993" y="8835"/>
                </a:lnTo>
                <a:lnTo>
                  <a:pt x="2009" y="8836"/>
                </a:lnTo>
                <a:lnTo>
                  <a:pt x="2027" y="8836"/>
                </a:lnTo>
                <a:lnTo>
                  <a:pt x="2045" y="8836"/>
                </a:lnTo>
                <a:lnTo>
                  <a:pt x="2062" y="8836"/>
                </a:lnTo>
                <a:lnTo>
                  <a:pt x="2080" y="8835"/>
                </a:lnTo>
                <a:lnTo>
                  <a:pt x="2099" y="8834"/>
                </a:lnTo>
                <a:lnTo>
                  <a:pt x="2116" y="8832"/>
                </a:lnTo>
                <a:lnTo>
                  <a:pt x="2135" y="8831"/>
                </a:lnTo>
                <a:lnTo>
                  <a:pt x="2153" y="8829"/>
                </a:lnTo>
                <a:lnTo>
                  <a:pt x="2170" y="8826"/>
                </a:lnTo>
                <a:lnTo>
                  <a:pt x="2188" y="8823"/>
                </a:lnTo>
                <a:lnTo>
                  <a:pt x="2205" y="8819"/>
                </a:lnTo>
                <a:lnTo>
                  <a:pt x="2220" y="8814"/>
                </a:lnTo>
                <a:lnTo>
                  <a:pt x="2236" y="8809"/>
                </a:lnTo>
                <a:lnTo>
                  <a:pt x="2253" y="8804"/>
                </a:lnTo>
                <a:lnTo>
                  <a:pt x="2272" y="8799"/>
                </a:lnTo>
                <a:lnTo>
                  <a:pt x="2290" y="8794"/>
                </a:lnTo>
                <a:lnTo>
                  <a:pt x="2309" y="8790"/>
                </a:lnTo>
                <a:lnTo>
                  <a:pt x="2330" y="8785"/>
                </a:lnTo>
                <a:lnTo>
                  <a:pt x="2350" y="8781"/>
                </a:lnTo>
                <a:lnTo>
                  <a:pt x="2372" y="8776"/>
                </a:lnTo>
                <a:lnTo>
                  <a:pt x="2392" y="8772"/>
                </a:lnTo>
                <a:lnTo>
                  <a:pt x="2413" y="8769"/>
                </a:lnTo>
                <a:lnTo>
                  <a:pt x="2433" y="8765"/>
                </a:lnTo>
                <a:lnTo>
                  <a:pt x="2453" y="8761"/>
                </a:lnTo>
                <a:lnTo>
                  <a:pt x="2473" y="8759"/>
                </a:lnTo>
                <a:lnTo>
                  <a:pt x="2491" y="8756"/>
                </a:lnTo>
                <a:lnTo>
                  <a:pt x="2509" y="8755"/>
                </a:lnTo>
                <a:lnTo>
                  <a:pt x="2527" y="8754"/>
                </a:lnTo>
                <a:lnTo>
                  <a:pt x="2544" y="8753"/>
                </a:lnTo>
                <a:lnTo>
                  <a:pt x="2563" y="8752"/>
                </a:lnTo>
                <a:lnTo>
                  <a:pt x="2582" y="8749"/>
                </a:lnTo>
                <a:lnTo>
                  <a:pt x="2602" y="8747"/>
                </a:lnTo>
                <a:lnTo>
                  <a:pt x="2623" y="8743"/>
                </a:lnTo>
                <a:lnTo>
                  <a:pt x="2643" y="8739"/>
                </a:lnTo>
                <a:lnTo>
                  <a:pt x="2664" y="8736"/>
                </a:lnTo>
                <a:lnTo>
                  <a:pt x="2684" y="8731"/>
                </a:lnTo>
                <a:lnTo>
                  <a:pt x="2704" y="8727"/>
                </a:lnTo>
                <a:lnTo>
                  <a:pt x="2723" y="8723"/>
                </a:lnTo>
                <a:lnTo>
                  <a:pt x="2742" y="8719"/>
                </a:lnTo>
                <a:lnTo>
                  <a:pt x="2760" y="8715"/>
                </a:lnTo>
                <a:lnTo>
                  <a:pt x="2775" y="8711"/>
                </a:lnTo>
                <a:lnTo>
                  <a:pt x="2789" y="8707"/>
                </a:lnTo>
                <a:lnTo>
                  <a:pt x="2801" y="8704"/>
                </a:lnTo>
                <a:lnTo>
                  <a:pt x="2811" y="8701"/>
                </a:lnTo>
                <a:lnTo>
                  <a:pt x="2821" y="8699"/>
                </a:lnTo>
                <a:lnTo>
                  <a:pt x="2832" y="8699"/>
                </a:lnTo>
                <a:lnTo>
                  <a:pt x="2844" y="8698"/>
                </a:lnTo>
                <a:lnTo>
                  <a:pt x="2858" y="8699"/>
                </a:lnTo>
                <a:lnTo>
                  <a:pt x="2872" y="8699"/>
                </a:lnTo>
                <a:lnTo>
                  <a:pt x="2889" y="8700"/>
                </a:lnTo>
                <a:lnTo>
                  <a:pt x="2905" y="8700"/>
                </a:lnTo>
                <a:lnTo>
                  <a:pt x="2923" y="8700"/>
                </a:lnTo>
                <a:lnTo>
                  <a:pt x="2941" y="8700"/>
                </a:lnTo>
                <a:lnTo>
                  <a:pt x="2961" y="8699"/>
                </a:lnTo>
                <a:lnTo>
                  <a:pt x="2981" y="8695"/>
                </a:lnTo>
                <a:lnTo>
                  <a:pt x="3002" y="8692"/>
                </a:lnTo>
                <a:lnTo>
                  <a:pt x="3023" y="8687"/>
                </a:lnTo>
                <a:lnTo>
                  <a:pt x="3045" y="8678"/>
                </a:lnTo>
                <a:lnTo>
                  <a:pt x="3068" y="8669"/>
                </a:lnTo>
                <a:lnTo>
                  <a:pt x="3091" y="8657"/>
                </a:lnTo>
                <a:lnTo>
                  <a:pt x="3113" y="8645"/>
                </a:lnTo>
                <a:lnTo>
                  <a:pt x="3132" y="8636"/>
                </a:lnTo>
                <a:lnTo>
                  <a:pt x="3150" y="8629"/>
                </a:lnTo>
                <a:lnTo>
                  <a:pt x="3165" y="8624"/>
                </a:lnTo>
                <a:lnTo>
                  <a:pt x="3179" y="8622"/>
                </a:lnTo>
                <a:lnTo>
                  <a:pt x="3192" y="8619"/>
                </a:lnTo>
                <a:lnTo>
                  <a:pt x="3205" y="8618"/>
                </a:lnTo>
                <a:lnTo>
                  <a:pt x="3216" y="8618"/>
                </a:lnTo>
                <a:lnTo>
                  <a:pt x="3227" y="8618"/>
                </a:lnTo>
                <a:lnTo>
                  <a:pt x="3238" y="8618"/>
                </a:lnTo>
                <a:lnTo>
                  <a:pt x="3250" y="8618"/>
                </a:lnTo>
                <a:lnTo>
                  <a:pt x="3263" y="8617"/>
                </a:lnTo>
                <a:lnTo>
                  <a:pt x="3276" y="8614"/>
                </a:lnTo>
                <a:lnTo>
                  <a:pt x="3291" y="8611"/>
                </a:lnTo>
                <a:lnTo>
                  <a:pt x="3306" y="8605"/>
                </a:lnTo>
                <a:lnTo>
                  <a:pt x="3325" y="8597"/>
                </a:lnTo>
                <a:lnTo>
                  <a:pt x="3345" y="8590"/>
                </a:lnTo>
                <a:lnTo>
                  <a:pt x="3366" y="8582"/>
                </a:lnTo>
                <a:lnTo>
                  <a:pt x="3387" y="8579"/>
                </a:lnTo>
                <a:lnTo>
                  <a:pt x="3408" y="8575"/>
                </a:lnTo>
                <a:lnTo>
                  <a:pt x="3431" y="8573"/>
                </a:lnTo>
                <a:lnTo>
                  <a:pt x="3452" y="8571"/>
                </a:lnTo>
                <a:lnTo>
                  <a:pt x="3474" y="8570"/>
                </a:lnTo>
                <a:lnTo>
                  <a:pt x="3495" y="8570"/>
                </a:lnTo>
                <a:lnTo>
                  <a:pt x="3517" y="8571"/>
                </a:lnTo>
                <a:lnTo>
                  <a:pt x="3537" y="8573"/>
                </a:lnTo>
                <a:lnTo>
                  <a:pt x="3555" y="8574"/>
                </a:lnTo>
                <a:lnTo>
                  <a:pt x="3573" y="8575"/>
                </a:lnTo>
                <a:lnTo>
                  <a:pt x="3590" y="8576"/>
                </a:lnTo>
                <a:lnTo>
                  <a:pt x="3605" y="8578"/>
                </a:lnTo>
                <a:lnTo>
                  <a:pt x="3619" y="8579"/>
                </a:lnTo>
                <a:lnTo>
                  <a:pt x="3631" y="8579"/>
                </a:lnTo>
                <a:lnTo>
                  <a:pt x="3635" y="8576"/>
                </a:lnTo>
                <a:lnTo>
                  <a:pt x="3644" y="8574"/>
                </a:lnTo>
                <a:lnTo>
                  <a:pt x="3653" y="8571"/>
                </a:lnTo>
                <a:lnTo>
                  <a:pt x="3665" y="8568"/>
                </a:lnTo>
                <a:lnTo>
                  <a:pt x="3677" y="8564"/>
                </a:lnTo>
                <a:lnTo>
                  <a:pt x="3691" y="8560"/>
                </a:lnTo>
                <a:lnTo>
                  <a:pt x="3706" y="8557"/>
                </a:lnTo>
                <a:lnTo>
                  <a:pt x="3721" y="8553"/>
                </a:lnTo>
                <a:lnTo>
                  <a:pt x="3738" y="8549"/>
                </a:lnTo>
                <a:lnTo>
                  <a:pt x="3753" y="8545"/>
                </a:lnTo>
                <a:lnTo>
                  <a:pt x="3768" y="8541"/>
                </a:lnTo>
                <a:lnTo>
                  <a:pt x="3784" y="8537"/>
                </a:lnTo>
                <a:lnTo>
                  <a:pt x="3799" y="8532"/>
                </a:lnTo>
                <a:lnTo>
                  <a:pt x="3812" y="8529"/>
                </a:lnTo>
                <a:lnTo>
                  <a:pt x="3823" y="8526"/>
                </a:lnTo>
                <a:lnTo>
                  <a:pt x="3834" y="8522"/>
                </a:lnTo>
                <a:lnTo>
                  <a:pt x="3845" y="8522"/>
                </a:lnTo>
                <a:lnTo>
                  <a:pt x="3858" y="8522"/>
                </a:lnTo>
                <a:lnTo>
                  <a:pt x="3874" y="8522"/>
                </a:lnTo>
                <a:lnTo>
                  <a:pt x="3893" y="8521"/>
                </a:lnTo>
                <a:lnTo>
                  <a:pt x="3913" y="8520"/>
                </a:lnTo>
                <a:lnTo>
                  <a:pt x="3935" y="8516"/>
                </a:lnTo>
                <a:lnTo>
                  <a:pt x="3960" y="8511"/>
                </a:lnTo>
                <a:lnTo>
                  <a:pt x="3986" y="8503"/>
                </a:lnTo>
                <a:lnTo>
                  <a:pt x="4000" y="8498"/>
                </a:lnTo>
                <a:lnTo>
                  <a:pt x="4014" y="8492"/>
                </a:lnTo>
                <a:lnTo>
                  <a:pt x="4030" y="8487"/>
                </a:lnTo>
                <a:lnTo>
                  <a:pt x="4047" y="8481"/>
                </a:lnTo>
                <a:lnTo>
                  <a:pt x="4063" y="8475"/>
                </a:lnTo>
                <a:lnTo>
                  <a:pt x="4081" y="8469"/>
                </a:lnTo>
                <a:lnTo>
                  <a:pt x="4097" y="8464"/>
                </a:lnTo>
                <a:lnTo>
                  <a:pt x="4115" y="8458"/>
                </a:lnTo>
                <a:lnTo>
                  <a:pt x="4132" y="8453"/>
                </a:lnTo>
                <a:lnTo>
                  <a:pt x="4148" y="8448"/>
                </a:lnTo>
                <a:lnTo>
                  <a:pt x="4163" y="8443"/>
                </a:lnTo>
                <a:lnTo>
                  <a:pt x="4177" y="8440"/>
                </a:lnTo>
                <a:lnTo>
                  <a:pt x="4191" y="8437"/>
                </a:lnTo>
                <a:lnTo>
                  <a:pt x="4203" y="8435"/>
                </a:lnTo>
                <a:lnTo>
                  <a:pt x="4214" y="8434"/>
                </a:lnTo>
                <a:lnTo>
                  <a:pt x="4222" y="8434"/>
                </a:lnTo>
                <a:lnTo>
                  <a:pt x="4237" y="8435"/>
                </a:lnTo>
                <a:lnTo>
                  <a:pt x="4253" y="8435"/>
                </a:lnTo>
                <a:lnTo>
                  <a:pt x="4266" y="8437"/>
                </a:lnTo>
                <a:lnTo>
                  <a:pt x="4278" y="8438"/>
                </a:lnTo>
                <a:lnTo>
                  <a:pt x="4288" y="8438"/>
                </a:lnTo>
                <a:lnTo>
                  <a:pt x="4295" y="8439"/>
                </a:lnTo>
                <a:lnTo>
                  <a:pt x="4301" y="8439"/>
                </a:lnTo>
                <a:lnTo>
                  <a:pt x="4302" y="8439"/>
                </a:lnTo>
                <a:lnTo>
                  <a:pt x="4310" y="8437"/>
                </a:lnTo>
                <a:lnTo>
                  <a:pt x="4323" y="8432"/>
                </a:lnTo>
                <a:lnTo>
                  <a:pt x="4340" y="8427"/>
                </a:lnTo>
                <a:lnTo>
                  <a:pt x="4357" y="8422"/>
                </a:lnTo>
                <a:lnTo>
                  <a:pt x="4378" y="8415"/>
                </a:lnTo>
                <a:lnTo>
                  <a:pt x="4400" y="8408"/>
                </a:lnTo>
                <a:lnTo>
                  <a:pt x="4422" y="8401"/>
                </a:lnTo>
                <a:lnTo>
                  <a:pt x="4445" y="8395"/>
                </a:lnTo>
                <a:lnTo>
                  <a:pt x="4468" y="8388"/>
                </a:lnTo>
                <a:lnTo>
                  <a:pt x="4489" y="8382"/>
                </a:lnTo>
                <a:lnTo>
                  <a:pt x="4509" y="8375"/>
                </a:lnTo>
                <a:lnTo>
                  <a:pt x="4527" y="8370"/>
                </a:lnTo>
                <a:lnTo>
                  <a:pt x="4541" y="8366"/>
                </a:lnTo>
                <a:lnTo>
                  <a:pt x="4552" y="8362"/>
                </a:lnTo>
                <a:lnTo>
                  <a:pt x="4559" y="8361"/>
                </a:lnTo>
                <a:lnTo>
                  <a:pt x="4562" y="8359"/>
                </a:lnTo>
                <a:lnTo>
                  <a:pt x="4575" y="8359"/>
                </a:lnTo>
                <a:lnTo>
                  <a:pt x="4590" y="8361"/>
                </a:lnTo>
                <a:lnTo>
                  <a:pt x="4606" y="8362"/>
                </a:lnTo>
                <a:lnTo>
                  <a:pt x="4625" y="8363"/>
                </a:lnTo>
                <a:lnTo>
                  <a:pt x="4644" y="8366"/>
                </a:lnTo>
                <a:lnTo>
                  <a:pt x="4663" y="8367"/>
                </a:lnTo>
                <a:lnTo>
                  <a:pt x="4682" y="8368"/>
                </a:lnTo>
                <a:lnTo>
                  <a:pt x="4698" y="8368"/>
                </a:lnTo>
                <a:lnTo>
                  <a:pt x="4715" y="8367"/>
                </a:lnTo>
                <a:lnTo>
                  <a:pt x="4733" y="8366"/>
                </a:lnTo>
                <a:lnTo>
                  <a:pt x="4752" y="8363"/>
                </a:lnTo>
                <a:lnTo>
                  <a:pt x="4772" y="8361"/>
                </a:lnTo>
                <a:lnTo>
                  <a:pt x="4791" y="8358"/>
                </a:lnTo>
                <a:lnTo>
                  <a:pt x="4810" y="8355"/>
                </a:lnTo>
                <a:lnTo>
                  <a:pt x="4826" y="8350"/>
                </a:lnTo>
                <a:lnTo>
                  <a:pt x="4839" y="8345"/>
                </a:lnTo>
                <a:lnTo>
                  <a:pt x="4852" y="8339"/>
                </a:lnTo>
                <a:lnTo>
                  <a:pt x="4865" y="8333"/>
                </a:lnTo>
                <a:lnTo>
                  <a:pt x="4879" y="8326"/>
                </a:lnTo>
                <a:lnTo>
                  <a:pt x="4895" y="8321"/>
                </a:lnTo>
                <a:lnTo>
                  <a:pt x="4910" y="8317"/>
                </a:lnTo>
                <a:lnTo>
                  <a:pt x="4927" y="8314"/>
                </a:lnTo>
                <a:lnTo>
                  <a:pt x="4945" y="8312"/>
                </a:lnTo>
                <a:lnTo>
                  <a:pt x="4964" y="8312"/>
                </a:lnTo>
                <a:lnTo>
                  <a:pt x="4983" y="8312"/>
                </a:lnTo>
                <a:lnTo>
                  <a:pt x="5003" y="8309"/>
                </a:lnTo>
                <a:lnTo>
                  <a:pt x="5021" y="8307"/>
                </a:lnTo>
                <a:lnTo>
                  <a:pt x="5040" y="8304"/>
                </a:lnTo>
                <a:lnTo>
                  <a:pt x="5057" y="8299"/>
                </a:lnTo>
                <a:lnTo>
                  <a:pt x="5073" y="8296"/>
                </a:lnTo>
                <a:lnTo>
                  <a:pt x="5087" y="8291"/>
                </a:lnTo>
                <a:lnTo>
                  <a:pt x="5099" y="8286"/>
                </a:lnTo>
                <a:lnTo>
                  <a:pt x="5111" y="8282"/>
                </a:lnTo>
                <a:lnTo>
                  <a:pt x="5126" y="8279"/>
                </a:lnTo>
                <a:lnTo>
                  <a:pt x="5144" y="8276"/>
                </a:lnTo>
                <a:lnTo>
                  <a:pt x="5163" y="8274"/>
                </a:lnTo>
                <a:lnTo>
                  <a:pt x="5181" y="8270"/>
                </a:lnTo>
                <a:lnTo>
                  <a:pt x="5201" y="8266"/>
                </a:lnTo>
                <a:lnTo>
                  <a:pt x="5220" y="8260"/>
                </a:lnTo>
                <a:lnTo>
                  <a:pt x="5239" y="8253"/>
                </a:lnTo>
                <a:lnTo>
                  <a:pt x="5342" y="8260"/>
                </a:lnTo>
                <a:lnTo>
                  <a:pt x="5346" y="8260"/>
                </a:lnTo>
                <a:lnTo>
                  <a:pt x="5355" y="8260"/>
                </a:lnTo>
                <a:lnTo>
                  <a:pt x="5368" y="8260"/>
                </a:lnTo>
                <a:lnTo>
                  <a:pt x="5384" y="8259"/>
                </a:lnTo>
                <a:lnTo>
                  <a:pt x="5400" y="8258"/>
                </a:lnTo>
                <a:lnTo>
                  <a:pt x="5415" y="8257"/>
                </a:lnTo>
                <a:lnTo>
                  <a:pt x="5428" y="8254"/>
                </a:lnTo>
                <a:lnTo>
                  <a:pt x="5438" y="8250"/>
                </a:lnTo>
                <a:lnTo>
                  <a:pt x="5446" y="8246"/>
                </a:lnTo>
                <a:lnTo>
                  <a:pt x="5460" y="8238"/>
                </a:lnTo>
                <a:lnTo>
                  <a:pt x="5476" y="8230"/>
                </a:lnTo>
                <a:lnTo>
                  <a:pt x="5496" y="8220"/>
                </a:lnTo>
                <a:lnTo>
                  <a:pt x="5519" y="8210"/>
                </a:lnTo>
                <a:lnTo>
                  <a:pt x="5542" y="8200"/>
                </a:lnTo>
                <a:lnTo>
                  <a:pt x="5567" y="8192"/>
                </a:lnTo>
                <a:lnTo>
                  <a:pt x="5590" y="8183"/>
                </a:lnTo>
                <a:lnTo>
                  <a:pt x="5603" y="8179"/>
                </a:lnTo>
                <a:lnTo>
                  <a:pt x="5616" y="8177"/>
                </a:lnTo>
                <a:lnTo>
                  <a:pt x="5632" y="8173"/>
                </a:lnTo>
                <a:lnTo>
                  <a:pt x="5648" y="8171"/>
                </a:lnTo>
                <a:lnTo>
                  <a:pt x="5666" y="8168"/>
                </a:lnTo>
                <a:lnTo>
                  <a:pt x="5683" y="8166"/>
                </a:lnTo>
                <a:lnTo>
                  <a:pt x="5702" y="8165"/>
                </a:lnTo>
                <a:lnTo>
                  <a:pt x="5723" y="8163"/>
                </a:lnTo>
                <a:lnTo>
                  <a:pt x="5743" y="8161"/>
                </a:lnTo>
                <a:lnTo>
                  <a:pt x="5764" y="8160"/>
                </a:lnTo>
                <a:lnTo>
                  <a:pt x="5787" y="8159"/>
                </a:lnTo>
                <a:lnTo>
                  <a:pt x="5809" y="8159"/>
                </a:lnTo>
                <a:lnTo>
                  <a:pt x="5832" y="8157"/>
                </a:lnTo>
                <a:lnTo>
                  <a:pt x="5855" y="8156"/>
                </a:lnTo>
                <a:lnTo>
                  <a:pt x="5877" y="8156"/>
                </a:lnTo>
                <a:lnTo>
                  <a:pt x="5901" y="8155"/>
                </a:lnTo>
                <a:lnTo>
                  <a:pt x="5921" y="8154"/>
                </a:lnTo>
                <a:lnTo>
                  <a:pt x="5935" y="8151"/>
                </a:lnTo>
                <a:lnTo>
                  <a:pt x="5947" y="8147"/>
                </a:lnTo>
                <a:lnTo>
                  <a:pt x="5957" y="8143"/>
                </a:lnTo>
                <a:lnTo>
                  <a:pt x="5966" y="8136"/>
                </a:lnTo>
                <a:lnTo>
                  <a:pt x="5975" y="8132"/>
                </a:lnTo>
                <a:lnTo>
                  <a:pt x="5986" y="8125"/>
                </a:lnTo>
                <a:lnTo>
                  <a:pt x="6000" y="8121"/>
                </a:lnTo>
                <a:lnTo>
                  <a:pt x="6016" y="8116"/>
                </a:lnTo>
                <a:lnTo>
                  <a:pt x="6033" y="8108"/>
                </a:lnTo>
                <a:lnTo>
                  <a:pt x="6051" y="8101"/>
                </a:lnTo>
                <a:lnTo>
                  <a:pt x="6070" y="8094"/>
                </a:lnTo>
                <a:lnTo>
                  <a:pt x="6090" y="8085"/>
                </a:lnTo>
                <a:lnTo>
                  <a:pt x="6112" y="8076"/>
                </a:lnTo>
                <a:lnTo>
                  <a:pt x="6135" y="8069"/>
                </a:lnTo>
                <a:lnTo>
                  <a:pt x="6160" y="806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15866" y="61347"/>
            <a:ext cx="8229600" cy="1143000"/>
          </a:xfrm>
        </p:spPr>
        <p:txBody>
          <a:bodyPr/>
          <a:lstStyle/>
          <a:p>
            <a:r>
              <a:rPr lang="en-US" dirty="0">
                <a:ln w="19050" cmpd="sng">
                  <a:noFill/>
                  <a:prstDash val="solid"/>
                  <a:miter lim="800000"/>
                </a:ln>
                <a:solidFill>
                  <a:srgbClr val="0432FF"/>
                </a:solidFill>
              </a:rPr>
              <a:t>Use Teachable Moments</a:t>
            </a:r>
          </a:p>
        </p:txBody>
      </p:sp>
      <p:sp>
        <p:nvSpPr>
          <p:cNvPr id="3" name="Content Placeholder 2"/>
          <p:cNvSpPr>
            <a:spLocks noGrp="1"/>
          </p:cNvSpPr>
          <p:nvPr>
            <p:ph idx="1"/>
          </p:nvPr>
        </p:nvSpPr>
        <p:spPr>
          <a:xfrm rot="215672">
            <a:off x="4090845" y="1349220"/>
            <a:ext cx="4734375" cy="3597229"/>
          </a:xfrm>
        </p:spPr>
        <p:txBody>
          <a:bodyPr>
            <a:noAutofit/>
          </a:bodyPr>
          <a:lstStyle/>
          <a:p>
            <a:pPr>
              <a:spcBef>
                <a:spcPts val="0"/>
              </a:spcBef>
            </a:pPr>
            <a:r>
              <a:rPr lang="en-US" b="1" dirty="0">
                <a:latin typeface="Calibri" panose="020F0502020204030204" pitchFamily="34" charset="0"/>
                <a:cs typeface="Calibri" panose="020F0502020204030204" pitchFamily="34" charset="0"/>
              </a:rPr>
              <a:t>When circumstances provoke feelings of fear, sadness, anger, exhilaration, awe or wonder, be prepared to help them see how God is working.</a:t>
            </a:r>
          </a:p>
          <a:p>
            <a:pPr>
              <a:spcBef>
                <a:spcPts val="0"/>
              </a:spcBef>
            </a:pPr>
            <a:r>
              <a:rPr lang="en-US" b="1" dirty="0">
                <a:latin typeface="Calibri" panose="020F0502020204030204" pitchFamily="34" charset="0"/>
                <a:cs typeface="Calibri" panose="020F0502020204030204" pitchFamily="34" charset="0"/>
              </a:rPr>
              <a:t>When </a:t>
            </a:r>
            <a:r>
              <a:rPr lang="en-US" b="1" dirty="0" err="1">
                <a:latin typeface="Calibri" panose="020F0502020204030204" pitchFamily="34" charset="0"/>
                <a:cs typeface="Calibri" panose="020F0502020204030204" pitchFamily="34" charset="0"/>
              </a:rPr>
              <a:t>Johhny</a:t>
            </a:r>
            <a:r>
              <a:rPr lang="en-US" b="1" dirty="0">
                <a:latin typeface="Calibri" panose="020F0502020204030204" pitchFamily="34" charset="0"/>
                <a:cs typeface="Calibri" panose="020F0502020204030204" pitchFamily="34" charset="0"/>
              </a:rPr>
              <a:t> is scared may be the opportune time to teach about God’s presence.</a:t>
            </a:r>
          </a:p>
        </p:txBody>
      </p:sp>
      <p:sp>
        <p:nvSpPr>
          <p:cNvPr id="8" name="Freeform 22"/>
          <p:cNvSpPr>
            <a:spLocks/>
          </p:cNvSpPr>
          <p:nvPr/>
        </p:nvSpPr>
        <p:spPr bwMode="auto">
          <a:xfrm>
            <a:off x="4312808" y="3252520"/>
            <a:ext cx="4320480" cy="1747203"/>
          </a:xfrm>
          <a:custGeom>
            <a:avLst/>
            <a:gdLst>
              <a:gd name="T0" fmla="*/ 1438275 w 1808"/>
              <a:gd name="T1" fmla="*/ 44450 h 624"/>
              <a:gd name="T2" fmla="*/ 2660650 w 1808"/>
              <a:gd name="T3" fmla="*/ 134937 h 624"/>
              <a:gd name="T4" fmla="*/ 2697163 w 1808"/>
              <a:gd name="T5" fmla="*/ 577850 h 624"/>
              <a:gd name="T6" fmla="*/ 1800225 w 1808"/>
              <a:gd name="T7" fmla="*/ 868363 h 624"/>
              <a:gd name="T8" fmla="*/ 233363 w 1808"/>
              <a:gd name="T9" fmla="*/ 868363 h 624"/>
              <a:gd name="T10" fmla="*/ 396875 w 1808"/>
              <a:gd name="T11" fmla="*/ 134937 h 624"/>
              <a:gd name="T12" fmla="*/ 1274763 w 1808"/>
              <a:gd name="T13" fmla="*/ 61913 h 624"/>
              <a:gd name="T14" fmla="*/ 0 60000 65536"/>
              <a:gd name="T15" fmla="*/ 0 60000 65536"/>
              <a:gd name="T16" fmla="*/ 0 60000 65536"/>
              <a:gd name="T17" fmla="*/ 0 60000 65536"/>
              <a:gd name="T18" fmla="*/ 0 60000 65536"/>
              <a:gd name="T19" fmla="*/ 0 60000 65536"/>
              <a:gd name="T20" fmla="*/ 0 60000 65536"/>
              <a:gd name="T21" fmla="*/ 0 w 1808"/>
              <a:gd name="T22" fmla="*/ 0 h 624"/>
              <a:gd name="T23" fmla="*/ 1808 w 1808"/>
              <a:gd name="T24" fmla="*/ 624 h 6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8" h="624">
                <a:moveTo>
                  <a:pt x="906" y="28"/>
                </a:moveTo>
                <a:cubicBezTo>
                  <a:pt x="1033" y="37"/>
                  <a:pt x="1544" y="29"/>
                  <a:pt x="1676" y="85"/>
                </a:cubicBezTo>
                <a:cubicBezTo>
                  <a:pt x="1808" y="141"/>
                  <a:pt x="1789" y="287"/>
                  <a:pt x="1699" y="364"/>
                </a:cubicBezTo>
                <a:cubicBezTo>
                  <a:pt x="1609" y="441"/>
                  <a:pt x="1393" y="517"/>
                  <a:pt x="1134" y="547"/>
                </a:cubicBezTo>
                <a:cubicBezTo>
                  <a:pt x="875" y="577"/>
                  <a:pt x="294" y="624"/>
                  <a:pt x="147" y="547"/>
                </a:cubicBezTo>
                <a:cubicBezTo>
                  <a:pt x="0" y="470"/>
                  <a:pt x="141" y="170"/>
                  <a:pt x="250" y="85"/>
                </a:cubicBezTo>
                <a:cubicBezTo>
                  <a:pt x="359" y="0"/>
                  <a:pt x="688" y="49"/>
                  <a:pt x="803" y="39"/>
                </a:cubicBezTo>
              </a:path>
            </a:pathLst>
          </a:custGeom>
          <a:noFill/>
          <a:ln w="76200" cmpd="sng">
            <a:solidFill>
              <a:srgbClr val="7B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pic>
        <p:nvPicPr>
          <p:cNvPr id="4099" name="Picture 3" descr="C:\Users\mugandat\AppData\Local\Microsoft\Windows\Temporary Internet Files\Content.IE5\YW5Q20UR\MP90043049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911490"/>
            <a:ext cx="2875890" cy="43258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72070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a:spLocks/>
          </p:cNvSpPr>
          <p:nvPr/>
        </p:nvSpPr>
        <p:spPr bwMode="auto">
          <a:xfrm rot="20906996" flipH="1">
            <a:off x="3221676" y="874320"/>
            <a:ext cx="6215636" cy="6061166"/>
          </a:xfrm>
          <a:custGeom>
            <a:avLst/>
            <a:gdLst>
              <a:gd name="T0" fmla="*/ 72188 w 6188"/>
              <a:gd name="T1" fmla="*/ 542680 h 8622"/>
              <a:gd name="T2" fmla="*/ 82803 w 6188"/>
              <a:gd name="T3" fmla="*/ 672490 h 8622"/>
              <a:gd name="T4" fmla="*/ 150745 w 6188"/>
              <a:gd name="T5" fmla="*/ 899658 h 8622"/>
              <a:gd name="T6" fmla="*/ 192147 w 6188"/>
              <a:gd name="T7" fmla="*/ 1225987 h 8622"/>
              <a:gd name="T8" fmla="*/ 281320 w 6188"/>
              <a:gd name="T9" fmla="*/ 1525874 h 8622"/>
              <a:gd name="T10" fmla="*/ 376862 w 6188"/>
              <a:gd name="T11" fmla="*/ 1824558 h 8622"/>
              <a:gd name="T12" fmla="*/ 486205 w 6188"/>
              <a:gd name="T13" fmla="*/ 2163507 h 8622"/>
              <a:gd name="T14" fmla="*/ 549900 w 6188"/>
              <a:gd name="T15" fmla="*/ 2513875 h 8622"/>
              <a:gd name="T16" fmla="*/ 742047 w 6188"/>
              <a:gd name="T17" fmla="*/ 2964005 h 8622"/>
              <a:gd name="T18" fmla="*/ 840774 w 6188"/>
              <a:gd name="T19" fmla="*/ 3397908 h 8622"/>
              <a:gd name="T20" fmla="*/ 954363 w 6188"/>
              <a:gd name="T21" fmla="*/ 3786137 h 8622"/>
              <a:gd name="T22" fmla="*/ 1088123 w 6188"/>
              <a:gd name="T23" fmla="*/ 4022320 h 8622"/>
              <a:gd name="T24" fmla="*/ 1195343 w 6188"/>
              <a:gd name="T25" fmla="*/ 4292758 h 8622"/>
              <a:gd name="T26" fmla="*/ 1282392 w 6188"/>
              <a:gd name="T27" fmla="*/ 4595048 h 8622"/>
              <a:gd name="T28" fmla="*/ 1352457 w 6188"/>
              <a:gd name="T29" fmla="*/ 4900944 h 8622"/>
              <a:gd name="T30" fmla="*/ 1452246 w 6188"/>
              <a:gd name="T31" fmla="*/ 5165975 h 8622"/>
              <a:gd name="T32" fmla="*/ 1699594 w 6188"/>
              <a:gd name="T33" fmla="*/ 5170181 h 8622"/>
              <a:gd name="T34" fmla="*/ 1991530 w 6188"/>
              <a:gd name="T35" fmla="*/ 5117296 h 8622"/>
              <a:gd name="T36" fmla="*/ 2202785 w 6188"/>
              <a:gd name="T37" fmla="*/ 5116695 h 8622"/>
              <a:gd name="T38" fmla="*/ 2468181 w 6188"/>
              <a:gd name="T39" fmla="*/ 5065612 h 8622"/>
              <a:gd name="T40" fmla="*/ 2753747 w 6188"/>
              <a:gd name="T41" fmla="*/ 5021741 h 8622"/>
              <a:gd name="T42" fmla="*/ 3078591 w 6188"/>
              <a:gd name="T43" fmla="*/ 4985682 h 8622"/>
              <a:gd name="T44" fmla="*/ 3351418 w 6188"/>
              <a:gd name="T45" fmla="*/ 4967052 h 8622"/>
              <a:gd name="T46" fmla="*/ 3790913 w 6188"/>
              <a:gd name="T47" fmla="*/ 4905752 h 8622"/>
              <a:gd name="T48" fmla="*/ 4058432 w 6188"/>
              <a:gd name="T49" fmla="*/ 4857674 h 8622"/>
              <a:gd name="T50" fmla="*/ 4313212 w 6188"/>
              <a:gd name="T51" fmla="*/ 4810798 h 8622"/>
              <a:gd name="T52" fmla="*/ 4555254 w 6188"/>
              <a:gd name="T53" fmla="*/ 4799379 h 8622"/>
              <a:gd name="T54" fmla="*/ 4833388 w 6188"/>
              <a:gd name="T55" fmla="*/ 4780749 h 8622"/>
              <a:gd name="T56" fmla="*/ 5071183 w 6188"/>
              <a:gd name="T57" fmla="*/ 4759715 h 8622"/>
              <a:gd name="T58" fmla="*/ 5406643 w 6188"/>
              <a:gd name="T59" fmla="*/ 4696012 h 8622"/>
              <a:gd name="T60" fmla="*/ 5674162 w 6188"/>
              <a:gd name="T61" fmla="*/ 4660554 h 8622"/>
              <a:gd name="T62" fmla="*/ 6020238 w 6188"/>
              <a:gd name="T63" fmla="*/ 4650338 h 8622"/>
              <a:gd name="T64" fmla="*/ 6280325 w 6188"/>
              <a:gd name="T65" fmla="*/ 4629304 h 8622"/>
              <a:gd name="T66" fmla="*/ 6509627 w 6188"/>
              <a:gd name="T67" fmla="*/ 4587236 h 8622"/>
              <a:gd name="T68" fmla="*/ 6499012 w 6188"/>
              <a:gd name="T69" fmla="*/ 4438194 h 8622"/>
              <a:gd name="T70" fmla="*/ 6387545 w 6188"/>
              <a:gd name="T71" fmla="*/ 4060782 h 8622"/>
              <a:gd name="T72" fmla="*/ 6277141 w 6188"/>
              <a:gd name="T73" fmla="*/ 3761497 h 8622"/>
              <a:gd name="T74" fmla="*/ 6129581 w 6188"/>
              <a:gd name="T75" fmla="*/ 3414735 h 8622"/>
              <a:gd name="T76" fmla="*/ 6077563 w 6188"/>
              <a:gd name="T77" fmla="*/ 3048141 h 8622"/>
              <a:gd name="T78" fmla="*/ 5957604 w 6188"/>
              <a:gd name="T79" fmla="*/ 2656306 h 8622"/>
              <a:gd name="T80" fmla="*/ 5893909 w 6188"/>
              <a:gd name="T81" fmla="*/ 2357021 h 8622"/>
              <a:gd name="T82" fmla="*/ 5813229 w 6188"/>
              <a:gd name="T83" fmla="*/ 2127448 h 8622"/>
              <a:gd name="T84" fmla="*/ 5783505 w 6188"/>
              <a:gd name="T85" fmla="*/ 1917709 h 8622"/>
              <a:gd name="T86" fmla="*/ 5657176 w 6188"/>
              <a:gd name="T87" fmla="*/ 1477796 h 8622"/>
              <a:gd name="T88" fmla="*/ 5556326 w 6188"/>
              <a:gd name="T89" fmla="*/ 1038483 h 8622"/>
              <a:gd name="T90" fmla="*/ 5499001 w 6188"/>
              <a:gd name="T91" fmla="*/ 731987 h 8622"/>
              <a:gd name="T92" fmla="*/ 5336578 w 6188"/>
              <a:gd name="T93" fmla="*/ 494602 h 8622"/>
              <a:gd name="T94" fmla="*/ 5254837 w 6188"/>
              <a:gd name="T95" fmla="*/ 132815 h 8622"/>
              <a:gd name="T96" fmla="*/ 5071183 w 6188"/>
              <a:gd name="T97" fmla="*/ 7212 h 8622"/>
              <a:gd name="T98" fmla="*/ 4756954 w 6188"/>
              <a:gd name="T99" fmla="*/ 29448 h 8622"/>
              <a:gd name="T100" fmla="*/ 4421494 w 6188"/>
              <a:gd name="T101" fmla="*/ 63102 h 8622"/>
              <a:gd name="T102" fmla="*/ 4064801 w 6188"/>
              <a:gd name="T103" fmla="*/ 103969 h 8622"/>
              <a:gd name="T104" fmla="*/ 3694309 w 6188"/>
              <a:gd name="T105" fmla="*/ 138224 h 8622"/>
              <a:gd name="T106" fmla="*/ 3372649 w 6188"/>
              <a:gd name="T107" fmla="*/ 170677 h 8622"/>
              <a:gd name="T108" fmla="*/ 3070098 w 6188"/>
              <a:gd name="T109" fmla="*/ 216351 h 8622"/>
              <a:gd name="T110" fmla="*/ 2760116 w 6188"/>
              <a:gd name="T111" fmla="*/ 228370 h 8622"/>
              <a:gd name="T112" fmla="*/ 2445888 w 6188"/>
              <a:gd name="T113" fmla="*/ 265030 h 8622"/>
              <a:gd name="T114" fmla="*/ 2161383 w 6188"/>
              <a:gd name="T115" fmla="*/ 301088 h 8622"/>
              <a:gd name="T116" fmla="*/ 1873694 w 6188"/>
              <a:gd name="T117" fmla="*/ 346161 h 8622"/>
              <a:gd name="T118" fmla="*/ 1562650 w 6188"/>
              <a:gd name="T119" fmla="*/ 364791 h 8622"/>
              <a:gd name="T120" fmla="*/ 1239929 w 6188"/>
              <a:gd name="T121" fmla="*/ 400850 h 8622"/>
              <a:gd name="T122" fmla="*/ 846082 w 6188"/>
              <a:gd name="T123" fmla="*/ 447726 h 8622"/>
              <a:gd name="T124" fmla="*/ 470281 w 6188"/>
              <a:gd name="T125" fmla="*/ 472967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88"/>
              <a:gd name="T190" fmla="*/ 0 h 8622"/>
              <a:gd name="T191" fmla="*/ 6188 w 6188"/>
              <a:gd name="T192" fmla="*/ 8622 h 8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88" h="8622">
                <a:moveTo>
                  <a:pt x="228" y="871"/>
                </a:moveTo>
                <a:lnTo>
                  <a:pt x="218" y="871"/>
                </a:lnTo>
                <a:lnTo>
                  <a:pt x="207" y="870"/>
                </a:lnTo>
                <a:lnTo>
                  <a:pt x="195" y="870"/>
                </a:lnTo>
                <a:lnTo>
                  <a:pt x="183" y="870"/>
                </a:lnTo>
                <a:lnTo>
                  <a:pt x="170" y="871"/>
                </a:lnTo>
                <a:lnTo>
                  <a:pt x="159" y="874"/>
                </a:lnTo>
                <a:lnTo>
                  <a:pt x="150" y="876"/>
                </a:lnTo>
                <a:lnTo>
                  <a:pt x="142" y="880"/>
                </a:lnTo>
                <a:lnTo>
                  <a:pt x="135" y="883"/>
                </a:lnTo>
                <a:lnTo>
                  <a:pt x="128" y="885"/>
                </a:lnTo>
                <a:lnTo>
                  <a:pt x="121" y="886"/>
                </a:lnTo>
                <a:lnTo>
                  <a:pt x="114" y="886"/>
                </a:lnTo>
                <a:lnTo>
                  <a:pt x="105" y="887"/>
                </a:lnTo>
                <a:lnTo>
                  <a:pt x="98" y="887"/>
                </a:lnTo>
                <a:lnTo>
                  <a:pt x="91" y="890"/>
                </a:lnTo>
                <a:lnTo>
                  <a:pt x="85" y="895"/>
                </a:lnTo>
                <a:lnTo>
                  <a:pt x="78" y="899"/>
                </a:lnTo>
                <a:lnTo>
                  <a:pt x="68" y="903"/>
                </a:lnTo>
                <a:lnTo>
                  <a:pt x="55" y="907"/>
                </a:lnTo>
                <a:lnTo>
                  <a:pt x="41" y="910"/>
                </a:lnTo>
                <a:lnTo>
                  <a:pt x="28" y="915"/>
                </a:lnTo>
                <a:lnTo>
                  <a:pt x="16" y="921"/>
                </a:lnTo>
                <a:lnTo>
                  <a:pt x="5" y="929"/>
                </a:lnTo>
                <a:lnTo>
                  <a:pt x="0" y="940"/>
                </a:lnTo>
                <a:lnTo>
                  <a:pt x="5" y="955"/>
                </a:lnTo>
                <a:lnTo>
                  <a:pt x="13" y="974"/>
                </a:lnTo>
                <a:lnTo>
                  <a:pt x="20" y="997"/>
                </a:lnTo>
                <a:lnTo>
                  <a:pt x="28" y="1021"/>
                </a:lnTo>
                <a:lnTo>
                  <a:pt x="36" y="1044"/>
                </a:lnTo>
                <a:lnTo>
                  <a:pt x="42" y="1065"/>
                </a:lnTo>
                <a:lnTo>
                  <a:pt x="47" y="1082"/>
                </a:lnTo>
                <a:lnTo>
                  <a:pt x="48" y="1092"/>
                </a:lnTo>
                <a:lnTo>
                  <a:pt x="50" y="1098"/>
                </a:lnTo>
                <a:lnTo>
                  <a:pt x="55" y="1104"/>
                </a:lnTo>
                <a:lnTo>
                  <a:pt x="62" y="1109"/>
                </a:lnTo>
                <a:lnTo>
                  <a:pt x="70" y="1114"/>
                </a:lnTo>
                <a:lnTo>
                  <a:pt x="78" y="1119"/>
                </a:lnTo>
                <a:lnTo>
                  <a:pt x="87" y="1124"/>
                </a:lnTo>
                <a:lnTo>
                  <a:pt x="94" y="1129"/>
                </a:lnTo>
                <a:lnTo>
                  <a:pt x="98" y="1133"/>
                </a:lnTo>
                <a:lnTo>
                  <a:pt x="103" y="1141"/>
                </a:lnTo>
                <a:lnTo>
                  <a:pt x="109" y="1153"/>
                </a:lnTo>
                <a:lnTo>
                  <a:pt x="115" y="1168"/>
                </a:lnTo>
                <a:lnTo>
                  <a:pt x="121" y="1187"/>
                </a:lnTo>
                <a:lnTo>
                  <a:pt x="125" y="1209"/>
                </a:lnTo>
                <a:lnTo>
                  <a:pt x="128" y="1236"/>
                </a:lnTo>
                <a:lnTo>
                  <a:pt x="128" y="1266"/>
                </a:lnTo>
                <a:lnTo>
                  <a:pt x="123" y="1300"/>
                </a:lnTo>
                <a:lnTo>
                  <a:pt x="118" y="1334"/>
                </a:lnTo>
                <a:lnTo>
                  <a:pt x="115" y="1365"/>
                </a:lnTo>
                <a:lnTo>
                  <a:pt x="115" y="1392"/>
                </a:lnTo>
                <a:lnTo>
                  <a:pt x="116" y="1417"/>
                </a:lnTo>
                <a:lnTo>
                  <a:pt x="120" y="1440"/>
                </a:lnTo>
                <a:lnTo>
                  <a:pt x="124" y="1461"/>
                </a:lnTo>
                <a:lnTo>
                  <a:pt x="132" y="1479"/>
                </a:lnTo>
                <a:lnTo>
                  <a:pt x="142" y="1497"/>
                </a:lnTo>
                <a:lnTo>
                  <a:pt x="152" y="1517"/>
                </a:lnTo>
                <a:lnTo>
                  <a:pt x="162" y="1538"/>
                </a:lnTo>
                <a:lnTo>
                  <a:pt x="170" y="1561"/>
                </a:lnTo>
                <a:lnTo>
                  <a:pt x="176" y="1583"/>
                </a:lnTo>
                <a:lnTo>
                  <a:pt x="182" y="1605"/>
                </a:lnTo>
                <a:lnTo>
                  <a:pt x="184" y="1625"/>
                </a:lnTo>
                <a:lnTo>
                  <a:pt x="185" y="1641"/>
                </a:lnTo>
                <a:lnTo>
                  <a:pt x="184" y="1652"/>
                </a:lnTo>
                <a:lnTo>
                  <a:pt x="185" y="1676"/>
                </a:lnTo>
                <a:lnTo>
                  <a:pt x="191" y="1712"/>
                </a:lnTo>
                <a:lnTo>
                  <a:pt x="196" y="1752"/>
                </a:lnTo>
                <a:lnTo>
                  <a:pt x="194" y="1788"/>
                </a:lnTo>
                <a:lnTo>
                  <a:pt x="187" y="1825"/>
                </a:lnTo>
                <a:lnTo>
                  <a:pt x="182" y="1869"/>
                </a:lnTo>
                <a:lnTo>
                  <a:pt x="177" y="1910"/>
                </a:lnTo>
                <a:lnTo>
                  <a:pt x="174" y="1942"/>
                </a:lnTo>
                <a:lnTo>
                  <a:pt x="174" y="1970"/>
                </a:lnTo>
                <a:lnTo>
                  <a:pt x="176" y="2006"/>
                </a:lnTo>
                <a:lnTo>
                  <a:pt x="181" y="2040"/>
                </a:lnTo>
                <a:lnTo>
                  <a:pt x="182" y="2067"/>
                </a:lnTo>
                <a:lnTo>
                  <a:pt x="184" y="2099"/>
                </a:lnTo>
                <a:lnTo>
                  <a:pt x="191" y="2146"/>
                </a:lnTo>
                <a:lnTo>
                  <a:pt x="198" y="2192"/>
                </a:lnTo>
                <a:lnTo>
                  <a:pt x="205" y="2226"/>
                </a:lnTo>
                <a:lnTo>
                  <a:pt x="208" y="2240"/>
                </a:lnTo>
                <a:lnTo>
                  <a:pt x="212" y="2257"/>
                </a:lnTo>
                <a:lnTo>
                  <a:pt x="217" y="2277"/>
                </a:lnTo>
                <a:lnTo>
                  <a:pt x="223" y="2296"/>
                </a:lnTo>
                <a:lnTo>
                  <a:pt x="229" y="2316"/>
                </a:lnTo>
                <a:lnTo>
                  <a:pt x="235" y="2333"/>
                </a:lnTo>
                <a:lnTo>
                  <a:pt x="241" y="2349"/>
                </a:lnTo>
                <a:lnTo>
                  <a:pt x="245" y="2360"/>
                </a:lnTo>
                <a:lnTo>
                  <a:pt x="252" y="2385"/>
                </a:lnTo>
                <a:lnTo>
                  <a:pt x="257" y="2419"/>
                </a:lnTo>
                <a:lnTo>
                  <a:pt x="258" y="2452"/>
                </a:lnTo>
                <a:lnTo>
                  <a:pt x="258" y="2476"/>
                </a:lnTo>
                <a:lnTo>
                  <a:pt x="261" y="2502"/>
                </a:lnTo>
                <a:lnTo>
                  <a:pt x="265" y="2539"/>
                </a:lnTo>
                <a:lnTo>
                  <a:pt x="270" y="2577"/>
                </a:lnTo>
                <a:lnTo>
                  <a:pt x="272" y="2605"/>
                </a:lnTo>
                <a:lnTo>
                  <a:pt x="270" y="2641"/>
                </a:lnTo>
                <a:lnTo>
                  <a:pt x="268" y="2693"/>
                </a:lnTo>
                <a:lnTo>
                  <a:pt x="266" y="2747"/>
                </a:lnTo>
                <a:lnTo>
                  <a:pt x="272" y="2786"/>
                </a:lnTo>
                <a:lnTo>
                  <a:pt x="282" y="2815"/>
                </a:lnTo>
                <a:lnTo>
                  <a:pt x="290" y="2845"/>
                </a:lnTo>
                <a:lnTo>
                  <a:pt x="298" y="2873"/>
                </a:lnTo>
                <a:lnTo>
                  <a:pt x="306" y="2893"/>
                </a:lnTo>
                <a:lnTo>
                  <a:pt x="312" y="2900"/>
                </a:lnTo>
                <a:lnTo>
                  <a:pt x="318" y="2908"/>
                </a:lnTo>
                <a:lnTo>
                  <a:pt x="324" y="2918"/>
                </a:lnTo>
                <a:lnTo>
                  <a:pt x="330" y="2927"/>
                </a:lnTo>
                <a:lnTo>
                  <a:pt x="335" y="2940"/>
                </a:lnTo>
                <a:lnTo>
                  <a:pt x="341" y="2954"/>
                </a:lnTo>
                <a:lnTo>
                  <a:pt x="344" y="2972"/>
                </a:lnTo>
                <a:lnTo>
                  <a:pt x="348" y="2992"/>
                </a:lnTo>
                <a:lnTo>
                  <a:pt x="355" y="3036"/>
                </a:lnTo>
                <a:lnTo>
                  <a:pt x="362" y="3076"/>
                </a:lnTo>
                <a:lnTo>
                  <a:pt x="368" y="3109"/>
                </a:lnTo>
                <a:lnTo>
                  <a:pt x="370" y="3131"/>
                </a:lnTo>
                <a:lnTo>
                  <a:pt x="372" y="3160"/>
                </a:lnTo>
                <a:lnTo>
                  <a:pt x="378" y="3207"/>
                </a:lnTo>
                <a:lnTo>
                  <a:pt x="386" y="3253"/>
                </a:lnTo>
                <a:lnTo>
                  <a:pt x="397" y="3283"/>
                </a:lnTo>
                <a:lnTo>
                  <a:pt x="406" y="3306"/>
                </a:lnTo>
                <a:lnTo>
                  <a:pt x="413" y="3338"/>
                </a:lnTo>
                <a:lnTo>
                  <a:pt x="417" y="3373"/>
                </a:lnTo>
                <a:lnTo>
                  <a:pt x="418" y="3404"/>
                </a:lnTo>
                <a:lnTo>
                  <a:pt x="422" y="3414"/>
                </a:lnTo>
                <a:lnTo>
                  <a:pt x="429" y="3437"/>
                </a:lnTo>
                <a:lnTo>
                  <a:pt x="437" y="3467"/>
                </a:lnTo>
                <a:lnTo>
                  <a:pt x="443" y="3492"/>
                </a:lnTo>
                <a:lnTo>
                  <a:pt x="448" y="3519"/>
                </a:lnTo>
                <a:lnTo>
                  <a:pt x="452" y="3551"/>
                </a:lnTo>
                <a:lnTo>
                  <a:pt x="457" y="3579"/>
                </a:lnTo>
                <a:lnTo>
                  <a:pt x="458" y="3600"/>
                </a:lnTo>
                <a:lnTo>
                  <a:pt x="462" y="3625"/>
                </a:lnTo>
                <a:lnTo>
                  <a:pt x="469" y="3663"/>
                </a:lnTo>
                <a:lnTo>
                  <a:pt x="473" y="3699"/>
                </a:lnTo>
                <a:lnTo>
                  <a:pt x="475" y="3725"/>
                </a:lnTo>
                <a:lnTo>
                  <a:pt x="483" y="3737"/>
                </a:lnTo>
                <a:lnTo>
                  <a:pt x="491" y="3752"/>
                </a:lnTo>
                <a:lnTo>
                  <a:pt x="498" y="3772"/>
                </a:lnTo>
                <a:lnTo>
                  <a:pt x="504" y="3791"/>
                </a:lnTo>
                <a:lnTo>
                  <a:pt x="510" y="3812"/>
                </a:lnTo>
                <a:lnTo>
                  <a:pt x="513" y="3833"/>
                </a:lnTo>
                <a:lnTo>
                  <a:pt x="516" y="3850"/>
                </a:lnTo>
                <a:lnTo>
                  <a:pt x="516" y="3865"/>
                </a:lnTo>
                <a:lnTo>
                  <a:pt x="515" y="3900"/>
                </a:lnTo>
                <a:lnTo>
                  <a:pt x="513" y="3949"/>
                </a:lnTo>
                <a:lnTo>
                  <a:pt x="511" y="4000"/>
                </a:lnTo>
                <a:lnTo>
                  <a:pt x="507" y="4038"/>
                </a:lnTo>
                <a:lnTo>
                  <a:pt x="505" y="4073"/>
                </a:lnTo>
                <a:lnTo>
                  <a:pt x="509" y="4123"/>
                </a:lnTo>
                <a:lnTo>
                  <a:pt x="518" y="4183"/>
                </a:lnTo>
                <a:lnTo>
                  <a:pt x="536" y="4247"/>
                </a:lnTo>
                <a:lnTo>
                  <a:pt x="546" y="4280"/>
                </a:lnTo>
                <a:lnTo>
                  <a:pt x="557" y="4313"/>
                </a:lnTo>
                <a:lnTo>
                  <a:pt x="569" y="4346"/>
                </a:lnTo>
                <a:lnTo>
                  <a:pt x="579" y="4378"/>
                </a:lnTo>
                <a:lnTo>
                  <a:pt x="591" y="4411"/>
                </a:lnTo>
                <a:lnTo>
                  <a:pt x="602" y="4443"/>
                </a:lnTo>
                <a:lnTo>
                  <a:pt x="612" y="4474"/>
                </a:lnTo>
                <a:lnTo>
                  <a:pt x="622" y="4503"/>
                </a:lnTo>
                <a:lnTo>
                  <a:pt x="637" y="4557"/>
                </a:lnTo>
                <a:lnTo>
                  <a:pt x="645" y="4605"/>
                </a:lnTo>
                <a:lnTo>
                  <a:pt x="650" y="4649"/>
                </a:lnTo>
                <a:lnTo>
                  <a:pt x="651" y="4694"/>
                </a:lnTo>
                <a:lnTo>
                  <a:pt x="654" y="4737"/>
                </a:lnTo>
                <a:lnTo>
                  <a:pt x="663" y="4774"/>
                </a:lnTo>
                <a:lnTo>
                  <a:pt x="671" y="4806"/>
                </a:lnTo>
                <a:lnTo>
                  <a:pt x="680" y="4832"/>
                </a:lnTo>
                <a:lnTo>
                  <a:pt x="690" y="4871"/>
                </a:lnTo>
                <a:lnTo>
                  <a:pt x="699" y="4932"/>
                </a:lnTo>
                <a:lnTo>
                  <a:pt x="706" y="4995"/>
                </a:lnTo>
                <a:lnTo>
                  <a:pt x="711" y="5040"/>
                </a:lnTo>
                <a:lnTo>
                  <a:pt x="714" y="5080"/>
                </a:lnTo>
                <a:lnTo>
                  <a:pt x="721" y="5136"/>
                </a:lnTo>
                <a:lnTo>
                  <a:pt x="731" y="5193"/>
                </a:lnTo>
                <a:lnTo>
                  <a:pt x="741" y="5240"/>
                </a:lnTo>
                <a:lnTo>
                  <a:pt x="747" y="5278"/>
                </a:lnTo>
                <a:lnTo>
                  <a:pt x="748" y="5311"/>
                </a:lnTo>
                <a:lnTo>
                  <a:pt x="745" y="5339"/>
                </a:lnTo>
                <a:lnTo>
                  <a:pt x="741" y="5357"/>
                </a:lnTo>
                <a:lnTo>
                  <a:pt x="757" y="5454"/>
                </a:lnTo>
                <a:lnTo>
                  <a:pt x="756" y="5474"/>
                </a:lnTo>
                <a:lnTo>
                  <a:pt x="758" y="5496"/>
                </a:lnTo>
                <a:lnTo>
                  <a:pt x="761" y="5522"/>
                </a:lnTo>
                <a:lnTo>
                  <a:pt x="767" y="5548"/>
                </a:lnTo>
                <a:lnTo>
                  <a:pt x="774" y="5577"/>
                </a:lnTo>
                <a:lnTo>
                  <a:pt x="781" y="5604"/>
                </a:lnTo>
                <a:lnTo>
                  <a:pt x="787" y="5629"/>
                </a:lnTo>
                <a:lnTo>
                  <a:pt x="792" y="5654"/>
                </a:lnTo>
                <a:lnTo>
                  <a:pt x="797" y="5682"/>
                </a:lnTo>
                <a:lnTo>
                  <a:pt x="801" y="5720"/>
                </a:lnTo>
                <a:lnTo>
                  <a:pt x="807" y="5762"/>
                </a:lnTo>
                <a:lnTo>
                  <a:pt x="813" y="5807"/>
                </a:lnTo>
                <a:lnTo>
                  <a:pt x="819" y="5850"/>
                </a:lnTo>
                <a:lnTo>
                  <a:pt x="825" y="5888"/>
                </a:lnTo>
                <a:lnTo>
                  <a:pt x="831" y="5917"/>
                </a:lnTo>
                <a:lnTo>
                  <a:pt x="835" y="5936"/>
                </a:lnTo>
                <a:lnTo>
                  <a:pt x="843" y="5972"/>
                </a:lnTo>
                <a:lnTo>
                  <a:pt x="847" y="6028"/>
                </a:lnTo>
                <a:lnTo>
                  <a:pt x="850" y="6085"/>
                </a:lnTo>
                <a:lnTo>
                  <a:pt x="850" y="6127"/>
                </a:lnTo>
                <a:lnTo>
                  <a:pt x="852" y="6145"/>
                </a:lnTo>
                <a:lnTo>
                  <a:pt x="857" y="6169"/>
                </a:lnTo>
                <a:lnTo>
                  <a:pt x="864" y="6194"/>
                </a:lnTo>
                <a:lnTo>
                  <a:pt x="872" y="6222"/>
                </a:lnTo>
                <a:lnTo>
                  <a:pt x="881" y="6251"/>
                </a:lnTo>
                <a:lnTo>
                  <a:pt x="891" y="6276"/>
                </a:lnTo>
                <a:lnTo>
                  <a:pt x="899" y="6300"/>
                </a:lnTo>
                <a:lnTo>
                  <a:pt x="905" y="6317"/>
                </a:lnTo>
                <a:lnTo>
                  <a:pt x="911" y="6334"/>
                </a:lnTo>
                <a:lnTo>
                  <a:pt x="918" y="6355"/>
                </a:lnTo>
                <a:lnTo>
                  <a:pt x="925" y="6377"/>
                </a:lnTo>
                <a:lnTo>
                  <a:pt x="932" y="6400"/>
                </a:lnTo>
                <a:lnTo>
                  <a:pt x="939" y="6423"/>
                </a:lnTo>
                <a:lnTo>
                  <a:pt x="945" y="6443"/>
                </a:lnTo>
                <a:lnTo>
                  <a:pt x="948" y="6460"/>
                </a:lnTo>
                <a:lnTo>
                  <a:pt x="951" y="6471"/>
                </a:lnTo>
                <a:lnTo>
                  <a:pt x="955" y="6497"/>
                </a:lnTo>
                <a:lnTo>
                  <a:pt x="964" y="6534"/>
                </a:lnTo>
                <a:lnTo>
                  <a:pt x="973" y="6567"/>
                </a:lnTo>
                <a:lnTo>
                  <a:pt x="984" y="6586"/>
                </a:lnTo>
                <a:lnTo>
                  <a:pt x="988" y="6595"/>
                </a:lnTo>
                <a:lnTo>
                  <a:pt x="995" y="6610"/>
                </a:lnTo>
                <a:lnTo>
                  <a:pt x="1001" y="6629"/>
                </a:lnTo>
                <a:lnTo>
                  <a:pt x="1008" y="6650"/>
                </a:lnTo>
                <a:lnTo>
                  <a:pt x="1017" y="6672"/>
                </a:lnTo>
                <a:lnTo>
                  <a:pt x="1025" y="6693"/>
                </a:lnTo>
                <a:lnTo>
                  <a:pt x="1034" y="6709"/>
                </a:lnTo>
                <a:lnTo>
                  <a:pt x="1044" y="6719"/>
                </a:lnTo>
                <a:lnTo>
                  <a:pt x="1048" y="6747"/>
                </a:lnTo>
                <a:lnTo>
                  <a:pt x="1057" y="6792"/>
                </a:lnTo>
                <a:lnTo>
                  <a:pt x="1065" y="6839"/>
                </a:lnTo>
                <a:lnTo>
                  <a:pt x="1071" y="6874"/>
                </a:lnTo>
                <a:lnTo>
                  <a:pt x="1073" y="6889"/>
                </a:lnTo>
                <a:lnTo>
                  <a:pt x="1076" y="6909"/>
                </a:lnTo>
                <a:lnTo>
                  <a:pt x="1081" y="6931"/>
                </a:lnTo>
                <a:lnTo>
                  <a:pt x="1087" y="6954"/>
                </a:lnTo>
                <a:lnTo>
                  <a:pt x="1093" y="6977"/>
                </a:lnTo>
                <a:lnTo>
                  <a:pt x="1098" y="6998"/>
                </a:lnTo>
                <a:lnTo>
                  <a:pt x="1104" y="7015"/>
                </a:lnTo>
                <a:lnTo>
                  <a:pt x="1107" y="7026"/>
                </a:lnTo>
                <a:lnTo>
                  <a:pt x="1112" y="7048"/>
                </a:lnTo>
                <a:lnTo>
                  <a:pt x="1113" y="7074"/>
                </a:lnTo>
                <a:lnTo>
                  <a:pt x="1113" y="7100"/>
                </a:lnTo>
                <a:lnTo>
                  <a:pt x="1118" y="7119"/>
                </a:lnTo>
                <a:lnTo>
                  <a:pt x="1126" y="7143"/>
                </a:lnTo>
                <a:lnTo>
                  <a:pt x="1135" y="7179"/>
                </a:lnTo>
                <a:lnTo>
                  <a:pt x="1142" y="7217"/>
                </a:lnTo>
                <a:lnTo>
                  <a:pt x="1147" y="7246"/>
                </a:lnTo>
                <a:lnTo>
                  <a:pt x="1146" y="7274"/>
                </a:lnTo>
                <a:lnTo>
                  <a:pt x="1142" y="7309"/>
                </a:lnTo>
                <a:lnTo>
                  <a:pt x="1136" y="7345"/>
                </a:lnTo>
                <a:lnTo>
                  <a:pt x="1134" y="7369"/>
                </a:lnTo>
                <a:lnTo>
                  <a:pt x="1144" y="7395"/>
                </a:lnTo>
                <a:lnTo>
                  <a:pt x="1154" y="7429"/>
                </a:lnTo>
                <a:lnTo>
                  <a:pt x="1161" y="7469"/>
                </a:lnTo>
                <a:lnTo>
                  <a:pt x="1166" y="7509"/>
                </a:lnTo>
                <a:lnTo>
                  <a:pt x="1168" y="7529"/>
                </a:lnTo>
                <a:lnTo>
                  <a:pt x="1174" y="7548"/>
                </a:lnTo>
                <a:lnTo>
                  <a:pt x="1181" y="7567"/>
                </a:lnTo>
                <a:lnTo>
                  <a:pt x="1189" y="7585"/>
                </a:lnTo>
                <a:lnTo>
                  <a:pt x="1196" y="7602"/>
                </a:lnTo>
                <a:lnTo>
                  <a:pt x="1203" y="7618"/>
                </a:lnTo>
                <a:lnTo>
                  <a:pt x="1207" y="7633"/>
                </a:lnTo>
                <a:lnTo>
                  <a:pt x="1208" y="7646"/>
                </a:lnTo>
                <a:lnTo>
                  <a:pt x="1207" y="7667"/>
                </a:lnTo>
                <a:lnTo>
                  <a:pt x="1209" y="7683"/>
                </a:lnTo>
                <a:lnTo>
                  <a:pt x="1212" y="7698"/>
                </a:lnTo>
                <a:lnTo>
                  <a:pt x="1212" y="7710"/>
                </a:lnTo>
                <a:lnTo>
                  <a:pt x="1209" y="7736"/>
                </a:lnTo>
                <a:lnTo>
                  <a:pt x="1209" y="7779"/>
                </a:lnTo>
                <a:lnTo>
                  <a:pt x="1208" y="7822"/>
                </a:lnTo>
                <a:lnTo>
                  <a:pt x="1206" y="7851"/>
                </a:lnTo>
                <a:lnTo>
                  <a:pt x="1207" y="7864"/>
                </a:lnTo>
                <a:lnTo>
                  <a:pt x="1209" y="7888"/>
                </a:lnTo>
                <a:lnTo>
                  <a:pt x="1215" y="7916"/>
                </a:lnTo>
                <a:lnTo>
                  <a:pt x="1222" y="7948"/>
                </a:lnTo>
                <a:lnTo>
                  <a:pt x="1231" y="7981"/>
                </a:lnTo>
                <a:lnTo>
                  <a:pt x="1240" y="8011"/>
                </a:lnTo>
                <a:lnTo>
                  <a:pt x="1248" y="8040"/>
                </a:lnTo>
                <a:lnTo>
                  <a:pt x="1256" y="8060"/>
                </a:lnTo>
                <a:lnTo>
                  <a:pt x="1268" y="8095"/>
                </a:lnTo>
                <a:lnTo>
                  <a:pt x="1273" y="8128"/>
                </a:lnTo>
                <a:lnTo>
                  <a:pt x="1274" y="8155"/>
                </a:lnTo>
                <a:lnTo>
                  <a:pt x="1274" y="8173"/>
                </a:lnTo>
                <a:lnTo>
                  <a:pt x="1276" y="8190"/>
                </a:lnTo>
                <a:lnTo>
                  <a:pt x="1283" y="8215"/>
                </a:lnTo>
                <a:lnTo>
                  <a:pt x="1289" y="8247"/>
                </a:lnTo>
                <a:lnTo>
                  <a:pt x="1290" y="8285"/>
                </a:lnTo>
                <a:lnTo>
                  <a:pt x="1290" y="8307"/>
                </a:lnTo>
                <a:lnTo>
                  <a:pt x="1294" y="8330"/>
                </a:lnTo>
                <a:lnTo>
                  <a:pt x="1300" y="8356"/>
                </a:lnTo>
                <a:lnTo>
                  <a:pt x="1308" y="8382"/>
                </a:lnTo>
                <a:lnTo>
                  <a:pt x="1315" y="8407"/>
                </a:lnTo>
                <a:lnTo>
                  <a:pt x="1322" y="8432"/>
                </a:lnTo>
                <a:lnTo>
                  <a:pt x="1328" y="8455"/>
                </a:lnTo>
                <a:lnTo>
                  <a:pt x="1332" y="8476"/>
                </a:lnTo>
                <a:lnTo>
                  <a:pt x="1335" y="8495"/>
                </a:lnTo>
                <a:lnTo>
                  <a:pt x="1340" y="8518"/>
                </a:lnTo>
                <a:lnTo>
                  <a:pt x="1346" y="8538"/>
                </a:lnTo>
                <a:lnTo>
                  <a:pt x="1353" y="8559"/>
                </a:lnTo>
                <a:lnTo>
                  <a:pt x="1360" y="8579"/>
                </a:lnTo>
                <a:lnTo>
                  <a:pt x="1368" y="8596"/>
                </a:lnTo>
                <a:lnTo>
                  <a:pt x="1375" y="8611"/>
                </a:lnTo>
                <a:lnTo>
                  <a:pt x="1382" y="8622"/>
                </a:lnTo>
                <a:lnTo>
                  <a:pt x="1403" y="8619"/>
                </a:lnTo>
                <a:lnTo>
                  <a:pt x="1423" y="8618"/>
                </a:lnTo>
                <a:lnTo>
                  <a:pt x="1442" y="8616"/>
                </a:lnTo>
                <a:lnTo>
                  <a:pt x="1459" y="8614"/>
                </a:lnTo>
                <a:lnTo>
                  <a:pt x="1474" y="8612"/>
                </a:lnTo>
                <a:lnTo>
                  <a:pt x="1487" y="8611"/>
                </a:lnTo>
                <a:lnTo>
                  <a:pt x="1500" y="8611"/>
                </a:lnTo>
                <a:lnTo>
                  <a:pt x="1511" y="8611"/>
                </a:lnTo>
                <a:lnTo>
                  <a:pt x="1522" y="8611"/>
                </a:lnTo>
                <a:lnTo>
                  <a:pt x="1533" y="8611"/>
                </a:lnTo>
                <a:lnTo>
                  <a:pt x="1542" y="8611"/>
                </a:lnTo>
                <a:lnTo>
                  <a:pt x="1553" y="8611"/>
                </a:lnTo>
                <a:lnTo>
                  <a:pt x="1562" y="8609"/>
                </a:lnTo>
                <a:lnTo>
                  <a:pt x="1571" y="8608"/>
                </a:lnTo>
                <a:lnTo>
                  <a:pt x="1580" y="8607"/>
                </a:lnTo>
                <a:lnTo>
                  <a:pt x="1589" y="8606"/>
                </a:lnTo>
                <a:lnTo>
                  <a:pt x="1601" y="8603"/>
                </a:lnTo>
                <a:lnTo>
                  <a:pt x="1618" y="8600"/>
                </a:lnTo>
                <a:lnTo>
                  <a:pt x="1638" y="8594"/>
                </a:lnTo>
                <a:lnTo>
                  <a:pt x="1661" y="8587"/>
                </a:lnTo>
                <a:lnTo>
                  <a:pt x="1683" y="8580"/>
                </a:lnTo>
                <a:lnTo>
                  <a:pt x="1703" y="8574"/>
                </a:lnTo>
                <a:lnTo>
                  <a:pt x="1720" y="8568"/>
                </a:lnTo>
                <a:lnTo>
                  <a:pt x="1731" y="8562"/>
                </a:lnTo>
                <a:lnTo>
                  <a:pt x="1742" y="8557"/>
                </a:lnTo>
                <a:lnTo>
                  <a:pt x="1754" y="8551"/>
                </a:lnTo>
                <a:lnTo>
                  <a:pt x="1769" y="8546"/>
                </a:lnTo>
                <a:lnTo>
                  <a:pt x="1784" y="8541"/>
                </a:lnTo>
                <a:lnTo>
                  <a:pt x="1798" y="8536"/>
                </a:lnTo>
                <a:lnTo>
                  <a:pt x="1812" y="8532"/>
                </a:lnTo>
                <a:lnTo>
                  <a:pt x="1824" y="8529"/>
                </a:lnTo>
                <a:lnTo>
                  <a:pt x="1832" y="8526"/>
                </a:lnTo>
                <a:lnTo>
                  <a:pt x="1841" y="8524"/>
                </a:lnTo>
                <a:lnTo>
                  <a:pt x="1851" y="8521"/>
                </a:lnTo>
                <a:lnTo>
                  <a:pt x="1863" y="8518"/>
                </a:lnTo>
                <a:lnTo>
                  <a:pt x="1876" y="8515"/>
                </a:lnTo>
                <a:lnTo>
                  <a:pt x="1889" y="8513"/>
                </a:lnTo>
                <a:lnTo>
                  <a:pt x="1902" y="8510"/>
                </a:lnTo>
                <a:lnTo>
                  <a:pt x="1915" y="8510"/>
                </a:lnTo>
                <a:lnTo>
                  <a:pt x="1925" y="8510"/>
                </a:lnTo>
                <a:lnTo>
                  <a:pt x="1936" y="8511"/>
                </a:lnTo>
                <a:lnTo>
                  <a:pt x="1949" y="8511"/>
                </a:lnTo>
                <a:lnTo>
                  <a:pt x="1962" y="8513"/>
                </a:lnTo>
                <a:lnTo>
                  <a:pt x="1976" y="8513"/>
                </a:lnTo>
                <a:lnTo>
                  <a:pt x="1989" y="8514"/>
                </a:lnTo>
                <a:lnTo>
                  <a:pt x="2001" y="8514"/>
                </a:lnTo>
                <a:lnTo>
                  <a:pt x="2010" y="8515"/>
                </a:lnTo>
                <a:lnTo>
                  <a:pt x="2017" y="8516"/>
                </a:lnTo>
                <a:lnTo>
                  <a:pt x="2023" y="8518"/>
                </a:lnTo>
                <a:lnTo>
                  <a:pt x="2031" y="8518"/>
                </a:lnTo>
                <a:lnTo>
                  <a:pt x="2039" y="8518"/>
                </a:lnTo>
                <a:lnTo>
                  <a:pt x="2049" y="8518"/>
                </a:lnTo>
                <a:lnTo>
                  <a:pt x="2058" y="8516"/>
                </a:lnTo>
                <a:lnTo>
                  <a:pt x="2068" y="8515"/>
                </a:lnTo>
                <a:lnTo>
                  <a:pt x="2075" y="8514"/>
                </a:lnTo>
                <a:lnTo>
                  <a:pt x="2081" y="8513"/>
                </a:lnTo>
                <a:lnTo>
                  <a:pt x="2088" y="8510"/>
                </a:lnTo>
                <a:lnTo>
                  <a:pt x="2099" y="8504"/>
                </a:lnTo>
                <a:lnTo>
                  <a:pt x="2116" y="8497"/>
                </a:lnTo>
                <a:lnTo>
                  <a:pt x="2133" y="8488"/>
                </a:lnTo>
                <a:lnTo>
                  <a:pt x="2152" y="8481"/>
                </a:lnTo>
                <a:lnTo>
                  <a:pt x="2170" y="8473"/>
                </a:lnTo>
                <a:lnTo>
                  <a:pt x="2186" y="8467"/>
                </a:lnTo>
                <a:lnTo>
                  <a:pt x="2199" y="8464"/>
                </a:lnTo>
                <a:lnTo>
                  <a:pt x="2211" y="8461"/>
                </a:lnTo>
                <a:lnTo>
                  <a:pt x="2225" y="8459"/>
                </a:lnTo>
                <a:lnTo>
                  <a:pt x="2239" y="8455"/>
                </a:lnTo>
                <a:lnTo>
                  <a:pt x="2255" y="8451"/>
                </a:lnTo>
                <a:lnTo>
                  <a:pt x="2269" y="8448"/>
                </a:lnTo>
                <a:lnTo>
                  <a:pt x="2282" y="8443"/>
                </a:lnTo>
                <a:lnTo>
                  <a:pt x="2293" y="8440"/>
                </a:lnTo>
                <a:lnTo>
                  <a:pt x="2302" y="8437"/>
                </a:lnTo>
                <a:lnTo>
                  <a:pt x="2311" y="8434"/>
                </a:lnTo>
                <a:lnTo>
                  <a:pt x="2325" y="8429"/>
                </a:lnTo>
                <a:lnTo>
                  <a:pt x="2343" y="8426"/>
                </a:lnTo>
                <a:lnTo>
                  <a:pt x="2361" y="8421"/>
                </a:lnTo>
                <a:lnTo>
                  <a:pt x="2380" y="8416"/>
                </a:lnTo>
                <a:lnTo>
                  <a:pt x="2398" y="8411"/>
                </a:lnTo>
                <a:lnTo>
                  <a:pt x="2414" y="8408"/>
                </a:lnTo>
                <a:lnTo>
                  <a:pt x="2427" y="8406"/>
                </a:lnTo>
                <a:lnTo>
                  <a:pt x="2433" y="8405"/>
                </a:lnTo>
                <a:lnTo>
                  <a:pt x="2443" y="8404"/>
                </a:lnTo>
                <a:lnTo>
                  <a:pt x="2453" y="8400"/>
                </a:lnTo>
                <a:lnTo>
                  <a:pt x="2465" y="8397"/>
                </a:lnTo>
                <a:lnTo>
                  <a:pt x="2478" y="8393"/>
                </a:lnTo>
                <a:lnTo>
                  <a:pt x="2492" y="8389"/>
                </a:lnTo>
                <a:lnTo>
                  <a:pt x="2507" y="8384"/>
                </a:lnTo>
                <a:lnTo>
                  <a:pt x="2523" y="8379"/>
                </a:lnTo>
                <a:lnTo>
                  <a:pt x="2538" y="8374"/>
                </a:lnTo>
                <a:lnTo>
                  <a:pt x="2553" y="8369"/>
                </a:lnTo>
                <a:lnTo>
                  <a:pt x="2568" y="8364"/>
                </a:lnTo>
                <a:lnTo>
                  <a:pt x="2581" y="8359"/>
                </a:lnTo>
                <a:lnTo>
                  <a:pt x="2594" y="8356"/>
                </a:lnTo>
                <a:lnTo>
                  <a:pt x="2605" y="8352"/>
                </a:lnTo>
                <a:lnTo>
                  <a:pt x="2613" y="8350"/>
                </a:lnTo>
                <a:lnTo>
                  <a:pt x="2620" y="8347"/>
                </a:lnTo>
                <a:lnTo>
                  <a:pt x="2634" y="8344"/>
                </a:lnTo>
                <a:lnTo>
                  <a:pt x="2653" y="8337"/>
                </a:lnTo>
                <a:lnTo>
                  <a:pt x="2675" y="8330"/>
                </a:lnTo>
                <a:lnTo>
                  <a:pt x="2700" y="8324"/>
                </a:lnTo>
                <a:lnTo>
                  <a:pt x="2726" y="8317"/>
                </a:lnTo>
                <a:lnTo>
                  <a:pt x="2751" y="8310"/>
                </a:lnTo>
                <a:lnTo>
                  <a:pt x="2772" y="8307"/>
                </a:lnTo>
                <a:lnTo>
                  <a:pt x="2789" y="8304"/>
                </a:lnTo>
                <a:lnTo>
                  <a:pt x="2798" y="8303"/>
                </a:lnTo>
                <a:lnTo>
                  <a:pt x="2809" y="8303"/>
                </a:lnTo>
                <a:lnTo>
                  <a:pt x="2821" y="8302"/>
                </a:lnTo>
                <a:lnTo>
                  <a:pt x="2835" y="8301"/>
                </a:lnTo>
                <a:lnTo>
                  <a:pt x="2851" y="8299"/>
                </a:lnTo>
                <a:lnTo>
                  <a:pt x="2867" y="8298"/>
                </a:lnTo>
                <a:lnTo>
                  <a:pt x="2882" y="8297"/>
                </a:lnTo>
                <a:lnTo>
                  <a:pt x="2900" y="8296"/>
                </a:lnTo>
                <a:lnTo>
                  <a:pt x="2915" y="8293"/>
                </a:lnTo>
                <a:lnTo>
                  <a:pt x="2932" y="8292"/>
                </a:lnTo>
                <a:lnTo>
                  <a:pt x="2946" y="8291"/>
                </a:lnTo>
                <a:lnTo>
                  <a:pt x="2960" y="8290"/>
                </a:lnTo>
                <a:lnTo>
                  <a:pt x="2972" y="8288"/>
                </a:lnTo>
                <a:lnTo>
                  <a:pt x="2982" y="8286"/>
                </a:lnTo>
                <a:lnTo>
                  <a:pt x="2989" y="8285"/>
                </a:lnTo>
                <a:lnTo>
                  <a:pt x="2995" y="8284"/>
                </a:lnTo>
                <a:lnTo>
                  <a:pt x="3005" y="8282"/>
                </a:lnTo>
                <a:lnTo>
                  <a:pt x="3015" y="8281"/>
                </a:lnTo>
                <a:lnTo>
                  <a:pt x="3028" y="8281"/>
                </a:lnTo>
                <a:lnTo>
                  <a:pt x="3041" y="8280"/>
                </a:lnTo>
                <a:lnTo>
                  <a:pt x="3055" y="8280"/>
                </a:lnTo>
                <a:lnTo>
                  <a:pt x="3069" y="8280"/>
                </a:lnTo>
                <a:lnTo>
                  <a:pt x="3083" y="8279"/>
                </a:lnTo>
                <a:lnTo>
                  <a:pt x="3097" y="8277"/>
                </a:lnTo>
                <a:lnTo>
                  <a:pt x="3113" y="8274"/>
                </a:lnTo>
                <a:lnTo>
                  <a:pt x="3134" y="8270"/>
                </a:lnTo>
                <a:lnTo>
                  <a:pt x="3157" y="8265"/>
                </a:lnTo>
                <a:lnTo>
                  <a:pt x="3183" y="8260"/>
                </a:lnTo>
                <a:lnTo>
                  <a:pt x="3208" y="8255"/>
                </a:lnTo>
                <a:lnTo>
                  <a:pt x="3233" y="8252"/>
                </a:lnTo>
                <a:lnTo>
                  <a:pt x="3253" y="8248"/>
                </a:lnTo>
                <a:lnTo>
                  <a:pt x="3268" y="8247"/>
                </a:lnTo>
                <a:lnTo>
                  <a:pt x="3284" y="8246"/>
                </a:lnTo>
                <a:lnTo>
                  <a:pt x="3307" y="8242"/>
                </a:lnTo>
                <a:lnTo>
                  <a:pt x="3334" y="8238"/>
                </a:lnTo>
                <a:lnTo>
                  <a:pt x="3363" y="8233"/>
                </a:lnTo>
                <a:lnTo>
                  <a:pt x="3391" y="8228"/>
                </a:lnTo>
                <a:lnTo>
                  <a:pt x="3417" y="8222"/>
                </a:lnTo>
                <a:lnTo>
                  <a:pt x="3438" y="8217"/>
                </a:lnTo>
                <a:lnTo>
                  <a:pt x="3451" y="8212"/>
                </a:lnTo>
                <a:lnTo>
                  <a:pt x="3463" y="8206"/>
                </a:lnTo>
                <a:lnTo>
                  <a:pt x="3481" y="8199"/>
                </a:lnTo>
                <a:lnTo>
                  <a:pt x="3502" y="8190"/>
                </a:lnTo>
                <a:lnTo>
                  <a:pt x="3525" y="8181"/>
                </a:lnTo>
                <a:lnTo>
                  <a:pt x="3549" y="8172"/>
                </a:lnTo>
                <a:lnTo>
                  <a:pt x="3571" y="8163"/>
                </a:lnTo>
                <a:lnTo>
                  <a:pt x="3590" y="8156"/>
                </a:lnTo>
                <a:lnTo>
                  <a:pt x="3604" y="8151"/>
                </a:lnTo>
                <a:lnTo>
                  <a:pt x="3616" y="8147"/>
                </a:lnTo>
                <a:lnTo>
                  <a:pt x="3630" y="8144"/>
                </a:lnTo>
                <a:lnTo>
                  <a:pt x="3645" y="8141"/>
                </a:lnTo>
                <a:lnTo>
                  <a:pt x="3661" y="8139"/>
                </a:lnTo>
                <a:lnTo>
                  <a:pt x="3676" y="8136"/>
                </a:lnTo>
                <a:lnTo>
                  <a:pt x="3691" y="8134"/>
                </a:lnTo>
                <a:lnTo>
                  <a:pt x="3704" y="8130"/>
                </a:lnTo>
                <a:lnTo>
                  <a:pt x="3716" y="8127"/>
                </a:lnTo>
                <a:lnTo>
                  <a:pt x="3722" y="8124"/>
                </a:lnTo>
                <a:lnTo>
                  <a:pt x="3730" y="8121"/>
                </a:lnTo>
                <a:lnTo>
                  <a:pt x="3741" y="8116"/>
                </a:lnTo>
                <a:lnTo>
                  <a:pt x="3751" y="8112"/>
                </a:lnTo>
                <a:lnTo>
                  <a:pt x="3764" y="8106"/>
                </a:lnTo>
                <a:lnTo>
                  <a:pt x="3778" y="8101"/>
                </a:lnTo>
                <a:lnTo>
                  <a:pt x="3792" y="8095"/>
                </a:lnTo>
                <a:lnTo>
                  <a:pt x="3808" y="8089"/>
                </a:lnTo>
                <a:lnTo>
                  <a:pt x="3823" y="8083"/>
                </a:lnTo>
                <a:lnTo>
                  <a:pt x="3838" y="8076"/>
                </a:lnTo>
                <a:lnTo>
                  <a:pt x="3852" y="8072"/>
                </a:lnTo>
                <a:lnTo>
                  <a:pt x="3866" y="8065"/>
                </a:lnTo>
                <a:lnTo>
                  <a:pt x="3879" y="8060"/>
                </a:lnTo>
                <a:lnTo>
                  <a:pt x="3892" y="8056"/>
                </a:lnTo>
                <a:lnTo>
                  <a:pt x="3903" y="8052"/>
                </a:lnTo>
                <a:lnTo>
                  <a:pt x="3912" y="8048"/>
                </a:lnTo>
                <a:lnTo>
                  <a:pt x="3922" y="8045"/>
                </a:lnTo>
                <a:lnTo>
                  <a:pt x="3932" y="8041"/>
                </a:lnTo>
                <a:lnTo>
                  <a:pt x="3944" y="8037"/>
                </a:lnTo>
                <a:lnTo>
                  <a:pt x="3956" y="8034"/>
                </a:lnTo>
                <a:lnTo>
                  <a:pt x="3969" y="8030"/>
                </a:lnTo>
                <a:lnTo>
                  <a:pt x="3983" y="8026"/>
                </a:lnTo>
                <a:lnTo>
                  <a:pt x="3996" y="8022"/>
                </a:lnTo>
                <a:lnTo>
                  <a:pt x="4010" y="8019"/>
                </a:lnTo>
                <a:lnTo>
                  <a:pt x="4024" y="8015"/>
                </a:lnTo>
                <a:lnTo>
                  <a:pt x="4038" y="8011"/>
                </a:lnTo>
                <a:lnTo>
                  <a:pt x="4051" y="8008"/>
                </a:lnTo>
                <a:lnTo>
                  <a:pt x="4063" y="8005"/>
                </a:lnTo>
                <a:lnTo>
                  <a:pt x="4074" y="8003"/>
                </a:lnTo>
                <a:lnTo>
                  <a:pt x="4085" y="8000"/>
                </a:lnTo>
                <a:lnTo>
                  <a:pt x="4094" y="7999"/>
                </a:lnTo>
                <a:lnTo>
                  <a:pt x="4103" y="7998"/>
                </a:lnTo>
                <a:lnTo>
                  <a:pt x="4111" y="7997"/>
                </a:lnTo>
                <a:lnTo>
                  <a:pt x="4120" y="7996"/>
                </a:lnTo>
                <a:lnTo>
                  <a:pt x="4132" y="7996"/>
                </a:lnTo>
                <a:lnTo>
                  <a:pt x="4145" y="7994"/>
                </a:lnTo>
                <a:lnTo>
                  <a:pt x="4159" y="7993"/>
                </a:lnTo>
                <a:lnTo>
                  <a:pt x="4173" y="7992"/>
                </a:lnTo>
                <a:lnTo>
                  <a:pt x="4188" y="7991"/>
                </a:lnTo>
                <a:lnTo>
                  <a:pt x="4204" y="7989"/>
                </a:lnTo>
                <a:lnTo>
                  <a:pt x="4219" y="7989"/>
                </a:lnTo>
                <a:lnTo>
                  <a:pt x="4233" y="7988"/>
                </a:lnTo>
                <a:lnTo>
                  <a:pt x="4247" y="7988"/>
                </a:lnTo>
                <a:lnTo>
                  <a:pt x="4260" y="7987"/>
                </a:lnTo>
                <a:lnTo>
                  <a:pt x="4272" y="7987"/>
                </a:lnTo>
                <a:lnTo>
                  <a:pt x="4283" y="7986"/>
                </a:lnTo>
                <a:lnTo>
                  <a:pt x="4291" y="7986"/>
                </a:lnTo>
                <a:lnTo>
                  <a:pt x="4297" y="7986"/>
                </a:lnTo>
                <a:lnTo>
                  <a:pt x="4310" y="7986"/>
                </a:lnTo>
                <a:lnTo>
                  <a:pt x="4325" y="7986"/>
                </a:lnTo>
                <a:lnTo>
                  <a:pt x="4344" y="7987"/>
                </a:lnTo>
                <a:lnTo>
                  <a:pt x="4362" y="7987"/>
                </a:lnTo>
                <a:lnTo>
                  <a:pt x="4381" y="7988"/>
                </a:lnTo>
                <a:lnTo>
                  <a:pt x="4399" y="7989"/>
                </a:lnTo>
                <a:lnTo>
                  <a:pt x="4414" y="7992"/>
                </a:lnTo>
                <a:lnTo>
                  <a:pt x="4425" y="7996"/>
                </a:lnTo>
                <a:lnTo>
                  <a:pt x="4439" y="7988"/>
                </a:lnTo>
                <a:lnTo>
                  <a:pt x="4457" y="7981"/>
                </a:lnTo>
                <a:lnTo>
                  <a:pt x="4475" y="7975"/>
                </a:lnTo>
                <a:lnTo>
                  <a:pt x="4494" y="7967"/>
                </a:lnTo>
                <a:lnTo>
                  <a:pt x="4512" y="7962"/>
                </a:lnTo>
                <a:lnTo>
                  <a:pt x="4526" y="7959"/>
                </a:lnTo>
                <a:lnTo>
                  <a:pt x="4536" y="7956"/>
                </a:lnTo>
                <a:lnTo>
                  <a:pt x="4540" y="7955"/>
                </a:lnTo>
                <a:lnTo>
                  <a:pt x="4544" y="7955"/>
                </a:lnTo>
                <a:lnTo>
                  <a:pt x="4553" y="7955"/>
                </a:lnTo>
                <a:lnTo>
                  <a:pt x="4567" y="7955"/>
                </a:lnTo>
                <a:lnTo>
                  <a:pt x="4583" y="7955"/>
                </a:lnTo>
                <a:lnTo>
                  <a:pt x="4602" y="7954"/>
                </a:lnTo>
                <a:lnTo>
                  <a:pt x="4622" y="7953"/>
                </a:lnTo>
                <a:lnTo>
                  <a:pt x="4640" y="7951"/>
                </a:lnTo>
                <a:lnTo>
                  <a:pt x="4655" y="7948"/>
                </a:lnTo>
                <a:lnTo>
                  <a:pt x="4667" y="7944"/>
                </a:lnTo>
                <a:lnTo>
                  <a:pt x="4676" y="7942"/>
                </a:lnTo>
                <a:lnTo>
                  <a:pt x="4685" y="7939"/>
                </a:lnTo>
                <a:lnTo>
                  <a:pt x="4692" y="7937"/>
                </a:lnTo>
                <a:lnTo>
                  <a:pt x="4699" y="7934"/>
                </a:lnTo>
                <a:lnTo>
                  <a:pt x="4706" y="7932"/>
                </a:lnTo>
                <a:lnTo>
                  <a:pt x="4715" y="7931"/>
                </a:lnTo>
                <a:lnTo>
                  <a:pt x="4726" y="7929"/>
                </a:lnTo>
                <a:lnTo>
                  <a:pt x="4733" y="7928"/>
                </a:lnTo>
                <a:lnTo>
                  <a:pt x="4741" y="7927"/>
                </a:lnTo>
                <a:lnTo>
                  <a:pt x="4752" y="7926"/>
                </a:lnTo>
                <a:lnTo>
                  <a:pt x="4763" y="7923"/>
                </a:lnTo>
                <a:lnTo>
                  <a:pt x="4777" y="7920"/>
                </a:lnTo>
                <a:lnTo>
                  <a:pt x="4792" y="7917"/>
                </a:lnTo>
                <a:lnTo>
                  <a:pt x="4807" y="7912"/>
                </a:lnTo>
                <a:lnTo>
                  <a:pt x="4823" y="7909"/>
                </a:lnTo>
                <a:lnTo>
                  <a:pt x="4840" y="7904"/>
                </a:lnTo>
                <a:lnTo>
                  <a:pt x="4857" y="7899"/>
                </a:lnTo>
                <a:lnTo>
                  <a:pt x="4875" y="7893"/>
                </a:lnTo>
                <a:lnTo>
                  <a:pt x="4893" y="7886"/>
                </a:lnTo>
                <a:lnTo>
                  <a:pt x="4910" y="7880"/>
                </a:lnTo>
                <a:lnTo>
                  <a:pt x="4928" y="7873"/>
                </a:lnTo>
                <a:lnTo>
                  <a:pt x="4946" y="7866"/>
                </a:lnTo>
                <a:lnTo>
                  <a:pt x="4962" y="7858"/>
                </a:lnTo>
                <a:lnTo>
                  <a:pt x="4979" y="7851"/>
                </a:lnTo>
                <a:lnTo>
                  <a:pt x="4995" y="7844"/>
                </a:lnTo>
                <a:lnTo>
                  <a:pt x="5011" y="7837"/>
                </a:lnTo>
                <a:lnTo>
                  <a:pt x="5028" y="7833"/>
                </a:lnTo>
                <a:lnTo>
                  <a:pt x="5044" y="7826"/>
                </a:lnTo>
                <a:lnTo>
                  <a:pt x="5061" y="7823"/>
                </a:lnTo>
                <a:lnTo>
                  <a:pt x="5077" y="7818"/>
                </a:lnTo>
                <a:lnTo>
                  <a:pt x="5093" y="7814"/>
                </a:lnTo>
                <a:lnTo>
                  <a:pt x="5108" y="7812"/>
                </a:lnTo>
                <a:lnTo>
                  <a:pt x="5121" y="7808"/>
                </a:lnTo>
                <a:lnTo>
                  <a:pt x="5134" y="7806"/>
                </a:lnTo>
                <a:lnTo>
                  <a:pt x="5147" y="7804"/>
                </a:lnTo>
                <a:lnTo>
                  <a:pt x="5157" y="7802"/>
                </a:lnTo>
                <a:lnTo>
                  <a:pt x="5167" y="7801"/>
                </a:lnTo>
                <a:lnTo>
                  <a:pt x="5175" y="7799"/>
                </a:lnTo>
                <a:lnTo>
                  <a:pt x="5181" y="7798"/>
                </a:lnTo>
                <a:lnTo>
                  <a:pt x="5192" y="7796"/>
                </a:lnTo>
                <a:lnTo>
                  <a:pt x="5205" y="7793"/>
                </a:lnTo>
                <a:lnTo>
                  <a:pt x="5220" y="7791"/>
                </a:lnTo>
                <a:lnTo>
                  <a:pt x="5235" y="7787"/>
                </a:lnTo>
                <a:lnTo>
                  <a:pt x="5250" y="7784"/>
                </a:lnTo>
                <a:lnTo>
                  <a:pt x="5263" y="7777"/>
                </a:lnTo>
                <a:lnTo>
                  <a:pt x="5276" y="7773"/>
                </a:lnTo>
                <a:lnTo>
                  <a:pt x="5287" y="7765"/>
                </a:lnTo>
                <a:lnTo>
                  <a:pt x="5301" y="7759"/>
                </a:lnTo>
                <a:lnTo>
                  <a:pt x="5321" y="7757"/>
                </a:lnTo>
                <a:lnTo>
                  <a:pt x="5345" y="7755"/>
                </a:lnTo>
                <a:lnTo>
                  <a:pt x="5372" y="7755"/>
                </a:lnTo>
                <a:lnTo>
                  <a:pt x="5399" y="7758"/>
                </a:lnTo>
                <a:lnTo>
                  <a:pt x="5425" y="7759"/>
                </a:lnTo>
                <a:lnTo>
                  <a:pt x="5446" y="7761"/>
                </a:lnTo>
                <a:lnTo>
                  <a:pt x="5461" y="7763"/>
                </a:lnTo>
                <a:lnTo>
                  <a:pt x="5473" y="7763"/>
                </a:lnTo>
                <a:lnTo>
                  <a:pt x="5490" y="7761"/>
                </a:lnTo>
                <a:lnTo>
                  <a:pt x="5509" y="7760"/>
                </a:lnTo>
                <a:lnTo>
                  <a:pt x="5530" y="7757"/>
                </a:lnTo>
                <a:lnTo>
                  <a:pt x="5551" y="7754"/>
                </a:lnTo>
                <a:lnTo>
                  <a:pt x="5572" y="7752"/>
                </a:lnTo>
                <a:lnTo>
                  <a:pt x="5591" y="7749"/>
                </a:lnTo>
                <a:lnTo>
                  <a:pt x="5607" y="7749"/>
                </a:lnTo>
                <a:lnTo>
                  <a:pt x="5616" y="7749"/>
                </a:lnTo>
                <a:lnTo>
                  <a:pt x="5624" y="7748"/>
                </a:lnTo>
                <a:lnTo>
                  <a:pt x="5635" y="7746"/>
                </a:lnTo>
                <a:lnTo>
                  <a:pt x="5646" y="7743"/>
                </a:lnTo>
                <a:lnTo>
                  <a:pt x="5658" y="7741"/>
                </a:lnTo>
                <a:lnTo>
                  <a:pt x="5671" y="7738"/>
                </a:lnTo>
                <a:lnTo>
                  <a:pt x="5684" y="7735"/>
                </a:lnTo>
                <a:lnTo>
                  <a:pt x="5698" y="7731"/>
                </a:lnTo>
                <a:lnTo>
                  <a:pt x="5712" y="7728"/>
                </a:lnTo>
                <a:lnTo>
                  <a:pt x="5725" y="7725"/>
                </a:lnTo>
                <a:lnTo>
                  <a:pt x="5739" y="7722"/>
                </a:lnTo>
                <a:lnTo>
                  <a:pt x="5752" y="7720"/>
                </a:lnTo>
                <a:lnTo>
                  <a:pt x="5764" y="7717"/>
                </a:lnTo>
                <a:lnTo>
                  <a:pt x="5776" y="7716"/>
                </a:lnTo>
                <a:lnTo>
                  <a:pt x="5786" y="7715"/>
                </a:lnTo>
                <a:lnTo>
                  <a:pt x="5796" y="7715"/>
                </a:lnTo>
                <a:lnTo>
                  <a:pt x="5805" y="7715"/>
                </a:lnTo>
                <a:lnTo>
                  <a:pt x="5816" y="7715"/>
                </a:lnTo>
                <a:lnTo>
                  <a:pt x="5829" y="7715"/>
                </a:lnTo>
                <a:lnTo>
                  <a:pt x="5841" y="7714"/>
                </a:lnTo>
                <a:lnTo>
                  <a:pt x="5856" y="7712"/>
                </a:lnTo>
                <a:lnTo>
                  <a:pt x="5870" y="7710"/>
                </a:lnTo>
                <a:lnTo>
                  <a:pt x="5885" y="7709"/>
                </a:lnTo>
                <a:lnTo>
                  <a:pt x="5900" y="7705"/>
                </a:lnTo>
                <a:lnTo>
                  <a:pt x="5916" y="7703"/>
                </a:lnTo>
                <a:lnTo>
                  <a:pt x="5931" y="7699"/>
                </a:lnTo>
                <a:lnTo>
                  <a:pt x="5946" y="7694"/>
                </a:lnTo>
                <a:lnTo>
                  <a:pt x="5961" y="7689"/>
                </a:lnTo>
                <a:lnTo>
                  <a:pt x="5975" y="7683"/>
                </a:lnTo>
                <a:lnTo>
                  <a:pt x="5990" y="7676"/>
                </a:lnTo>
                <a:lnTo>
                  <a:pt x="6003" y="7668"/>
                </a:lnTo>
                <a:lnTo>
                  <a:pt x="6014" y="7660"/>
                </a:lnTo>
                <a:lnTo>
                  <a:pt x="6044" y="7661"/>
                </a:lnTo>
                <a:lnTo>
                  <a:pt x="6064" y="7649"/>
                </a:lnTo>
                <a:lnTo>
                  <a:pt x="6080" y="7650"/>
                </a:lnTo>
                <a:lnTo>
                  <a:pt x="6081" y="7649"/>
                </a:lnTo>
                <a:lnTo>
                  <a:pt x="6085" y="7646"/>
                </a:lnTo>
                <a:lnTo>
                  <a:pt x="6090" y="7643"/>
                </a:lnTo>
                <a:lnTo>
                  <a:pt x="6097" y="7639"/>
                </a:lnTo>
                <a:lnTo>
                  <a:pt x="6104" y="7635"/>
                </a:lnTo>
                <a:lnTo>
                  <a:pt x="6111" y="7633"/>
                </a:lnTo>
                <a:lnTo>
                  <a:pt x="6118" y="7632"/>
                </a:lnTo>
                <a:lnTo>
                  <a:pt x="6125" y="7632"/>
                </a:lnTo>
                <a:lnTo>
                  <a:pt x="6132" y="7633"/>
                </a:lnTo>
                <a:lnTo>
                  <a:pt x="6139" y="7632"/>
                </a:lnTo>
                <a:lnTo>
                  <a:pt x="6148" y="7630"/>
                </a:lnTo>
                <a:lnTo>
                  <a:pt x="6157" y="7629"/>
                </a:lnTo>
                <a:lnTo>
                  <a:pt x="6165" y="7628"/>
                </a:lnTo>
                <a:lnTo>
                  <a:pt x="6174" y="7627"/>
                </a:lnTo>
                <a:lnTo>
                  <a:pt x="6181" y="7627"/>
                </a:lnTo>
                <a:lnTo>
                  <a:pt x="6188" y="7628"/>
                </a:lnTo>
                <a:lnTo>
                  <a:pt x="6187" y="7594"/>
                </a:lnTo>
                <a:lnTo>
                  <a:pt x="6187" y="7564"/>
                </a:lnTo>
                <a:lnTo>
                  <a:pt x="6184" y="7538"/>
                </a:lnTo>
                <a:lnTo>
                  <a:pt x="6172" y="7514"/>
                </a:lnTo>
                <a:lnTo>
                  <a:pt x="6164" y="7503"/>
                </a:lnTo>
                <a:lnTo>
                  <a:pt x="6157" y="7494"/>
                </a:lnTo>
                <a:lnTo>
                  <a:pt x="6149" y="7486"/>
                </a:lnTo>
                <a:lnTo>
                  <a:pt x="6144" y="7475"/>
                </a:lnTo>
                <a:lnTo>
                  <a:pt x="6138" y="7463"/>
                </a:lnTo>
                <a:lnTo>
                  <a:pt x="6133" y="7444"/>
                </a:lnTo>
                <a:lnTo>
                  <a:pt x="6127" y="7418"/>
                </a:lnTo>
                <a:lnTo>
                  <a:pt x="6122" y="7385"/>
                </a:lnTo>
                <a:lnTo>
                  <a:pt x="6117" y="7322"/>
                </a:lnTo>
                <a:lnTo>
                  <a:pt x="6113" y="7280"/>
                </a:lnTo>
                <a:lnTo>
                  <a:pt x="6111" y="7253"/>
                </a:lnTo>
                <a:lnTo>
                  <a:pt x="6106" y="7233"/>
                </a:lnTo>
                <a:lnTo>
                  <a:pt x="6101" y="7210"/>
                </a:lnTo>
                <a:lnTo>
                  <a:pt x="6097" y="7177"/>
                </a:lnTo>
                <a:lnTo>
                  <a:pt x="6090" y="7140"/>
                </a:lnTo>
                <a:lnTo>
                  <a:pt x="6077" y="7106"/>
                </a:lnTo>
                <a:lnTo>
                  <a:pt x="6065" y="7070"/>
                </a:lnTo>
                <a:lnTo>
                  <a:pt x="6058" y="7032"/>
                </a:lnTo>
                <a:lnTo>
                  <a:pt x="6055" y="6993"/>
                </a:lnTo>
                <a:lnTo>
                  <a:pt x="6055" y="6956"/>
                </a:lnTo>
                <a:lnTo>
                  <a:pt x="6055" y="6917"/>
                </a:lnTo>
                <a:lnTo>
                  <a:pt x="6053" y="6873"/>
                </a:lnTo>
                <a:lnTo>
                  <a:pt x="6046" y="6830"/>
                </a:lnTo>
                <a:lnTo>
                  <a:pt x="6034" y="6796"/>
                </a:lnTo>
                <a:lnTo>
                  <a:pt x="6027" y="6782"/>
                </a:lnTo>
                <a:lnTo>
                  <a:pt x="6023" y="6770"/>
                </a:lnTo>
                <a:lnTo>
                  <a:pt x="6017" y="6757"/>
                </a:lnTo>
                <a:lnTo>
                  <a:pt x="6012" y="6741"/>
                </a:lnTo>
                <a:lnTo>
                  <a:pt x="6006" y="6721"/>
                </a:lnTo>
                <a:lnTo>
                  <a:pt x="5998" y="6695"/>
                </a:lnTo>
                <a:lnTo>
                  <a:pt x="5990" y="6665"/>
                </a:lnTo>
                <a:lnTo>
                  <a:pt x="5979" y="6624"/>
                </a:lnTo>
                <a:lnTo>
                  <a:pt x="5967" y="6583"/>
                </a:lnTo>
                <a:lnTo>
                  <a:pt x="5955" y="6546"/>
                </a:lnTo>
                <a:lnTo>
                  <a:pt x="5944" y="6514"/>
                </a:lnTo>
                <a:lnTo>
                  <a:pt x="5934" y="6486"/>
                </a:lnTo>
                <a:lnTo>
                  <a:pt x="5926" y="6460"/>
                </a:lnTo>
                <a:lnTo>
                  <a:pt x="5919" y="6436"/>
                </a:lnTo>
                <a:lnTo>
                  <a:pt x="5914" y="6414"/>
                </a:lnTo>
                <a:lnTo>
                  <a:pt x="5912" y="6392"/>
                </a:lnTo>
                <a:lnTo>
                  <a:pt x="5912" y="6356"/>
                </a:lnTo>
                <a:lnTo>
                  <a:pt x="5916" y="6334"/>
                </a:lnTo>
                <a:lnTo>
                  <a:pt x="5920" y="6317"/>
                </a:lnTo>
                <a:lnTo>
                  <a:pt x="5924" y="6297"/>
                </a:lnTo>
                <a:lnTo>
                  <a:pt x="5919" y="6279"/>
                </a:lnTo>
                <a:lnTo>
                  <a:pt x="5913" y="6259"/>
                </a:lnTo>
                <a:lnTo>
                  <a:pt x="5907" y="6238"/>
                </a:lnTo>
                <a:lnTo>
                  <a:pt x="5899" y="6215"/>
                </a:lnTo>
                <a:lnTo>
                  <a:pt x="5892" y="6193"/>
                </a:lnTo>
                <a:lnTo>
                  <a:pt x="5884" y="6171"/>
                </a:lnTo>
                <a:lnTo>
                  <a:pt x="5876" y="6150"/>
                </a:lnTo>
                <a:lnTo>
                  <a:pt x="5867" y="6131"/>
                </a:lnTo>
                <a:lnTo>
                  <a:pt x="5853" y="6097"/>
                </a:lnTo>
                <a:lnTo>
                  <a:pt x="5844" y="6068"/>
                </a:lnTo>
                <a:lnTo>
                  <a:pt x="5838" y="6036"/>
                </a:lnTo>
                <a:lnTo>
                  <a:pt x="5834" y="5995"/>
                </a:lnTo>
                <a:lnTo>
                  <a:pt x="5832" y="5968"/>
                </a:lnTo>
                <a:lnTo>
                  <a:pt x="5829" y="5937"/>
                </a:lnTo>
                <a:lnTo>
                  <a:pt x="5823" y="5903"/>
                </a:lnTo>
                <a:lnTo>
                  <a:pt x="5817" y="5868"/>
                </a:lnTo>
                <a:lnTo>
                  <a:pt x="5810" y="5833"/>
                </a:lnTo>
                <a:lnTo>
                  <a:pt x="5803" y="5798"/>
                </a:lnTo>
                <a:lnTo>
                  <a:pt x="5794" y="5765"/>
                </a:lnTo>
                <a:lnTo>
                  <a:pt x="5786" y="5736"/>
                </a:lnTo>
                <a:lnTo>
                  <a:pt x="5774" y="5682"/>
                </a:lnTo>
                <a:lnTo>
                  <a:pt x="5769" y="5631"/>
                </a:lnTo>
                <a:lnTo>
                  <a:pt x="5769" y="5583"/>
                </a:lnTo>
                <a:lnTo>
                  <a:pt x="5772" y="5539"/>
                </a:lnTo>
                <a:lnTo>
                  <a:pt x="5777" y="5498"/>
                </a:lnTo>
                <a:lnTo>
                  <a:pt x="5781" y="5463"/>
                </a:lnTo>
                <a:lnTo>
                  <a:pt x="5785" y="5435"/>
                </a:lnTo>
                <a:lnTo>
                  <a:pt x="5789" y="5414"/>
                </a:lnTo>
                <a:lnTo>
                  <a:pt x="5783" y="5399"/>
                </a:lnTo>
                <a:lnTo>
                  <a:pt x="5776" y="5383"/>
                </a:lnTo>
                <a:lnTo>
                  <a:pt x="5770" y="5366"/>
                </a:lnTo>
                <a:lnTo>
                  <a:pt x="5763" y="5349"/>
                </a:lnTo>
                <a:lnTo>
                  <a:pt x="5756" y="5330"/>
                </a:lnTo>
                <a:lnTo>
                  <a:pt x="5749" y="5312"/>
                </a:lnTo>
                <a:lnTo>
                  <a:pt x="5742" y="5292"/>
                </a:lnTo>
                <a:lnTo>
                  <a:pt x="5733" y="5273"/>
                </a:lnTo>
                <a:lnTo>
                  <a:pt x="5723" y="5226"/>
                </a:lnTo>
                <a:lnTo>
                  <a:pt x="5722" y="5172"/>
                </a:lnTo>
                <a:lnTo>
                  <a:pt x="5724" y="5118"/>
                </a:lnTo>
                <a:lnTo>
                  <a:pt x="5725" y="5072"/>
                </a:lnTo>
                <a:lnTo>
                  <a:pt x="5726" y="5020"/>
                </a:lnTo>
                <a:lnTo>
                  <a:pt x="5731" y="4954"/>
                </a:lnTo>
                <a:lnTo>
                  <a:pt x="5732" y="4893"/>
                </a:lnTo>
                <a:lnTo>
                  <a:pt x="5726" y="4851"/>
                </a:lnTo>
                <a:lnTo>
                  <a:pt x="5719" y="4835"/>
                </a:lnTo>
                <a:lnTo>
                  <a:pt x="5711" y="4814"/>
                </a:lnTo>
                <a:lnTo>
                  <a:pt x="5702" y="4789"/>
                </a:lnTo>
                <a:lnTo>
                  <a:pt x="5691" y="4761"/>
                </a:lnTo>
                <a:lnTo>
                  <a:pt x="5682" y="4732"/>
                </a:lnTo>
                <a:lnTo>
                  <a:pt x="5672" y="4705"/>
                </a:lnTo>
                <a:lnTo>
                  <a:pt x="5666" y="4681"/>
                </a:lnTo>
                <a:lnTo>
                  <a:pt x="5663" y="4660"/>
                </a:lnTo>
                <a:lnTo>
                  <a:pt x="5662" y="4615"/>
                </a:lnTo>
                <a:lnTo>
                  <a:pt x="5663" y="4560"/>
                </a:lnTo>
                <a:lnTo>
                  <a:pt x="5659" y="4506"/>
                </a:lnTo>
                <a:lnTo>
                  <a:pt x="5645" y="4466"/>
                </a:lnTo>
                <a:lnTo>
                  <a:pt x="5635" y="4452"/>
                </a:lnTo>
                <a:lnTo>
                  <a:pt x="5623" y="4437"/>
                </a:lnTo>
                <a:lnTo>
                  <a:pt x="5612" y="4420"/>
                </a:lnTo>
                <a:lnTo>
                  <a:pt x="5603" y="4402"/>
                </a:lnTo>
                <a:lnTo>
                  <a:pt x="5592" y="4382"/>
                </a:lnTo>
                <a:lnTo>
                  <a:pt x="5585" y="4360"/>
                </a:lnTo>
                <a:lnTo>
                  <a:pt x="5578" y="4337"/>
                </a:lnTo>
                <a:lnTo>
                  <a:pt x="5573" y="4311"/>
                </a:lnTo>
                <a:lnTo>
                  <a:pt x="5572" y="4253"/>
                </a:lnTo>
                <a:lnTo>
                  <a:pt x="5578" y="4197"/>
                </a:lnTo>
                <a:lnTo>
                  <a:pt x="5588" y="4149"/>
                </a:lnTo>
                <a:lnTo>
                  <a:pt x="5593" y="4118"/>
                </a:lnTo>
                <a:lnTo>
                  <a:pt x="5583" y="4098"/>
                </a:lnTo>
                <a:lnTo>
                  <a:pt x="5573" y="4073"/>
                </a:lnTo>
                <a:lnTo>
                  <a:pt x="5565" y="4049"/>
                </a:lnTo>
                <a:lnTo>
                  <a:pt x="5559" y="4024"/>
                </a:lnTo>
                <a:lnTo>
                  <a:pt x="5553" y="4002"/>
                </a:lnTo>
                <a:lnTo>
                  <a:pt x="5549" y="3984"/>
                </a:lnTo>
                <a:lnTo>
                  <a:pt x="5546" y="3973"/>
                </a:lnTo>
                <a:lnTo>
                  <a:pt x="5545" y="3968"/>
                </a:lnTo>
                <a:lnTo>
                  <a:pt x="5548" y="3955"/>
                </a:lnTo>
                <a:lnTo>
                  <a:pt x="5552" y="3922"/>
                </a:lnTo>
                <a:lnTo>
                  <a:pt x="5551" y="3878"/>
                </a:lnTo>
                <a:lnTo>
                  <a:pt x="5538" y="3832"/>
                </a:lnTo>
                <a:lnTo>
                  <a:pt x="5531" y="3812"/>
                </a:lnTo>
                <a:lnTo>
                  <a:pt x="5530" y="3796"/>
                </a:lnTo>
                <a:lnTo>
                  <a:pt x="5532" y="3784"/>
                </a:lnTo>
                <a:lnTo>
                  <a:pt x="5536" y="3773"/>
                </a:lnTo>
                <a:lnTo>
                  <a:pt x="5539" y="3763"/>
                </a:lnTo>
                <a:lnTo>
                  <a:pt x="5540" y="3751"/>
                </a:lnTo>
                <a:lnTo>
                  <a:pt x="5538" y="3736"/>
                </a:lnTo>
                <a:lnTo>
                  <a:pt x="5529" y="3718"/>
                </a:lnTo>
                <a:lnTo>
                  <a:pt x="5516" y="3697"/>
                </a:lnTo>
                <a:lnTo>
                  <a:pt x="5504" y="3675"/>
                </a:lnTo>
                <a:lnTo>
                  <a:pt x="5492" y="3653"/>
                </a:lnTo>
                <a:lnTo>
                  <a:pt x="5483" y="3632"/>
                </a:lnTo>
                <a:lnTo>
                  <a:pt x="5475" y="3611"/>
                </a:lnTo>
                <a:lnTo>
                  <a:pt x="5470" y="3592"/>
                </a:lnTo>
                <a:lnTo>
                  <a:pt x="5469" y="3573"/>
                </a:lnTo>
                <a:lnTo>
                  <a:pt x="5471" y="3556"/>
                </a:lnTo>
                <a:lnTo>
                  <a:pt x="5476" y="3540"/>
                </a:lnTo>
                <a:lnTo>
                  <a:pt x="5479" y="3525"/>
                </a:lnTo>
                <a:lnTo>
                  <a:pt x="5483" y="3511"/>
                </a:lnTo>
                <a:lnTo>
                  <a:pt x="5485" y="3496"/>
                </a:lnTo>
                <a:lnTo>
                  <a:pt x="5484" y="3483"/>
                </a:lnTo>
                <a:lnTo>
                  <a:pt x="5481" y="3469"/>
                </a:lnTo>
                <a:lnTo>
                  <a:pt x="5473" y="3457"/>
                </a:lnTo>
                <a:lnTo>
                  <a:pt x="5463" y="3445"/>
                </a:lnTo>
                <a:lnTo>
                  <a:pt x="5452" y="3432"/>
                </a:lnTo>
                <a:lnTo>
                  <a:pt x="5445" y="3416"/>
                </a:lnTo>
                <a:lnTo>
                  <a:pt x="5443" y="3399"/>
                </a:lnTo>
                <a:lnTo>
                  <a:pt x="5443" y="3382"/>
                </a:lnTo>
                <a:lnTo>
                  <a:pt x="5445" y="3364"/>
                </a:lnTo>
                <a:lnTo>
                  <a:pt x="5448" y="3344"/>
                </a:lnTo>
                <a:lnTo>
                  <a:pt x="5451" y="3327"/>
                </a:lnTo>
                <a:lnTo>
                  <a:pt x="5455" y="3310"/>
                </a:lnTo>
                <a:lnTo>
                  <a:pt x="5456" y="3290"/>
                </a:lnTo>
                <a:lnTo>
                  <a:pt x="5456" y="3262"/>
                </a:lnTo>
                <a:lnTo>
                  <a:pt x="5452" y="3229"/>
                </a:lnTo>
                <a:lnTo>
                  <a:pt x="5448" y="3191"/>
                </a:lnTo>
                <a:lnTo>
                  <a:pt x="5441" y="3152"/>
                </a:lnTo>
                <a:lnTo>
                  <a:pt x="5432" y="3112"/>
                </a:lnTo>
                <a:lnTo>
                  <a:pt x="5423" y="3074"/>
                </a:lnTo>
                <a:lnTo>
                  <a:pt x="5412" y="3040"/>
                </a:lnTo>
                <a:lnTo>
                  <a:pt x="5401" y="3007"/>
                </a:lnTo>
                <a:lnTo>
                  <a:pt x="5389" y="2974"/>
                </a:lnTo>
                <a:lnTo>
                  <a:pt x="5376" y="2938"/>
                </a:lnTo>
                <a:lnTo>
                  <a:pt x="5364" y="2903"/>
                </a:lnTo>
                <a:lnTo>
                  <a:pt x="5351" y="2867"/>
                </a:lnTo>
                <a:lnTo>
                  <a:pt x="5339" y="2832"/>
                </a:lnTo>
                <a:lnTo>
                  <a:pt x="5328" y="2799"/>
                </a:lnTo>
                <a:lnTo>
                  <a:pt x="5318" y="2766"/>
                </a:lnTo>
                <a:lnTo>
                  <a:pt x="5323" y="2718"/>
                </a:lnTo>
                <a:lnTo>
                  <a:pt x="5330" y="2649"/>
                </a:lnTo>
                <a:lnTo>
                  <a:pt x="5336" y="2579"/>
                </a:lnTo>
                <a:lnTo>
                  <a:pt x="5337" y="2528"/>
                </a:lnTo>
                <a:lnTo>
                  <a:pt x="5335" y="2508"/>
                </a:lnTo>
                <a:lnTo>
                  <a:pt x="5332" y="2485"/>
                </a:lnTo>
                <a:lnTo>
                  <a:pt x="5329" y="2459"/>
                </a:lnTo>
                <a:lnTo>
                  <a:pt x="5324" y="2434"/>
                </a:lnTo>
                <a:lnTo>
                  <a:pt x="5318" y="2408"/>
                </a:lnTo>
                <a:lnTo>
                  <a:pt x="5311" y="2382"/>
                </a:lnTo>
                <a:lnTo>
                  <a:pt x="5304" y="2358"/>
                </a:lnTo>
                <a:lnTo>
                  <a:pt x="5295" y="2337"/>
                </a:lnTo>
                <a:lnTo>
                  <a:pt x="5281" y="2299"/>
                </a:lnTo>
                <a:lnTo>
                  <a:pt x="5274" y="2258"/>
                </a:lnTo>
                <a:lnTo>
                  <a:pt x="5271" y="2218"/>
                </a:lnTo>
                <a:lnTo>
                  <a:pt x="5274" y="2173"/>
                </a:lnTo>
                <a:lnTo>
                  <a:pt x="5275" y="2100"/>
                </a:lnTo>
                <a:lnTo>
                  <a:pt x="5271" y="2000"/>
                </a:lnTo>
                <a:lnTo>
                  <a:pt x="5262" y="1899"/>
                </a:lnTo>
                <a:lnTo>
                  <a:pt x="5245" y="1829"/>
                </a:lnTo>
                <a:lnTo>
                  <a:pt x="5257" y="1780"/>
                </a:lnTo>
                <a:lnTo>
                  <a:pt x="5256" y="1778"/>
                </a:lnTo>
                <a:lnTo>
                  <a:pt x="5251" y="1769"/>
                </a:lnTo>
                <a:lnTo>
                  <a:pt x="5247" y="1757"/>
                </a:lnTo>
                <a:lnTo>
                  <a:pt x="5241" y="1744"/>
                </a:lnTo>
                <a:lnTo>
                  <a:pt x="5234" y="1728"/>
                </a:lnTo>
                <a:lnTo>
                  <a:pt x="5229" y="1712"/>
                </a:lnTo>
                <a:lnTo>
                  <a:pt x="5227" y="1697"/>
                </a:lnTo>
                <a:lnTo>
                  <a:pt x="5227" y="1685"/>
                </a:lnTo>
                <a:lnTo>
                  <a:pt x="5229" y="1674"/>
                </a:lnTo>
                <a:lnTo>
                  <a:pt x="5232" y="1664"/>
                </a:lnTo>
                <a:lnTo>
                  <a:pt x="5235" y="1653"/>
                </a:lnTo>
                <a:lnTo>
                  <a:pt x="5237" y="1641"/>
                </a:lnTo>
                <a:lnTo>
                  <a:pt x="5236" y="1627"/>
                </a:lnTo>
                <a:lnTo>
                  <a:pt x="5232" y="1611"/>
                </a:lnTo>
                <a:lnTo>
                  <a:pt x="5224" y="1592"/>
                </a:lnTo>
                <a:lnTo>
                  <a:pt x="5211" y="1568"/>
                </a:lnTo>
                <a:lnTo>
                  <a:pt x="5216" y="1510"/>
                </a:lnTo>
                <a:lnTo>
                  <a:pt x="5217" y="1434"/>
                </a:lnTo>
                <a:lnTo>
                  <a:pt x="5216" y="1359"/>
                </a:lnTo>
                <a:lnTo>
                  <a:pt x="5212" y="1304"/>
                </a:lnTo>
                <a:lnTo>
                  <a:pt x="5209" y="1283"/>
                </a:lnTo>
                <a:lnTo>
                  <a:pt x="5201" y="1261"/>
                </a:lnTo>
                <a:lnTo>
                  <a:pt x="5191" y="1239"/>
                </a:lnTo>
                <a:lnTo>
                  <a:pt x="5180" y="1218"/>
                </a:lnTo>
                <a:lnTo>
                  <a:pt x="5165" y="1197"/>
                </a:lnTo>
                <a:lnTo>
                  <a:pt x="5150" y="1178"/>
                </a:lnTo>
                <a:lnTo>
                  <a:pt x="5135" y="1160"/>
                </a:lnTo>
                <a:lnTo>
                  <a:pt x="5120" y="1147"/>
                </a:lnTo>
                <a:lnTo>
                  <a:pt x="5105" y="1130"/>
                </a:lnTo>
                <a:lnTo>
                  <a:pt x="5095" y="1107"/>
                </a:lnTo>
                <a:lnTo>
                  <a:pt x="5087" y="1078"/>
                </a:lnTo>
                <a:lnTo>
                  <a:pt x="5080" y="1046"/>
                </a:lnTo>
                <a:lnTo>
                  <a:pt x="5075" y="1016"/>
                </a:lnTo>
                <a:lnTo>
                  <a:pt x="5070" y="985"/>
                </a:lnTo>
                <a:lnTo>
                  <a:pt x="5067" y="961"/>
                </a:lnTo>
                <a:lnTo>
                  <a:pt x="5063" y="941"/>
                </a:lnTo>
                <a:lnTo>
                  <a:pt x="5058" y="926"/>
                </a:lnTo>
                <a:lnTo>
                  <a:pt x="5051" y="912"/>
                </a:lnTo>
                <a:lnTo>
                  <a:pt x="5044" y="896"/>
                </a:lnTo>
                <a:lnTo>
                  <a:pt x="5038" y="879"/>
                </a:lnTo>
                <a:lnTo>
                  <a:pt x="5033" y="861"/>
                </a:lnTo>
                <a:lnTo>
                  <a:pt x="5028" y="843"/>
                </a:lnTo>
                <a:lnTo>
                  <a:pt x="5027" y="823"/>
                </a:lnTo>
                <a:lnTo>
                  <a:pt x="5028" y="803"/>
                </a:lnTo>
                <a:lnTo>
                  <a:pt x="5036" y="757"/>
                </a:lnTo>
                <a:lnTo>
                  <a:pt x="5046" y="713"/>
                </a:lnTo>
                <a:lnTo>
                  <a:pt x="5053" y="673"/>
                </a:lnTo>
                <a:lnTo>
                  <a:pt x="5053" y="638"/>
                </a:lnTo>
                <a:lnTo>
                  <a:pt x="5048" y="620"/>
                </a:lnTo>
                <a:lnTo>
                  <a:pt x="5041" y="597"/>
                </a:lnTo>
                <a:lnTo>
                  <a:pt x="5031" y="569"/>
                </a:lnTo>
                <a:lnTo>
                  <a:pt x="5020" y="539"/>
                </a:lnTo>
                <a:lnTo>
                  <a:pt x="5008" y="510"/>
                </a:lnTo>
                <a:lnTo>
                  <a:pt x="4994" y="482"/>
                </a:lnTo>
                <a:lnTo>
                  <a:pt x="4981" y="457"/>
                </a:lnTo>
                <a:lnTo>
                  <a:pt x="4968" y="437"/>
                </a:lnTo>
                <a:lnTo>
                  <a:pt x="4971" y="404"/>
                </a:lnTo>
                <a:lnTo>
                  <a:pt x="4973" y="365"/>
                </a:lnTo>
                <a:lnTo>
                  <a:pt x="4968" y="325"/>
                </a:lnTo>
                <a:lnTo>
                  <a:pt x="4953" y="288"/>
                </a:lnTo>
                <a:lnTo>
                  <a:pt x="4954" y="254"/>
                </a:lnTo>
                <a:lnTo>
                  <a:pt x="4950" y="221"/>
                </a:lnTo>
                <a:lnTo>
                  <a:pt x="4941" y="186"/>
                </a:lnTo>
                <a:lnTo>
                  <a:pt x="4926" y="152"/>
                </a:lnTo>
                <a:lnTo>
                  <a:pt x="4917" y="136"/>
                </a:lnTo>
                <a:lnTo>
                  <a:pt x="4910" y="124"/>
                </a:lnTo>
                <a:lnTo>
                  <a:pt x="4906" y="113"/>
                </a:lnTo>
                <a:lnTo>
                  <a:pt x="4902" y="103"/>
                </a:lnTo>
                <a:lnTo>
                  <a:pt x="4899" y="93"/>
                </a:lnTo>
                <a:lnTo>
                  <a:pt x="4895" y="82"/>
                </a:lnTo>
                <a:lnTo>
                  <a:pt x="4892" y="70"/>
                </a:lnTo>
                <a:lnTo>
                  <a:pt x="4886" y="55"/>
                </a:lnTo>
                <a:lnTo>
                  <a:pt x="4879" y="39"/>
                </a:lnTo>
                <a:lnTo>
                  <a:pt x="4872" y="26"/>
                </a:lnTo>
                <a:lnTo>
                  <a:pt x="4862" y="15"/>
                </a:lnTo>
                <a:lnTo>
                  <a:pt x="4852" y="6"/>
                </a:lnTo>
                <a:lnTo>
                  <a:pt x="4839" y="1"/>
                </a:lnTo>
                <a:lnTo>
                  <a:pt x="4826" y="0"/>
                </a:lnTo>
                <a:lnTo>
                  <a:pt x="4810" y="1"/>
                </a:lnTo>
                <a:lnTo>
                  <a:pt x="4795" y="6"/>
                </a:lnTo>
                <a:lnTo>
                  <a:pt x="4777" y="12"/>
                </a:lnTo>
                <a:lnTo>
                  <a:pt x="4759" y="16"/>
                </a:lnTo>
                <a:lnTo>
                  <a:pt x="4738" y="17"/>
                </a:lnTo>
                <a:lnTo>
                  <a:pt x="4715" y="18"/>
                </a:lnTo>
                <a:lnTo>
                  <a:pt x="4694" y="18"/>
                </a:lnTo>
                <a:lnTo>
                  <a:pt x="4672" y="18"/>
                </a:lnTo>
                <a:lnTo>
                  <a:pt x="4652" y="18"/>
                </a:lnTo>
                <a:lnTo>
                  <a:pt x="4632" y="20"/>
                </a:lnTo>
                <a:lnTo>
                  <a:pt x="4622" y="20"/>
                </a:lnTo>
                <a:lnTo>
                  <a:pt x="4612" y="21"/>
                </a:lnTo>
                <a:lnTo>
                  <a:pt x="4600" y="22"/>
                </a:lnTo>
                <a:lnTo>
                  <a:pt x="4588" y="23"/>
                </a:lnTo>
                <a:lnTo>
                  <a:pt x="4575" y="26"/>
                </a:lnTo>
                <a:lnTo>
                  <a:pt x="4562" y="28"/>
                </a:lnTo>
                <a:lnTo>
                  <a:pt x="4549" y="31"/>
                </a:lnTo>
                <a:lnTo>
                  <a:pt x="4535" y="33"/>
                </a:lnTo>
                <a:lnTo>
                  <a:pt x="4522" y="37"/>
                </a:lnTo>
                <a:lnTo>
                  <a:pt x="4508" y="40"/>
                </a:lnTo>
                <a:lnTo>
                  <a:pt x="4494" y="44"/>
                </a:lnTo>
                <a:lnTo>
                  <a:pt x="4481" y="49"/>
                </a:lnTo>
                <a:lnTo>
                  <a:pt x="4467" y="55"/>
                </a:lnTo>
                <a:lnTo>
                  <a:pt x="4455" y="60"/>
                </a:lnTo>
                <a:lnTo>
                  <a:pt x="4442" y="66"/>
                </a:lnTo>
                <a:lnTo>
                  <a:pt x="4431" y="74"/>
                </a:lnTo>
                <a:lnTo>
                  <a:pt x="4409" y="86"/>
                </a:lnTo>
                <a:lnTo>
                  <a:pt x="4391" y="96"/>
                </a:lnTo>
                <a:lnTo>
                  <a:pt x="4374" y="103"/>
                </a:lnTo>
                <a:lnTo>
                  <a:pt x="4357" y="107"/>
                </a:lnTo>
                <a:lnTo>
                  <a:pt x="4340" y="110"/>
                </a:lnTo>
                <a:lnTo>
                  <a:pt x="4321" y="110"/>
                </a:lnTo>
                <a:lnTo>
                  <a:pt x="4300" y="110"/>
                </a:lnTo>
                <a:lnTo>
                  <a:pt x="4275" y="108"/>
                </a:lnTo>
                <a:lnTo>
                  <a:pt x="4261" y="107"/>
                </a:lnTo>
                <a:lnTo>
                  <a:pt x="4247" y="107"/>
                </a:lnTo>
                <a:lnTo>
                  <a:pt x="4232" y="105"/>
                </a:lnTo>
                <a:lnTo>
                  <a:pt x="4216" y="105"/>
                </a:lnTo>
                <a:lnTo>
                  <a:pt x="4199" y="105"/>
                </a:lnTo>
                <a:lnTo>
                  <a:pt x="4183" y="105"/>
                </a:lnTo>
                <a:lnTo>
                  <a:pt x="4165" y="105"/>
                </a:lnTo>
                <a:lnTo>
                  <a:pt x="4147" y="107"/>
                </a:lnTo>
                <a:lnTo>
                  <a:pt x="4130" y="108"/>
                </a:lnTo>
                <a:lnTo>
                  <a:pt x="4112" y="109"/>
                </a:lnTo>
                <a:lnTo>
                  <a:pt x="4096" y="112"/>
                </a:lnTo>
                <a:lnTo>
                  <a:pt x="4078" y="114"/>
                </a:lnTo>
                <a:lnTo>
                  <a:pt x="4062" y="116"/>
                </a:lnTo>
                <a:lnTo>
                  <a:pt x="4045" y="120"/>
                </a:lnTo>
                <a:lnTo>
                  <a:pt x="4029" y="124"/>
                </a:lnTo>
                <a:lnTo>
                  <a:pt x="4013" y="129"/>
                </a:lnTo>
                <a:lnTo>
                  <a:pt x="3998" y="134"/>
                </a:lnTo>
                <a:lnTo>
                  <a:pt x="3982" y="138"/>
                </a:lnTo>
                <a:lnTo>
                  <a:pt x="3964" y="143"/>
                </a:lnTo>
                <a:lnTo>
                  <a:pt x="3946" y="147"/>
                </a:lnTo>
                <a:lnTo>
                  <a:pt x="3927" y="152"/>
                </a:lnTo>
                <a:lnTo>
                  <a:pt x="3907" y="157"/>
                </a:lnTo>
                <a:lnTo>
                  <a:pt x="3889" y="162"/>
                </a:lnTo>
                <a:lnTo>
                  <a:pt x="3869" y="165"/>
                </a:lnTo>
                <a:lnTo>
                  <a:pt x="3849" y="169"/>
                </a:lnTo>
                <a:lnTo>
                  <a:pt x="3829" y="173"/>
                </a:lnTo>
                <a:lnTo>
                  <a:pt x="3809" y="176"/>
                </a:lnTo>
                <a:lnTo>
                  <a:pt x="3790" y="180"/>
                </a:lnTo>
                <a:lnTo>
                  <a:pt x="3771" y="183"/>
                </a:lnTo>
                <a:lnTo>
                  <a:pt x="3752" y="185"/>
                </a:lnTo>
                <a:lnTo>
                  <a:pt x="3735" y="186"/>
                </a:lnTo>
                <a:lnTo>
                  <a:pt x="3718" y="187"/>
                </a:lnTo>
                <a:lnTo>
                  <a:pt x="3702" y="189"/>
                </a:lnTo>
                <a:lnTo>
                  <a:pt x="3684" y="190"/>
                </a:lnTo>
                <a:lnTo>
                  <a:pt x="3665" y="192"/>
                </a:lnTo>
                <a:lnTo>
                  <a:pt x="3645" y="195"/>
                </a:lnTo>
                <a:lnTo>
                  <a:pt x="3627" y="199"/>
                </a:lnTo>
                <a:lnTo>
                  <a:pt x="3607" y="202"/>
                </a:lnTo>
                <a:lnTo>
                  <a:pt x="3587" y="206"/>
                </a:lnTo>
                <a:lnTo>
                  <a:pt x="3567" y="210"/>
                </a:lnTo>
                <a:lnTo>
                  <a:pt x="3548" y="214"/>
                </a:lnTo>
                <a:lnTo>
                  <a:pt x="3529" y="218"/>
                </a:lnTo>
                <a:lnTo>
                  <a:pt x="3511" y="222"/>
                </a:lnTo>
                <a:lnTo>
                  <a:pt x="3495" y="227"/>
                </a:lnTo>
                <a:lnTo>
                  <a:pt x="3480" y="230"/>
                </a:lnTo>
                <a:lnTo>
                  <a:pt x="3467" y="233"/>
                </a:lnTo>
                <a:lnTo>
                  <a:pt x="3454" y="236"/>
                </a:lnTo>
                <a:lnTo>
                  <a:pt x="3444" y="239"/>
                </a:lnTo>
                <a:lnTo>
                  <a:pt x="3435" y="241"/>
                </a:lnTo>
                <a:lnTo>
                  <a:pt x="3424" y="241"/>
                </a:lnTo>
                <a:lnTo>
                  <a:pt x="3413" y="243"/>
                </a:lnTo>
                <a:lnTo>
                  <a:pt x="3400" y="243"/>
                </a:lnTo>
                <a:lnTo>
                  <a:pt x="3385" y="241"/>
                </a:lnTo>
                <a:lnTo>
                  <a:pt x="3370" y="241"/>
                </a:lnTo>
                <a:lnTo>
                  <a:pt x="3355" y="241"/>
                </a:lnTo>
                <a:lnTo>
                  <a:pt x="3337" y="241"/>
                </a:lnTo>
                <a:lnTo>
                  <a:pt x="3320" y="241"/>
                </a:lnTo>
                <a:lnTo>
                  <a:pt x="3302" y="244"/>
                </a:lnTo>
                <a:lnTo>
                  <a:pt x="3282" y="246"/>
                </a:lnTo>
                <a:lnTo>
                  <a:pt x="3262" y="250"/>
                </a:lnTo>
                <a:lnTo>
                  <a:pt x="3242" y="256"/>
                </a:lnTo>
                <a:lnTo>
                  <a:pt x="3221" y="263"/>
                </a:lnTo>
                <a:lnTo>
                  <a:pt x="3200" y="272"/>
                </a:lnTo>
                <a:lnTo>
                  <a:pt x="3177" y="284"/>
                </a:lnTo>
                <a:lnTo>
                  <a:pt x="3156" y="295"/>
                </a:lnTo>
                <a:lnTo>
                  <a:pt x="3137" y="304"/>
                </a:lnTo>
                <a:lnTo>
                  <a:pt x="3121" y="311"/>
                </a:lnTo>
                <a:lnTo>
                  <a:pt x="3106" y="315"/>
                </a:lnTo>
                <a:lnTo>
                  <a:pt x="3093" y="319"/>
                </a:lnTo>
                <a:lnTo>
                  <a:pt x="3080" y="321"/>
                </a:lnTo>
                <a:lnTo>
                  <a:pt x="3068" y="321"/>
                </a:lnTo>
                <a:lnTo>
                  <a:pt x="3057" y="322"/>
                </a:lnTo>
                <a:lnTo>
                  <a:pt x="3047" y="322"/>
                </a:lnTo>
                <a:lnTo>
                  <a:pt x="3036" y="322"/>
                </a:lnTo>
                <a:lnTo>
                  <a:pt x="3025" y="322"/>
                </a:lnTo>
                <a:lnTo>
                  <a:pt x="3013" y="324"/>
                </a:lnTo>
                <a:lnTo>
                  <a:pt x="3000" y="326"/>
                </a:lnTo>
                <a:lnTo>
                  <a:pt x="2986" y="330"/>
                </a:lnTo>
                <a:lnTo>
                  <a:pt x="2969" y="335"/>
                </a:lnTo>
                <a:lnTo>
                  <a:pt x="2952" y="342"/>
                </a:lnTo>
                <a:lnTo>
                  <a:pt x="2933" y="349"/>
                </a:lnTo>
                <a:lnTo>
                  <a:pt x="2912" y="355"/>
                </a:lnTo>
                <a:lnTo>
                  <a:pt x="2892" y="360"/>
                </a:lnTo>
                <a:lnTo>
                  <a:pt x="2871" y="364"/>
                </a:lnTo>
                <a:lnTo>
                  <a:pt x="2849" y="366"/>
                </a:lnTo>
                <a:lnTo>
                  <a:pt x="2828" y="368"/>
                </a:lnTo>
                <a:lnTo>
                  <a:pt x="2808" y="369"/>
                </a:lnTo>
                <a:lnTo>
                  <a:pt x="2787" y="369"/>
                </a:lnTo>
                <a:lnTo>
                  <a:pt x="2767" y="368"/>
                </a:lnTo>
                <a:lnTo>
                  <a:pt x="2748" y="368"/>
                </a:lnTo>
                <a:lnTo>
                  <a:pt x="2729" y="366"/>
                </a:lnTo>
                <a:lnTo>
                  <a:pt x="2712" y="365"/>
                </a:lnTo>
                <a:lnTo>
                  <a:pt x="2697" y="364"/>
                </a:lnTo>
                <a:lnTo>
                  <a:pt x="2681" y="363"/>
                </a:lnTo>
                <a:lnTo>
                  <a:pt x="2668" y="361"/>
                </a:lnTo>
                <a:lnTo>
                  <a:pt x="2657" y="361"/>
                </a:lnTo>
                <a:lnTo>
                  <a:pt x="2652" y="364"/>
                </a:lnTo>
                <a:lnTo>
                  <a:pt x="2645" y="366"/>
                </a:lnTo>
                <a:lnTo>
                  <a:pt x="2635" y="369"/>
                </a:lnTo>
                <a:lnTo>
                  <a:pt x="2625" y="373"/>
                </a:lnTo>
                <a:lnTo>
                  <a:pt x="2613" y="376"/>
                </a:lnTo>
                <a:lnTo>
                  <a:pt x="2600" y="380"/>
                </a:lnTo>
                <a:lnTo>
                  <a:pt x="2585" y="384"/>
                </a:lnTo>
                <a:lnTo>
                  <a:pt x="2571" y="387"/>
                </a:lnTo>
                <a:lnTo>
                  <a:pt x="2555" y="391"/>
                </a:lnTo>
                <a:lnTo>
                  <a:pt x="2540" y="396"/>
                </a:lnTo>
                <a:lnTo>
                  <a:pt x="2525" y="399"/>
                </a:lnTo>
                <a:lnTo>
                  <a:pt x="2510" y="403"/>
                </a:lnTo>
                <a:lnTo>
                  <a:pt x="2497" y="407"/>
                </a:lnTo>
                <a:lnTo>
                  <a:pt x="2484" y="411"/>
                </a:lnTo>
                <a:lnTo>
                  <a:pt x="2472" y="414"/>
                </a:lnTo>
                <a:lnTo>
                  <a:pt x="2461" y="417"/>
                </a:lnTo>
                <a:lnTo>
                  <a:pt x="2451" y="417"/>
                </a:lnTo>
                <a:lnTo>
                  <a:pt x="2439" y="418"/>
                </a:lnTo>
                <a:lnTo>
                  <a:pt x="2424" y="418"/>
                </a:lnTo>
                <a:lnTo>
                  <a:pt x="2406" y="418"/>
                </a:lnTo>
                <a:lnTo>
                  <a:pt x="2386" y="420"/>
                </a:lnTo>
                <a:lnTo>
                  <a:pt x="2365" y="423"/>
                </a:lnTo>
                <a:lnTo>
                  <a:pt x="2342" y="429"/>
                </a:lnTo>
                <a:lnTo>
                  <a:pt x="2317" y="436"/>
                </a:lnTo>
                <a:lnTo>
                  <a:pt x="2304" y="441"/>
                </a:lnTo>
                <a:lnTo>
                  <a:pt x="2289" y="447"/>
                </a:lnTo>
                <a:lnTo>
                  <a:pt x="2274" y="452"/>
                </a:lnTo>
                <a:lnTo>
                  <a:pt x="2258" y="458"/>
                </a:lnTo>
                <a:lnTo>
                  <a:pt x="2242" y="464"/>
                </a:lnTo>
                <a:lnTo>
                  <a:pt x="2225" y="469"/>
                </a:lnTo>
                <a:lnTo>
                  <a:pt x="2209" y="475"/>
                </a:lnTo>
                <a:lnTo>
                  <a:pt x="2192" y="482"/>
                </a:lnTo>
                <a:lnTo>
                  <a:pt x="2177" y="486"/>
                </a:lnTo>
                <a:lnTo>
                  <a:pt x="2160" y="491"/>
                </a:lnTo>
                <a:lnTo>
                  <a:pt x="2146" y="495"/>
                </a:lnTo>
                <a:lnTo>
                  <a:pt x="2132" y="499"/>
                </a:lnTo>
                <a:lnTo>
                  <a:pt x="2119" y="501"/>
                </a:lnTo>
                <a:lnTo>
                  <a:pt x="2108" y="504"/>
                </a:lnTo>
                <a:lnTo>
                  <a:pt x="2097" y="505"/>
                </a:lnTo>
                <a:lnTo>
                  <a:pt x="2089" y="505"/>
                </a:lnTo>
                <a:lnTo>
                  <a:pt x="2073" y="504"/>
                </a:lnTo>
                <a:lnTo>
                  <a:pt x="2061" y="504"/>
                </a:lnTo>
                <a:lnTo>
                  <a:pt x="2046" y="502"/>
                </a:lnTo>
                <a:lnTo>
                  <a:pt x="2036" y="501"/>
                </a:lnTo>
                <a:lnTo>
                  <a:pt x="2026" y="501"/>
                </a:lnTo>
                <a:lnTo>
                  <a:pt x="2018" y="500"/>
                </a:lnTo>
                <a:lnTo>
                  <a:pt x="2014" y="500"/>
                </a:lnTo>
                <a:lnTo>
                  <a:pt x="2012" y="500"/>
                </a:lnTo>
                <a:lnTo>
                  <a:pt x="2004" y="502"/>
                </a:lnTo>
                <a:lnTo>
                  <a:pt x="1992" y="507"/>
                </a:lnTo>
                <a:lnTo>
                  <a:pt x="1977" y="512"/>
                </a:lnTo>
                <a:lnTo>
                  <a:pt x="1959" y="517"/>
                </a:lnTo>
                <a:lnTo>
                  <a:pt x="1939" y="523"/>
                </a:lnTo>
                <a:lnTo>
                  <a:pt x="1918" y="529"/>
                </a:lnTo>
                <a:lnTo>
                  <a:pt x="1897" y="537"/>
                </a:lnTo>
                <a:lnTo>
                  <a:pt x="1875" y="543"/>
                </a:lnTo>
                <a:lnTo>
                  <a:pt x="1854" y="550"/>
                </a:lnTo>
                <a:lnTo>
                  <a:pt x="1832" y="556"/>
                </a:lnTo>
                <a:lnTo>
                  <a:pt x="1814" y="561"/>
                </a:lnTo>
                <a:lnTo>
                  <a:pt x="1797" y="567"/>
                </a:lnTo>
                <a:lnTo>
                  <a:pt x="1783" y="571"/>
                </a:lnTo>
                <a:lnTo>
                  <a:pt x="1772" y="575"/>
                </a:lnTo>
                <a:lnTo>
                  <a:pt x="1765" y="576"/>
                </a:lnTo>
                <a:lnTo>
                  <a:pt x="1763" y="577"/>
                </a:lnTo>
                <a:lnTo>
                  <a:pt x="1751" y="578"/>
                </a:lnTo>
                <a:lnTo>
                  <a:pt x="1736" y="577"/>
                </a:lnTo>
                <a:lnTo>
                  <a:pt x="1720" y="576"/>
                </a:lnTo>
                <a:lnTo>
                  <a:pt x="1702" y="573"/>
                </a:lnTo>
                <a:lnTo>
                  <a:pt x="1684" y="572"/>
                </a:lnTo>
                <a:lnTo>
                  <a:pt x="1666" y="571"/>
                </a:lnTo>
                <a:lnTo>
                  <a:pt x="1649" y="570"/>
                </a:lnTo>
                <a:lnTo>
                  <a:pt x="1633" y="571"/>
                </a:lnTo>
                <a:lnTo>
                  <a:pt x="1616" y="572"/>
                </a:lnTo>
                <a:lnTo>
                  <a:pt x="1598" y="573"/>
                </a:lnTo>
                <a:lnTo>
                  <a:pt x="1580" y="575"/>
                </a:lnTo>
                <a:lnTo>
                  <a:pt x="1561" y="577"/>
                </a:lnTo>
                <a:lnTo>
                  <a:pt x="1542" y="580"/>
                </a:lnTo>
                <a:lnTo>
                  <a:pt x="1524" y="583"/>
                </a:lnTo>
                <a:lnTo>
                  <a:pt x="1509" y="588"/>
                </a:lnTo>
                <a:lnTo>
                  <a:pt x="1496" y="594"/>
                </a:lnTo>
                <a:lnTo>
                  <a:pt x="1484" y="600"/>
                </a:lnTo>
                <a:lnTo>
                  <a:pt x="1472" y="607"/>
                </a:lnTo>
                <a:lnTo>
                  <a:pt x="1457" y="611"/>
                </a:lnTo>
                <a:lnTo>
                  <a:pt x="1443" y="616"/>
                </a:lnTo>
                <a:lnTo>
                  <a:pt x="1428" y="620"/>
                </a:lnTo>
                <a:lnTo>
                  <a:pt x="1412" y="624"/>
                </a:lnTo>
                <a:lnTo>
                  <a:pt x="1395" y="625"/>
                </a:lnTo>
                <a:lnTo>
                  <a:pt x="1377" y="626"/>
                </a:lnTo>
                <a:lnTo>
                  <a:pt x="1359" y="626"/>
                </a:lnTo>
                <a:lnTo>
                  <a:pt x="1340" y="629"/>
                </a:lnTo>
                <a:lnTo>
                  <a:pt x="1321" y="631"/>
                </a:lnTo>
                <a:lnTo>
                  <a:pt x="1303" y="634"/>
                </a:lnTo>
                <a:lnTo>
                  <a:pt x="1287" y="637"/>
                </a:lnTo>
                <a:lnTo>
                  <a:pt x="1272" y="642"/>
                </a:lnTo>
                <a:lnTo>
                  <a:pt x="1259" y="646"/>
                </a:lnTo>
                <a:lnTo>
                  <a:pt x="1247" y="651"/>
                </a:lnTo>
                <a:lnTo>
                  <a:pt x="1235" y="654"/>
                </a:lnTo>
                <a:lnTo>
                  <a:pt x="1221" y="658"/>
                </a:lnTo>
                <a:lnTo>
                  <a:pt x="1205" y="660"/>
                </a:lnTo>
                <a:lnTo>
                  <a:pt x="1187" y="663"/>
                </a:lnTo>
                <a:lnTo>
                  <a:pt x="1168" y="667"/>
                </a:lnTo>
                <a:lnTo>
                  <a:pt x="1149" y="672"/>
                </a:lnTo>
                <a:lnTo>
                  <a:pt x="1131" y="676"/>
                </a:lnTo>
                <a:lnTo>
                  <a:pt x="1113" y="684"/>
                </a:lnTo>
                <a:lnTo>
                  <a:pt x="1012" y="678"/>
                </a:lnTo>
                <a:lnTo>
                  <a:pt x="1008" y="678"/>
                </a:lnTo>
                <a:lnTo>
                  <a:pt x="1000" y="678"/>
                </a:lnTo>
                <a:lnTo>
                  <a:pt x="987" y="678"/>
                </a:lnTo>
                <a:lnTo>
                  <a:pt x="973" y="679"/>
                </a:lnTo>
                <a:lnTo>
                  <a:pt x="958" y="680"/>
                </a:lnTo>
                <a:lnTo>
                  <a:pt x="942" y="683"/>
                </a:lnTo>
                <a:lnTo>
                  <a:pt x="930" y="685"/>
                </a:lnTo>
                <a:lnTo>
                  <a:pt x="921" y="689"/>
                </a:lnTo>
                <a:lnTo>
                  <a:pt x="913" y="694"/>
                </a:lnTo>
                <a:lnTo>
                  <a:pt x="900" y="700"/>
                </a:lnTo>
                <a:lnTo>
                  <a:pt x="883" y="708"/>
                </a:lnTo>
                <a:lnTo>
                  <a:pt x="864" y="717"/>
                </a:lnTo>
                <a:lnTo>
                  <a:pt x="843" y="727"/>
                </a:lnTo>
                <a:lnTo>
                  <a:pt x="820" y="736"/>
                </a:lnTo>
                <a:lnTo>
                  <a:pt x="797" y="745"/>
                </a:lnTo>
                <a:lnTo>
                  <a:pt x="774" y="754"/>
                </a:lnTo>
                <a:lnTo>
                  <a:pt x="763" y="757"/>
                </a:lnTo>
                <a:lnTo>
                  <a:pt x="750" y="760"/>
                </a:lnTo>
                <a:lnTo>
                  <a:pt x="734" y="762"/>
                </a:lnTo>
                <a:lnTo>
                  <a:pt x="719" y="765"/>
                </a:lnTo>
                <a:lnTo>
                  <a:pt x="703" y="767"/>
                </a:lnTo>
                <a:lnTo>
                  <a:pt x="685" y="770"/>
                </a:lnTo>
                <a:lnTo>
                  <a:pt x="666" y="772"/>
                </a:lnTo>
                <a:lnTo>
                  <a:pt x="647" y="773"/>
                </a:lnTo>
                <a:lnTo>
                  <a:pt x="627" y="774"/>
                </a:lnTo>
                <a:lnTo>
                  <a:pt x="606" y="776"/>
                </a:lnTo>
                <a:lnTo>
                  <a:pt x="585" y="777"/>
                </a:lnTo>
                <a:lnTo>
                  <a:pt x="564" y="778"/>
                </a:lnTo>
                <a:lnTo>
                  <a:pt x="543" y="779"/>
                </a:lnTo>
                <a:lnTo>
                  <a:pt x="520" y="781"/>
                </a:lnTo>
                <a:lnTo>
                  <a:pt x="498" y="781"/>
                </a:lnTo>
                <a:lnTo>
                  <a:pt x="476" y="782"/>
                </a:lnTo>
                <a:lnTo>
                  <a:pt x="457" y="783"/>
                </a:lnTo>
                <a:lnTo>
                  <a:pt x="443" y="787"/>
                </a:lnTo>
                <a:lnTo>
                  <a:pt x="431" y="790"/>
                </a:lnTo>
                <a:lnTo>
                  <a:pt x="422" y="794"/>
                </a:lnTo>
                <a:lnTo>
                  <a:pt x="413" y="800"/>
                </a:lnTo>
                <a:lnTo>
                  <a:pt x="404" y="805"/>
                </a:lnTo>
                <a:lnTo>
                  <a:pt x="393" y="810"/>
                </a:lnTo>
                <a:lnTo>
                  <a:pt x="381" y="815"/>
                </a:lnTo>
                <a:lnTo>
                  <a:pt x="365" y="821"/>
                </a:lnTo>
                <a:lnTo>
                  <a:pt x="349" y="827"/>
                </a:lnTo>
                <a:lnTo>
                  <a:pt x="331" y="834"/>
                </a:lnTo>
                <a:lnTo>
                  <a:pt x="313" y="843"/>
                </a:lnTo>
                <a:lnTo>
                  <a:pt x="294" y="850"/>
                </a:lnTo>
                <a:lnTo>
                  <a:pt x="274" y="858"/>
                </a:lnTo>
                <a:lnTo>
                  <a:pt x="251" y="865"/>
                </a:lnTo>
                <a:lnTo>
                  <a:pt x="228" y="8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4"/>
          <p:cNvSpPr>
            <a:spLocks/>
          </p:cNvSpPr>
          <p:nvPr/>
        </p:nvSpPr>
        <p:spPr bwMode="auto">
          <a:xfrm rot="660985">
            <a:off x="4004288" y="1357400"/>
            <a:ext cx="5036269" cy="5095008"/>
          </a:xfrm>
          <a:custGeom>
            <a:avLst/>
            <a:gdLst>
              <a:gd name="T0" fmla="*/ 5881846 w 6397"/>
              <a:gd name="T1" fmla="*/ 4599570 h 8943"/>
              <a:gd name="T2" fmla="*/ 5844731 w 6397"/>
              <a:gd name="T3" fmla="*/ 4467777 h 8943"/>
              <a:gd name="T4" fmla="*/ 5774212 w 6397"/>
              <a:gd name="T5" fmla="*/ 4209921 h 8943"/>
              <a:gd name="T6" fmla="*/ 5750087 w 6397"/>
              <a:gd name="T7" fmla="*/ 3834599 h 8943"/>
              <a:gd name="T8" fmla="*/ 5686991 w 6397"/>
              <a:gd name="T9" fmla="*/ 3502824 h 8943"/>
              <a:gd name="T10" fmla="*/ 5592347 w 6397"/>
              <a:gd name="T11" fmla="*/ 3287372 h 8943"/>
              <a:gd name="T12" fmla="*/ 5492135 w 6397"/>
              <a:gd name="T13" fmla="*/ 2934969 h 8943"/>
              <a:gd name="T14" fmla="*/ 5403987 w 6397"/>
              <a:gd name="T15" fmla="*/ 2550478 h 8943"/>
              <a:gd name="T16" fmla="*/ 5250886 w 6397"/>
              <a:gd name="T17" fmla="*/ 2044508 h 8943"/>
              <a:gd name="T18" fmla="*/ 5164593 w 6397"/>
              <a:gd name="T19" fmla="*/ 1630220 h 8943"/>
              <a:gd name="T20" fmla="*/ 5051391 w 6397"/>
              <a:gd name="T21" fmla="*/ 1299019 h 8943"/>
              <a:gd name="T22" fmla="*/ 4927055 w 6397"/>
              <a:gd name="T23" fmla="*/ 1021681 h 8943"/>
              <a:gd name="T24" fmla="*/ 4855608 w 6397"/>
              <a:gd name="T25" fmla="*/ 710535 h 8943"/>
              <a:gd name="T26" fmla="*/ 4803647 w 6397"/>
              <a:gd name="T27" fmla="*/ 438354 h 8943"/>
              <a:gd name="T28" fmla="*/ 4696013 w 6397"/>
              <a:gd name="T29" fmla="*/ 112883 h 8943"/>
              <a:gd name="T30" fmla="*/ 4495590 w 6397"/>
              <a:gd name="T31" fmla="*/ 6303 h 8943"/>
              <a:gd name="T32" fmla="*/ 4225576 w 6397"/>
              <a:gd name="T33" fmla="*/ 52144 h 8943"/>
              <a:gd name="T34" fmla="*/ 4014947 w 6397"/>
              <a:gd name="T35" fmla="*/ 59593 h 8943"/>
              <a:gd name="T36" fmla="*/ 3770913 w 6397"/>
              <a:gd name="T37" fmla="*/ 103142 h 8943"/>
              <a:gd name="T38" fmla="*/ 3509251 w 6397"/>
              <a:gd name="T39" fmla="*/ 146691 h 8943"/>
              <a:gd name="T40" fmla="*/ 3207689 w 6397"/>
              <a:gd name="T41" fmla="*/ 187375 h 8943"/>
              <a:gd name="T42" fmla="*/ 2950666 w 6397"/>
              <a:gd name="T43" fmla="*/ 203419 h 8943"/>
              <a:gd name="T44" fmla="*/ 2656527 w 6397"/>
              <a:gd name="T45" fmla="*/ 233789 h 8943"/>
              <a:gd name="T46" fmla="*/ 2372595 w 6397"/>
              <a:gd name="T47" fmla="*/ 290517 h 8943"/>
              <a:gd name="T48" fmla="*/ 2129490 w 6397"/>
              <a:gd name="T49" fmla="*/ 346099 h 8943"/>
              <a:gd name="T50" fmla="*/ 1887312 w 6397"/>
              <a:gd name="T51" fmla="*/ 367874 h 8943"/>
              <a:gd name="T52" fmla="*/ 1603381 w 6397"/>
              <a:gd name="T53" fmla="*/ 383918 h 8943"/>
              <a:gd name="T54" fmla="*/ 1397391 w 6397"/>
              <a:gd name="T55" fmla="*/ 402828 h 8943"/>
              <a:gd name="T56" fmla="*/ 1087478 w 6397"/>
              <a:gd name="T57" fmla="*/ 464140 h 8943"/>
              <a:gd name="T58" fmla="*/ 836950 w 6397"/>
              <a:gd name="T59" fmla="*/ 502532 h 8943"/>
              <a:gd name="T60" fmla="*/ 499201 w 6397"/>
              <a:gd name="T61" fmla="*/ 511700 h 8943"/>
              <a:gd name="T62" fmla="*/ 247745 w 6397"/>
              <a:gd name="T63" fmla="*/ 534620 h 8943"/>
              <a:gd name="T64" fmla="*/ 38043 w 6397"/>
              <a:gd name="T65" fmla="*/ 574158 h 8943"/>
              <a:gd name="T66" fmla="*/ 73303 w 6397"/>
              <a:gd name="T67" fmla="*/ 799925 h 8943"/>
              <a:gd name="T68" fmla="*/ 186504 w 6397"/>
              <a:gd name="T69" fmla="*/ 1150036 h 8943"/>
              <a:gd name="T70" fmla="*/ 293211 w 6397"/>
              <a:gd name="T71" fmla="*/ 1457170 h 8943"/>
              <a:gd name="T72" fmla="*/ 377648 w 6397"/>
              <a:gd name="T73" fmla="*/ 1884065 h 8943"/>
              <a:gd name="T74" fmla="*/ 456518 w 6397"/>
              <a:gd name="T75" fmla="*/ 2268556 h 8943"/>
              <a:gd name="T76" fmla="*/ 563225 w 6397"/>
              <a:gd name="T77" fmla="*/ 2650182 h 8943"/>
              <a:gd name="T78" fmla="*/ 607763 w 6397"/>
              <a:gd name="T79" fmla="*/ 2895432 h 8943"/>
              <a:gd name="T80" fmla="*/ 696840 w 6397"/>
              <a:gd name="T81" fmla="*/ 3097132 h 8943"/>
              <a:gd name="T82" fmla="*/ 805402 w 6397"/>
              <a:gd name="T83" fmla="*/ 3455264 h 8943"/>
              <a:gd name="T84" fmla="*/ 863858 w 6397"/>
              <a:gd name="T85" fmla="*/ 3991031 h 8943"/>
              <a:gd name="T86" fmla="*/ 905613 w 6397"/>
              <a:gd name="T87" fmla="*/ 4268942 h 8943"/>
              <a:gd name="T88" fmla="*/ 1062425 w 6397"/>
              <a:gd name="T89" fmla="*/ 4580087 h 8943"/>
              <a:gd name="T90" fmla="*/ 1134800 w 6397"/>
              <a:gd name="T91" fmla="*/ 4906132 h 8943"/>
              <a:gd name="T92" fmla="*/ 1275838 w 6397"/>
              <a:gd name="T93" fmla="*/ 5124450 h 8943"/>
              <a:gd name="T94" fmla="*/ 1582039 w 6397"/>
              <a:gd name="T95" fmla="*/ 5100957 h 8943"/>
              <a:gd name="T96" fmla="*/ 1897519 w 6397"/>
              <a:gd name="T97" fmla="*/ 5063138 h 8943"/>
              <a:gd name="T98" fmla="*/ 2238980 w 6397"/>
              <a:gd name="T99" fmla="*/ 5024746 h 8943"/>
              <a:gd name="T100" fmla="*/ 2587864 w 6397"/>
              <a:gd name="T101" fmla="*/ 4989219 h 8943"/>
              <a:gd name="T102" fmla="*/ 2906127 w 6397"/>
              <a:gd name="T103" fmla="*/ 4948535 h 8943"/>
              <a:gd name="T104" fmla="*/ 3203050 w 6397"/>
              <a:gd name="T105" fmla="*/ 4911289 h 8943"/>
              <a:gd name="T106" fmla="*/ 3482342 w 6397"/>
              <a:gd name="T107" fmla="*/ 4896391 h 8943"/>
              <a:gd name="T108" fmla="*/ 3786687 w 6397"/>
              <a:gd name="T109" fmla="*/ 4852842 h 8943"/>
              <a:gd name="T110" fmla="*/ 4011236 w 6397"/>
              <a:gd name="T111" fmla="*/ 4831641 h 8943"/>
              <a:gd name="T112" fmla="*/ 4326716 w 6397"/>
              <a:gd name="T113" fmla="*/ 4794395 h 8943"/>
              <a:gd name="T114" fmla="*/ 4642195 w 6397"/>
              <a:gd name="T115" fmla="*/ 4761160 h 8943"/>
              <a:gd name="T116" fmla="*/ 5010565 w 6397"/>
              <a:gd name="T117" fmla="*/ 4731937 h 8943"/>
              <a:gd name="T118" fmla="*/ 5328828 w 6397"/>
              <a:gd name="T119" fmla="*/ 4676353 h 8943"/>
              <a:gd name="T120" fmla="*/ 5650803 w 6397"/>
              <a:gd name="T121" fmla="*/ 4632804 h 89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7"/>
              <a:gd name="T184" fmla="*/ 0 h 8943"/>
              <a:gd name="T185" fmla="*/ 6397 w 6397"/>
              <a:gd name="T186" fmla="*/ 8943 h 89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7" h="8943">
                <a:moveTo>
                  <a:pt x="6160" y="8063"/>
                </a:moveTo>
                <a:lnTo>
                  <a:pt x="6170" y="8063"/>
                </a:lnTo>
                <a:lnTo>
                  <a:pt x="6181" y="8064"/>
                </a:lnTo>
                <a:lnTo>
                  <a:pt x="6194" y="8064"/>
                </a:lnTo>
                <a:lnTo>
                  <a:pt x="6207" y="8064"/>
                </a:lnTo>
                <a:lnTo>
                  <a:pt x="6218" y="8063"/>
                </a:lnTo>
                <a:lnTo>
                  <a:pt x="6230" y="8062"/>
                </a:lnTo>
                <a:lnTo>
                  <a:pt x="6241" y="8058"/>
                </a:lnTo>
                <a:lnTo>
                  <a:pt x="6249" y="8054"/>
                </a:lnTo>
                <a:lnTo>
                  <a:pt x="6256" y="8051"/>
                </a:lnTo>
                <a:lnTo>
                  <a:pt x="6263" y="8049"/>
                </a:lnTo>
                <a:lnTo>
                  <a:pt x="6271" y="8048"/>
                </a:lnTo>
                <a:lnTo>
                  <a:pt x="6278" y="8048"/>
                </a:lnTo>
                <a:lnTo>
                  <a:pt x="6286" y="8048"/>
                </a:lnTo>
                <a:lnTo>
                  <a:pt x="6294" y="8047"/>
                </a:lnTo>
                <a:lnTo>
                  <a:pt x="6301" y="8045"/>
                </a:lnTo>
                <a:lnTo>
                  <a:pt x="6306" y="8040"/>
                </a:lnTo>
                <a:lnTo>
                  <a:pt x="6315" y="8035"/>
                </a:lnTo>
                <a:lnTo>
                  <a:pt x="6325" y="8031"/>
                </a:lnTo>
                <a:lnTo>
                  <a:pt x="6339" y="8027"/>
                </a:lnTo>
                <a:lnTo>
                  <a:pt x="6354" y="8024"/>
                </a:lnTo>
                <a:lnTo>
                  <a:pt x="6366" y="8019"/>
                </a:lnTo>
                <a:lnTo>
                  <a:pt x="6379" y="8013"/>
                </a:lnTo>
                <a:lnTo>
                  <a:pt x="6390" y="8005"/>
                </a:lnTo>
                <a:lnTo>
                  <a:pt x="6397" y="7994"/>
                </a:lnTo>
                <a:lnTo>
                  <a:pt x="6391" y="7978"/>
                </a:lnTo>
                <a:lnTo>
                  <a:pt x="6384" y="7958"/>
                </a:lnTo>
                <a:lnTo>
                  <a:pt x="6376" y="7934"/>
                </a:lnTo>
                <a:lnTo>
                  <a:pt x="6368" y="7909"/>
                </a:lnTo>
                <a:lnTo>
                  <a:pt x="6359" y="7884"/>
                </a:lnTo>
                <a:lnTo>
                  <a:pt x="6354" y="7863"/>
                </a:lnTo>
                <a:lnTo>
                  <a:pt x="6349" y="7846"/>
                </a:lnTo>
                <a:lnTo>
                  <a:pt x="6348" y="7835"/>
                </a:lnTo>
                <a:lnTo>
                  <a:pt x="6345" y="7829"/>
                </a:lnTo>
                <a:lnTo>
                  <a:pt x="6341" y="7823"/>
                </a:lnTo>
                <a:lnTo>
                  <a:pt x="6334" y="7818"/>
                </a:lnTo>
                <a:lnTo>
                  <a:pt x="6325" y="7813"/>
                </a:lnTo>
                <a:lnTo>
                  <a:pt x="6316" y="7807"/>
                </a:lnTo>
                <a:lnTo>
                  <a:pt x="6308" y="7802"/>
                </a:lnTo>
                <a:lnTo>
                  <a:pt x="6299" y="7797"/>
                </a:lnTo>
                <a:lnTo>
                  <a:pt x="6295" y="7791"/>
                </a:lnTo>
                <a:lnTo>
                  <a:pt x="6290" y="7784"/>
                </a:lnTo>
                <a:lnTo>
                  <a:pt x="6284" y="7771"/>
                </a:lnTo>
                <a:lnTo>
                  <a:pt x="6278" y="7755"/>
                </a:lnTo>
                <a:lnTo>
                  <a:pt x="6272" y="7736"/>
                </a:lnTo>
                <a:lnTo>
                  <a:pt x="6268" y="7712"/>
                </a:lnTo>
                <a:lnTo>
                  <a:pt x="6264" y="7686"/>
                </a:lnTo>
                <a:lnTo>
                  <a:pt x="6265" y="7654"/>
                </a:lnTo>
                <a:lnTo>
                  <a:pt x="6270" y="7618"/>
                </a:lnTo>
                <a:lnTo>
                  <a:pt x="6276" y="7583"/>
                </a:lnTo>
                <a:lnTo>
                  <a:pt x="6279" y="7551"/>
                </a:lnTo>
                <a:lnTo>
                  <a:pt x="6281" y="7523"/>
                </a:lnTo>
                <a:lnTo>
                  <a:pt x="6279" y="7497"/>
                </a:lnTo>
                <a:lnTo>
                  <a:pt x="6276" y="7474"/>
                </a:lnTo>
                <a:lnTo>
                  <a:pt x="6270" y="7453"/>
                </a:lnTo>
                <a:lnTo>
                  <a:pt x="6262" y="7432"/>
                </a:lnTo>
                <a:lnTo>
                  <a:pt x="6252" y="7413"/>
                </a:lnTo>
                <a:lnTo>
                  <a:pt x="6242" y="7394"/>
                </a:lnTo>
                <a:lnTo>
                  <a:pt x="6231" y="7371"/>
                </a:lnTo>
                <a:lnTo>
                  <a:pt x="6223" y="7347"/>
                </a:lnTo>
                <a:lnTo>
                  <a:pt x="6217" y="7323"/>
                </a:lnTo>
                <a:lnTo>
                  <a:pt x="6211" y="7301"/>
                </a:lnTo>
                <a:lnTo>
                  <a:pt x="6209" y="7280"/>
                </a:lnTo>
                <a:lnTo>
                  <a:pt x="6208" y="7264"/>
                </a:lnTo>
                <a:lnTo>
                  <a:pt x="6209" y="7253"/>
                </a:lnTo>
                <a:lnTo>
                  <a:pt x="6209" y="7227"/>
                </a:lnTo>
                <a:lnTo>
                  <a:pt x="6202" y="7189"/>
                </a:lnTo>
                <a:lnTo>
                  <a:pt x="6196" y="7148"/>
                </a:lnTo>
                <a:lnTo>
                  <a:pt x="6199" y="7111"/>
                </a:lnTo>
                <a:lnTo>
                  <a:pt x="6208" y="7073"/>
                </a:lnTo>
                <a:lnTo>
                  <a:pt x="6214" y="7026"/>
                </a:lnTo>
                <a:lnTo>
                  <a:pt x="6218" y="6983"/>
                </a:lnTo>
                <a:lnTo>
                  <a:pt x="6222" y="6950"/>
                </a:lnTo>
                <a:lnTo>
                  <a:pt x="6222" y="6921"/>
                </a:lnTo>
                <a:lnTo>
                  <a:pt x="6219" y="6884"/>
                </a:lnTo>
                <a:lnTo>
                  <a:pt x="6215" y="6849"/>
                </a:lnTo>
                <a:lnTo>
                  <a:pt x="6214" y="6820"/>
                </a:lnTo>
                <a:lnTo>
                  <a:pt x="6211" y="6787"/>
                </a:lnTo>
                <a:lnTo>
                  <a:pt x="6205" y="6740"/>
                </a:lnTo>
                <a:lnTo>
                  <a:pt x="6197" y="6692"/>
                </a:lnTo>
                <a:lnTo>
                  <a:pt x="6190" y="6655"/>
                </a:lnTo>
                <a:lnTo>
                  <a:pt x="6187" y="6640"/>
                </a:lnTo>
                <a:lnTo>
                  <a:pt x="6183" y="6623"/>
                </a:lnTo>
                <a:lnTo>
                  <a:pt x="6177" y="6604"/>
                </a:lnTo>
                <a:lnTo>
                  <a:pt x="6171" y="6583"/>
                </a:lnTo>
                <a:lnTo>
                  <a:pt x="6165" y="6563"/>
                </a:lnTo>
                <a:lnTo>
                  <a:pt x="6160" y="6545"/>
                </a:lnTo>
                <a:lnTo>
                  <a:pt x="6154" y="6529"/>
                </a:lnTo>
                <a:lnTo>
                  <a:pt x="6149" y="6517"/>
                </a:lnTo>
                <a:lnTo>
                  <a:pt x="6142" y="6490"/>
                </a:lnTo>
                <a:lnTo>
                  <a:pt x="6137" y="6455"/>
                </a:lnTo>
                <a:lnTo>
                  <a:pt x="6136" y="6420"/>
                </a:lnTo>
                <a:lnTo>
                  <a:pt x="6136" y="6394"/>
                </a:lnTo>
                <a:lnTo>
                  <a:pt x="6135" y="6367"/>
                </a:lnTo>
                <a:lnTo>
                  <a:pt x="6129" y="6329"/>
                </a:lnTo>
                <a:lnTo>
                  <a:pt x="6124" y="6290"/>
                </a:lnTo>
                <a:lnTo>
                  <a:pt x="6122" y="6260"/>
                </a:lnTo>
                <a:lnTo>
                  <a:pt x="6124" y="6224"/>
                </a:lnTo>
                <a:lnTo>
                  <a:pt x="6128" y="6169"/>
                </a:lnTo>
                <a:lnTo>
                  <a:pt x="6129" y="6113"/>
                </a:lnTo>
                <a:lnTo>
                  <a:pt x="6123" y="6073"/>
                </a:lnTo>
                <a:lnTo>
                  <a:pt x="6118" y="6058"/>
                </a:lnTo>
                <a:lnTo>
                  <a:pt x="6114" y="6044"/>
                </a:lnTo>
                <a:lnTo>
                  <a:pt x="6109" y="6028"/>
                </a:lnTo>
                <a:lnTo>
                  <a:pt x="6105" y="6012"/>
                </a:lnTo>
                <a:lnTo>
                  <a:pt x="6102" y="5996"/>
                </a:lnTo>
                <a:lnTo>
                  <a:pt x="6097" y="5982"/>
                </a:lnTo>
                <a:lnTo>
                  <a:pt x="6093" y="5970"/>
                </a:lnTo>
                <a:lnTo>
                  <a:pt x="6088" y="5961"/>
                </a:lnTo>
                <a:lnTo>
                  <a:pt x="6083" y="5954"/>
                </a:lnTo>
                <a:lnTo>
                  <a:pt x="6077" y="5945"/>
                </a:lnTo>
                <a:lnTo>
                  <a:pt x="6070" y="5936"/>
                </a:lnTo>
                <a:lnTo>
                  <a:pt x="6064" y="5925"/>
                </a:lnTo>
                <a:lnTo>
                  <a:pt x="6058" y="5912"/>
                </a:lnTo>
                <a:lnTo>
                  <a:pt x="6054" y="5898"/>
                </a:lnTo>
                <a:lnTo>
                  <a:pt x="6049" y="5879"/>
                </a:lnTo>
                <a:lnTo>
                  <a:pt x="6045" y="5858"/>
                </a:lnTo>
                <a:lnTo>
                  <a:pt x="6040" y="5813"/>
                </a:lnTo>
                <a:lnTo>
                  <a:pt x="6033" y="5771"/>
                </a:lnTo>
                <a:lnTo>
                  <a:pt x="6027" y="5737"/>
                </a:lnTo>
                <a:lnTo>
                  <a:pt x="6023" y="5714"/>
                </a:lnTo>
                <a:lnTo>
                  <a:pt x="6021" y="5683"/>
                </a:lnTo>
                <a:lnTo>
                  <a:pt x="6015" y="5634"/>
                </a:lnTo>
                <a:lnTo>
                  <a:pt x="6007" y="5586"/>
                </a:lnTo>
                <a:lnTo>
                  <a:pt x="5997" y="5556"/>
                </a:lnTo>
                <a:lnTo>
                  <a:pt x="5988" y="5533"/>
                </a:lnTo>
                <a:lnTo>
                  <a:pt x="5981" y="5498"/>
                </a:lnTo>
                <a:lnTo>
                  <a:pt x="5976" y="5463"/>
                </a:lnTo>
                <a:lnTo>
                  <a:pt x="5975" y="5430"/>
                </a:lnTo>
                <a:lnTo>
                  <a:pt x="5971" y="5420"/>
                </a:lnTo>
                <a:lnTo>
                  <a:pt x="5964" y="5395"/>
                </a:lnTo>
                <a:lnTo>
                  <a:pt x="5956" y="5365"/>
                </a:lnTo>
                <a:lnTo>
                  <a:pt x="5950" y="5338"/>
                </a:lnTo>
                <a:lnTo>
                  <a:pt x="5946" y="5310"/>
                </a:lnTo>
                <a:lnTo>
                  <a:pt x="5941" y="5276"/>
                </a:lnTo>
                <a:lnTo>
                  <a:pt x="5936" y="5246"/>
                </a:lnTo>
                <a:lnTo>
                  <a:pt x="5934" y="5225"/>
                </a:lnTo>
                <a:lnTo>
                  <a:pt x="5931" y="5199"/>
                </a:lnTo>
                <a:lnTo>
                  <a:pt x="5924" y="5161"/>
                </a:lnTo>
                <a:lnTo>
                  <a:pt x="5919" y="5122"/>
                </a:lnTo>
                <a:lnTo>
                  <a:pt x="5917" y="5095"/>
                </a:lnTo>
                <a:lnTo>
                  <a:pt x="5909" y="5083"/>
                </a:lnTo>
                <a:lnTo>
                  <a:pt x="5901" y="5067"/>
                </a:lnTo>
                <a:lnTo>
                  <a:pt x="5894" y="5047"/>
                </a:lnTo>
                <a:lnTo>
                  <a:pt x="5888" y="5026"/>
                </a:lnTo>
                <a:lnTo>
                  <a:pt x="5882" y="5004"/>
                </a:lnTo>
                <a:lnTo>
                  <a:pt x="5879" y="4984"/>
                </a:lnTo>
                <a:lnTo>
                  <a:pt x="5876" y="4965"/>
                </a:lnTo>
                <a:lnTo>
                  <a:pt x="5876" y="4950"/>
                </a:lnTo>
                <a:lnTo>
                  <a:pt x="5877" y="4914"/>
                </a:lnTo>
                <a:lnTo>
                  <a:pt x="5879" y="4862"/>
                </a:lnTo>
                <a:lnTo>
                  <a:pt x="5881" y="4810"/>
                </a:lnTo>
                <a:lnTo>
                  <a:pt x="5886" y="4770"/>
                </a:lnTo>
                <a:lnTo>
                  <a:pt x="5888" y="4734"/>
                </a:lnTo>
                <a:lnTo>
                  <a:pt x="5884" y="4682"/>
                </a:lnTo>
                <a:lnTo>
                  <a:pt x="5875" y="4620"/>
                </a:lnTo>
                <a:lnTo>
                  <a:pt x="5857" y="4553"/>
                </a:lnTo>
                <a:lnTo>
                  <a:pt x="5847" y="4519"/>
                </a:lnTo>
                <a:lnTo>
                  <a:pt x="5835" y="4485"/>
                </a:lnTo>
                <a:lnTo>
                  <a:pt x="5824" y="4451"/>
                </a:lnTo>
                <a:lnTo>
                  <a:pt x="5813" y="4416"/>
                </a:lnTo>
                <a:lnTo>
                  <a:pt x="5802" y="4382"/>
                </a:lnTo>
                <a:lnTo>
                  <a:pt x="5790" y="4349"/>
                </a:lnTo>
                <a:lnTo>
                  <a:pt x="5780" y="4316"/>
                </a:lnTo>
                <a:lnTo>
                  <a:pt x="5769" y="4285"/>
                </a:lnTo>
                <a:lnTo>
                  <a:pt x="5754" y="4230"/>
                </a:lnTo>
                <a:lnTo>
                  <a:pt x="5746" y="4180"/>
                </a:lnTo>
                <a:lnTo>
                  <a:pt x="5741" y="4133"/>
                </a:lnTo>
                <a:lnTo>
                  <a:pt x="5740" y="4087"/>
                </a:lnTo>
                <a:lnTo>
                  <a:pt x="5736" y="4042"/>
                </a:lnTo>
                <a:lnTo>
                  <a:pt x="5729" y="4003"/>
                </a:lnTo>
                <a:lnTo>
                  <a:pt x="5720" y="3970"/>
                </a:lnTo>
                <a:lnTo>
                  <a:pt x="5710" y="3943"/>
                </a:lnTo>
                <a:lnTo>
                  <a:pt x="5701" y="3903"/>
                </a:lnTo>
                <a:lnTo>
                  <a:pt x="5692" y="3839"/>
                </a:lnTo>
                <a:lnTo>
                  <a:pt x="5685" y="3774"/>
                </a:lnTo>
                <a:lnTo>
                  <a:pt x="5680" y="3728"/>
                </a:lnTo>
                <a:lnTo>
                  <a:pt x="5676" y="3685"/>
                </a:lnTo>
                <a:lnTo>
                  <a:pt x="5669" y="3627"/>
                </a:lnTo>
                <a:lnTo>
                  <a:pt x="5659" y="3568"/>
                </a:lnTo>
                <a:lnTo>
                  <a:pt x="5648" y="3519"/>
                </a:lnTo>
                <a:lnTo>
                  <a:pt x="5642" y="3480"/>
                </a:lnTo>
                <a:lnTo>
                  <a:pt x="5642" y="3445"/>
                </a:lnTo>
                <a:lnTo>
                  <a:pt x="5646" y="3416"/>
                </a:lnTo>
                <a:lnTo>
                  <a:pt x="5649" y="3397"/>
                </a:lnTo>
                <a:lnTo>
                  <a:pt x="5634" y="3296"/>
                </a:lnTo>
                <a:lnTo>
                  <a:pt x="5635" y="3277"/>
                </a:lnTo>
                <a:lnTo>
                  <a:pt x="5634" y="3252"/>
                </a:lnTo>
                <a:lnTo>
                  <a:pt x="5629" y="3226"/>
                </a:lnTo>
                <a:lnTo>
                  <a:pt x="5623" y="3198"/>
                </a:lnTo>
                <a:lnTo>
                  <a:pt x="5616" y="3169"/>
                </a:lnTo>
                <a:lnTo>
                  <a:pt x="5609" y="3141"/>
                </a:lnTo>
                <a:lnTo>
                  <a:pt x="5603" y="3114"/>
                </a:lnTo>
                <a:lnTo>
                  <a:pt x="5599" y="3088"/>
                </a:lnTo>
                <a:lnTo>
                  <a:pt x="5594" y="3059"/>
                </a:lnTo>
                <a:lnTo>
                  <a:pt x="5589" y="3021"/>
                </a:lnTo>
                <a:lnTo>
                  <a:pt x="5583" y="2976"/>
                </a:lnTo>
                <a:lnTo>
                  <a:pt x="5578" y="2930"/>
                </a:lnTo>
                <a:lnTo>
                  <a:pt x="5572" y="2886"/>
                </a:lnTo>
                <a:lnTo>
                  <a:pt x="5566" y="2845"/>
                </a:lnTo>
                <a:lnTo>
                  <a:pt x="5560" y="2815"/>
                </a:lnTo>
                <a:lnTo>
                  <a:pt x="5555" y="2795"/>
                </a:lnTo>
                <a:lnTo>
                  <a:pt x="5548" y="2757"/>
                </a:lnTo>
                <a:lnTo>
                  <a:pt x="5543" y="2699"/>
                </a:lnTo>
                <a:lnTo>
                  <a:pt x="5541" y="2641"/>
                </a:lnTo>
                <a:lnTo>
                  <a:pt x="5541" y="2597"/>
                </a:lnTo>
                <a:lnTo>
                  <a:pt x="5540" y="2578"/>
                </a:lnTo>
                <a:lnTo>
                  <a:pt x="5535" y="2554"/>
                </a:lnTo>
                <a:lnTo>
                  <a:pt x="5528" y="2527"/>
                </a:lnTo>
                <a:lnTo>
                  <a:pt x="5519" y="2497"/>
                </a:lnTo>
                <a:lnTo>
                  <a:pt x="5509" y="2468"/>
                </a:lnTo>
                <a:lnTo>
                  <a:pt x="5501" y="2441"/>
                </a:lnTo>
                <a:lnTo>
                  <a:pt x="5493" y="2416"/>
                </a:lnTo>
                <a:lnTo>
                  <a:pt x="5486" y="2398"/>
                </a:lnTo>
                <a:lnTo>
                  <a:pt x="5480" y="2381"/>
                </a:lnTo>
                <a:lnTo>
                  <a:pt x="5472" y="2359"/>
                </a:lnTo>
                <a:lnTo>
                  <a:pt x="5465" y="2336"/>
                </a:lnTo>
                <a:lnTo>
                  <a:pt x="5456" y="2312"/>
                </a:lnTo>
                <a:lnTo>
                  <a:pt x="5449" y="2289"/>
                </a:lnTo>
                <a:lnTo>
                  <a:pt x="5444" y="2267"/>
                </a:lnTo>
                <a:lnTo>
                  <a:pt x="5440" y="2250"/>
                </a:lnTo>
                <a:lnTo>
                  <a:pt x="5438" y="2238"/>
                </a:lnTo>
                <a:lnTo>
                  <a:pt x="5433" y="2211"/>
                </a:lnTo>
                <a:lnTo>
                  <a:pt x="5425" y="2174"/>
                </a:lnTo>
                <a:lnTo>
                  <a:pt x="5415" y="2138"/>
                </a:lnTo>
                <a:lnTo>
                  <a:pt x="5405" y="2119"/>
                </a:lnTo>
                <a:lnTo>
                  <a:pt x="5399" y="2110"/>
                </a:lnTo>
                <a:lnTo>
                  <a:pt x="5393" y="2094"/>
                </a:lnTo>
                <a:lnTo>
                  <a:pt x="5386" y="2075"/>
                </a:lnTo>
                <a:lnTo>
                  <a:pt x="5379" y="2051"/>
                </a:lnTo>
                <a:lnTo>
                  <a:pt x="5371" y="2028"/>
                </a:lnTo>
                <a:lnTo>
                  <a:pt x="5361" y="2007"/>
                </a:lnTo>
                <a:lnTo>
                  <a:pt x="5352" y="1990"/>
                </a:lnTo>
                <a:lnTo>
                  <a:pt x="5342" y="1980"/>
                </a:lnTo>
                <a:lnTo>
                  <a:pt x="5338" y="1951"/>
                </a:lnTo>
                <a:lnTo>
                  <a:pt x="5330" y="1904"/>
                </a:lnTo>
                <a:lnTo>
                  <a:pt x="5321" y="1855"/>
                </a:lnTo>
                <a:lnTo>
                  <a:pt x="5317" y="1818"/>
                </a:lnTo>
                <a:lnTo>
                  <a:pt x="5314" y="1803"/>
                </a:lnTo>
                <a:lnTo>
                  <a:pt x="5310" y="1783"/>
                </a:lnTo>
                <a:lnTo>
                  <a:pt x="5305" y="1760"/>
                </a:lnTo>
                <a:lnTo>
                  <a:pt x="5299" y="1735"/>
                </a:lnTo>
                <a:lnTo>
                  <a:pt x="5293" y="1712"/>
                </a:lnTo>
                <a:lnTo>
                  <a:pt x="5287" y="1690"/>
                </a:lnTo>
                <a:lnTo>
                  <a:pt x="5282" y="1673"/>
                </a:lnTo>
                <a:lnTo>
                  <a:pt x="5278" y="1660"/>
                </a:lnTo>
                <a:lnTo>
                  <a:pt x="5274" y="1638"/>
                </a:lnTo>
                <a:lnTo>
                  <a:pt x="5273" y="1610"/>
                </a:lnTo>
                <a:lnTo>
                  <a:pt x="5273" y="1583"/>
                </a:lnTo>
                <a:lnTo>
                  <a:pt x="5268" y="1564"/>
                </a:lnTo>
                <a:lnTo>
                  <a:pt x="5260" y="1539"/>
                </a:lnTo>
                <a:lnTo>
                  <a:pt x="5251" y="1501"/>
                </a:lnTo>
                <a:lnTo>
                  <a:pt x="5243" y="1462"/>
                </a:lnTo>
                <a:lnTo>
                  <a:pt x="5239" y="1432"/>
                </a:lnTo>
                <a:lnTo>
                  <a:pt x="5240" y="1403"/>
                </a:lnTo>
                <a:lnTo>
                  <a:pt x="5245" y="1365"/>
                </a:lnTo>
                <a:lnTo>
                  <a:pt x="5250" y="1328"/>
                </a:lnTo>
                <a:lnTo>
                  <a:pt x="5253" y="1304"/>
                </a:lnTo>
                <a:lnTo>
                  <a:pt x="5243" y="1277"/>
                </a:lnTo>
                <a:lnTo>
                  <a:pt x="5233" y="1240"/>
                </a:lnTo>
                <a:lnTo>
                  <a:pt x="5225" y="1200"/>
                </a:lnTo>
                <a:lnTo>
                  <a:pt x="5220" y="1158"/>
                </a:lnTo>
                <a:lnTo>
                  <a:pt x="5218" y="1137"/>
                </a:lnTo>
                <a:lnTo>
                  <a:pt x="5212" y="1118"/>
                </a:lnTo>
                <a:lnTo>
                  <a:pt x="5205" y="1098"/>
                </a:lnTo>
                <a:lnTo>
                  <a:pt x="5197" y="1078"/>
                </a:lnTo>
                <a:lnTo>
                  <a:pt x="5190" y="1061"/>
                </a:lnTo>
                <a:lnTo>
                  <a:pt x="5183" y="1044"/>
                </a:lnTo>
                <a:lnTo>
                  <a:pt x="5179" y="1029"/>
                </a:lnTo>
                <a:lnTo>
                  <a:pt x="5178" y="1016"/>
                </a:lnTo>
                <a:lnTo>
                  <a:pt x="5178" y="994"/>
                </a:lnTo>
                <a:lnTo>
                  <a:pt x="5175" y="975"/>
                </a:lnTo>
                <a:lnTo>
                  <a:pt x="5173" y="962"/>
                </a:lnTo>
                <a:lnTo>
                  <a:pt x="5174" y="948"/>
                </a:lnTo>
                <a:lnTo>
                  <a:pt x="5177" y="921"/>
                </a:lnTo>
                <a:lnTo>
                  <a:pt x="5178" y="877"/>
                </a:lnTo>
                <a:lnTo>
                  <a:pt x="5178" y="832"/>
                </a:lnTo>
                <a:lnTo>
                  <a:pt x="5180" y="803"/>
                </a:lnTo>
                <a:lnTo>
                  <a:pt x="5179" y="788"/>
                </a:lnTo>
                <a:lnTo>
                  <a:pt x="5177" y="765"/>
                </a:lnTo>
                <a:lnTo>
                  <a:pt x="5171" y="735"/>
                </a:lnTo>
                <a:lnTo>
                  <a:pt x="5164" y="702"/>
                </a:lnTo>
                <a:lnTo>
                  <a:pt x="5156" y="668"/>
                </a:lnTo>
                <a:lnTo>
                  <a:pt x="5146" y="635"/>
                </a:lnTo>
                <a:lnTo>
                  <a:pt x="5138" y="607"/>
                </a:lnTo>
                <a:lnTo>
                  <a:pt x="5130" y="585"/>
                </a:lnTo>
                <a:lnTo>
                  <a:pt x="5118" y="549"/>
                </a:lnTo>
                <a:lnTo>
                  <a:pt x="5112" y="515"/>
                </a:lnTo>
                <a:lnTo>
                  <a:pt x="5111" y="486"/>
                </a:lnTo>
                <a:lnTo>
                  <a:pt x="5111" y="467"/>
                </a:lnTo>
                <a:lnTo>
                  <a:pt x="5108" y="448"/>
                </a:lnTo>
                <a:lnTo>
                  <a:pt x="5103" y="423"/>
                </a:lnTo>
                <a:lnTo>
                  <a:pt x="5097" y="391"/>
                </a:lnTo>
                <a:lnTo>
                  <a:pt x="5096" y="350"/>
                </a:lnTo>
                <a:lnTo>
                  <a:pt x="5094" y="327"/>
                </a:lnTo>
                <a:lnTo>
                  <a:pt x="5091" y="303"/>
                </a:lnTo>
                <a:lnTo>
                  <a:pt x="5085" y="277"/>
                </a:lnTo>
                <a:lnTo>
                  <a:pt x="5078" y="250"/>
                </a:lnTo>
                <a:lnTo>
                  <a:pt x="5070" y="223"/>
                </a:lnTo>
                <a:lnTo>
                  <a:pt x="5061" y="197"/>
                </a:lnTo>
                <a:lnTo>
                  <a:pt x="5056" y="174"/>
                </a:lnTo>
                <a:lnTo>
                  <a:pt x="5052" y="152"/>
                </a:lnTo>
                <a:lnTo>
                  <a:pt x="5050" y="131"/>
                </a:lnTo>
                <a:lnTo>
                  <a:pt x="5045" y="109"/>
                </a:lnTo>
                <a:lnTo>
                  <a:pt x="5039" y="87"/>
                </a:lnTo>
                <a:lnTo>
                  <a:pt x="5032" y="65"/>
                </a:lnTo>
                <a:lnTo>
                  <a:pt x="5024" y="45"/>
                </a:lnTo>
                <a:lnTo>
                  <a:pt x="5016" y="27"/>
                </a:lnTo>
                <a:lnTo>
                  <a:pt x="5009" y="11"/>
                </a:lnTo>
                <a:lnTo>
                  <a:pt x="5001" y="0"/>
                </a:lnTo>
                <a:lnTo>
                  <a:pt x="4979" y="2"/>
                </a:lnTo>
                <a:lnTo>
                  <a:pt x="4958" y="4"/>
                </a:lnTo>
                <a:lnTo>
                  <a:pt x="4939" y="6"/>
                </a:lnTo>
                <a:lnTo>
                  <a:pt x="4923" y="7"/>
                </a:lnTo>
                <a:lnTo>
                  <a:pt x="4907" y="10"/>
                </a:lnTo>
                <a:lnTo>
                  <a:pt x="4892" y="11"/>
                </a:lnTo>
                <a:lnTo>
                  <a:pt x="4879" y="11"/>
                </a:lnTo>
                <a:lnTo>
                  <a:pt x="4867" y="11"/>
                </a:lnTo>
                <a:lnTo>
                  <a:pt x="4856" y="11"/>
                </a:lnTo>
                <a:lnTo>
                  <a:pt x="4845" y="11"/>
                </a:lnTo>
                <a:lnTo>
                  <a:pt x="4835" y="11"/>
                </a:lnTo>
                <a:lnTo>
                  <a:pt x="4825" y="11"/>
                </a:lnTo>
                <a:lnTo>
                  <a:pt x="4815" y="11"/>
                </a:lnTo>
                <a:lnTo>
                  <a:pt x="4805" y="12"/>
                </a:lnTo>
                <a:lnTo>
                  <a:pt x="4796" y="13"/>
                </a:lnTo>
                <a:lnTo>
                  <a:pt x="4786" y="15"/>
                </a:lnTo>
                <a:lnTo>
                  <a:pt x="4773" y="17"/>
                </a:lnTo>
                <a:lnTo>
                  <a:pt x="4756" y="22"/>
                </a:lnTo>
                <a:lnTo>
                  <a:pt x="4735" y="28"/>
                </a:lnTo>
                <a:lnTo>
                  <a:pt x="4711" y="34"/>
                </a:lnTo>
                <a:lnTo>
                  <a:pt x="4688" y="42"/>
                </a:lnTo>
                <a:lnTo>
                  <a:pt x="4666" y="48"/>
                </a:lnTo>
                <a:lnTo>
                  <a:pt x="4649" y="54"/>
                </a:lnTo>
                <a:lnTo>
                  <a:pt x="4637" y="60"/>
                </a:lnTo>
                <a:lnTo>
                  <a:pt x="4626" y="66"/>
                </a:lnTo>
                <a:lnTo>
                  <a:pt x="4614" y="71"/>
                </a:lnTo>
                <a:lnTo>
                  <a:pt x="4599" y="77"/>
                </a:lnTo>
                <a:lnTo>
                  <a:pt x="4583" y="82"/>
                </a:lnTo>
                <a:lnTo>
                  <a:pt x="4568" y="87"/>
                </a:lnTo>
                <a:lnTo>
                  <a:pt x="4554" y="91"/>
                </a:lnTo>
                <a:lnTo>
                  <a:pt x="4542" y="94"/>
                </a:lnTo>
                <a:lnTo>
                  <a:pt x="4532" y="97"/>
                </a:lnTo>
                <a:lnTo>
                  <a:pt x="4524" y="99"/>
                </a:lnTo>
                <a:lnTo>
                  <a:pt x="4514" y="102"/>
                </a:lnTo>
                <a:lnTo>
                  <a:pt x="4501" y="105"/>
                </a:lnTo>
                <a:lnTo>
                  <a:pt x="4488" y="108"/>
                </a:lnTo>
                <a:lnTo>
                  <a:pt x="4474" y="110"/>
                </a:lnTo>
                <a:lnTo>
                  <a:pt x="4461" y="113"/>
                </a:lnTo>
                <a:lnTo>
                  <a:pt x="4448" y="113"/>
                </a:lnTo>
                <a:lnTo>
                  <a:pt x="4436" y="113"/>
                </a:lnTo>
                <a:lnTo>
                  <a:pt x="4424" y="112"/>
                </a:lnTo>
                <a:lnTo>
                  <a:pt x="4411" y="112"/>
                </a:lnTo>
                <a:lnTo>
                  <a:pt x="4397" y="110"/>
                </a:lnTo>
                <a:lnTo>
                  <a:pt x="4383" y="109"/>
                </a:lnTo>
                <a:lnTo>
                  <a:pt x="4370" y="109"/>
                </a:lnTo>
                <a:lnTo>
                  <a:pt x="4358" y="108"/>
                </a:lnTo>
                <a:lnTo>
                  <a:pt x="4348" y="107"/>
                </a:lnTo>
                <a:lnTo>
                  <a:pt x="4341" y="105"/>
                </a:lnTo>
                <a:lnTo>
                  <a:pt x="4335" y="104"/>
                </a:lnTo>
                <a:lnTo>
                  <a:pt x="4327" y="104"/>
                </a:lnTo>
                <a:lnTo>
                  <a:pt x="4317" y="104"/>
                </a:lnTo>
                <a:lnTo>
                  <a:pt x="4308" y="104"/>
                </a:lnTo>
                <a:lnTo>
                  <a:pt x="4297" y="105"/>
                </a:lnTo>
                <a:lnTo>
                  <a:pt x="4289" y="107"/>
                </a:lnTo>
                <a:lnTo>
                  <a:pt x="4281" y="108"/>
                </a:lnTo>
                <a:lnTo>
                  <a:pt x="4275" y="109"/>
                </a:lnTo>
                <a:lnTo>
                  <a:pt x="4267" y="113"/>
                </a:lnTo>
                <a:lnTo>
                  <a:pt x="4255" y="119"/>
                </a:lnTo>
                <a:lnTo>
                  <a:pt x="4238" y="126"/>
                </a:lnTo>
                <a:lnTo>
                  <a:pt x="4220" y="135"/>
                </a:lnTo>
                <a:lnTo>
                  <a:pt x="4201" y="143"/>
                </a:lnTo>
                <a:lnTo>
                  <a:pt x="4182" y="151"/>
                </a:lnTo>
                <a:lnTo>
                  <a:pt x="4166" y="157"/>
                </a:lnTo>
                <a:lnTo>
                  <a:pt x="4151" y="161"/>
                </a:lnTo>
                <a:lnTo>
                  <a:pt x="4139" y="163"/>
                </a:lnTo>
                <a:lnTo>
                  <a:pt x="4124" y="165"/>
                </a:lnTo>
                <a:lnTo>
                  <a:pt x="4109" y="169"/>
                </a:lnTo>
                <a:lnTo>
                  <a:pt x="4094" y="173"/>
                </a:lnTo>
                <a:lnTo>
                  <a:pt x="4079" y="176"/>
                </a:lnTo>
                <a:lnTo>
                  <a:pt x="4064" y="180"/>
                </a:lnTo>
                <a:lnTo>
                  <a:pt x="4053" y="184"/>
                </a:lnTo>
                <a:lnTo>
                  <a:pt x="4045" y="186"/>
                </a:lnTo>
                <a:lnTo>
                  <a:pt x="4035" y="189"/>
                </a:lnTo>
                <a:lnTo>
                  <a:pt x="4020" y="194"/>
                </a:lnTo>
                <a:lnTo>
                  <a:pt x="4002" y="199"/>
                </a:lnTo>
                <a:lnTo>
                  <a:pt x="3983" y="203"/>
                </a:lnTo>
                <a:lnTo>
                  <a:pt x="3962" y="208"/>
                </a:lnTo>
                <a:lnTo>
                  <a:pt x="3943" y="212"/>
                </a:lnTo>
                <a:lnTo>
                  <a:pt x="3927" y="216"/>
                </a:lnTo>
                <a:lnTo>
                  <a:pt x="3914" y="218"/>
                </a:lnTo>
                <a:lnTo>
                  <a:pt x="3907" y="219"/>
                </a:lnTo>
                <a:lnTo>
                  <a:pt x="3899" y="221"/>
                </a:lnTo>
                <a:lnTo>
                  <a:pt x="3888" y="224"/>
                </a:lnTo>
                <a:lnTo>
                  <a:pt x="3875" y="228"/>
                </a:lnTo>
                <a:lnTo>
                  <a:pt x="3861" y="232"/>
                </a:lnTo>
                <a:lnTo>
                  <a:pt x="3846" y="236"/>
                </a:lnTo>
                <a:lnTo>
                  <a:pt x="3831" y="240"/>
                </a:lnTo>
                <a:lnTo>
                  <a:pt x="3814" y="246"/>
                </a:lnTo>
                <a:lnTo>
                  <a:pt x="3799" y="251"/>
                </a:lnTo>
                <a:lnTo>
                  <a:pt x="3782" y="256"/>
                </a:lnTo>
                <a:lnTo>
                  <a:pt x="3767" y="261"/>
                </a:lnTo>
                <a:lnTo>
                  <a:pt x="3753" y="266"/>
                </a:lnTo>
                <a:lnTo>
                  <a:pt x="3740" y="270"/>
                </a:lnTo>
                <a:lnTo>
                  <a:pt x="3729" y="273"/>
                </a:lnTo>
                <a:lnTo>
                  <a:pt x="3720" y="276"/>
                </a:lnTo>
                <a:lnTo>
                  <a:pt x="3713" y="278"/>
                </a:lnTo>
                <a:lnTo>
                  <a:pt x="3699" y="282"/>
                </a:lnTo>
                <a:lnTo>
                  <a:pt x="3679" y="288"/>
                </a:lnTo>
                <a:lnTo>
                  <a:pt x="3655" y="295"/>
                </a:lnTo>
                <a:lnTo>
                  <a:pt x="3629" y="301"/>
                </a:lnTo>
                <a:lnTo>
                  <a:pt x="3602" y="309"/>
                </a:lnTo>
                <a:lnTo>
                  <a:pt x="3578" y="315"/>
                </a:lnTo>
                <a:lnTo>
                  <a:pt x="3554" y="320"/>
                </a:lnTo>
                <a:lnTo>
                  <a:pt x="3537" y="322"/>
                </a:lnTo>
                <a:lnTo>
                  <a:pt x="3527" y="322"/>
                </a:lnTo>
                <a:lnTo>
                  <a:pt x="3517" y="323"/>
                </a:lnTo>
                <a:lnTo>
                  <a:pt x="3503" y="325"/>
                </a:lnTo>
                <a:lnTo>
                  <a:pt x="3488" y="325"/>
                </a:lnTo>
                <a:lnTo>
                  <a:pt x="3473" y="326"/>
                </a:lnTo>
                <a:lnTo>
                  <a:pt x="3457" y="327"/>
                </a:lnTo>
                <a:lnTo>
                  <a:pt x="3439" y="328"/>
                </a:lnTo>
                <a:lnTo>
                  <a:pt x="3423" y="330"/>
                </a:lnTo>
                <a:lnTo>
                  <a:pt x="3405" y="332"/>
                </a:lnTo>
                <a:lnTo>
                  <a:pt x="3388" y="333"/>
                </a:lnTo>
                <a:lnTo>
                  <a:pt x="3373" y="335"/>
                </a:lnTo>
                <a:lnTo>
                  <a:pt x="3359" y="336"/>
                </a:lnTo>
                <a:lnTo>
                  <a:pt x="3347" y="337"/>
                </a:lnTo>
                <a:lnTo>
                  <a:pt x="3337" y="339"/>
                </a:lnTo>
                <a:lnTo>
                  <a:pt x="3329" y="341"/>
                </a:lnTo>
                <a:lnTo>
                  <a:pt x="3323" y="342"/>
                </a:lnTo>
                <a:lnTo>
                  <a:pt x="3313" y="343"/>
                </a:lnTo>
                <a:lnTo>
                  <a:pt x="3301" y="344"/>
                </a:lnTo>
                <a:lnTo>
                  <a:pt x="3289" y="344"/>
                </a:lnTo>
                <a:lnTo>
                  <a:pt x="3276" y="344"/>
                </a:lnTo>
                <a:lnTo>
                  <a:pt x="3260" y="346"/>
                </a:lnTo>
                <a:lnTo>
                  <a:pt x="3246" y="346"/>
                </a:lnTo>
                <a:lnTo>
                  <a:pt x="3232" y="347"/>
                </a:lnTo>
                <a:lnTo>
                  <a:pt x="3218" y="348"/>
                </a:lnTo>
                <a:lnTo>
                  <a:pt x="3202" y="352"/>
                </a:lnTo>
                <a:lnTo>
                  <a:pt x="3180" y="355"/>
                </a:lnTo>
                <a:lnTo>
                  <a:pt x="3155" y="360"/>
                </a:lnTo>
                <a:lnTo>
                  <a:pt x="3129" y="365"/>
                </a:lnTo>
                <a:lnTo>
                  <a:pt x="3102" y="370"/>
                </a:lnTo>
                <a:lnTo>
                  <a:pt x="3077" y="374"/>
                </a:lnTo>
                <a:lnTo>
                  <a:pt x="3056" y="377"/>
                </a:lnTo>
                <a:lnTo>
                  <a:pt x="3039" y="379"/>
                </a:lnTo>
                <a:lnTo>
                  <a:pt x="3032" y="380"/>
                </a:lnTo>
                <a:lnTo>
                  <a:pt x="3023" y="380"/>
                </a:lnTo>
                <a:lnTo>
                  <a:pt x="3011" y="381"/>
                </a:lnTo>
                <a:lnTo>
                  <a:pt x="2998" y="384"/>
                </a:lnTo>
                <a:lnTo>
                  <a:pt x="2985" y="385"/>
                </a:lnTo>
                <a:lnTo>
                  <a:pt x="2970" y="387"/>
                </a:lnTo>
                <a:lnTo>
                  <a:pt x="2956" y="390"/>
                </a:lnTo>
                <a:lnTo>
                  <a:pt x="2941" y="392"/>
                </a:lnTo>
                <a:lnTo>
                  <a:pt x="2925" y="395"/>
                </a:lnTo>
                <a:lnTo>
                  <a:pt x="2910" y="397"/>
                </a:lnTo>
                <a:lnTo>
                  <a:pt x="2897" y="399"/>
                </a:lnTo>
                <a:lnTo>
                  <a:pt x="2884" y="403"/>
                </a:lnTo>
                <a:lnTo>
                  <a:pt x="2872" y="406"/>
                </a:lnTo>
                <a:lnTo>
                  <a:pt x="2863" y="408"/>
                </a:lnTo>
                <a:lnTo>
                  <a:pt x="2855" y="410"/>
                </a:lnTo>
                <a:lnTo>
                  <a:pt x="2849" y="413"/>
                </a:lnTo>
                <a:lnTo>
                  <a:pt x="2836" y="419"/>
                </a:lnTo>
                <a:lnTo>
                  <a:pt x="2818" y="426"/>
                </a:lnTo>
                <a:lnTo>
                  <a:pt x="2796" y="435"/>
                </a:lnTo>
                <a:lnTo>
                  <a:pt x="2771" y="445"/>
                </a:lnTo>
                <a:lnTo>
                  <a:pt x="2747" y="455"/>
                </a:lnTo>
                <a:lnTo>
                  <a:pt x="2723" y="463"/>
                </a:lnTo>
                <a:lnTo>
                  <a:pt x="2703" y="472"/>
                </a:lnTo>
                <a:lnTo>
                  <a:pt x="2689" y="477"/>
                </a:lnTo>
                <a:lnTo>
                  <a:pt x="2677" y="480"/>
                </a:lnTo>
                <a:lnTo>
                  <a:pt x="2662" y="484"/>
                </a:lnTo>
                <a:lnTo>
                  <a:pt x="2647" y="486"/>
                </a:lnTo>
                <a:lnTo>
                  <a:pt x="2630" y="489"/>
                </a:lnTo>
                <a:lnTo>
                  <a:pt x="2614" y="491"/>
                </a:lnTo>
                <a:lnTo>
                  <a:pt x="2598" y="494"/>
                </a:lnTo>
                <a:lnTo>
                  <a:pt x="2584" y="498"/>
                </a:lnTo>
                <a:lnTo>
                  <a:pt x="2573" y="501"/>
                </a:lnTo>
                <a:lnTo>
                  <a:pt x="2567" y="504"/>
                </a:lnTo>
                <a:lnTo>
                  <a:pt x="2557" y="507"/>
                </a:lnTo>
                <a:lnTo>
                  <a:pt x="2547" y="512"/>
                </a:lnTo>
                <a:lnTo>
                  <a:pt x="2535" y="517"/>
                </a:lnTo>
                <a:lnTo>
                  <a:pt x="2522" y="522"/>
                </a:lnTo>
                <a:lnTo>
                  <a:pt x="2508" y="528"/>
                </a:lnTo>
                <a:lnTo>
                  <a:pt x="2493" y="533"/>
                </a:lnTo>
                <a:lnTo>
                  <a:pt x="2477" y="539"/>
                </a:lnTo>
                <a:lnTo>
                  <a:pt x="2462" y="547"/>
                </a:lnTo>
                <a:lnTo>
                  <a:pt x="2446" y="553"/>
                </a:lnTo>
                <a:lnTo>
                  <a:pt x="2430" y="559"/>
                </a:lnTo>
                <a:lnTo>
                  <a:pt x="2416" y="564"/>
                </a:lnTo>
                <a:lnTo>
                  <a:pt x="2402" y="570"/>
                </a:lnTo>
                <a:lnTo>
                  <a:pt x="2389" y="575"/>
                </a:lnTo>
                <a:lnTo>
                  <a:pt x="2377" y="578"/>
                </a:lnTo>
                <a:lnTo>
                  <a:pt x="2368" y="582"/>
                </a:lnTo>
                <a:lnTo>
                  <a:pt x="2359" y="586"/>
                </a:lnTo>
                <a:lnTo>
                  <a:pt x="2348" y="589"/>
                </a:lnTo>
                <a:lnTo>
                  <a:pt x="2335" y="593"/>
                </a:lnTo>
                <a:lnTo>
                  <a:pt x="2323" y="597"/>
                </a:lnTo>
                <a:lnTo>
                  <a:pt x="2309" y="600"/>
                </a:lnTo>
                <a:lnTo>
                  <a:pt x="2295" y="604"/>
                </a:lnTo>
                <a:lnTo>
                  <a:pt x="2281" y="608"/>
                </a:lnTo>
                <a:lnTo>
                  <a:pt x="2266" y="611"/>
                </a:lnTo>
                <a:lnTo>
                  <a:pt x="2252" y="615"/>
                </a:lnTo>
                <a:lnTo>
                  <a:pt x="2238" y="619"/>
                </a:lnTo>
                <a:lnTo>
                  <a:pt x="2225" y="622"/>
                </a:lnTo>
                <a:lnTo>
                  <a:pt x="2212" y="625"/>
                </a:lnTo>
                <a:lnTo>
                  <a:pt x="2199" y="627"/>
                </a:lnTo>
                <a:lnTo>
                  <a:pt x="2188" y="630"/>
                </a:lnTo>
                <a:lnTo>
                  <a:pt x="2179" y="631"/>
                </a:lnTo>
                <a:lnTo>
                  <a:pt x="2170" y="632"/>
                </a:lnTo>
                <a:lnTo>
                  <a:pt x="2162" y="634"/>
                </a:lnTo>
                <a:lnTo>
                  <a:pt x="2152" y="635"/>
                </a:lnTo>
                <a:lnTo>
                  <a:pt x="2140" y="635"/>
                </a:lnTo>
                <a:lnTo>
                  <a:pt x="2126" y="636"/>
                </a:lnTo>
                <a:lnTo>
                  <a:pt x="2112" y="637"/>
                </a:lnTo>
                <a:lnTo>
                  <a:pt x="2096" y="638"/>
                </a:lnTo>
                <a:lnTo>
                  <a:pt x="2081" y="640"/>
                </a:lnTo>
                <a:lnTo>
                  <a:pt x="2065" y="640"/>
                </a:lnTo>
                <a:lnTo>
                  <a:pt x="2049" y="641"/>
                </a:lnTo>
                <a:lnTo>
                  <a:pt x="2034" y="642"/>
                </a:lnTo>
                <a:lnTo>
                  <a:pt x="2020" y="642"/>
                </a:lnTo>
                <a:lnTo>
                  <a:pt x="2006" y="643"/>
                </a:lnTo>
                <a:lnTo>
                  <a:pt x="1994" y="643"/>
                </a:lnTo>
                <a:lnTo>
                  <a:pt x="1984" y="643"/>
                </a:lnTo>
                <a:lnTo>
                  <a:pt x="1975" y="643"/>
                </a:lnTo>
                <a:lnTo>
                  <a:pt x="1968" y="643"/>
                </a:lnTo>
                <a:lnTo>
                  <a:pt x="1955" y="643"/>
                </a:lnTo>
                <a:lnTo>
                  <a:pt x="1939" y="643"/>
                </a:lnTo>
                <a:lnTo>
                  <a:pt x="1920" y="642"/>
                </a:lnTo>
                <a:lnTo>
                  <a:pt x="1900" y="642"/>
                </a:lnTo>
                <a:lnTo>
                  <a:pt x="1880" y="641"/>
                </a:lnTo>
                <a:lnTo>
                  <a:pt x="1862" y="640"/>
                </a:lnTo>
                <a:lnTo>
                  <a:pt x="1847" y="637"/>
                </a:lnTo>
                <a:lnTo>
                  <a:pt x="1835" y="634"/>
                </a:lnTo>
                <a:lnTo>
                  <a:pt x="1820" y="641"/>
                </a:lnTo>
                <a:lnTo>
                  <a:pt x="1803" y="648"/>
                </a:lnTo>
                <a:lnTo>
                  <a:pt x="1783" y="656"/>
                </a:lnTo>
                <a:lnTo>
                  <a:pt x="1763" y="662"/>
                </a:lnTo>
                <a:lnTo>
                  <a:pt x="1744" y="667"/>
                </a:lnTo>
                <a:lnTo>
                  <a:pt x="1728" y="670"/>
                </a:lnTo>
                <a:lnTo>
                  <a:pt x="1718" y="673"/>
                </a:lnTo>
                <a:lnTo>
                  <a:pt x="1714" y="674"/>
                </a:lnTo>
                <a:lnTo>
                  <a:pt x="1711" y="674"/>
                </a:lnTo>
                <a:lnTo>
                  <a:pt x="1701" y="674"/>
                </a:lnTo>
                <a:lnTo>
                  <a:pt x="1686" y="674"/>
                </a:lnTo>
                <a:lnTo>
                  <a:pt x="1670" y="674"/>
                </a:lnTo>
                <a:lnTo>
                  <a:pt x="1650" y="675"/>
                </a:lnTo>
                <a:lnTo>
                  <a:pt x="1630" y="676"/>
                </a:lnTo>
                <a:lnTo>
                  <a:pt x="1612" y="678"/>
                </a:lnTo>
                <a:lnTo>
                  <a:pt x="1596" y="681"/>
                </a:lnTo>
                <a:lnTo>
                  <a:pt x="1583" y="685"/>
                </a:lnTo>
                <a:lnTo>
                  <a:pt x="1573" y="687"/>
                </a:lnTo>
                <a:lnTo>
                  <a:pt x="1565" y="690"/>
                </a:lnTo>
                <a:lnTo>
                  <a:pt x="1558" y="692"/>
                </a:lnTo>
                <a:lnTo>
                  <a:pt x="1551" y="695"/>
                </a:lnTo>
                <a:lnTo>
                  <a:pt x="1543" y="697"/>
                </a:lnTo>
                <a:lnTo>
                  <a:pt x="1534" y="700"/>
                </a:lnTo>
                <a:lnTo>
                  <a:pt x="1523" y="701"/>
                </a:lnTo>
                <a:lnTo>
                  <a:pt x="1516" y="702"/>
                </a:lnTo>
                <a:lnTo>
                  <a:pt x="1506" y="703"/>
                </a:lnTo>
                <a:lnTo>
                  <a:pt x="1494" y="705"/>
                </a:lnTo>
                <a:lnTo>
                  <a:pt x="1483" y="707"/>
                </a:lnTo>
                <a:lnTo>
                  <a:pt x="1469" y="709"/>
                </a:lnTo>
                <a:lnTo>
                  <a:pt x="1453" y="713"/>
                </a:lnTo>
                <a:lnTo>
                  <a:pt x="1437" y="717"/>
                </a:lnTo>
                <a:lnTo>
                  <a:pt x="1420" y="721"/>
                </a:lnTo>
                <a:lnTo>
                  <a:pt x="1403" y="725"/>
                </a:lnTo>
                <a:lnTo>
                  <a:pt x="1385" y="730"/>
                </a:lnTo>
                <a:lnTo>
                  <a:pt x="1366" y="736"/>
                </a:lnTo>
                <a:lnTo>
                  <a:pt x="1348" y="743"/>
                </a:lnTo>
                <a:lnTo>
                  <a:pt x="1329" y="749"/>
                </a:lnTo>
                <a:lnTo>
                  <a:pt x="1311" y="756"/>
                </a:lnTo>
                <a:lnTo>
                  <a:pt x="1293" y="763"/>
                </a:lnTo>
                <a:lnTo>
                  <a:pt x="1276" y="772"/>
                </a:lnTo>
                <a:lnTo>
                  <a:pt x="1259" y="779"/>
                </a:lnTo>
                <a:lnTo>
                  <a:pt x="1242" y="787"/>
                </a:lnTo>
                <a:lnTo>
                  <a:pt x="1224" y="794"/>
                </a:lnTo>
                <a:lnTo>
                  <a:pt x="1206" y="799"/>
                </a:lnTo>
                <a:lnTo>
                  <a:pt x="1190" y="805"/>
                </a:lnTo>
                <a:lnTo>
                  <a:pt x="1172" y="810"/>
                </a:lnTo>
                <a:lnTo>
                  <a:pt x="1156" y="814"/>
                </a:lnTo>
                <a:lnTo>
                  <a:pt x="1139" y="817"/>
                </a:lnTo>
                <a:lnTo>
                  <a:pt x="1124" y="821"/>
                </a:lnTo>
                <a:lnTo>
                  <a:pt x="1110" y="823"/>
                </a:lnTo>
                <a:lnTo>
                  <a:pt x="1097" y="826"/>
                </a:lnTo>
                <a:lnTo>
                  <a:pt x="1084" y="828"/>
                </a:lnTo>
                <a:lnTo>
                  <a:pt x="1074" y="830"/>
                </a:lnTo>
                <a:lnTo>
                  <a:pt x="1063" y="831"/>
                </a:lnTo>
                <a:lnTo>
                  <a:pt x="1055" y="832"/>
                </a:lnTo>
                <a:lnTo>
                  <a:pt x="1049" y="833"/>
                </a:lnTo>
                <a:lnTo>
                  <a:pt x="1036" y="836"/>
                </a:lnTo>
                <a:lnTo>
                  <a:pt x="1022" y="838"/>
                </a:lnTo>
                <a:lnTo>
                  <a:pt x="1007" y="841"/>
                </a:lnTo>
                <a:lnTo>
                  <a:pt x="991" y="844"/>
                </a:lnTo>
                <a:lnTo>
                  <a:pt x="976" y="849"/>
                </a:lnTo>
                <a:lnTo>
                  <a:pt x="961" y="854"/>
                </a:lnTo>
                <a:lnTo>
                  <a:pt x="948" y="860"/>
                </a:lnTo>
                <a:lnTo>
                  <a:pt x="937" y="868"/>
                </a:lnTo>
                <a:lnTo>
                  <a:pt x="923" y="874"/>
                </a:lnTo>
                <a:lnTo>
                  <a:pt x="902" y="877"/>
                </a:lnTo>
                <a:lnTo>
                  <a:pt x="877" y="879"/>
                </a:lnTo>
                <a:lnTo>
                  <a:pt x="849" y="877"/>
                </a:lnTo>
                <a:lnTo>
                  <a:pt x="821" y="875"/>
                </a:lnTo>
                <a:lnTo>
                  <a:pt x="794" y="872"/>
                </a:lnTo>
                <a:lnTo>
                  <a:pt x="773" y="871"/>
                </a:lnTo>
                <a:lnTo>
                  <a:pt x="757" y="869"/>
                </a:lnTo>
                <a:lnTo>
                  <a:pt x="744" y="869"/>
                </a:lnTo>
                <a:lnTo>
                  <a:pt x="727" y="870"/>
                </a:lnTo>
                <a:lnTo>
                  <a:pt x="707" y="871"/>
                </a:lnTo>
                <a:lnTo>
                  <a:pt x="686" y="875"/>
                </a:lnTo>
                <a:lnTo>
                  <a:pt x="663" y="877"/>
                </a:lnTo>
                <a:lnTo>
                  <a:pt x="641" y="880"/>
                </a:lnTo>
                <a:lnTo>
                  <a:pt x="621" y="882"/>
                </a:lnTo>
                <a:lnTo>
                  <a:pt x="605" y="882"/>
                </a:lnTo>
                <a:lnTo>
                  <a:pt x="596" y="882"/>
                </a:lnTo>
                <a:lnTo>
                  <a:pt x="587" y="883"/>
                </a:lnTo>
                <a:lnTo>
                  <a:pt x="576" y="885"/>
                </a:lnTo>
                <a:lnTo>
                  <a:pt x="563" y="887"/>
                </a:lnTo>
                <a:lnTo>
                  <a:pt x="552" y="891"/>
                </a:lnTo>
                <a:lnTo>
                  <a:pt x="538" y="893"/>
                </a:lnTo>
                <a:lnTo>
                  <a:pt x="525" y="897"/>
                </a:lnTo>
                <a:lnTo>
                  <a:pt x="510" y="901"/>
                </a:lnTo>
                <a:lnTo>
                  <a:pt x="495" y="904"/>
                </a:lnTo>
                <a:lnTo>
                  <a:pt x="481" y="907"/>
                </a:lnTo>
                <a:lnTo>
                  <a:pt x="467" y="910"/>
                </a:lnTo>
                <a:lnTo>
                  <a:pt x="454" y="913"/>
                </a:lnTo>
                <a:lnTo>
                  <a:pt x="441" y="915"/>
                </a:lnTo>
                <a:lnTo>
                  <a:pt x="429" y="917"/>
                </a:lnTo>
                <a:lnTo>
                  <a:pt x="418" y="918"/>
                </a:lnTo>
                <a:lnTo>
                  <a:pt x="408" y="918"/>
                </a:lnTo>
                <a:lnTo>
                  <a:pt x="398" y="918"/>
                </a:lnTo>
                <a:lnTo>
                  <a:pt x="387" y="917"/>
                </a:lnTo>
                <a:lnTo>
                  <a:pt x="374" y="918"/>
                </a:lnTo>
                <a:lnTo>
                  <a:pt x="361" y="918"/>
                </a:lnTo>
                <a:lnTo>
                  <a:pt x="346" y="919"/>
                </a:lnTo>
                <a:lnTo>
                  <a:pt x="331" y="920"/>
                </a:lnTo>
                <a:lnTo>
                  <a:pt x="315" y="923"/>
                </a:lnTo>
                <a:lnTo>
                  <a:pt x="300" y="925"/>
                </a:lnTo>
                <a:lnTo>
                  <a:pt x="284" y="929"/>
                </a:lnTo>
                <a:lnTo>
                  <a:pt x="267" y="933"/>
                </a:lnTo>
                <a:lnTo>
                  <a:pt x="252" y="937"/>
                </a:lnTo>
                <a:lnTo>
                  <a:pt x="237" y="944"/>
                </a:lnTo>
                <a:lnTo>
                  <a:pt x="221" y="950"/>
                </a:lnTo>
                <a:lnTo>
                  <a:pt x="207" y="956"/>
                </a:lnTo>
                <a:lnTo>
                  <a:pt x="193" y="964"/>
                </a:lnTo>
                <a:lnTo>
                  <a:pt x="181" y="973"/>
                </a:lnTo>
                <a:lnTo>
                  <a:pt x="151" y="972"/>
                </a:lnTo>
                <a:lnTo>
                  <a:pt x="130" y="984"/>
                </a:lnTo>
                <a:lnTo>
                  <a:pt x="113" y="983"/>
                </a:lnTo>
                <a:lnTo>
                  <a:pt x="112" y="984"/>
                </a:lnTo>
                <a:lnTo>
                  <a:pt x="108" y="986"/>
                </a:lnTo>
                <a:lnTo>
                  <a:pt x="103" y="990"/>
                </a:lnTo>
                <a:lnTo>
                  <a:pt x="97" y="994"/>
                </a:lnTo>
                <a:lnTo>
                  <a:pt x="88" y="997"/>
                </a:lnTo>
                <a:lnTo>
                  <a:pt x="81" y="1000"/>
                </a:lnTo>
                <a:lnTo>
                  <a:pt x="73" y="1001"/>
                </a:lnTo>
                <a:lnTo>
                  <a:pt x="66" y="1001"/>
                </a:lnTo>
                <a:lnTo>
                  <a:pt x="59" y="1000"/>
                </a:lnTo>
                <a:lnTo>
                  <a:pt x="51" y="1001"/>
                </a:lnTo>
                <a:lnTo>
                  <a:pt x="41" y="1002"/>
                </a:lnTo>
                <a:lnTo>
                  <a:pt x="33" y="1004"/>
                </a:lnTo>
                <a:lnTo>
                  <a:pt x="24" y="1005"/>
                </a:lnTo>
                <a:lnTo>
                  <a:pt x="16" y="1006"/>
                </a:lnTo>
                <a:lnTo>
                  <a:pt x="7" y="1006"/>
                </a:lnTo>
                <a:lnTo>
                  <a:pt x="0" y="1005"/>
                </a:lnTo>
                <a:lnTo>
                  <a:pt x="0" y="1042"/>
                </a:lnTo>
                <a:lnTo>
                  <a:pt x="0" y="1071"/>
                </a:lnTo>
                <a:lnTo>
                  <a:pt x="4" y="1097"/>
                </a:lnTo>
                <a:lnTo>
                  <a:pt x="16" y="1122"/>
                </a:lnTo>
                <a:lnTo>
                  <a:pt x="24" y="1135"/>
                </a:lnTo>
                <a:lnTo>
                  <a:pt x="32" y="1143"/>
                </a:lnTo>
                <a:lnTo>
                  <a:pt x="39" y="1153"/>
                </a:lnTo>
                <a:lnTo>
                  <a:pt x="45" y="1164"/>
                </a:lnTo>
                <a:lnTo>
                  <a:pt x="51" y="1178"/>
                </a:lnTo>
                <a:lnTo>
                  <a:pt x="57" y="1197"/>
                </a:lnTo>
                <a:lnTo>
                  <a:pt x="61" y="1223"/>
                </a:lnTo>
                <a:lnTo>
                  <a:pt x="66" y="1257"/>
                </a:lnTo>
                <a:lnTo>
                  <a:pt x="73" y="1323"/>
                </a:lnTo>
                <a:lnTo>
                  <a:pt x="77" y="1368"/>
                </a:lnTo>
                <a:lnTo>
                  <a:pt x="79" y="1396"/>
                </a:lnTo>
                <a:lnTo>
                  <a:pt x="84" y="1415"/>
                </a:lnTo>
                <a:lnTo>
                  <a:pt x="88" y="1440"/>
                </a:lnTo>
                <a:lnTo>
                  <a:pt x="93" y="1474"/>
                </a:lnTo>
                <a:lnTo>
                  <a:pt x="100" y="1512"/>
                </a:lnTo>
                <a:lnTo>
                  <a:pt x="113" y="1549"/>
                </a:lnTo>
                <a:lnTo>
                  <a:pt x="126" y="1586"/>
                </a:lnTo>
                <a:lnTo>
                  <a:pt x="133" y="1625"/>
                </a:lnTo>
                <a:lnTo>
                  <a:pt x="134" y="1667"/>
                </a:lnTo>
                <a:lnTo>
                  <a:pt x="134" y="1704"/>
                </a:lnTo>
                <a:lnTo>
                  <a:pt x="134" y="1745"/>
                </a:lnTo>
                <a:lnTo>
                  <a:pt x="137" y="1790"/>
                </a:lnTo>
                <a:lnTo>
                  <a:pt x="144" y="1836"/>
                </a:lnTo>
                <a:lnTo>
                  <a:pt x="155" y="1871"/>
                </a:lnTo>
                <a:lnTo>
                  <a:pt x="162" y="1885"/>
                </a:lnTo>
                <a:lnTo>
                  <a:pt x="168" y="1898"/>
                </a:lnTo>
                <a:lnTo>
                  <a:pt x="173" y="1913"/>
                </a:lnTo>
                <a:lnTo>
                  <a:pt x="179" y="1929"/>
                </a:lnTo>
                <a:lnTo>
                  <a:pt x="185" y="1950"/>
                </a:lnTo>
                <a:lnTo>
                  <a:pt x="193" y="1975"/>
                </a:lnTo>
                <a:lnTo>
                  <a:pt x="201" y="2007"/>
                </a:lnTo>
                <a:lnTo>
                  <a:pt x="213" y="2049"/>
                </a:lnTo>
                <a:lnTo>
                  <a:pt x="225" y="2092"/>
                </a:lnTo>
                <a:lnTo>
                  <a:pt x="237" y="2131"/>
                </a:lnTo>
                <a:lnTo>
                  <a:pt x="248" y="2164"/>
                </a:lnTo>
                <a:lnTo>
                  <a:pt x="258" y="2195"/>
                </a:lnTo>
                <a:lnTo>
                  <a:pt x="267" y="2222"/>
                </a:lnTo>
                <a:lnTo>
                  <a:pt x="274" y="2246"/>
                </a:lnTo>
                <a:lnTo>
                  <a:pt x="279" y="2269"/>
                </a:lnTo>
                <a:lnTo>
                  <a:pt x="281" y="2293"/>
                </a:lnTo>
                <a:lnTo>
                  <a:pt x="281" y="2328"/>
                </a:lnTo>
                <a:lnTo>
                  <a:pt x="277" y="2351"/>
                </a:lnTo>
                <a:lnTo>
                  <a:pt x="272" y="2370"/>
                </a:lnTo>
                <a:lnTo>
                  <a:pt x="268" y="2389"/>
                </a:lnTo>
                <a:lnTo>
                  <a:pt x="273" y="2408"/>
                </a:lnTo>
                <a:lnTo>
                  <a:pt x="279" y="2429"/>
                </a:lnTo>
                <a:lnTo>
                  <a:pt x="285" y="2451"/>
                </a:lnTo>
                <a:lnTo>
                  <a:pt x="293" y="2474"/>
                </a:lnTo>
                <a:lnTo>
                  <a:pt x="300" y="2497"/>
                </a:lnTo>
                <a:lnTo>
                  <a:pt x="308" y="2521"/>
                </a:lnTo>
                <a:lnTo>
                  <a:pt x="316" y="2543"/>
                </a:lnTo>
                <a:lnTo>
                  <a:pt x="325" y="2563"/>
                </a:lnTo>
                <a:lnTo>
                  <a:pt x="339" y="2598"/>
                </a:lnTo>
                <a:lnTo>
                  <a:pt x="349" y="2628"/>
                </a:lnTo>
                <a:lnTo>
                  <a:pt x="355" y="2660"/>
                </a:lnTo>
                <a:lnTo>
                  <a:pt x="359" y="2704"/>
                </a:lnTo>
                <a:lnTo>
                  <a:pt x="361" y="2733"/>
                </a:lnTo>
                <a:lnTo>
                  <a:pt x="365" y="2764"/>
                </a:lnTo>
                <a:lnTo>
                  <a:pt x="371" y="2800"/>
                </a:lnTo>
                <a:lnTo>
                  <a:pt x="376" y="2836"/>
                </a:lnTo>
                <a:lnTo>
                  <a:pt x="383" y="2872"/>
                </a:lnTo>
                <a:lnTo>
                  <a:pt x="391" y="2909"/>
                </a:lnTo>
                <a:lnTo>
                  <a:pt x="399" y="2943"/>
                </a:lnTo>
                <a:lnTo>
                  <a:pt x="407" y="2974"/>
                </a:lnTo>
                <a:lnTo>
                  <a:pt x="419" y="3030"/>
                </a:lnTo>
                <a:lnTo>
                  <a:pt x="425" y="3083"/>
                </a:lnTo>
                <a:lnTo>
                  <a:pt x="426" y="3133"/>
                </a:lnTo>
                <a:lnTo>
                  <a:pt x="421" y="3179"/>
                </a:lnTo>
                <a:lnTo>
                  <a:pt x="415" y="3220"/>
                </a:lnTo>
                <a:lnTo>
                  <a:pt x="411" y="3257"/>
                </a:lnTo>
                <a:lnTo>
                  <a:pt x="407" y="3288"/>
                </a:lnTo>
                <a:lnTo>
                  <a:pt x="403" y="3310"/>
                </a:lnTo>
                <a:lnTo>
                  <a:pt x="409" y="3324"/>
                </a:lnTo>
                <a:lnTo>
                  <a:pt x="416" y="3340"/>
                </a:lnTo>
                <a:lnTo>
                  <a:pt x="423" y="3359"/>
                </a:lnTo>
                <a:lnTo>
                  <a:pt x="431" y="3377"/>
                </a:lnTo>
                <a:lnTo>
                  <a:pt x="438" y="3395"/>
                </a:lnTo>
                <a:lnTo>
                  <a:pt x="445" y="3415"/>
                </a:lnTo>
                <a:lnTo>
                  <a:pt x="452" y="3436"/>
                </a:lnTo>
                <a:lnTo>
                  <a:pt x="460" y="3456"/>
                </a:lnTo>
                <a:lnTo>
                  <a:pt x="470" y="3503"/>
                </a:lnTo>
                <a:lnTo>
                  <a:pt x="472" y="3560"/>
                </a:lnTo>
                <a:lnTo>
                  <a:pt x="468" y="3617"/>
                </a:lnTo>
                <a:lnTo>
                  <a:pt x="467" y="3665"/>
                </a:lnTo>
                <a:lnTo>
                  <a:pt x="466" y="3719"/>
                </a:lnTo>
                <a:lnTo>
                  <a:pt x="461" y="3786"/>
                </a:lnTo>
                <a:lnTo>
                  <a:pt x="460" y="3851"/>
                </a:lnTo>
                <a:lnTo>
                  <a:pt x="466" y="3894"/>
                </a:lnTo>
                <a:lnTo>
                  <a:pt x="473" y="3910"/>
                </a:lnTo>
                <a:lnTo>
                  <a:pt x="481" y="3933"/>
                </a:lnTo>
                <a:lnTo>
                  <a:pt x="492" y="3959"/>
                </a:lnTo>
                <a:lnTo>
                  <a:pt x="502" y="3989"/>
                </a:lnTo>
                <a:lnTo>
                  <a:pt x="512" y="4018"/>
                </a:lnTo>
                <a:lnTo>
                  <a:pt x="520" y="4046"/>
                </a:lnTo>
                <a:lnTo>
                  <a:pt x="527" y="4072"/>
                </a:lnTo>
                <a:lnTo>
                  <a:pt x="530" y="4094"/>
                </a:lnTo>
                <a:lnTo>
                  <a:pt x="530" y="4141"/>
                </a:lnTo>
                <a:lnTo>
                  <a:pt x="529" y="4198"/>
                </a:lnTo>
                <a:lnTo>
                  <a:pt x="533" y="4253"/>
                </a:lnTo>
                <a:lnTo>
                  <a:pt x="547" y="4294"/>
                </a:lnTo>
                <a:lnTo>
                  <a:pt x="559" y="4308"/>
                </a:lnTo>
                <a:lnTo>
                  <a:pt x="569" y="4326"/>
                </a:lnTo>
                <a:lnTo>
                  <a:pt x="581" y="4343"/>
                </a:lnTo>
                <a:lnTo>
                  <a:pt x="592" y="4362"/>
                </a:lnTo>
                <a:lnTo>
                  <a:pt x="601" y="4383"/>
                </a:lnTo>
                <a:lnTo>
                  <a:pt x="609" y="4406"/>
                </a:lnTo>
                <a:lnTo>
                  <a:pt x="616" y="4431"/>
                </a:lnTo>
                <a:lnTo>
                  <a:pt x="621" y="4458"/>
                </a:lnTo>
                <a:lnTo>
                  <a:pt x="622" y="4517"/>
                </a:lnTo>
                <a:lnTo>
                  <a:pt x="616" y="4576"/>
                </a:lnTo>
                <a:lnTo>
                  <a:pt x="607" y="4625"/>
                </a:lnTo>
                <a:lnTo>
                  <a:pt x="600" y="4656"/>
                </a:lnTo>
                <a:lnTo>
                  <a:pt x="610" y="4678"/>
                </a:lnTo>
                <a:lnTo>
                  <a:pt x="620" y="4703"/>
                </a:lnTo>
                <a:lnTo>
                  <a:pt x="628" y="4729"/>
                </a:lnTo>
                <a:lnTo>
                  <a:pt x="635" y="4754"/>
                </a:lnTo>
                <a:lnTo>
                  <a:pt x="641" y="4778"/>
                </a:lnTo>
                <a:lnTo>
                  <a:pt x="644" y="4796"/>
                </a:lnTo>
                <a:lnTo>
                  <a:pt x="647" y="4808"/>
                </a:lnTo>
                <a:lnTo>
                  <a:pt x="648" y="4813"/>
                </a:lnTo>
                <a:lnTo>
                  <a:pt x="646" y="4827"/>
                </a:lnTo>
                <a:lnTo>
                  <a:pt x="641" y="4861"/>
                </a:lnTo>
                <a:lnTo>
                  <a:pt x="642" y="4906"/>
                </a:lnTo>
                <a:lnTo>
                  <a:pt x="655" y="4955"/>
                </a:lnTo>
                <a:lnTo>
                  <a:pt x="662" y="4976"/>
                </a:lnTo>
                <a:lnTo>
                  <a:pt x="663" y="4992"/>
                </a:lnTo>
                <a:lnTo>
                  <a:pt x="661" y="5004"/>
                </a:lnTo>
                <a:lnTo>
                  <a:pt x="657" y="5015"/>
                </a:lnTo>
                <a:lnTo>
                  <a:pt x="654" y="5026"/>
                </a:lnTo>
                <a:lnTo>
                  <a:pt x="652" y="5039"/>
                </a:lnTo>
                <a:lnTo>
                  <a:pt x="655" y="5053"/>
                </a:lnTo>
                <a:lnTo>
                  <a:pt x="664" y="5073"/>
                </a:lnTo>
                <a:lnTo>
                  <a:pt x="677" y="5095"/>
                </a:lnTo>
                <a:lnTo>
                  <a:pt x="690" y="5118"/>
                </a:lnTo>
                <a:lnTo>
                  <a:pt x="702" y="5140"/>
                </a:lnTo>
                <a:lnTo>
                  <a:pt x="712" y="5162"/>
                </a:lnTo>
                <a:lnTo>
                  <a:pt x="719" y="5185"/>
                </a:lnTo>
                <a:lnTo>
                  <a:pt x="724" y="5205"/>
                </a:lnTo>
                <a:lnTo>
                  <a:pt x="726" y="5225"/>
                </a:lnTo>
                <a:lnTo>
                  <a:pt x="723" y="5242"/>
                </a:lnTo>
                <a:lnTo>
                  <a:pt x="719" y="5258"/>
                </a:lnTo>
                <a:lnTo>
                  <a:pt x="715" y="5274"/>
                </a:lnTo>
                <a:lnTo>
                  <a:pt x="712" y="5289"/>
                </a:lnTo>
                <a:lnTo>
                  <a:pt x="709" y="5303"/>
                </a:lnTo>
                <a:lnTo>
                  <a:pt x="710" y="5318"/>
                </a:lnTo>
                <a:lnTo>
                  <a:pt x="713" y="5332"/>
                </a:lnTo>
                <a:lnTo>
                  <a:pt x="720" y="5345"/>
                </a:lnTo>
                <a:lnTo>
                  <a:pt x="731" y="5357"/>
                </a:lnTo>
                <a:lnTo>
                  <a:pt x="742" y="5371"/>
                </a:lnTo>
                <a:lnTo>
                  <a:pt x="749" y="5387"/>
                </a:lnTo>
                <a:lnTo>
                  <a:pt x="751" y="5405"/>
                </a:lnTo>
                <a:lnTo>
                  <a:pt x="751" y="5423"/>
                </a:lnTo>
                <a:lnTo>
                  <a:pt x="749" y="5443"/>
                </a:lnTo>
                <a:lnTo>
                  <a:pt x="746" y="5463"/>
                </a:lnTo>
                <a:lnTo>
                  <a:pt x="742" y="5481"/>
                </a:lnTo>
                <a:lnTo>
                  <a:pt x="739" y="5498"/>
                </a:lnTo>
                <a:lnTo>
                  <a:pt x="737" y="5519"/>
                </a:lnTo>
                <a:lnTo>
                  <a:pt x="737" y="5547"/>
                </a:lnTo>
                <a:lnTo>
                  <a:pt x="741" y="5583"/>
                </a:lnTo>
                <a:lnTo>
                  <a:pt x="746" y="5622"/>
                </a:lnTo>
                <a:lnTo>
                  <a:pt x="753" y="5662"/>
                </a:lnTo>
                <a:lnTo>
                  <a:pt x="761" y="5704"/>
                </a:lnTo>
                <a:lnTo>
                  <a:pt x="771" y="5743"/>
                </a:lnTo>
                <a:lnTo>
                  <a:pt x="782" y="5779"/>
                </a:lnTo>
                <a:lnTo>
                  <a:pt x="794" y="5813"/>
                </a:lnTo>
                <a:lnTo>
                  <a:pt x="807" y="5849"/>
                </a:lnTo>
                <a:lnTo>
                  <a:pt x="820" y="5884"/>
                </a:lnTo>
                <a:lnTo>
                  <a:pt x="831" y="5921"/>
                </a:lnTo>
                <a:lnTo>
                  <a:pt x="844" y="5959"/>
                </a:lnTo>
                <a:lnTo>
                  <a:pt x="856" y="5995"/>
                </a:lnTo>
                <a:lnTo>
                  <a:pt x="868" y="6030"/>
                </a:lnTo>
                <a:lnTo>
                  <a:pt x="877" y="6064"/>
                </a:lnTo>
                <a:lnTo>
                  <a:pt x="873" y="6115"/>
                </a:lnTo>
                <a:lnTo>
                  <a:pt x="866" y="6186"/>
                </a:lnTo>
                <a:lnTo>
                  <a:pt x="858" y="6258"/>
                </a:lnTo>
                <a:lnTo>
                  <a:pt x="857" y="6312"/>
                </a:lnTo>
                <a:lnTo>
                  <a:pt x="858" y="6333"/>
                </a:lnTo>
                <a:lnTo>
                  <a:pt x="861" y="6357"/>
                </a:lnTo>
                <a:lnTo>
                  <a:pt x="864" y="6383"/>
                </a:lnTo>
                <a:lnTo>
                  <a:pt x="870" y="6410"/>
                </a:lnTo>
                <a:lnTo>
                  <a:pt x="875" y="6437"/>
                </a:lnTo>
                <a:lnTo>
                  <a:pt x="882" y="6464"/>
                </a:lnTo>
                <a:lnTo>
                  <a:pt x="890" y="6488"/>
                </a:lnTo>
                <a:lnTo>
                  <a:pt x="900" y="6510"/>
                </a:lnTo>
                <a:lnTo>
                  <a:pt x="915" y="6551"/>
                </a:lnTo>
                <a:lnTo>
                  <a:pt x="922" y="6591"/>
                </a:lnTo>
                <a:lnTo>
                  <a:pt x="923" y="6634"/>
                </a:lnTo>
                <a:lnTo>
                  <a:pt x="921" y="6681"/>
                </a:lnTo>
                <a:lnTo>
                  <a:pt x="918" y="6755"/>
                </a:lnTo>
                <a:lnTo>
                  <a:pt x="922" y="6861"/>
                </a:lnTo>
                <a:lnTo>
                  <a:pt x="931" y="6965"/>
                </a:lnTo>
                <a:lnTo>
                  <a:pt x="948" y="7037"/>
                </a:lnTo>
                <a:lnTo>
                  <a:pt x="936" y="7089"/>
                </a:lnTo>
                <a:lnTo>
                  <a:pt x="937" y="7091"/>
                </a:lnTo>
                <a:lnTo>
                  <a:pt x="942" y="7100"/>
                </a:lnTo>
                <a:lnTo>
                  <a:pt x="948" y="7112"/>
                </a:lnTo>
                <a:lnTo>
                  <a:pt x="954" y="7128"/>
                </a:lnTo>
                <a:lnTo>
                  <a:pt x="960" y="7144"/>
                </a:lnTo>
                <a:lnTo>
                  <a:pt x="964" y="7161"/>
                </a:lnTo>
                <a:lnTo>
                  <a:pt x="967" y="7176"/>
                </a:lnTo>
                <a:lnTo>
                  <a:pt x="967" y="7189"/>
                </a:lnTo>
                <a:lnTo>
                  <a:pt x="964" y="7200"/>
                </a:lnTo>
                <a:lnTo>
                  <a:pt x="961" y="7210"/>
                </a:lnTo>
                <a:lnTo>
                  <a:pt x="958" y="7222"/>
                </a:lnTo>
                <a:lnTo>
                  <a:pt x="956" y="7235"/>
                </a:lnTo>
                <a:lnTo>
                  <a:pt x="957" y="7248"/>
                </a:lnTo>
                <a:lnTo>
                  <a:pt x="961" y="7265"/>
                </a:lnTo>
                <a:lnTo>
                  <a:pt x="969" y="7285"/>
                </a:lnTo>
                <a:lnTo>
                  <a:pt x="983" y="7309"/>
                </a:lnTo>
                <a:lnTo>
                  <a:pt x="978" y="7371"/>
                </a:lnTo>
                <a:lnTo>
                  <a:pt x="976" y="7450"/>
                </a:lnTo>
                <a:lnTo>
                  <a:pt x="977" y="7527"/>
                </a:lnTo>
                <a:lnTo>
                  <a:pt x="981" y="7585"/>
                </a:lnTo>
                <a:lnTo>
                  <a:pt x="984" y="7606"/>
                </a:lnTo>
                <a:lnTo>
                  <a:pt x="991" y="7629"/>
                </a:lnTo>
                <a:lnTo>
                  <a:pt x="1002" y="7651"/>
                </a:lnTo>
                <a:lnTo>
                  <a:pt x="1014" y="7674"/>
                </a:lnTo>
                <a:lnTo>
                  <a:pt x="1028" y="7695"/>
                </a:lnTo>
                <a:lnTo>
                  <a:pt x="1043" y="7716"/>
                </a:lnTo>
                <a:lnTo>
                  <a:pt x="1058" y="7733"/>
                </a:lnTo>
                <a:lnTo>
                  <a:pt x="1075" y="7748"/>
                </a:lnTo>
                <a:lnTo>
                  <a:pt x="1089" y="7765"/>
                </a:lnTo>
                <a:lnTo>
                  <a:pt x="1101" y="7790"/>
                </a:lnTo>
                <a:lnTo>
                  <a:pt x="1109" y="7820"/>
                </a:lnTo>
                <a:lnTo>
                  <a:pt x="1116" y="7852"/>
                </a:lnTo>
                <a:lnTo>
                  <a:pt x="1122" y="7885"/>
                </a:lnTo>
                <a:lnTo>
                  <a:pt x="1125" y="7916"/>
                </a:lnTo>
                <a:lnTo>
                  <a:pt x="1130" y="7943"/>
                </a:lnTo>
                <a:lnTo>
                  <a:pt x="1134" y="7962"/>
                </a:lnTo>
                <a:lnTo>
                  <a:pt x="1138" y="7977"/>
                </a:lnTo>
                <a:lnTo>
                  <a:pt x="1145" y="7993"/>
                </a:lnTo>
                <a:lnTo>
                  <a:pt x="1152" y="8010"/>
                </a:lnTo>
                <a:lnTo>
                  <a:pt x="1159" y="8027"/>
                </a:lnTo>
                <a:lnTo>
                  <a:pt x="1165" y="8045"/>
                </a:lnTo>
                <a:lnTo>
                  <a:pt x="1169" y="8064"/>
                </a:lnTo>
                <a:lnTo>
                  <a:pt x="1171" y="8085"/>
                </a:lnTo>
                <a:lnTo>
                  <a:pt x="1169" y="8107"/>
                </a:lnTo>
                <a:lnTo>
                  <a:pt x="1159" y="8154"/>
                </a:lnTo>
                <a:lnTo>
                  <a:pt x="1150" y="8199"/>
                </a:lnTo>
                <a:lnTo>
                  <a:pt x="1143" y="8242"/>
                </a:lnTo>
                <a:lnTo>
                  <a:pt x="1143" y="8277"/>
                </a:lnTo>
                <a:lnTo>
                  <a:pt x="1148" y="8297"/>
                </a:lnTo>
                <a:lnTo>
                  <a:pt x="1155" y="8321"/>
                </a:lnTo>
                <a:lnTo>
                  <a:pt x="1164" y="8350"/>
                </a:lnTo>
                <a:lnTo>
                  <a:pt x="1176" y="8380"/>
                </a:lnTo>
                <a:lnTo>
                  <a:pt x="1189" y="8411"/>
                </a:lnTo>
                <a:lnTo>
                  <a:pt x="1203" y="8440"/>
                </a:lnTo>
                <a:lnTo>
                  <a:pt x="1216" y="8466"/>
                </a:lnTo>
                <a:lnTo>
                  <a:pt x="1229" y="8487"/>
                </a:lnTo>
                <a:lnTo>
                  <a:pt x="1224" y="8520"/>
                </a:lnTo>
                <a:lnTo>
                  <a:pt x="1223" y="8562"/>
                </a:lnTo>
                <a:lnTo>
                  <a:pt x="1229" y="8605"/>
                </a:lnTo>
                <a:lnTo>
                  <a:pt x="1244" y="8643"/>
                </a:lnTo>
                <a:lnTo>
                  <a:pt x="1243" y="8677"/>
                </a:lnTo>
                <a:lnTo>
                  <a:pt x="1246" y="8712"/>
                </a:lnTo>
                <a:lnTo>
                  <a:pt x="1256" y="8747"/>
                </a:lnTo>
                <a:lnTo>
                  <a:pt x="1272" y="8783"/>
                </a:lnTo>
                <a:lnTo>
                  <a:pt x="1281" y="8799"/>
                </a:lnTo>
                <a:lnTo>
                  <a:pt x="1288" y="8813"/>
                </a:lnTo>
                <a:lnTo>
                  <a:pt x="1292" y="8825"/>
                </a:lnTo>
                <a:lnTo>
                  <a:pt x="1296" y="8835"/>
                </a:lnTo>
                <a:lnTo>
                  <a:pt x="1299" y="8845"/>
                </a:lnTo>
                <a:lnTo>
                  <a:pt x="1303" y="8856"/>
                </a:lnTo>
                <a:lnTo>
                  <a:pt x="1308" y="8869"/>
                </a:lnTo>
                <a:lnTo>
                  <a:pt x="1312" y="8885"/>
                </a:lnTo>
                <a:lnTo>
                  <a:pt x="1319" y="8901"/>
                </a:lnTo>
                <a:lnTo>
                  <a:pt x="1328" y="8916"/>
                </a:lnTo>
                <a:lnTo>
                  <a:pt x="1337" y="8927"/>
                </a:lnTo>
                <a:lnTo>
                  <a:pt x="1349" y="8935"/>
                </a:lnTo>
                <a:lnTo>
                  <a:pt x="1362" y="8940"/>
                </a:lnTo>
                <a:lnTo>
                  <a:pt x="1375" y="8943"/>
                </a:lnTo>
                <a:lnTo>
                  <a:pt x="1390" y="8940"/>
                </a:lnTo>
                <a:lnTo>
                  <a:pt x="1406" y="8935"/>
                </a:lnTo>
                <a:lnTo>
                  <a:pt x="1425" y="8929"/>
                </a:lnTo>
                <a:lnTo>
                  <a:pt x="1445" y="8927"/>
                </a:lnTo>
                <a:lnTo>
                  <a:pt x="1467" y="8924"/>
                </a:lnTo>
                <a:lnTo>
                  <a:pt x="1490" y="8923"/>
                </a:lnTo>
                <a:lnTo>
                  <a:pt x="1513" y="8924"/>
                </a:lnTo>
                <a:lnTo>
                  <a:pt x="1536" y="8924"/>
                </a:lnTo>
                <a:lnTo>
                  <a:pt x="1557" y="8924"/>
                </a:lnTo>
                <a:lnTo>
                  <a:pt x="1577" y="8923"/>
                </a:lnTo>
                <a:lnTo>
                  <a:pt x="1586" y="8922"/>
                </a:lnTo>
                <a:lnTo>
                  <a:pt x="1598" y="8922"/>
                </a:lnTo>
                <a:lnTo>
                  <a:pt x="1610" y="8919"/>
                </a:lnTo>
                <a:lnTo>
                  <a:pt x="1621" y="8918"/>
                </a:lnTo>
                <a:lnTo>
                  <a:pt x="1634" y="8917"/>
                </a:lnTo>
                <a:lnTo>
                  <a:pt x="1649" y="8915"/>
                </a:lnTo>
                <a:lnTo>
                  <a:pt x="1663" y="8912"/>
                </a:lnTo>
                <a:lnTo>
                  <a:pt x="1677" y="8908"/>
                </a:lnTo>
                <a:lnTo>
                  <a:pt x="1691" y="8906"/>
                </a:lnTo>
                <a:lnTo>
                  <a:pt x="1705" y="8902"/>
                </a:lnTo>
                <a:lnTo>
                  <a:pt x="1719" y="8897"/>
                </a:lnTo>
                <a:lnTo>
                  <a:pt x="1733" y="8893"/>
                </a:lnTo>
                <a:lnTo>
                  <a:pt x="1747" y="8888"/>
                </a:lnTo>
                <a:lnTo>
                  <a:pt x="1761" y="8881"/>
                </a:lnTo>
                <a:lnTo>
                  <a:pt x="1774" y="8875"/>
                </a:lnTo>
                <a:lnTo>
                  <a:pt x="1786" y="8868"/>
                </a:lnTo>
                <a:lnTo>
                  <a:pt x="1808" y="8855"/>
                </a:lnTo>
                <a:lnTo>
                  <a:pt x="1827" y="8845"/>
                </a:lnTo>
                <a:lnTo>
                  <a:pt x="1846" y="8837"/>
                </a:lnTo>
                <a:lnTo>
                  <a:pt x="1864" y="8834"/>
                </a:lnTo>
                <a:lnTo>
                  <a:pt x="1881" y="8831"/>
                </a:lnTo>
                <a:lnTo>
                  <a:pt x="1900" y="8830"/>
                </a:lnTo>
                <a:lnTo>
                  <a:pt x="1922" y="8830"/>
                </a:lnTo>
                <a:lnTo>
                  <a:pt x="1947" y="8832"/>
                </a:lnTo>
                <a:lnTo>
                  <a:pt x="1961" y="8834"/>
                </a:lnTo>
                <a:lnTo>
                  <a:pt x="1977" y="8835"/>
                </a:lnTo>
                <a:lnTo>
                  <a:pt x="1993" y="8835"/>
                </a:lnTo>
                <a:lnTo>
                  <a:pt x="2009" y="8836"/>
                </a:lnTo>
                <a:lnTo>
                  <a:pt x="2027" y="8836"/>
                </a:lnTo>
                <a:lnTo>
                  <a:pt x="2045" y="8836"/>
                </a:lnTo>
                <a:lnTo>
                  <a:pt x="2062" y="8836"/>
                </a:lnTo>
                <a:lnTo>
                  <a:pt x="2080" y="8835"/>
                </a:lnTo>
                <a:lnTo>
                  <a:pt x="2099" y="8834"/>
                </a:lnTo>
                <a:lnTo>
                  <a:pt x="2116" y="8832"/>
                </a:lnTo>
                <a:lnTo>
                  <a:pt x="2135" y="8831"/>
                </a:lnTo>
                <a:lnTo>
                  <a:pt x="2153" y="8829"/>
                </a:lnTo>
                <a:lnTo>
                  <a:pt x="2170" y="8826"/>
                </a:lnTo>
                <a:lnTo>
                  <a:pt x="2188" y="8823"/>
                </a:lnTo>
                <a:lnTo>
                  <a:pt x="2205" y="8819"/>
                </a:lnTo>
                <a:lnTo>
                  <a:pt x="2220" y="8814"/>
                </a:lnTo>
                <a:lnTo>
                  <a:pt x="2236" y="8809"/>
                </a:lnTo>
                <a:lnTo>
                  <a:pt x="2253" y="8804"/>
                </a:lnTo>
                <a:lnTo>
                  <a:pt x="2272" y="8799"/>
                </a:lnTo>
                <a:lnTo>
                  <a:pt x="2290" y="8794"/>
                </a:lnTo>
                <a:lnTo>
                  <a:pt x="2309" y="8790"/>
                </a:lnTo>
                <a:lnTo>
                  <a:pt x="2330" y="8785"/>
                </a:lnTo>
                <a:lnTo>
                  <a:pt x="2350" y="8781"/>
                </a:lnTo>
                <a:lnTo>
                  <a:pt x="2372" y="8776"/>
                </a:lnTo>
                <a:lnTo>
                  <a:pt x="2392" y="8772"/>
                </a:lnTo>
                <a:lnTo>
                  <a:pt x="2413" y="8769"/>
                </a:lnTo>
                <a:lnTo>
                  <a:pt x="2433" y="8765"/>
                </a:lnTo>
                <a:lnTo>
                  <a:pt x="2453" y="8761"/>
                </a:lnTo>
                <a:lnTo>
                  <a:pt x="2473" y="8759"/>
                </a:lnTo>
                <a:lnTo>
                  <a:pt x="2491" y="8756"/>
                </a:lnTo>
                <a:lnTo>
                  <a:pt x="2509" y="8755"/>
                </a:lnTo>
                <a:lnTo>
                  <a:pt x="2527" y="8754"/>
                </a:lnTo>
                <a:lnTo>
                  <a:pt x="2544" y="8753"/>
                </a:lnTo>
                <a:lnTo>
                  <a:pt x="2563" y="8752"/>
                </a:lnTo>
                <a:lnTo>
                  <a:pt x="2582" y="8749"/>
                </a:lnTo>
                <a:lnTo>
                  <a:pt x="2602" y="8747"/>
                </a:lnTo>
                <a:lnTo>
                  <a:pt x="2623" y="8743"/>
                </a:lnTo>
                <a:lnTo>
                  <a:pt x="2643" y="8739"/>
                </a:lnTo>
                <a:lnTo>
                  <a:pt x="2664" y="8736"/>
                </a:lnTo>
                <a:lnTo>
                  <a:pt x="2684" y="8731"/>
                </a:lnTo>
                <a:lnTo>
                  <a:pt x="2704" y="8727"/>
                </a:lnTo>
                <a:lnTo>
                  <a:pt x="2723" y="8723"/>
                </a:lnTo>
                <a:lnTo>
                  <a:pt x="2742" y="8719"/>
                </a:lnTo>
                <a:lnTo>
                  <a:pt x="2760" y="8715"/>
                </a:lnTo>
                <a:lnTo>
                  <a:pt x="2775" y="8711"/>
                </a:lnTo>
                <a:lnTo>
                  <a:pt x="2789" y="8707"/>
                </a:lnTo>
                <a:lnTo>
                  <a:pt x="2801" y="8704"/>
                </a:lnTo>
                <a:lnTo>
                  <a:pt x="2811" y="8701"/>
                </a:lnTo>
                <a:lnTo>
                  <a:pt x="2821" y="8699"/>
                </a:lnTo>
                <a:lnTo>
                  <a:pt x="2832" y="8699"/>
                </a:lnTo>
                <a:lnTo>
                  <a:pt x="2844" y="8698"/>
                </a:lnTo>
                <a:lnTo>
                  <a:pt x="2858" y="8699"/>
                </a:lnTo>
                <a:lnTo>
                  <a:pt x="2872" y="8699"/>
                </a:lnTo>
                <a:lnTo>
                  <a:pt x="2889" y="8700"/>
                </a:lnTo>
                <a:lnTo>
                  <a:pt x="2905" y="8700"/>
                </a:lnTo>
                <a:lnTo>
                  <a:pt x="2923" y="8700"/>
                </a:lnTo>
                <a:lnTo>
                  <a:pt x="2941" y="8700"/>
                </a:lnTo>
                <a:lnTo>
                  <a:pt x="2961" y="8699"/>
                </a:lnTo>
                <a:lnTo>
                  <a:pt x="2981" y="8695"/>
                </a:lnTo>
                <a:lnTo>
                  <a:pt x="3002" y="8692"/>
                </a:lnTo>
                <a:lnTo>
                  <a:pt x="3023" y="8687"/>
                </a:lnTo>
                <a:lnTo>
                  <a:pt x="3045" y="8678"/>
                </a:lnTo>
                <a:lnTo>
                  <a:pt x="3068" y="8669"/>
                </a:lnTo>
                <a:lnTo>
                  <a:pt x="3091" y="8657"/>
                </a:lnTo>
                <a:lnTo>
                  <a:pt x="3113" y="8645"/>
                </a:lnTo>
                <a:lnTo>
                  <a:pt x="3132" y="8636"/>
                </a:lnTo>
                <a:lnTo>
                  <a:pt x="3150" y="8629"/>
                </a:lnTo>
                <a:lnTo>
                  <a:pt x="3165" y="8624"/>
                </a:lnTo>
                <a:lnTo>
                  <a:pt x="3179" y="8622"/>
                </a:lnTo>
                <a:lnTo>
                  <a:pt x="3192" y="8619"/>
                </a:lnTo>
                <a:lnTo>
                  <a:pt x="3205" y="8618"/>
                </a:lnTo>
                <a:lnTo>
                  <a:pt x="3216" y="8618"/>
                </a:lnTo>
                <a:lnTo>
                  <a:pt x="3227" y="8618"/>
                </a:lnTo>
                <a:lnTo>
                  <a:pt x="3238" y="8618"/>
                </a:lnTo>
                <a:lnTo>
                  <a:pt x="3250" y="8618"/>
                </a:lnTo>
                <a:lnTo>
                  <a:pt x="3263" y="8617"/>
                </a:lnTo>
                <a:lnTo>
                  <a:pt x="3276" y="8614"/>
                </a:lnTo>
                <a:lnTo>
                  <a:pt x="3291" y="8611"/>
                </a:lnTo>
                <a:lnTo>
                  <a:pt x="3306" y="8605"/>
                </a:lnTo>
                <a:lnTo>
                  <a:pt x="3325" y="8597"/>
                </a:lnTo>
                <a:lnTo>
                  <a:pt x="3345" y="8590"/>
                </a:lnTo>
                <a:lnTo>
                  <a:pt x="3366" y="8582"/>
                </a:lnTo>
                <a:lnTo>
                  <a:pt x="3387" y="8579"/>
                </a:lnTo>
                <a:lnTo>
                  <a:pt x="3408" y="8575"/>
                </a:lnTo>
                <a:lnTo>
                  <a:pt x="3431" y="8573"/>
                </a:lnTo>
                <a:lnTo>
                  <a:pt x="3452" y="8571"/>
                </a:lnTo>
                <a:lnTo>
                  <a:pt x="3474" y="8570"/>
                </a:lnTo>
                <a:lnTo>
                  <a:pt x="3495" y="8570"/>
                </a:lnTo>
                <a:lnTo>
                  <a:pt x="3517" y="8571"/>
                </a:lnTo>
                <a:lnTo>
                  <a:pt x="3537" y="8573"/>
                </a:lnTo>
                <a:lnTo>
                  <a:pt x="3555" y="8574"/>
                </a:lnTo>
                <a:lnTo>
                  <a:pt x="3573" y="8575"/>
                </a:lnTo>
                <a:lnTo>
                  <a:pt x="3590" y="8576"/>
                </a:lnTo>
                <a:lnTo>
                  <a:pt x="3605" y="8578"/>
                </a:lnTo>
                <a:lnTo>
                  <a:pt x="3619" y="8579"/>
                </a:lnTo>
                <a:lnTo>
                  <a:pt x="3631" y="8579"/>
                </a:lnTo>
                <a:lnTo>
                  <a:pt x="3635" y="8576"/>
                </a:lnTo>
                <a:lnTo>
                  <a:pt x="3644" y="8574"/>
                </a:lnTo>
                <a:lnTo>
                  <a:pt x="3653" y="8571"/>
                </a:lnTo>
                <a:lnTo>
                  <a:pt x="3665" y="8568"/>
                </a:lnTo>
                <a:lnTo>
                  <a:pt x="3677" y="8564"/>
                </a:lnTo>
                <a:lnTo>
                  <a:pt x="3691" y="8560"/>
                </a:lnTo>
                <a:lnTo>
                  <a:pt x="3706" y="8557"/>
                </a:lnTo>
                <a:lnTo>
                  <a:pt x="3721" y="8553"/>
                </a:lnTo>
                <a:lnTo>
                  <a:pt x="3738" y="8549"/>
                </a:lnTo>
                <a:lnTo>
                  <a:pt x="3753" y="8545"/>
                </a:lnTo>
                <a:lnTo>
                  <a:pt x="3768" y="8541"/>
                </a:lnTo>
                <a:lnTo>
                  <a:pt x="3784" y="8537"/>
                </a:lnTo>
                <a:lnTo>
                  <a:pt x="3799" y="8532"/>
                </a:lnTo>
                <a:lnTo>
                  <a:pt x="3812" y="8529"/>
                </a:lnTo>
                <a:lnTo>
                  <a:pt x="3823" y="8526"/>
                </a:lnTo>
                <a:lnTo>
                  <a:pt x="3834" y="8522"/>
                </a:lnTo>
                <a:lnTo>
                  <a:pt x="3845" y="8522"/>
                </a:lnTo>
                <a:lnTo>
                  <a:pt x="3858" y="8522"/>
                </a:lnTo>
                <a:lnTo>
                  <a:pt x="3874" y="8522"/>
                </a:lnTo>
                <a:lnTo>
                  <a:pt x="3893" y="8521"/>
                </a:lnTo>
                <a:lnTo>
                  <a:pt x="3913" y="8520"/>
                </a:lnTo>
                <a:lnTo>
                  <a:pt x="3935" y="8516"/>
                </a:lnTo>
                <a:lnTo>
                  <a:pt x="3960" y="8511"/>
                </a:lnTo>
                <a:lnTo>
                  <a:pt x="3986" y="8503"/>
                </a:lnTo>
                <a:lnTo>
                  <a:pt x="4000" y="8498"/>
                </a:lnTo>
                <a:lnTo>
                  <a:pt x="4014" y="8492"/>
                </a:lnTo>
                <a:lnTo>
                  <a:pt x="4030" y="8487"/>
                </a:lnTo>
                <a:lnTo>
                  <a:pt x="4047" y="8481"/>
                </a:lnTo>
                <a:lnTo>
                  <a:pt x="4063" y="8475"/>
                </a:lnTo>
                <a:lnTo>
                  <a:pt x="4081" y="8469"/>
                </a:lnTo>
                <a:lnTo>
                  <a:pt x="4097" y="8464"/>
                </a:lnTo>
                <a:lnTo>
                  <a:pt x="4115" y="8458"/>
                </a:lnTo>
                <a:lnTo>
                  <a:pt x="4132" y="8453"/>
                </a:lnTo>
                <a:lnTo>
                  <a:pt x="4148" y="8448"/>
                </a:lnTo>
                <a:lnTo>
                  <a:pt x="4163" y="8443"/>
                </a:lnTo>
                <a:lnTo>
                  <a:pt x="4177" y="8440"/>
                </a:lnTo>
                <a:lnTo>
                  <a:pt x="4191" y="8437"/>
                </a:lnTo>
                <a:lnTo>
                  <a:pt x="4203" y="8435"/>
                </a:lnTo>
                <a:lnTo>
                  <a:pt x="4214" y="8434"/>
                </a:lnTo>
                <a:lnTo>
                  <a:pt x="4222" y="8434"/>
                </a:lnTo>
                <a:lnTo>
                  <a:pt x="4237" y="8435"/>
                </a:lnTo>
                <a:lnTo>
                  <a:pt x="4253" y="8435"/>
                </a:lnTo>
                <a:lnTo>
                  <a:pt x="4266" y="8437"/>
                </a:lnTo>
                <a:lnTo>
                  <a:pt x="4278" y="8438"/>
                </a:lnTo>
                <a:lnTo>
                  <a:pt x="4288" y="8438"/>
                </a:lnTo>
                <a:lnTo>
                  <a:pt x="4295" y="8439"/>
                </a:lnTo>
                <a:lnTo>
                  <a:pt x="4301" y="8439"/>
                </a:lnTo>
                <a:lnTo>
                  <a:pt x="4302" y="8439"/>
                </a:lnTo>
                <a:lnTo>
                  <a:pt x="4310" y="8437"/>
                </a:lnTo>
                <a:lnTo>
                  <a:pt x="4323" y="8432"/>
                </a:lnTo>
                <a:lnTo>
                  <a:pt x="4340" y="8427"/>
                </a:lnTo>
                <a:lnTo>
                  <a:pt x="4357" y="8422"/>
                </a:lnTo>
                <a:lnTo>
                  <a:pt x="4378" y="8415"/>
                </a:lnTo>
                <a:lnTo>
                  <a:pt x="4400" y="8408"/>
                </a:lnTo>
                <a:lnTo>
                  <a:pt x="4422" y="8401"/>
                </a:lnTo>
                <a:lnTo>
                  <a:pt x="4445" y="8395"/>
                </a:lnTo>
                <a:lnTo>
                  <a:pt x="4468" y="8388"/>
                </a:lnTo>
                <a:lnTo>
                  <a:pt x="4489" y="8382"/>
                </a:lnTo>
                <a:lnTo>
                  <a:pt x="4509" y="8375"/>
                </a:lnTo>
                <a:lnTo>
                  <a:pt x="4527" y="8370"/>
                </a:lnTo>
                <a:lnTo>
                  <a:pt x="4541" y="8366"/>
                </a:lnTo>
                <a:lnTo>
                  <a:pt x="4552" y="8362"/>
                </a:lnTo>
                <a:lnTo>
                  <a:pt x="4559" y="8361"/>
                </a:lnTo>
                <a:lnTo>
                  <a:pt x="4562" y="8359"/>
                </a:lnTo>
                <a:lnTo>
                  <a:pt x="4575" y="8359"/>
                </a:lnTo>
                <a:lnTo>
                  <a:pt x="4590" y="8361"/>
                </a:lnTo>
                <a:lnTo>
                  <a:pt x="4606" y="8362"/>
                </a:lnTo>
                <a:lnTo>
                  <a:pt x="4625" y="8363"/>
                </a:lnTo>
                <a:lnTo>
                  <a:pt x="4644" y="8366"/>
                </a:lnTo>
                <a:lnTo>
                  <a:pt x="4663" y="8367"/>
                </a:lnTo>
                <a:lnTo>
                  <a:pt x="4682" y="8368"/>
                </a:lnTo>
                <a:lnTo>
                  <a:pt x="4698" y="8368"/>
                </a:lnTo>
                <a:lnTo>
                  <a:pt x="4715" y="8367"/>
                </a:lnTo>
                <a:lnTo>
                  <a:pt x="4733" y="8366"/>
                </a:lnTo>
                <a:lnTo>
                  <a:pt x="4752" y="8363"/>
                </a:lnTo>
                <a:lnTo>
                  <a:pt x="4772" y="8361"/>
                </a:lnTo>
                <a:lnTo>
                  <a:pt x="4791" y="8358"/>
                </a:lnTo>
                <a:lnTo>
                  <a:pt x="4810" y="8355"/>
                </a:lnTo>
                <a:lnTo>
                  <a:pt x="4826" y="8350"/>
                </a:lnTo>
                <a:lnTo>
                  <a:pt x="4839" y="8345"/>
                </a:lnTo>
                <a:lnTo>
                  <a:pt x="4852" y="8339"/>
                </a:lnTo>
                <a:lnTo>
                  <a:pt x="4865" y="8333"/>
                </a:lnTo>
                <a:lnTo>
                  <a:pt x="4879" y="8326"/>
                </a:lnTo>
                <a:lnTo>
                  <a:pt x="4895" y="8321"/>
                </a:lnTo>
                <a:lnTo>
                  <a:pt x="4910" y="8317"/>
                </a:lnTo>
                <a:lnTo>
                  <a:pt x="4927" y="8314"/>
                </a:lnTo>
                <a:lnTo>
                  <a:pt x="4945" y="8312"/>
                </a:lnTo>
                <a:lnTo>
                  <a:pt x="4964" y="8312"/>
                </a:lnTo>
                <a:lnTo>
                  <a:pt x="4983" y="8312"/>
                </a:lnTo>
                <a:lnTo>
                  <a:pt x="5003" y="8309"/>
                </a:lnTo>
                <a:lnTo>
                  <a:pt x="5021" y="8307"/>
                </a:lnTo>
                <a:lnTo>
                  <a:pt x="5040" y="8304"/>
                </a:lnTo>
                <a:lnTo>
                  <a:pt x="5057" y="8299"/>
                </a:lnTo>
                <a:lnTo>
                  <a:pt x="5073" y="8296"/>
                </a:lnTo>
                <a:lnTo>
                  <a:pt x="5087" y="8291"/>
                </a:lnTo>
                <a:lnTo>
                  <a:pt x="5099" y="8286"/>
                </a:lnTo>
                <a:lnTo>
                  <a:pt x="5111" y="8282"/>
                </a:lnTo>
                <a:lnTo>
                  <a:pt x="5126" y="8279"/>
                </a:lnTo>
                <a:lnTo>
                  <a:pt x="5144" y="8276"/>
                </a:lnTo>
                <a:lnTo>
                  <a:pt x="5163" y="8274"/>
                </a:lnTo>
                <a:lnTo>
                  <a:pt x="5181" y="8270"/>
                </a:lnTo>
                <a:lnTo>
                  <a:pt x="5201" y="8266"/>
                </a:lnTo>
                <a:lnTo>
                  <a:pt x="5220" y="8260"/>
                </a:lnTo>
                <a:lnTo>
                  <a:pt x="5239" y="8253"/>
                </a:lnTo>
                <a:lnTo>
                  <a:pt x="5342" y="8260"/>
                </a:lnTo>
                <a:lnTo>
                  <a:pt x="5346" y="8260"/>
                </a:lnTo>
                <a:lnTo>
                  <a:pt x="5355" y="8260"/>
                </a:lnTo>
                <a:lnTo>
                  <a:pt x="5368" y="8260"/>
                </a:lnTo>
                <a:lnTo>
                  <a:pt x="5384" y="8259"/>
                </a:lnTo>
                <a:lnTo>
                  <a:pt x="5400" y="8258"/>
                </a:lnTo>
                <a:lnTo>
                  <a:pt x="5415" y="8257"/>
                </a:lnTo>
                <a:lnTo>
                  <a:pt x="5428" y="8254"/>
                </a:lnTo>
                <a:lnTo>
                  <a:pt x="5438" y="8250"/>
                </a:lnTo>
                <a:lnTo>
                  <a:pt x="5446" y="8246"/>
                </a:lnTo>
                <a:lnTo>
                  <a:pt x="5460" y="8238"/>
                </a:lnTo>
                <a:lnTo>
                  <a:pt x="5476" y="8230"/>
                </a:lnTo>
                <a:lnTo>
                  <a:pt x="5496" y="8220"/>
                </a:lnTo>
                <a:lnTo>
                  <a:pt x="5519" y="8210"/>
                </a:lnTo>
                <a:lnTo>
                  <a:pt x="5542" y="8200"/>
                </a:lnTo>
                <a:lnTo>
                  <a:pt x="5567" y="8192"/>
                </a:lnTo>
                <a:lnTo>
                  <a:pt x="5590" y="8183"/>
                </a:lnTo>
                <a:lnTo>
                  <a:pt x="5603" y="8179"/>
                </a:lnTo>
                <a:lnTo>
                  <a:pt x="5616" y="8177"/>
                </a:lnTo>
                <a:lnTo>
                  <a:pt x="5632" y="8173"/>
                </a:lnTo>
                <a:lnTo>
                  <a:pt x="5648" y="8171"/>
                </a:lnTo>
                <a:lnTo>
                  <a:pt x="5666" y="8168"/>
                </a:lnTo>
                <a:lnTo>
                  <a:pt x="5683" y="8166"/>
                </a:lnTo>
                <a:lnTo>
                  <a:pt x="5702" y="8165"/>
                </a:lnTo>
                <a:lnTo>
                  <a:pt x="5723" y="8163"/>
                </a:lnTo>
                <a:lnTo>
                  <a:pt x="5743" y="8161"/>
                </a:lnTo>
                <a:lnTo>
                  <a:pt x="5764" y="8160"/>
                </a:lnTo>
                <a:lnTo>
                  <a:pt x="5787" y="8159"/>
                </a:lnTo>
                <a:lnTo>
                  <a:pt x="5809" y="8159"/>
                </a:lnTo>
                <a:lnTo>
                  <a:pt x="5832" y="8157"/>
                </a:lnTo>
                <a:lnTo>
                  <a:pt x="5855" y="8156"/>
                </a:lnTo>
                <a:lnTo>
                  <a:pt x="5877" y="8156"/>
                </a:lnTo>
                <a:lnTo>
                  <a:pt x="5901" y="8155"/>
                </a:lnTo>
                <a:lnTo>
                  <a:pt x="5921" y="8154"/>
                </a:lnTo>
                <a:lnTo>
                  <a:pt x="5935" y="8151"/>
                </a:lnTo>
                <a:lnTo>
                  <a:pt x="5947" y="8147"/>
                </a:lnTo>
                <a:lnTo>
                  <a:pt x="5957" y="8143"/>
                </a:lnTo>
                <a:lnTo>
                  <a:pt x="5966" y="8136"/>
                </a:lnTo>
                <a:lnTo>
                  <a:pt x="5975" y="8132"/>
                </a:lnTo>
                <a:lnTo>
                  <a:pt x="5986" y="8125"/>
                </a:lnTo>
                <a:lnTo>
                  <a:pt x="6000" y="8121"/>
                </a:lnTo>
                <a:lnTo>
                  <a:pt x="6016" y="8116"/>
                </a:lnTo>
                <a:lnTo>
                  <a:pt x="6033" y="8108"/>
                </a:lnTo>
                <a:lnTo>
                  <a:pt x="6051" y="8101"/>
                </a:lnTo>
                <a:lnTo>
                  <a:pt x="6070" y="8094"/>
                </a:lnTo>
                <a:lnTo>
                  <a:pt x="6090" y="8085"/>
                </a:lnTo>
                <a:lnTo>
                  <a:pt x="6112" y="8076"/>
                </a:lnTo>
                <a:lnTo>
                  <a:pt x="6135" y="8069"/>
                </a:lnTo>
                <a:lnTo>
                  <a:pt x="6160" y="806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0" y="113922"/>
            <a:ext cx="8229600" cy="1143000"/>
          </a:xfrm>
        </p:spPr>
        <p:txBody>
          <a:bodyPr>
            <a:normAutofit/>
          </a:bodyPr>
          <a:lstStyle/>
          <a:p>
            <a:r>
              <a:rPr lang="en-US" sz="4800" dirty="0">
                <a:ln w="12700">
                  <a:noFill/>
                  <a:prstDash val="solid"/>
                </a:ln>
                <a:solidFill>
                  <a:srgbClr val="FF2F92"/>
                </a:solidFill>
                <a:effectLst>
                  <a:outerShdw blurRad="41275" dist="20320" dir="1800000" algn="tl" rotWithShape="0">
                    <a:srgbClr val="000000">
                      <a:alpha val="40000"/>
                    </a:srgbClr>
                  </a:outerShdw>
                </a:effectLst>
                <a:latin typeface="Aharoni" pitchFamily="2" charset="-79"/>
                <a:cs typeface="Aharoni" pitchFamily="2" charset="-79"/>
              </a:rPr>
              <a:t>Use Teachable Moments</a:t>
            </a:r>
          </a:p>
        </p:txBody>
      </p:sp>
      <p:sp>
        <p:nvSpPr>
          <p:cNvPr id="3" name="Content Placeholder 2"/>
          <p:cNvSpPr>
            <a:spLocks noGrp="1"/>
          </p:cNvSpPr>
          <p:nvPr>
            <p:ph idx="1"/>
          </p:nvPr>
        </p:nvSpPr>
        <p:spPr>
          <a:xfrm rot="183319">
            <a:off x="4237110" y="1411052"/>
            <a:ext cx="4375503" cy="5865084"/>
          </a:xfrm>
        </p:spPr>
        <p:txBody>
          <a:bodyPr>
            <a:noAutofit/>
          </a:bodyPr>
          <a:lstStyle/>
          <a:p>
            <a:pPr>
              <a:spcBef>
                <a:spcPts val="0"/>
              </a:spcBef>
            </a:pPr>
            <a:r>
              <a:rPr lang="en-US" sz="3600" b="1" dirty="0">
                <a:latin typeface="Arial Narrow" panose="020B0604020202020204" pitchFamily="34" charset="0"/>
                <a:cs typeface="Arial Narrow" panose="020B0604020202020204" pitchFamily="34" charset="0"/>
              </a:rPr>
              <a:t>Jesus took advantage of teachable moments often, such as during the storm on the lake and with those who threatened to stone the adulterous woman.</a:t>
            </a: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2673" y="1480365"/>
            <a:ext cx="3384376" cy="4108875"/>
          </a:xfrm>
          <a:prstGeom prst="rect">
            <a:avLst/>
          </a:prstGeom>
        </p:spPr>
      </p:pic>
    </p:spTree>
    <p:extLst>
      <p:ext uri="{BB962C8B-B14F-4D97-AF65-F5344CB8AC3E}">
        <p14:creationId xmlns:p14="http://schemas.microsoft.com/office/powerpoint/2010/main" val="3134436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99" y="329187"/>
            <a:ext cx="6726135" cy="1143000"/>
          </a:xfrm>
        </p:spPr>
        <p:txBody>
          <a:bodyPr>
            <a:normAutofit fontScale="90000"/>
          </a:bodyPr>
          <a:lstStyle/>
          <a:p>
            <a:r>
              <a:rPr lang="en-US" sz="4000" dirty="0">
                <a:ln w="19050" cmpd="sng">
                  <a:noFill/>
                  <a:prstDash val="solid"/>
                  <a:miter lim="800000"/>
                </a:ln>
                <a:solidFill>
                  <a:srgbClr val="359002"/>
                </a:solidFill>
              </a:rPr>
              <a:t>4. Reinforce Long-term Retention</a:t>
            </a:r>
          </a:p>
        </p:txBody>
      </p:sp>
      <p:sp>
        <p:nvSpPr>
          <p:cNvPr id="4" name="Freeform 3"/>
          <p:cNvSpPr>
            <a:spLocks/>
          </p:cNvSpPr>
          <p:nvPr/>
        </p:nvSpPr>
        <p:spPr bwMode="auto">
          <a:xfrm rot="20670806" flipH="1">
            <a:off x="3444865" y="1127865"/>
            <a:ext cx="5664376" cy="5786015"/>
          </a:xfrm>
          <a:custGeom>
            <a:avLst/>
            <a:gdLst>
              <a:gd name="T0" fmla="*/ 72188 w 6188"/>
              <a:gd name="T1" fmla="*/ 542680 h 8622"/>
              <a:gd name="T2" fmla="*/ 82803 w 6188"/>
              <a:gd name="T3" fmla="*/ 672490 h 8622"/>
              <a:gd name="T4" fmla="*/ 150745 w 6188"/>
              <a:gd name="T5" fmla="*/ 899658 h 8622"/>
              <a:gd name="T6" fmla="*/ 192147 w 6188"/>
              <a:gd name="T7" fmla="*/ 1225987 h 8622"/>
              <a:gd name="T8" fmla="*/ 281320 w 6188"/>
              <a:gd name="T9" fmla="*/ 1525874 h 8622"/>
              <a:gd name="T10" fmla="*/ 376862 w 6188"/>
              <a:gd name="T11" fmla="*/ 1824558 h 8622"/>
              <a:gd name="T12" fmla="*/ 486205 w 6188"/>
              <a:gd name="T13" fmla="*/ 2163507 h 8622"/>
              <a:gd name="T14" fmla="*/ 549900 w 6188"/>
              <a:gd name="T15" fmla="*/ 2513875 h 8622"/>
              <a:gd name="T16" fmla="*/ 742047 w 6188"/>
              <a:gd name="T17" fmla="*/ 2964005 h 8622"/>
              <a:gd name="T18" fmla="*/ 840774 w 6188"/>
              <a:gd name="T19" fmla="*/ 3397908 h 8622"/>
              <a:gd name="T20" fmla="*/ 954363 w 6188"/>
              <a:gd name="T21" fmla="*/ 3786137 h 8622"/>
              <a:gd name="T22" fmla="*/ 1088123 w 6188"/>
              <a:gd name="T23" fmla="*/ 4022320 h 8622"/>
              <a:gd name="T24" fmla="*/ 1195343 w 6188"/>
              <a:gd name="T25" fmla="*/ 4292758 h 8622"/>
              <a:gd name="T26" fmla="*/ 1282392 w 6188"/>
              <a:gd name="T27" fmla="*/ 4595048 h 8622"/>
              <a:gd name="T28" fmla="*/ 1352457 w 6188"/>
              <a:gd name="T29" fmla="*/ 4900944 h 8622"/>
              <a:gd name="T30" fmla="*/ 1452246 w 6188"/>
              <a:gd name="T31" fmla="*/ 5165975 h 8622"/>
              <a:gd name="T32" fmla="*/ 1699594 w 6188"/>
              <a:gd name="T33" fmla="*/ 5170181 h 8622"/>
              <a:gd name="T34" fmla="*/ 1991530 w 6188"/>
              <a:gd name="T35" fmla="*/ 5117296 h 8622"/>
              <a:gd name="T36" fmla="*/ 2202785 w 6188"/>
              <a:gd name="T37" fmla="*/ 5116695 h 8622"/>
              <a:gd name="T38" fmla="*/ 2468181 w 6188"/>
              <a:gd name="T39" fmla="*/ 5065612 h 8622"/>
              <a:gd name="T40" fmla="*/ 2753747 w 6188"/>
              <a:gd name="T41" fmla="*/ 5021741 h 8622"/>
              <a:gd name="T42" fmla="*/ 3078591 w 6188"/>
              <a:gd name="T43" fmla="*/ 4985682 h 8622"/>
              <a:gd name="T44" fmla="*/ 3351418 w 6188"/>
              <a:gd name="T45" fmla="*/ 4967052 h 8622"/>
              <a:gd name="T46" fmla="*/ 3790913 w 6188"/>
              <a:gd name="T47" fmla="*/ 4905752 h 8622"/>
              <a:gd name="T48" fmla="*/ 4058432 w 6188"/>
              <a:gd name="T49" fmla="*/ 4857674 h 8622"/>
              <a:gd name="T50" fmla="*/ 4313212 w 6188"/>
              <a:gd name="T51" fmla="*/ 4810798 h 8622"/>
              <a:gd name="T52" fmla="*/ 4555254 w 6188"/>
              <a:gd name="T53" fmla="*/ 4799379 h 8622"/>
              <a:gd name="T54" fmla="*/ 4833388 w 6188"/>
              <a:gd name="T55" fmla="*/ 4780749 h 8622"/>
              <a:gd name="T56" fmla="*/ 5071183 w 6188"/>
              <a:gd name="T57" fmla="*/ 4759715 h 8622"/>
              <a:gd name="T58" fmla="*/ 5406643 w 6188"/>
              <a:gd name="T59" fmla="*/ 4696012 h 8622"/>
              <a:gd name="T60" fmla="*/ 5674162 w 6188"/>
              <a:gd name="T61" fmla="*/ 4660554 h 8622"/>
              <a:gd name="T62" fmla="*/ 6020238 w 6188"/>
              <a:gd name="T63" fmla="*/ 4650338 h 8622"/>
              <a:gd name="T64" fmla="*/ 6280325 w 6188"/>
              <a:gd name="T65" fmla="*/ 4629304 h 8622"/>
              <a:gd name="T66" fmla="*/ 6509627 w 6188"/>
              <a:gd name="T67" fmla="*/ 4587236 h 8622"/>
              <a:gd name="T68" fmla="*/ 6499012 w 6188"/>
              <a:gd name="T69" fmla="*/ 4438194 h 8622"/>
              <a:gd name="T70" fmla="*/ 6387545 w 6188"/>
              <a:gd name="T71" fmla="*/ 4060782 h 8622"/>
              <a:gd name="T72" fmla="*/ 6277141 w 6188"/>
              <a:gd name="T73" fmla="*/ 3761497 h 8622"/>
              <a:gd name="T74" fmla="*/ 6129581 w 6188"/>
              <a:gd name="T75" fmla="*/ 3414735 h 8622"/>
              <a:gd name="T76" fmla="*/ 6077563 w 6188"/>
              <a:gd name="T77" fmla="*/ 3048141 h 8622"/>
              <a:gd name="T78" fmla="*/ 5957604 w 6188"/>
              <a:gd name="T79" fmla="*/ 2656306 h 8622"/>
              <a:gd name="T80" fmla="*/ 5893909 w 6188"/>
              <a:gd name="T81" fmla="*/ 2357021 h 8622"/>
              <a:gd name="T82" fmla="*/ 5813229 w 6188"/>
              <a:gd name="T83" fmla="*/ 2127448 h 8622"/>
              <a:gd name="T84" fmla="*/ 5783505 w 6188"/>
              <a:gd name="T85" fmla="*/ 1917709 h 8622"/>
              <a:gd name="T86" fmla="*/ 5657176 w 6188"/>
              <a:gd name="T87" fmla="*/ 1477796 h 8622"/>
              <a:gd name="T88" fmla="*/ 5556326 w 6188"/>
              <a:gd name="T89" fmla="*/ 1038483 h 8622"/>
              <a:gd name="T90" fmla="*/ 5499001 w 6188"/>
              <a:gd name="T91" fmla="*/ 731987 h 8622"/>
              <a:gd name="T92" fmla="*/ 5336578 w 6188"/>
              <a:gd name="T93" fmla="*/ 494602 h 8622"/>
              <a:gd name="T94" fmla="*/ 5254837 w 6188"/>
              <a:gd name="T95" fmla="*/ 132815 h 8622"/>
              <a:gd name="T96" fmla="*/ 5071183 w 6188"/>
              <a:gd name="T97" fmla="*/ 7212 h 8622"/>
              <a:gd name="T98" fmla="*/ 4756954 w 6188"/>
              <a:gd name="T99" fmla="*/ 29448 h 8622"/>
              <a:gd name="T100" fmla="*/ 4421494 w 6188"/>
              <a:gd name="T101" fmla="*/ 63102 h 8622"/>
              <a:gd name="T102" fmla="*/ 4064801 w 6188"/>
              <a:gd name="T103" fmla="*/ 103969 h 8622"/>
              <a:gd name="T104" fmla="*/ 3694309 w 6188"/>
              <a:gd name="T105" fmla="*/ 138224 h 8622"/>
              <a:gd name="T106" fmla="*/ 3372649 w 6188"/>
              <a:gd name="T107" fmla="*/ 170677 h 8622"/>
              <a:gd name="T108" fmla="*/ 3070098 w 6188"/>
              <a:gd name="T109" fmla="*/ 216351 h 8622"/>
              <a:gd name="T110" fmla="*/ 2760116 w 6188"/>
              <a:gd name="T111" fmla="*/ 228370 h 8622"/>
              <a:gd name="T112" fmla="*/ 2445888 w 6188"/>
              <a:gd name="T113" fmla="*/ 265030 h 8622"/>
              <a:gd name="T114" fmla="*/ 2161383 w 6188"/>
              <a:gd name="T115" fmla="*/ 301088 h 8622"/>
              <a:gd name="T116" fmla="*/ 1873694 w 6188"/>
              <a:gd name="T117" fmla="*/ 346161 h 8622"/>
              <a:gd name="T118" fmla="*/ 1562650 w 6188"/>
              <a:gd name="T119" fmla="*/ 364791 h 8622"/>
              <a:gd name="T120" fmla="*/ 1239929 w 6188"/>
              <a:gd name="T121" fmla="*/ 400850 h 8622"/>
              <a:gd name="T122" fmla="*/ 846082 w 6188"/>
              <a:gd name="T123" fmla="*/ 447726 h 8622"/>
              <a:gd name="T124" fmla="*/ 470281 w 6188"/>
              <a:gd name="T125" fmla="*/ 472967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88"/>
              <a:gd name="T190" fmla="*/ 0 h 8622"/>
              <a:gd name="T191" fmla="*/ 6188 w 6188"/>
              <a:gd name="T192" fmla="*/ 8622 h 8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88" h="8622">
                <a:moveTo>
                  <a:pt x="228" y="871"/>
                </a:moveTo>
                <a:lnTo>
                  <a:pt x="218" y="871"/>
                </a:lnTo>
                <a:lnTo>
                  <a:pt x="207" y="870"/>
                </a:lnTo>
                <a:lnTo>
                  <a:pt x="195" y="870"/>
                </a:lnTo>
                <a:lnTo>
                  <a:pt x="183" y="870"/>
                </a:lnTo>
                <a:lnTo>
                  <a:pt x="170" y="871"/>
                </a:lnTo>
                <a:lnTo>
                  <a:pt x="159" y="874"/>
                </a:lnTo>
                <a:lnTo>
                  <a:pt x="150" y="876"/>
                </a:lnTo>
                <a:lnTo>
                  <a:pt x="142" y="880"/>
                </a:lnTo>
                <a:lnTo>
                  <a:pt x="135" y="883"/>
                </a:lnTo>
                <a:lnTo>
                  <a:pt x="128" y="885"/>
                </a:lnTo>
                <a:lnTo>
                  <a:pt x="121" y="886"/>
                </a:lnTo>
                <a:lnTo>
                  <a:pt x="114" y="886"/>
                </a:lnTo>
                <a:lnTo>
                  <a:pt x="105" y="887"/>
                </a:lnTo>
                <a:lnTo>
                  <a:pt x="98" y="887"/>
                </a:lnTo>
                <a:lnTo>
                  <a:pt x="91" y="890"/>
                </a:lnTo>
                <a:lnTo>
                  <a:pt x="85" y="895"/>
                </a:lnTo>
                <a:lnTo>
                  <a:pt x="78" y="899"/>
                </a:lnTo>
                <a:lnTo>
                  <a:pt x="68" y="903"/>
                </a:lnTo>
                <a:lnTo>
                  <a:pt x="55" y="907"/>
                </a:lnTo>
                <a:lnTo>
                  <a:pt x="41" y="910"/>
                </a:lnTo>
                <a:lnTo>
                  <a:pt x="28" y="915"/>
                </a:lnTo>
                <a:lnTo>
                  <a:pt x="16" y="921"/>
                </a:lnTo>
                <a:lnTo>
                  <a:pt x="5" y="929"/>
                </a:lnTo>
                <a:lnTo>
                  <a:pt x="0" y="940"/>
                </a:lnTo>
                <a:lnTo>
                  <a:pt x="5" y="955"/>
                </a:lnTo>
                <a:lnTo>
                  <a:pt x="13" y="974"/>
                </a:lnTo>
                <a:lnTo>
                  <a:pt x="20" y="997"/>
                </a:lnTo>
                <a:lnTo>
                  <a:pt x="28" y="1021"/>
                </a:lnTo>
                <a:lnTo>
                  <a:pt x="36" y="1044"/>
                </a:lnTo>
                <a:lnTo>
                  <a:pt x="42" y="1065"/>
                </a:lnTo>
                <a:lnTo>
                  <a:pt x="47" y="1082"/>
                </a:lnTo>
                <a:lnTo>
                  <a:pt x="48" y="1092"/>
                </a:lnTo>
                <a:lnTo>
                  <a:pt x="50" y="1098"/>
                </a:lnTo>
                <a:lnTo>
                  <a:pt x="55" y="1104"/>
                </a:lnTo>
                <a:lnTo>
                  <a:pt x="62" y="1109"/>
                </a:lnTo>
                <a:lnTo>
                  <a:pt x="70" y="1114"/>
                </a:lnTo>
                <a:lnTo>
                  <a:pt x="78" y="1119"/>
                </a:lnTo>
                <a:lnTo>
                  <a:pt x="87" y="1124"/>
                </a:lnTo>
                <a:lnTo>
                  <a:pt x="94" y="1129"/>
                </a:lnTo>
                <a:lnTo>
                  <a:pt x="98" y="1133"/>
                </a:lnTo>
                <a:lnTo>
                  <a:pt x="103" y="1141"/>
                </a:lnTo>
                <a:lnTo>
                  <a:pt x="109" y="1153"/>
                </a:lnTo>
                <a:lnTo>
                  <a:pt x="115" y="1168"/>
                </a:lnTo>
                <a:lnTo>
                  <a:pt x="121" y="1187"/>
                </a:lnTo>
                <a:lnTo>
                  <a:pt x="125" y="1209"/>
                </a:lnTo>
                <a:lnTo>
                  <a:pt x="128" y="1236"/>
                </a:lnTo>
                <a:lnTo>
                  <a:pt x="128" y="1266"/>
                </a:lnTo>
                <a:lnTo>
                  <a:pt x="123" y="1300"/>
                </a:lnTo>
                <a:lnTo>
                  <a:pt x="118" y="1334"/>
                </a:lnTo>
                <a:lnTo>
                  <a:pt x="115" y="1365"/>
                </a:lnTo>
                <a:lnTo>
                  <a:pt x="115" y="1392"/>
                </a:lnTo>
                <a:lnTo>
                  <a:pt x="116" y="1417"/>
                </a:lnTo>
                <a:lnTo>
                  <a:pt x="120" y="1440"/>
                </a:lnTo>
                <a:lnTo>
                  <a:pt x="124" y="1461"/>
                </a:lnTo>
                <a:lnTo>
                  <a:pt x="132" y="1479"/>
                </a:lnTo>
                <a:lnTo>
                  <a:pt x="142" y="1497"/>
                </a:lnTo>
                <a:lnTo>
                  <a:pt x="152" y="1517"/>
                </a:lnTo>
                <a:lnTo>
                  <a:pt x="162" y="1538"/>
                </a:lnTo>
                <a:lnTo>
                  <a:pt x="170" y="1561"/>
                </a:lnTo>
                <a:lnTo>
                  <a:pt x="176" y="1583"/>
                </a:lnTo>
                <a:lnTo>
                  <a:pt x="182" y="1605"/>
                </a:lnTo>
                <a:lnTo>
                  <a:pt x="184" y="1625"/>
                </a:lnTo>
                <a:lnTo>
                  <a:pt x="185" y="1641"/>
                </a:lnTo>
                <a:lnTo>
                  <a:pt x="184" y="1652"/>
                </a:lnTo>
                <a:lnTo>
                  <a:pt x="185" y="1676"/>
                </a:lnTo>
                <a:lnTo>
                  <a:pt x="191" y="1712"/>
                </a:lnTo>
                <a:lnTo>
                  <a:pt x="196" y="1752"/>
                </a:lnTo>
                <a:lnTo>
                  <a:pt x="194" y="1788"/>
                </a:lnTo>
                <a:lnTo>
                  <a:pt x="187" y="1825"/>
                </a:lnTo>
                <a:lnTo>
                  <a:pt x="182" y="1869"/>
                </a:lnTo>
                <a:lnTo>
                  <a:pt x="177" y="1910"/>
                </a:lnTo>
                <a:lnTo>
                  <a:pt x="174" y="1942"/>
                </a:lnTo>
                <a:lnTo>
                  <a:pt x="174" y="1970"/>
                </a:lnTo>
                <a:lnTo>
                  <a:pt x="176" y="2006"/>
                </a:lnTo>
                <a:lnTo>
                  <a:pt x="181" y="2040"/>
                </a:lnTo>
                <a:lnTo>
                  <a:pt x="182" y="2067"/>
                </a:lnTo>
                <a:lnTo>
                  <a:pt x="184" y="2099"/>
                </a:lnTo>
                <a:lnTo>
                  <a:pt x="191" y="2146"/>
                </a:lnTo>
                <a:lnTo>
                  <a:pt x="198" y="2192"/>
                </a:lnTo>
                <a:lnTo>
                  <a:pt x="205" y="2226"/>
                </a:lnTo>
                <a:lnTo>
                  <a:pt x="208" y="2240"/>
                </a:lnTo>
                <a:lnTo>
                  <a:pt x="212" y="2257"/>
                </a:lnTo>
                <a:lnTo>
                  <a:pt x="217" y="2277"/>
                </a:lnTo>
                <a:lnTo>
                  <a:pt x="223" y="2296"/>
                </a:lnTo>
                <a:lnTo>
                  <a:pt x="229" y="2316"/>
                </a:lnTo>
                <a:lnTo>
                  <a:pt x="235" y="2333"/>
                </a:lnTo>
                <a:lnTo>
                  <a:pt x="241" y="2349"/>
                </a:lnTo>
                <a:lnTo>
                  <a:pt x="245" y="2360"/>
                </a:lnTo>
                <a:lnTo>
                  <a:pt x="252" y="2385"/>
                </a:lnTo>
                <a:lnTo>
                  <a:pt x="257" y="2419"/>
                </a:lnTo>
                <a:lnTo>
                  <a:pt x="258" y="2452"/>
                </a:lnTo>
                <a:lnTo>
                  <a:pt x="258" y="2476"/>
                </a:lnTo>
                <a:lnTo>
                  <a:pt x="261" y="2502"/>
                </a:lnTo>
                <a:lnTo>
                  <a:pt x="265" y="2539"/>
                </a:lnTo>
                <a:lnTo>
                  <a:pt x="270" y="2577"/>
                </a:lnTo>
                <a:lnTo>
                  <a:pt x="272" y="2605"/>
                </a:lnTo>
                <a:lnTo>
                  <a:pt x="270" y="2641"/>
                </a:lnTo>
                <a:lnTo>
                  <a:pt x="268" y="2693"/>
                </a:lnTo>
                <a:lnTo>
                  <a:pt x="266" y="2747"/>
                </a:lnTo>
                <a:lnTo>
                  <a:pt x="272" y="2786"/>
                </a:lnTo>
                <a:lnTo>
                  <a:pt x="282" y="2815"/>
                </a:lnTo>
                <a:lnTo>
                  <a:pt x="290" y="2845"/>
                </a:lnTo>
                <a:lnTo>
                  <a:pt x="298" y="2873"/>
                </a:lnTo>
                <a:lnTo>
                  <a:pt x="306" y="2893"/>
                </a:lnTo>
                <a:lnTo>
                  <a:pt x="312" y="2900"/>
                </a:lnTo>
                <a:lnTo>
                  <a:pt x="318" y="2908"/>
                </a:lnTo>
                <a:lnTo>
                  <a:pt x="324" y="2918"/>
                </a:lnTo>
                <a:lnTo>
                  <a:pt x="330" y="2927"/>
                </a:lnTo>
                <a:lnTo>
                  <a:pt x="335" y="2940"/>
                </a:lnTo>
                <a:lnTo>
                  <a:pt x="341" y="2954"/>
                </a:lnTo>
                <a:lnTo>
                  <a:pt x="344" y="2972"/>
                </a:lnTo>
                <a:lnTo>
                  <a:pt x="348" y="2992"/>
                </a:lnTo>
                <a:lnTo>
                  <a:pt x="355" y="3036"/>
                </a:lnTo>
                <a:lnTo>
                  <a:pt x="362" y="3076"/>
                </a:lnTo>
                <a:lnTo>
                  <a:pt x="368" y="3109"/>
                </a:lnTo>
                <a:lnTo>
                  <a:pt x="370" y="3131"/>
                </a:lnTo>
                <a:lnTo>
                  <a:pt x="372" y="3160"/>
                </a:lnTo>
                <a:lnTo>
                  <a:pt x="378" y="3207"/>
                </a:lnTo>
                <a:lnTo>
                  <a:pt x="386" y="3253"/>
                </a:lnTo>
                <a:lnTo>
                  <a:pt x="397" y="3283"/>
                </a:lnTo>
                <a:lnTo>
                  <a:pt x="406" y="3306"/>
                </a:lnTo>
                <a:lnTo>
                  <a:pt x="413" y="3338"/>
                </a:lnTo>
                <a:lnTo>
                  <a:pt x="417" y="3373"/>
                </a:lnTo>
                <a:lnTo>
                  <a:pt x="418" y="3404"/>
                </a:lnTo>
                <a:lnTo>
                  <a:pt x="422" y="3414"/>
                </a:lnTo>
                <a:lnTo>
                  <a:pt x="429" y="3437"/>
                </a:lnTo>
                <a:lnTo>
                  <a:pt x="437" y="3467"/>
                </a:lnTo>
                <a:lnTo>
                  <a:pt x="443" y="3492"/>
                </a:lnTo>
                <a:lnTo>
                  <a:pt x="448" y="3519"/>
                </a:lnTo>
                <a:lnTo>
                  <a:pt x="452" y="3551"/>
                </a:lnTo>
                <a:lnTo>
                  <a:pt x="457" y="3579"/>
                </a:lnTo>
                <a:lnTo>
                  <a:pt x="458" y="3600"/>
                </a:lnTo>
                <a:lnTo>
                  <a:pt x="462" y="3625"/>
                </a:lnTo>
                <a:lnTo>
                  <a:pt x="469" y="3663"/>
                </a:lnTo>
                <a:lnTo>
                  <a:pt x="473" y="3699"/>
                </a:lnTo>
                <a:lnTo>
                  <a:pt x="475" y="3725"/>
                </a:lnTo>
                <a:lnTo>
                  <a:pt x="483" y="3737"/>
                </a:lnTo>
                <a:lnTo>
                  <a:pt x="491" y="3752"/>
                </a:lnTo>
                <a:lnTo>
                  <a:pt x="498" y="3772"/>
                </a:lnTo>
                <a:lnTo>
                  <a:pt x="504" y="3791"/>
                </a:lnTo>
                <a:lnTo>
                  <a:pt x="510" y="3812"/>
                </a:lnTo>
                <a:lnTo>
                  <a:pt x="513" y="3833"/>
                </a:lnTo>
                <a:lnTo>
                  <a:pt x="516" y="3850"/>
                </a:lnTo>
                <a:lnTo>
                  <a:pt x="516" y="3865"/>
                </a:lnTo>
                <a:lnTo>
                  <a:pt x="515" y="3900"/>
                </a:lnTo>
                <a:lnTo>
                  <a:pt x="513" y="3949"/>
                </a:lnTo>
                <a:lnTo>
                  <a:pt x="511" y="4000"/>
                </a:lnTo>
                <a:lnTo>
                  <a:pt x="507" y="4038"/>
                </a:lnTo>
                <a:lnTo>
                  <a:pt x="505" y="4073"/>
                </a:lnTo>
                <a:lnTo>
                  <a:pt x="509" y="4123"/>
                </a:lnTo>
                <a:lnTo>
                  <a:pt x="518" y="4183"/>
                </a:lnTo>
                <a:lnTo>
                  <a:pt x="536" y="4247"/>
                </a:lnTo>
                <a:lnTo>
                  <a:pt x="546" y="4280"/>
                </a:lnTo>
                <a:lnTo>
                  <a:pt x="557" y="4313"/>
                </a:lnTo>
                <a:lnTo>
                  <a:pt x="569" y="4346"/>
                </a:lnTo>
                <a:lnTo>
                  <a:pt x="579" y="4378"/>
                </a:lnTo>
                <a:lnTo>
                  <a:pt x="591" y="4411"/>
                </a:lnTo>
                <a:lnTo>
                  <a:pt x="602" y="4443"/>
                </a:lnTo>
                <a:lnTo>
                  <a:pt x="612" y="4474"/>
                </a:lnTo>
                <a:lnTo>
                  <a:pt x="622" y="4503"/>
                </a:lnTo>
                <a:lnTo>
                  <a:pt x="637" y="4557"/>
                </a:lnTo>
                <a:lnTo>
                  <a:pt x="645" y="4605"/>
                </a:lnTo>
                <a:lnTo>
                  <a:pt x="650" y="4649"/>
                </a:lnTo>
                <a:lnTo>
                  <a:pt x="651" y="4694"/>
                </a:lnTo>
                <a:lnTo>
                  <a:pt x="654" y="4737"/>
                </a:lnTo>
                <a:lnTo>
                  <a:pt x="663" y="4774"/>
                </a:lnTo>
                <a:lnTo>
                  <a:pt x="671" y="4806"/>
                </a:lnTo>
                <a:lnTo>
                  <a:pt x="680" y="4832"/>
                </a:lnTo>
                <a:lnTo>
                  <a:pt x="690" y="4871"/>
                </a:lnTo>
                <a:lnTo>
                  <a:pt x="699" y="4932"/>
                </a:lnTo>
                <a:lnTo>
                  <a:pt x="706" y="4995"/>
                </a:lnTo>
                <a:lnTo>
                  <a:pt x="711" y="5040"/>
                </a:lnTo>
                <a:lnTo>
                  <a:pt x="714" y="5080"/>
                </a:lnTo>
                <a:lnTo>
                  <a:pt x="721" y="5136"/>
                </a:lnTo>
                <a:lnTo>
                  <a:pt x="731" y="5193"/>
                </a:lnTo>
                <a:lnTo>
                  <a:pt x="741" y="5240"/>
                </a:lnTo>
                <a:lnTo>
                  <a:pt x="747" y="5278"/>
                </a:lnTo>
                <a:lnTo>
                  <a:pt x="748" y="5311"/>
                </a:lnTo>
                <a:lnTo>
                  <a:pt x="745" y="5339"/>
                </a:lnTo>
                <a:lnTo>
                  <a:pt x="741" y="5357"/>
                </a:lnTo>
                <a:lnTo>
                  <a:pt x="757" y="5454"/>
                </a:lnTo>
                <a:lnTo>
                  <a:pt x="756" y="5474"/>
                </a:lnTo>
                <a:lnTo>
                  <a:pt x="758" y="5496"/>
                </a:lnTo>
                <a:lnTo>
                  <a:pt x="761" y="5522"/>
                </a:lnTo>
                <a:lnTo>
                  <a:pt x="767" y="5548"/>
                </a:lnTo>
                <a:lnTo>
                  <a:pt x="774" y="5577"/>
                </a:lnTo>
                <a:lnTo>
                  <a:pt x="781" y="5604"/>
                </a:lnTo>
                <a:lnTo>
                  <a:pt x="787" y="5629"/>
                </a:lnTo>
                <a:lnTo>
                  <a:pt x="792" y="5654"/>
                </a:lnTo>
                <a:lnTo>
                  <a:pt x="797" y="5682"/>
                </a:lnTo>
                <a:lnTo>
                  <a:pt x="801" y="5720"/>
                </a:lnTo>
                <a:lnTo>
                  <a:pt x="807" y="5762"/>
                </a:lnTo>
                <a:lnTo>
                  <a:pt x="813" y="5807"/>
                </a:lnTo>
                <a:lnTo>
                  <a:pt x="819" y="5850"/>
                </a:lnTo>
                <a:lnTo>
                  <a:pt x="825" y="5888"/>
                </a:lnTo>
                <a:lnTo>
                  <a:pt x="831" y="5917"/>
                </a:lnTo>
                <a:lnTo>
                  <a:pt x="835" y="5936"/>
                </a:lnTo>
                <a:lnTo>
                  <a:pt x="843" y="5972"/>
                </a:lnTo>
                <a:lnTo>
                  <a:pt x="847" y="6028"/>
                </a:lnTo>
                <a:lnTo>
                  <a:pt x="850" y="6085"/>
                </a:lnTo>
                <a:lnTo>
                  <a:pt x="850" y="6127"/>
                </a:lnTo>
                <a:lnTo>
                  <a:pt x="852" y="6145"/>
                </a:lnTo>
                <a:lnTo>
                  <a:pt x="857" y="6169"/>
                </a:lnTo>
                <a:lnTo>
                  <a:pt x="864" y="6194"/>
                </a:lnTo>
                <a:lnTo>
                  <a:pt x="872" y="6222"/>
                </a:lnTo>
                <a:lnTo>
                  <a:pt x="881" y="6251"/>
                </a:lnTo>
                <a:lnTo>
                  <a:pt x="891" y="6276"/>
                </a:lnTo>
                <a:lnTo>
                  <a:pt x="899" y="6300"/>
                </a:lnTo>
                <a:lnTo>
                  <a:pt x="905" y="6317"/>
                </a:lnTo>
                <a:lnTo>
                  <a:pt x="911" y="6334"/>
                </a:lnTo>
                <a:lnTo>
                  <a:pt x="918" y="6355"/>
                </a:lnTo>
                <a:lnTo>
                  <a:pt x="925" y="6377"/>
                </a:lnTo>
                <a:lnTo>
                  <a:pt x="932" y="6400"/>
                </a:lnTo>
                <a:lnTo>
                  <a:pt x="939" y="6423"/>
                </a:lnTo>
                <a:lnTo>
                  <a:pt x="945" y="6443"/>
                </a:lnTo>
                <a:lnTo>
                  <a:pt x="948" y="6460"/>
                </a:lnTo>
                <a:lnTo>
                  <a:pt x="951" y="6471"/>
                </a:lnTo>
                <a:lnTo>
                  <a:pt x="955" y="6497"/>
                </a:lnTo>
                <a:lnTo>
                  <a:pt x="964" y="6534"/>
                </a:lnTo>
                <a:lnTo>
                  <a:pt x="973" y="6567"/>
                </a:lnTo>
                <a:lnTo>
                  <a:pt x="984" y="6586"/>
                </a:lnTo>
                <a:lnTo>
                  <a:pt x="988" y="6595"/>
                </a:lnTo>
                <a:lnTo>
                  <a:pt x="995" y="6610"/>
                </a:lnTo>
                <a:lnTo>
                  <a:pt x="1001" y="6629"/>
                </a:lnTo>
                <a:lnTo>
                  <a:pt x="1008" y="6650"/>
                </a:lnTo>
                <a:lnTo>
                  <a:pt x="1017" y="6672"/>
                </a:lnTo>
                <a:lnTo>
                  <a:pt x="1025" y="6693"/>
                </a:lnTo>
                <a:lnTo>
                  <a:pt x="1034" y="6709"/>
                </a:lnTo>
                <a:lnTo>
                  <a:pt x="1044" y="6719"/>
                </a:lnTo>
                <a:lnTo>
                  <a:pt x="1048" y="6747"/>
                </a:lnTo>
                <a:lnTo>
                  <a:pt x="1057" y="6792"/>
                </a:lnTo>
                <a:lnTo>
                  <a:pt x="1065" y="6839"/>
                </a:lnTo>
                <a:lnTo>
                  <a:pt x="1071" y="6874"/>
                </a:lnTo>
                <a:lnTo>
                  <a:pt x="1073" y="6889"/>
                </a:lnTo>
                <a:lnTo>
                  <a:pt x="1076" y="6909"/>
                </a:lnTo>
                <a:lnTo>
                  <a:pt x="1081" y="6931"/>
                </a:lnTo>
                <a:lnTo>
                  <a:pt x="1087" y="6954"/>
                </a:lnTo>
                <a:lnTo>
                  <a:pt x="1093" y="6977"/>
                </a:lnTo>
                <a:lnTo>
                  <a:pt x="1098" y="6998"/>
                </a:lnTo>
                <a:lnTo>
                  <a:pt x="1104" y="7015"/>
                </a:lnTo>
                <a:lnTo>
                  <a:pt x="1107" y="7026"/>
                </a:lnTo>
                <a:lnTo>
                  <a:pt x="1112" y="7048"/>
                </a:lnTo>
                <a:lnTo>
                  <a:pt x="1113" y="7074"/>
                </a:lnTo>
                <a:lnTo>
                  <a:pt x="1113" y="7100"/>
                </a:lnTo>
                <a:lnTo>
                  <a:pt x="1118" y="7119"/>
                </a:lnTo>
                <a:lnTo>
                  <a:pt x="1126" y="7143"/>
                </a:lnTo>
                <a:lnTo>
                  <a:pt x="1135" y="7179"/>
                </a:lnTo>
                <a:lnTo>
                  <a:pt x="1142" y="7217"/>
                </a:lnTo>
                <a:lnTo>
                  <a:pt x="1147" y="7246"/>
                </a:lnTo>
                <a:lnTo>
                  <a:pt x="1146" y="7274"/>
                </a:lnTo>
                <a:lnTo>
                  <a:pt x="1142" y="7309"/>
                </a:lnTo>
                <a:lnTo>
                  <a:pt x="1136" y="7345"/>
                </a:lnTo>
                <a:lnTo>
                  <a:pt x="1134" y="7369"/>
                </a:lnTo>
                <a:lnTo>
                  <a:pt x="1144" y="7395"/>
                </a:lnTo>
                <a:lnTo>
                  <a:pt x="1154" y="7429"/>
                </a:lnTo>
                <a:lnTo>
                  <a:pt x="1161" y="7469"/>
                </a:lnTo>
                <a:lnTo>
                  <a:pt x="1166" y="7509"/>
                </a:lnTo>
                <a:lnTo>
                  <a:pt x="1168" y="7529"/>
                </a:lnTo>
                <a:lnTo>
                  <a:pt x="1174" y="7548"/>
                </a:lnTo>
                <a:lnTo>
                  <a:pt x="1181" y="7567"/>
                </a:lnTo>
                <a:lnTo>
                  <a:pt x="1189" y="7585"/>
                </a:lnTo>
                <a:lnTo>
                  <a:pt x="1196" y="7602"/>
                </a:lnTo>
                <a:lnTo>
                  <a:pt x="1203" y="7618"/>
                </a:lnTo>
                <a:lnTo>
                  <a:pt x="1207" y="7633"/>
                </a:lnTo>
                <a:lnTo>
                  <a:pt x="1208" y="7646"/>
                </a:lnTo>
                <a:lnTo>
                  <a:pt x="1207" y="7667"/>
                </a:lnTo>
                <a:lnTo>
                  <a:pt x="1209" y="7683"/>
                </a:lnTo>
                <a:lnTo>
                  <a:pt x="1212" y="7698"/>
                </a:lnTo>
                <a:lnTo>
                  <a:pt x="1212" y="7710"/>
                </a:lnTo>
                <a:lnTo>
                  <a:pt x="1209" y="7736"/>
                </a:lnTo>
                <a:lnTo>
                  <a:pt x="1209" y="7779"/>
                </a:lnTo>
                <a:lnTo>
                  <a:pt x="1208" y="7822"/>
                </a:lnTo>
                <a:lnTo>
                  <a:pt x="1206" y="7851"/>
                </a:lnTo>
                <a:lnTo>
                  <a:pt x="1207" y="7864"/>
                </a:lnTo>
                <a:lnTo>
                  <a:pt x="1209" y="7888"/>
                </a:lnTo>
                <a:lnTo>
                  <a:pt x="1215" y="7916"/>
                </a:lnTo>
                <a:lnTo>
                  <a:pt x="1222" y="7948"/>
                </a:lnTo>
                <a:lnTo>
                  <a:pt x="1231" y="7981"/>
                </a:lnTo>
                <a:lnTo>
                  <a:pt x="1240" y="8011"/>
                </a:lnTo>
                <a:lnTo>
                  <a:pt x="1248" y="8040"/>
                </a:lnTo>
                <a:lnTo>
                  <a:pt x="1256" y="8060"/>
                </a:lnTo>
                <a:lnTo>
                  <a:pt x="1268" y="8095"/>
                </a:lnTo>
                <a:lnTo>
                  <a:pt x="1273" y="8128"/>
                </a:lnTo>
                <a:lnTo>
                  <a:pt x="1274" y="8155"/>
                </a:lnTo>
                <a:lnTo>
                  <a:pt x="1274" y="8173"/>
                </a:lnTo>
                <a:lnTo>
                  <a:pt x="1276" y="8190"/>
                </a:lnTo>
                <a:lnTo>
                  <a:pt x="1283" y="8215"/>
                </a:lnTo>
                <a:lnTo>
                  <a:pt x="1289" y="8247"/>
                </a:lnTo>
                <a:lnTo>
                  <a:pt x="1290" y="8285"/>
                </a:lnTo>
                <a:lnTo>
                  <a:pt x="1290" y="8307"/>
                </a:lnTo>
                <a:lnTo>
                  <a:pt x="1294" y="8330"/>
                </a:lnTo>
                <a:lnTo>
                  <a:pt x="1300" y="8356"/>
                </a:lnTo>
                <a:lnTo>
                  <a:pt x="1308" y="8382"/>
                </a:lnTo>
                <a:lnTo>
                  <a:pt x="1315" y="8407"/>
                </a:lnTo>
                <a:lnTo>
                  <a:pt x="1322" y="8432"/>
                </a:lnTo>
                <a:lnTo>
                  <a:pt x="1328" y="8455"/>
                </a:lnTo>
                <a:lnTo>
                  <a:pt x="1332" y="8476"/>
                </a:lnTo>
                <a:lnTo>
                  <a:pt x="1335" y="8495"/>
                </a:lnTo>
                <a:lnTo>
                  <a:pt x="1340" y="8518"/>
                </a:lnTo>
                <a:lnTo>
                  <a:pt x="1346" y="8538"/>
                </a:lnTo>
                <a:lnTo>
                  <a:pt x="1353" y="8559"/>
                </a:lnTo>
                <a:lnTo>
                  <a:pt x="1360" y="8579"/>
                </a:lnTo>
                <a:lnTo>
                  <a:pt x="1368" y="8596"/>
                </a:lnTo>
                <a:lnTo>
                  <a:pt x="1375" y="8611"/>
                </a:lnTo>
                <a:lnTo>
                  <a:pt x="1382" y="8622"/>
                </a:lnTo>
                <a:lnTo>
                  <a:pt x="1403" y="8619"/>
                </a:lnTo>
                <a:lnTo>
                  <a:pt x="1423" y="8618"/>
                </a:lnTo>
                <a:lnTo>
                  <a:pt x="1442" y="8616"/>
                </a:lnTo>
                <a:lnTo>
                  <a:pt x="1459" y="8614"/>
                </a:lnTo>
                <a:lnTo>
                  <a:pt x="1474" y="8612"/>
                </a:lnTo>
                <a:lnTo>
                  <a:pt x="1487" y="8611"/>
                </a:lnTo>
                <a:lnTo>
                  <a:pt x="1500" y="8611"/>
                </a:lnTo>
                <a:lnTo>
                  <a:pt x="1511" y="8611"/>
                </a:lnTo>
                <a:lnTo>
                  <a:pt x="1522" y="8611"/>
                </a:lnTo>
                <a:lnTo>
                  <a:pt x="1533" y="8611"/>
                </a:lnTo>
                <a:lnTo>
                  <a:pt x="1542" y="8611"/>
                </a:lnTo>
                <a:lnTo>
                  <a:pt x="1553" y="8611"/>
                </a:lnTo>
                <a:lnTo>
                  <a:pt x="1562" y="8609"/>
                </a:lnTo>
                <a:lnTo>
                  <a:pt x="1571" y="8608"/>
                </a:lnTo>
                <a:lnTo>
                  <a:pt x="1580" y="8607"/>
                </a:lnTo>
                <a:lnTo>
                  <a:pt x="1589" y="8606"/>
                </a:lnTo>
                <a:lnTo>
                  <a:pt x="1601" y="8603"/>
                </a:lnTo>
                <a:lnTo>
                  <a:pt x="1618" y="8600"/>
                </a:lnTo>
                <a:lnTo>
                  <a:pt x="1638" y="8594"/>
                </a:lnTo>
                <a:lnTo>
                  <a:pt x="1661" y="8587"/>
                </a:lnTo>
                <a:lnTo>
                  <a:pt x="1683" y="8580"/>
                </a:lnTo>
                <a:lnTo>
                  <a:pt x="1703" y="8574"/>
                </a:lnTo>
                <a:lnTo>
                  <a:pt x="1720" y="8568"/>
                </a:lnTo>
                <a:lnTo>
                  <a:pt x="1731" y="8562"/>
                </a:lnTo>
                <a:lnTo>
                  <a:pt x="1742" y="8557"/>
                </a:lnTo>
                <a:lnTo>
                  <a:pt x="1754" y="8551"/>
                </a:lnTo>
                <a:lnTo>
                  <a:pt x="1769" y="8546"/>
                </a:lnTo>
                <a:lnTo>
                  <a:pt x="1784" y="8541"/>
                </a:lnTo>
                <a:lnTo>
                  <a:pt x="1798" y="8536"/>
                </a:lnTo>
                <a:lnTo>
                  <a:pt x="1812" y="8532"/>
                </a:lnTo>
                <a:lnTo>
                  <a:pt x="1824" y="8529"/>
                </a:lnTo>
                <a:lnTo>
                  <a:pt x="1832" y="8526"/>
                </a:lnTo>
                <a:lnTo>
                  <a:pt x="1841" y="8524"/>
                </a:lnTo>
                <a:lnTo>
                  <a:pt x="1851" y="8521"/>
                </a:lnTo>
                <a:lnTo>
                  <a:pt x="1863" y="8518"/>
                </a:lnTo>
                <a:lnTo>
                  <a:pt x="1876" y="8515"/>
                </a:lnTo>
                <a:lnTo>
                  <a:pt x="1889" y="8513"/>
                </a:lnTo>
                <a:lnTo>
                  <a:pt x="1902" y="8510"/>
                </a:lnTo>
                <a:lnTo>
                  <a:pt x="1915" y="8510"/>
                </a:lnTo>
                <a:lnTo>
                  <a:pt x="1925" y="8510"/>
                </a:lnTo>
                <a:lnTo>
                  <a:pt x="1936" y="8511"/>
                </a:lnTo>
                <a:lnTo>
                  <a:pt x="1949" y="8511"/>
                </a:lnTo>
                <a:lnTo>
                  <a:pt x="1962" y="8513"/>
                </a:lnTo>
                <a:lnTo>
                  <a:pt x="1976" y="8513"/>
                </a:lnTo>
                <a:lnTo>
                  <a:pt x="1989" y="8514"/>
                </a:lnTo>
                <a:lnTo>
                  <a:pt x="2001" y="8514"/>
                </a:lnTo>
                <a:lnTo>
                  <a:pt x="2010" y="8515"/>
                </a:lnTo>
                <a:lnTo>
                  <a:pt x="2017" y="8516"/>
                </a:lnTo>
                <a:lnTo>
                  <a:pt x="2023" y="8518"/>
                </a:lnTo>
                <a:lnTo>
                  <a:pt x="2031" y="8518"/>
                </a:lnTo>
                <a:lnTo>
                  <a:pt x="2039" y="8518"/>
                </a:lnTo>
                <a:lnTo>
                  <a:pt x="2049" y="8518"/>
                </a:lnTo>
                <a:lnTo>
                  <a:pt x="2058" y="8516"/>
                </a:lnTo>
                <a:lnTo>
                  <a:pt x="2068" y="8515"/>
                </a:lnTo>
                <a:lnTo>
                  <a:pt x="2075" y="8514"/>
                </a:lnTo>
                <a:lnTo>
                  <a:pt x="2081" y="8513"/>
                </a:lnTo>
                <a:lnTo>
                  <a:pt x="2088" y="8510"/>
                </a:lnTo>
                <a:lnTo>
                  <a:pt x="2099" y="8504"/>
                </a:lnTo>
                <a:lnTo>
                  <a:pt x="2116" y="8497"/>
                </a:lnTo>
                <a:lnTo>
                  <a:pt x="2133" y="8488"/>
                </a:lnTo>
                <a:lnTo>
                  <a:pt x="2152" y="8481"/>
                </a:lnTo>
                <a:lnTo>
                  <a:pt x="2170" y="8473"/>
                </a:lnTo>
                <a:lnTo>
                  <a:pt x="2186" y="8467"/>
                </a:lnTo>
                <a:lnTo>
                  <a:pt x="2199" y="8464"/>
                </a:lnTo>
                <a:lnTo>
                  <a:pt x="2211" y="8461"/>
                </a:lnTo>
                <a:lnTo>
                  <a:pt x="2225" y="8459"/>
                </a:lnTo>
                <a:lnTo>
                  <a:pt x="2239" y="8455"/>
                </a:lnTo>
                <a:lnTo>
                  <a:pt x="2255" y="8451"/>
                </a:lnTo>
                <a:lnTo>
                  <a:pt x="2269" y="8448"/>
                </a:lnTo>
                <a:lnTo>
                  <a:pt x="2282" y="8443"/>
                </a:lnTo>
                <a:lnTo>
                  <a:pt x="2293" y="8440"/>
                </a:lnTo>
                <a:lnTo>
                  <a:pt x="2302" y="8437"/>
                </a:lnTo>
                <a:lnTo>
                  <a:pt x="2311" y="8434"/>
                </a:lnTo>
                <a:lnTo>
                  <a:pt x="2325" y="8429"/>
                </a:lnTo>
                <a:lnTo>
                  <a:pt x="2343" y="8426"/>
                </a:lnTo>
                <a:lnTo>
                  <a:pt x="2361" y="8421"/>
                </a:lnTo>
                <a:lnTo>
                  <a:pt x="2380" y="8416"/>
                </a:lnTo>
                <a:lnTo>
                  <a:pt x="2398" y="8411"/>
                </a:lnTo>
                <a:lnTo>
                  <a:pt x="2414" y="8408"/>
                </a:lnTo>
                <a:lnTo>
                  <a:pt x="2427" y="8406"/>
                </a:lnTo>
                <a:lnTo>
                  <a:pt x="2433" y="8405"/>
                </a:lnTo>
                <a:lnTo>
                  <a:pt x="2443" y="8404"/>
                </a:lnTo>
                <a:lnTo>
                  <a:pt x="2453" y="8400"/>
                </a:lnTo>
                <a:lnTo>
                  <a:pt x="2465" y="8397"/>
                </a:lnTo>
                <a:lnTo>
                  <a:pt x="2478" y="8393"/>
                </a:lnTo>
                <a:lnTo>
                  <a:pt x="2492" y="8389"/>
                </a:lnTo>
                <a:lnTo>
                  <a:pt x="2507" y="8384"/>
                </a:lnTo>
                <a:lnTo>
                  <a:pt x="2523" y="8379"/>
                </a:lnTo>
                <a:lnTo>
                  <a:pt x="2538" y="8374"/>
                </a:lnTo>
                <a:lnTo>
                  <a:pt x="2553" y="8369"/>
                </a:lnTo>
                <a:lnTo>
                  <a:pt x="2568" y="8364"/>
                </a:lnTo>
                <a:lnTo>
                  <a:pt x="2581" y="8359"/>
                </a:lnTo>
                <a:lnTo>
                  <a:pt x="2594" y="8356"/>
                </a:lnTo>
                <a:lnTo>
                  <a:pt x="2605" y="8352"/>
                </a:lnTo>
                <a:lnTo>
                  <a:pt x="2613" y="8350"/>
                </a:lnTo>
                <a:lnTo>
                  <a:pt x="2620" y="8347"/>
                </a:lnTo>
                <a:lnTo>
                  <a:pt x="2634" y="8344"/>
                </a:lnTo>
                <a:lnTo>
                  <a:pt x="2653" y="8337"/>
                </a:lnTo>
                <a:lnTo>
                  <a:pt x="2675" y="8330"/>
                </a:lnTo>
                <a:lnTo>
                  <a:pt x="2700" y="8324"/>
                </a:lnTo>
                <a:lnTo>
                  <a:pt x="2726" y="8317"/>
                </a:lnTo>
                <a:lnTo>
                  <a:pt x="2751" y="8310"/>
                </a:lnTo>
                <a:lnTo>
                  <a:pt x="2772" y="8307"/>
                </a:lnTo>
                <a:lnTo>
                  <a:pt x="2789" y="8304"/>
                </a:lnTo>
                <a:lnTo>
                  <a:pt x="2798" y="8303"/>
                </a:lnTo>
                <a:lnTo>
                  <a:pt x="2809" y="8303"/>
                </a:lnTo>
                <a:lnTo>
                  <a:pt x="2821" y="8302"/>
                </a:lnTo>
                <a:lnTo>
                  <a:pt x="2835" y="8301"/>
                </a:lnTo>
                <a:lnTo>
                  <a:pt x="2851" y="8299"/>
                </a:lnTo>
                <a:lnTo>
                  <a:pt x="2867" y="8298"/>
                </a:lnTo>
                <a:lnTo>
                  <a:pt x="2882" y="8297"/>
                </a:lnTo>
                <a:lnTo>
                  <a:pt x="2900" y="8296"/>
                </a:lnTo>
                <a:lnTo>
                  <a:pt x="2915" y="8293"/>
                </a:lnTo>
                <a:lnTo>
                  <a:pt x="2932" y="8292"/>
                </a:lnTo>
                <a:lnTo>
                  <a:pt x="2946" y="8291"/>
                </a:lnTo>
                <a:lnTo>
                  <a:pt x="2960" y="8290"/>
                </a:lnTo>
                <a:lnTo>
                  <a:pt x="2972" y="8288"/>
                </a:lnTo>
                <a:lnTo>
                  <a:pt x="2982" y="8286"/>
                </a:lnTo>
                <a:lnTo>
                  <a:pt x="2989" y="8285"/>
                </a:lnTo>
                <a:lnTo>
                  <a:pt x="2995" y="8284"/>
                </a:lnTo>
                <a:lnTo>
                  <a:pt x="3005" y="8282"/>
                </a:lnTo>
                <a:lnTo>
                  <a:pt x="3015" y="8281"/>
                </a:lnTo>
                <a:lnTo>
                  <a:pt x="3028" y="8281"/>
                </a:lnTo>
                <a:lnTo>
                  <a:pt x="3041" y="8280"/>
                </a:lnTo>
                <a:lnTo>
                  <a:pt x="3055" y="8280"/>
                </a:lnTo>
                <a:lnTo>
                  <a:pt x="3069" y="8280"/>
                </a:lnTo>
                <a:lnTo>
                  <a:pt x="3083" y="8279"/>
                </a:lnTo>
                <a:lnTo>
                  <a:pt x="3097" y="8277"/>
                </a:lnTo>
                <a:lnTo>
                  <a:pt x="3113" y="8274"/>
                </a:lnTo>
                <a:lnTo>
                  <a:pt x="3134" y="8270"/>
                </a:lnTo>
                <a:lnTo>
                  <a:pt x="3157" y="8265"/>
                </a:lnTo>
                <a:lnTo>
                  <a:pt x="3183" y="8260"/>
                </a:lnTo>
                <a:lnTo>
                  <a:pt x="3208" y="8255"/>
                </a:lnTo>
                <a:lnTo>
                  <a:pt x="3233" y="8252"/>
                </a:lnTo>
                <a:lnTo>
                  <a:pt x="3253" y="8248"/>
                </a:lnTo>
                <a:lnTo>
                  <a:pt x="3268" y="8247"/>
                </a:lnTo>
                <a:lnTo>
                  <a:pt x="3284" y="8246"/>
                </a:lnTo>
                <a:lnTo>
                  <a:pt x="3307" y="8242"/>
                </a:lnTo>
                <a:lnTo>
                  <a:pt x="3334" y="8238"/>
                </a:lnTo>
                <a:lnTo>
                  <a:pt x="3363" y="8233"/>
                </a:lnTo>
                <a:lnTo>
                  <a:pt x="3391" y="8228"/>
                </a:lnTo>
                <a:lnTo>
                  <a:pt x="3417" y="8222"/>
                </a:lnTo>
                <a:lnTo>
                  <a:pt x="3438" y="8217"/>
                </a:lnTo>
                <a:lnTo>
                  <a:pt x="3451" y="8212"/>
                </a:lnTo>
                <a:lnTo>
                  <a:pt x="3463" y="8206"/>
                </a:lnTo>
                <a:lnTo>
                  <a:pt x="3481" y="8199"/>
                </a:lnTo>
                <a:lnTo>
                  <a:pt x="3502" y="8190"/>
                </a:lnTo>
                <a:lnTo>
                  <a:pt x="3525" y="8181"/>
                </a:lnTo>
                <a:lnTo>
                  <a:pt x="3549" y="8172"/>
                </a:lnTo>
                <a:lnTo>
                  <a:pt x="3571" y="8163"/>
                </a:lnTo>
                <a:lnTo>
                  <a:pt x="3590" y="8156"/>
                </a:lnTo>
                <a:lnTo>
                  <a:pt x="3604" y="8151"/>
                </a:lnTo>
                <a:lnTo>
                  <a:pt x="3616" y="8147"/>
                </a:lnTo>
                <a:lnTo>
                  <a:pt x="3630" y="8144"/>
                </a:lnTo>
                <a:lnTo>
                  <a:pt x="3645" y="8141"/>
                </a:lnTo>
                <a:lnTo>
                  <a:pt x="3661" y="8139"/>
                </a:lnTo>
                <a:lnTo>
                  <a:pt x="3676" y="8136"/>
                </a:lnTo>
                <a:lnTo>
                  <a:pt x="3691" y="8134"/>
                </a:lnTo>
                <a:lnTo>
                  <a:pt x="3704" y="8130"/>
                </a:lnTo>
                <a:lnTo>
                  <a:pt x="3716" y="8127"/>
                </a:lnTo>
                <a:lnTo>
                  <a:pt x="3722" y="8124"/>
                </a:lnTo>
                <a:lnTo>
                  <a:pt x="3730" y="8121"/>
                </a:lnTo>
                <a:lnTo>
                  <a:pt x="3741" y="8116"/>
                </a:lnTo>
                <a:lnTo>
                  <a:pt x="3751" y="8112"/>
                </a:lnTo>
                <a:lnTo>
                  <a:pt x="3764" y="8106"/>
                </a:lnTo>
                <a:lnTo>
                  <a:pt x="3778" y="8101"/>
                </a:lnTo>
                <a:lnTo>
                  <a:pt x="3792" y="8095"/>
                </a:lnTo>
                <a:lnTo>
                  <a:pt x="3808" y="8089"/>
                </a:lnTo>
                <a:lnTo>
                  <a:pt x="3823" y="8083"/>
                </a:lnTo>
                <a:lnTo>
                  <a:pt x="3838" y="8076"/>
                </a:lnTo>
                <a:lnTo>
                  <a:pt x="3852" y="8072"/>
                </a:lnTo>
                <a:lnTo>
                  <a:pt x="3866" y="8065"/>
                </a:lnTo>
                <a:lnTo>
                  <a:pt x="3879" y="8060"/>
                </a:lnTo>
                <a:lnTo>
                  <a:pt x="3892" y="8056"/>
                </a:lnTo>
                <a:lnTo>
                  <a:pt x="3903" y="8052"/>
                </a:lnTo>
                <a:lnTo>
                  <a:pt x="3912" y="8048"/>
                </a:lnTo>
                <a:lnTo>
                  <a:pt x="3922" y="8045"/>
                </a:lnTo>
                <a:lnTo>
                  <a:pt x="3932" y="8041"/>
                </a:lnTo>
                <a:lnTo>
                  <a:pt x="3944" y="8037"/>
                </a:lnTo>
                <a:lnTo>
                  <a:pt x="3956" y="8034"/>
                </a:lnTo>
                <a:lnTo>
                  <a:pt x="3969" y="8030"/>
                </a:lnTo>
                <a:lnTo>
                  <a:pt x="3983" y="8026"/>
                </a:lnTo>
                <a:lnTo>
                  <a:pt x="3996" y="8022"/>
                </a:lnTo>
                <a:lnTo>
                  <a:pt x="4010" y="8019"/>
                </a:lnTo>
                <a:lnTo>
                  <a:pt x="4024" y="8015"/>
                </a:lnTo>
                <a:lnTo>
                  <a:pt x="4038" y="8011"/>
                </a:lnTo>
                <a:lnTo>
                  <a:pt x="4051" y="8008"/>
                </a:lnTo>
                <a:lnTo>
                  <a:pt x="4063" y="8005"/>
                </a:lnTo>
                <a:lnTo>
                  <a:pt x="4074" y="8003"/>
                </a:lnTo>
                <a:lnTo>
                  <a:pt x="4085" y="8000"/>
                </a:lnTo>
                <a:lnTo>
                  <a:pt x="4094" y="7999"/>
                </a:lnTo>
                <a:lnTo>
                  <a:pt x="4103" y="7998"/>
                </a:lnTo>
                <a:lnTo>
                  <a:pt x="4111" y="7997"/>
                </a:lnTo>
                <a:lnTo>
                  <a:pt x="4120" y="7996"/>
                </a:lnTo>
                <a:lnTo>
                  <a:pt x="4132" y="7996"/>
                </a:lnTo>
                <a:lnTo>
                  <a:pt x="4145" y="7994"/>
                </a:lnTo>
                <a:lnTo>
                  <a:pt x="4159" y="7993"/>
                </a:lnTo>
                <a:lnTo>
                  <a:pt x="4173" y="7992"/>
                </a:lnTo>
                <a:lnTo>
                  <a:pt x="4188" y="7991"/>
                </a:lnTo>
                <a:lnTo>
                  <a:pt x="4204" y="7989"/>
                </a:lnTo>
                <a:lnTo>
                  <a:pt x="4219" y="7989"/>
                </a:lnTo>
                <a:lnTo>
                  <a:pt x="4233" y="7988"/>
                </a:lnTo>
                <a:lnTo>
                  <a:pt x="4247" y="7988"/>
                </a:lnTo>
                <a:lnTo>
                  <a:pt x="4260" y="7987"/>
                </a:lnTo>
                <a:lnTo>
                  <a:pt x="4272" y="7987"/>
                </a:lnTo>
                <a:lnTo>
                  <a:pt x="4283" y="7986"/>
                </a:lnTo>
                <a:lnTo>
                  <a:pt x="4291" y="7986"/>
                </a:lnTo>
                <a:lnTo>
                  <a:pt x="4297" y="7986"/>
                </a:lnTo>
                <a:lnTo>
                  <a:pt x="4310" y="7986"/>
                </a:lnTo>
                <a:lnTo>
                  <a:pt x="4325" y="7986"/>
                </a:lnTo>
                <a:lnTo>
                  <a:pt x="4344" y="7987"/>
                </a:lnTo>
                <a:lnTo>
                  <a:pt x="4362" y="7987"/>
                </a:lnTo>
                <a:lnTo>
                  <a:pt x="4381" y="7988"/>
                </a:lnTo>
                <a:lnTo>
                  <a:pt x="4399" y="7989"/>
                </a:lnTo>
                <a:lnTo>
                  <a:pt x="4414" y="7992"/>
                </a:lnTo>
                <a:lnTo>
                  <a:pt x="4425" y="7996"/>
                </a:lnTo>
                <a:lnTo>
                  <a:pt x="4439" y="7988"/>
                </a:lnTo>
                <a:lnTo>
                  <a:pt x="4457" y="7981"/>
                </a:lnTo>
                <a:lnTo>
                  <a:pt x="4475" y="7975"/>
                </a:lnTo>
                <a:lnTo>
                  <a:pt x="4494" y="7967"/>
                </a:lnTo>
                <a:lnTo>
                  <a:pt x="4512" y="7962"/>
                </a:lnTo>
                <a:lnTo>
                  <a:pt x="4526" y="7959"/>
                </a:lnTo>
                <a:lnTo>
                  <a:pt x="4536" y="7956"/>
                </a:lnTo>
                <a:lnTo>
                  <a:pt x="4540" y="7955"/>
                </a:lnTo>
                <a:lnTo>
                  <a:pt x="4544" y="7955"/>
                </a:lnTo>
                <a:lnTo>
                  <a:pt x="4553" y="7955"/>
                </a:lnTo>
                <a:lnTo>
                  <a:pt x="4567" y="7955"/>
                </a:lnTo>
                <a:lnTo>
                  <a:pt x="4583" y="7955"/>
                </a:lnTo>
                <a:lnTo>
                  <a:pt x="4602" y="7954"/>
                </a:lnTo>
                <a:lnTo>
                  <a:pt x="4622" y="7953"/>
                </a:lnTo>
                <a:lnTo>
                  <a:pt x="4640" y="7951"/>
                </a:lnTo>
                <a:lnTo>
                  <a:pt x="4655" y="7948"/>
                </a:lnTo>
                <a:lnTo>
                  <a:pt x="4667" y="7944"/>
                </a:lnTo>
                <a:lnTo>
                  <a:pt x="4676" y="7942"/>
                </a:lnTo>
                <a:lnTo>
                  <a:pt x="4685" y="7939"/>
                </a:lnTo>
                <a:lnTo>
                  <a:pt x="4692" y="7937"/>
                </a:lnTo>
                <a:lnTo>
                  <a:pt x="4699" y="7934"/>
                </a:lnTo>
                <a:lnTo>
                  <a:pt x="4706" y="7932"/>
                </a:lnTo>
                <a:lnTo>
                  <a:pt x="4715" y="7931"/>
                </a:lnTo>
                <a:lnTo>
                  <a:pt x="4726" y="7929"/>
                </a:lnTo>
                <a:lnTo>
                  <a:pt x="4733" y="7928"/>
                </a:lnTo>
                <a:lnTo>
                  <a:pt x="4741" y="7927"/>
                </a:lnTo>
                <a:lnTo>
                  <a:pt x="4752" y="7926"/>
                </a:lnTo>
                <a:lnTo>
                  <a:pt x="4763" y="7923"/>
                </a:lnTo>
                <a:lnTo>
                  <a:pt x="4777" y="7920"/>
                </a:lnTo>
                <a:lnTo>
                  <a:pt x="4792" y="7917"/>
                </a:lnTo>
                <a:lnTo>
                  <a:pt x="4807" y="7912"/>
                </a:lnTo>
                <a:lnTo>
                  <a:pt x="4823" y="7909"/>
                </a:lnTo>
                <a:lnTo>
                  <a:pt x="4840" y="7904"/>
                </a:lnTo>
                <a:lnTo>
                  <a:pt x="4857" y="7899"/>
                </a:lnTo>
                <a:lnTo>
                  <a:pt x="4875" y="7893"/>
                </a:lnTo>
                <a:lnTo>
                  <a:pt x="4893" y="7886"/>
                </a:lnTo>
                <a:lnTo>
                  <a:pt x="4910" y="7880"/>
                </a:lnTo>
                <a:lnTo>
                  <a:pt x="4928" y="7873"/>
                </a:lnTo>
                <a:lnTo>
                  <a:pt x="4946" y="7866"/>
                </a:lnTo>
                <a:lnTo>
                  <a:pt x="4962" y="7858"/>
                </a:lnTo>
                <a:lnTo>
                  <a:pt x="4979" y="7851"/>
                </a:lnTo>
                <a:lnTo>
                  <a:pt x="4995" y="7844"/>
                </a:lnTo>
                <a:lnTo>
                  <a:pt x="5011" y="7837"/>
                </a:lnTo>
                <a:lnTo>
                  <a:pt x="5028" y="7833"/>
                </a:lnTo>
                <a:lnTo>
                  <a:pt x="5044" y="7826"/>
                </a:lnTo>
                <a:lnTo>
                  <a:pt x="5061" y="7823"/>
                </a:lnTo>
                <a:lnTo>
                  <a:pt x="5077" y="7818"/>
                </a:lnTo>
                <a:lnTo>
                  <a:pt x="5093" y="7814"/>
                </a:lnTo>
                <a:lnTo>
                  <a:pt x="5108" y="7812"/>
                </a:lnTo>
                <a:lnTo>
                  <a:pt x="5121" y="7808"/>
                </a:lnTo>
                <a:lnTo>
                  <a:pt x="5134" y="7806"/>
                </a:lnTo>
                <a:lnTo>
                  <a:pt x="5147" y="7804"/>
                </a:lnTo>
                <a:lnTo>
                  <a:pt x="5157" y="7802"/>
                </a:lnTo>
                <a:lnTo>
                  <a:pt x="5167" y="7801"/>
                </a:lnTo>
                <a:lnTo>
                  <a:pt x="5175" y="7799"/>
                </a:lnTo>
                <a:lnTo>
                  <a:pt x="5181" y="7798"/>
                </a:lnTo>
                <a:lnTo>
                  <a:pt x="5192" y="7796"/>
                </a:lnTo>
                <a:lnTo>
                  <a:pt x="5205" y="7793"/>
                </a:lnTo>
                <a:lnTo>
                  <a:pt x="5220" y="7791"/>
                </a:lnTo>
                <a:lnTo>
                  <a:pt x="5235" y="7787"/>
                </a:lnTo>
                <a:lnTo>
                  <a:pt x="5250" y="7784"/>
                </a:lnTo>
                <a:lnTo>
                  <a:pt x="5263" y="7777"/>
                </a:lnTo>
                <a:lnTo>
                  <a:pt x="5276" y="7773"/>
                </a:lnTo>
                <a:lnTo>
                  <a:pt x="5287" y="7765"/>
                </a:lnTo>
                <a:lnTo>
                  <a:pt x="5301" y="7759"/>
                </a:lnTo>
                <a:lnTo>
                  <a:pt x="5321" y="7757"/>
                </a:lnTo>
                <a:lnTo>
                  <a:pt x="5345" y="7755"/>
                </a:lnTo>
                <a:lnTo>
                  <a:pt x="5372" y="7755"/>
                </a:lnTo>
                <a:lnTo>
                  <a:pt x="5399" y="7758"/>
                </a:lnTo>
                <a:lnTo>
                  <a:pt x="5425" y="7759"/>
                </a:lnTo>
                <a:lnTo>
                  <a:pt x="5446" y="7761"/>
                </a:lnTo>
                <a:lnTo>
                  <a:pt x="5461" y="7763"/>
                </a:lnTo>
                <a:lnTo>
                  <a:pt x="5473" y="7763"/>
                </a:lnTo>
                <a:lnTo>
                  <a:pt x="5490" y="7761"/>
                </a:lnTo>
                <a:lnTo>
                  <a:pt x="5509" y="7760"/>
                </a:lnTo>
                <a:lnTo>
                  <a:pt x="5530" y="7757"/>
                </a:lnTo>
                <a:lnTo>
                  <a:pt x="5551" y="7754"/>
                </a:lnTo>
                <a:lnTo>
                  <a:pt x="5572" y="7752"/>
                </a:lnTo>
                <a:lnTo>
                  <a:pt x="5591" y="7749"/>
                </a:lnTo>
                <a:lnTo>
                  <a:pt x="5607" y="7749"/>
                </a:lnTo>
                <a:lnTo>
                  <a:pt x="5616" y="7749"/>
                </a:lnTo>
                <a:lnTo>
                  <a:pt x="5624" y="7748"/>
                </a:lnTo>
                <a:lnTo>
                  <a:pt x="5635" y="7746"/>
                </a:lnTo>
                <a:lnTo>
                  <a:pt x="5646" y="7743"/>
                </a:lnTo>
                <a:lnTo>
                  <a:pt x="5658" y="7741"/>
                </a:lnTo>
                <a:lnTo>
                  <a:pt x="5671" y="7738"/>
                </a:lnTo>
                <a:lnTo>
                  <a:pt x="5684" y="7735"/>
                </a:lnTo>
                <a:lnTo>
                  <a:pt x="5698" y="7731"/>
                </a:lnTo>
                <a:lnTo>
                  <a:pt x="5712" y="7728"/>
                </a:lnTo>
                <a:lnTo>
                  <a:pt x="5725" y="7725"/>
                </a:lnTo>
                <a:lnTo>
                  <a:pt x="5739" y="7722"/>
                </a:lnTo>
                <a:lnTo>
                  <a:pt x="5752" y="7720"/>
                </a:lnTo>
                <a:lnTo>
                  <a:pt x="5764" y="7717"/>
                </a:lnTo>
                <a:lnTo>
                  <a:pt x="5776" y="7716"/>
                </a:lnTo>
                <a:lnTo>
                  <a:pt x="5786" y="7715"/>
                </a:lnTo>
                <a:lnTo>
                  <a:pt x="5796" y="7715"/>
                </a:lnTo>
                <a:lnTo>
                  <a:pt x="5805" y="7715"/>
                </a:lnTo>
                <a:lnTo>
                  <a:pt x="5816" y="7715"/>
                </a:lnTo>
                <a:lnTo>
                  <a:pt x="5829" y="7715"/>
                </a:lnTo>
                <a:lnTo>
                  <a:pt x="5841" y="7714"/>
                </a:lnTo>
                <a:lnTo>
                  <a:pt x="5856" y="7712"/>
                </a:lnTo>
                <a:lnTo>
                  <a:pt x="5870" y="7710"/>
                </a:lnTo>
                <a:lnTo>
                  <a:pt x="5885" y="7709"/>
                </a:lnTo>
                <a:lnTo>
                  <a:pt x="5900" y="7705"/>
                </a:lnTo>
                <a:lnTo>
                  <a:pt x="5916" y="7703"/>
                </a:lnTo>
                <a:lnTo>
                  <a:pt x="5931" y="7699"/>
                </a:lnTo>
                <a:lnTo>
                  <a:pt x="5946" y="7694"/>
                </a:lnTo>
                <a:lnTo>
                  <a:pt x="5961" y="7689"/>
                </a:lnTo>
                <a:lnTo>
                  <a:pt x="5975" y="7683"/>
                </a:lnTo>
                <a:lnTo>
                  <a:pt x="5990" y="7676"/>
                </a:lnTo>
                <a:lnTo>
                  <a:pt x="6003" y="7668"/>
                </a:lnTo>
                <a:lnTo>
                  <a:pt x="6014" y="7660"/>
                </a:lnTo>
                <a:lnTo>
                  <a:pt x="6044" y="7661"/>
                </a:lnTo>
                <a:lnTo>
                  <a:pt x="6064" y="7649"/>
                </a:lnTo>
                <a:lnTo>
                  <a:pt x="6080" y="7650"/>
                </a:lnTo>
                <a:lnTo>
                  <a:pt x="6081" y="7649"/>
                </a:lnTo>
                <a:lnTo>
                  <a:pt x="6085" y="7646"/>
                </a:lnTo>
                <a:lnTo>
                  <a:pt x="6090" y="7643"/>
                </a:lnTo>
                <a:lnTo>
                  <a:pt x="6097" y="7639"/>
                </a:lnTo>
                <a:lnTo>
                  <a:pt x="6104" y="7635"/>
                </a:lnTo>
                <a:lnTo>
                  <a:pt x="6111" y="7633"/>
                </a:lnTo>
                <a:lnTo>
                  <a:pt x="6118" y="7632"/>
                </a:lnTo>
                <a:lnTo>
                  <a:pt x="6125" y="7632"/>
                </a:lnTo>
                <a:lnTo>
                  <a:pt x="6132" y="7633"/>
                </a:lnTo>
                <a:lnTo>
                  <a:pt x="6139" y="7632"/>
                </a:lnTo>
                <a:lnTo>
                  <a:pt x="6148" y="7630"/>
                </a:lnTo>
                <a:lnTo>
                  <a:pt x="6157" y="7629"/>
                </a:lnTo>
                <a:lnTo>
                  <a:pt x="6165" y="7628"/>
                </a:lnTo>
                <a:lnTo>
                  <a:pt x="6174" y="7627"/>
                </a:lnTo>
                <a:lnTo>
                  <a:pt x="6181" y="7627"/>
                </a:lnTo>
                <a:lnTo>
                  <a:pt x="6188" y="7628"/>
                </a:lnTo>
                <a:lnTo>
                  <a:pt x="6187" y="7594"/>
                </a:lnTo>
                <a:lnTo>
                  <a:pt x="6187" y="7564"/>
                </a:lnTo>
                <a:lnTo>
                  <a:pt x="6184" y="7538"/>
                </a:lnTo>
                <a:lnTo>
                  <a:pt x="6172" y="7514"/>
                </a:lnTo>
                <a:lnTo>
                  <a:pt x="6164" y="7503"/>
                </a:lnTo>
                <a:lnTo>
                  <a:pt x="6157" y="7494"/>
                </a:lnTo>
                <a:lnTo>
                  <a:pt x="6149" y="7486"/>
                </a:lnTo>
                <a:lnTo>
                  <a:pt x="6144" y="7475"/>
                </a:lnTo>
                <a:lnTo>
                  <a:pt x="6138" y="7463"/>
                </a:lnTo>
                <a:lnTo>
                  <a:pt x="6133" y="7444"/>
                </a:lnTo>
                <a:lnTo>
                  <a:pt x="6127" y="7418"/>
                </a:lnTo>
                <a:lnTo>
                  <a:pt x="6122" y="7385"/>
                </a:lnTo>
                <a:lnTo>
                  <a:pt x="6117" y="7322"/>
                </a:lnTo>
                <a:lnTo>
                  <a:pt x="6113" y="7280"/>
                </a:lnTo>
                <a:lnTo>
                  <a:pt x="6111" y="7253"/>
                </a:lnTo>
                <a:lnTo>
                  <a:pt x="6106" y="7233"/>
                </a:lnTo>
                <a:lnTo>
                  <a:pt x="6101" y="7210"/>
                </a:lnTo>
                <a:lnTo>
                  <a:pt x="6097" y="7177"/>
                </a:lnTo>
                <a:lnTo>
                  <a:pt x="6090" y="7140"/>
                </a:lnTo>
                <a:lnTo>
                  <a:pt x="6077" y="7106"/>
                </a:lnTo>
                <a:lnTo>
                  <a:pt x="6065" y="7070"/>
                </a:lnTo>
                <a:lnTo>
                  <a:pt x="6058" y="7032"/>
                </a:lnTo>
                <a:lnTo>
                  <a:pt x="6055" y="6993"/>
                </a:lnTo>
                <a:lnTo>
                  <a:pt x="6055" y="6956"/>
                </a:lnTo>
                <a:lnTo>
                  <a:pt x="6055" y="6917"/>
                </a:lnTo>
                <a:lnTo>
                  <a:pt x="6053" y="6873"/>
                </a:lnTo>
                <a:lnTo>
                  <a:pt x="6046" y="6830"/>
                </a:lnTo>
                <a:lnTo>
                  <a:pt x="6034" y="6796"/>
                </a:lnTo>
                <a:lnTo>
                  <a:pt x="6027" y="6782"/>
                </a:lnTo>
                <a:lnTo>
                  <a:pt x="6023" y="6770"/>
                </a:lnTo>
                <a:lnTo>
                  <a:pt x="6017" y="6757"/>
                </a:lnTo>
                <a:lnTo>
                  <a:pt x="6012" y="6741"/>
                </a:lnTo>
                <a:lnTo>
                  <a:pt x="6006" y="6721"/>
                </a:lnTo>
                <a:lnTo>
                  <a:pt x="5998" y="6695"/>
                </a:lnTo>
                <a:lnTo>
                  <a:pt x="5990" y="6665"/>
                </a:lnTo>
                <a:lnTo>
                  <a:pt x="5979" y="6624"/>
                </a:lnTo>
                <a:lnTo>
                  <a:pt x="5967" y="6583"/>
                </a:lnTo>
                <a:lnTo>
                  <a:pt x="5955" y="6546"/>
                </a:lnTo>
                <a:lnTo>
                  <a:pt x="5944" y="6514"/>
                </a:lnTo>
                <a:lnTo>
                  <a:pt x="5934" y="6486"/>
                </a:lnTo>
                <a:lnTo>
                  <a:pt x="5926" y="6460"/>
                </a:lnTo>
                <a:lnTo>
                  <a:pt x="5919" y="6436"/>
                </a:lnTo>
                <a:lnTo>
                  <a:pt x="5914" y="6414"/>
                </a:lnTo>
                <a:lnTo>
                  <a:pt x="5912" y="6392"/>
                </a:lnTo>
                <a:lnTo>
                  <a:pt x="5912" y="6356"/>
                </a:lnTo>
                <a:lnTo>
                  <a:pt x="5916" y="6334"/>
                </a:lnTo>
                <a:lnTo>
                  <a:pt x="5920" y="6317"/>
                </a:lnTo>
                <a:lnTo>
                  <a:pt x="5924" y="6297"/>
                </a:lnTo>
                <a:lnTo>
                  <a:pt x="5919" y="6279"/>
                </a:lnTo>
                <a:lnTo>
                  <a:pt x="5913" y="6259"/>
                </a:lnTo>
                <a:lnTo>
                  <a:pt x="5907" y="6238"/>
                </a:lnTo>
                <a:lnTo>
                  <a:pt x="5899" y="6215"/>
                </a:lnTo>
                <a:lnTo>
                  <a:pt x="5892" y="6193"/>
                </a:lnTo>
                <a:lnTo>
                  <a:pt x="5884" y="6171"/>
                </a:lnTo>
                <a:lnTo>
                  <a:pt x="5876" y="6150"/>
                </a:lnTo>
                <a:lnTo>
                  <a:pt x="5867" y="6131"/>
                </a:lnTo>
                <a:lnTo>
                  <a:pt x="5853" y="6097"/>
                </a:lnTo>
                <a:lnTo>
                  <a:pt x="5844" y="6068"/>
                </a:lnTo>
                <a:lnTo>
                  <a:pt x="5838" y="6036"/>
                </a:lnTo>
                <a:lnTo>
                  <a:pt x="5834" y="5995"/>
                </a:lnTo>
                <a:lnTo>
                  <a:pt x="5832" y="5968"/>
                </a:lnTo>
                <a:lnTo>
                  <a:pt x="5829" y="5937"/>
                </a:lnTo>
                <a:lnTo>
                  <a:pt x="5823" y="5903"/>
                </a:lnTo>
                <a:lnTo>
                  <a:pt x="5817" y="5868"/>
                </a:lnTo>
                <a:lnTo>
                  <a:pt x="5810" y="5833"/>
                </a:lnTo>
                <a:lnTo>
                  <a:pt x="5803" y="5798"/>
                </a:lnTo>
                <a:lnTo>
                  <a:pt x="5794" y="5765"/>
                </a:lnTo>
                <a:lnTo>
                  <a:pt x="5786" y="5736"/>
                </a:lnTo>
                <a:lnTo>
                  <a:pt x="5774" y="5682"/>
                </a:lnTo>
                <a:lnTo>
                  <a:pt x="5769" y="5631"/>
                </a:lnTo>
                <a:lnTo>
                  <a:pt x="5769" y="5583"/>
                </a:lnTo>
                <a:lnTo>
                  <a:pt x="5772" y="5539"/>
                </a:lnTo>
                <a:lnTo>
                  <a:pt x="5777" y="5498"/>
                </a:lnTo>
                <a:lnTo>
                  <a:pt x="5781" y="5463"/>
                </a:lnTo>
                <a:lnTo>
                  <a:pt x="5785" y="5435"/>
                </a:lnTo>
                <a:lnTo>
                  <a:pt x="5789" y="5414"/>
                </a:lnTo>
                <a:lnTo>
                  <a:pt x="5783" y="5399"/>
                </a:lnTo>
                <a:lnTo>
                  <a:pt x="5776" y="5383"/>
                </a:lnTo>
                <a:lnTo>
                  <a:pt x="5770" y="5366"/>
                </a:lnTo>
                <a:lnTo>
                  <a:pt x="5763" y="5349"/>
                </a:lnTo>
                <a:lnTo>
                  <a:pt x="5756" y="5330"/>
                </a:lnTo>
                <a:lnTo>
                  <a:pt x="5749" y="5312"/>
                </a:lnTo>
                <a:lnTo>
                  <a:pt x="5742" y="5292"/>
                </a:lnTo>
                <a:lnTo>
                  <a:pt x="5733" y="5273"/>
                </a:lnTo>
                <a:lnTo>
                  <a:pt x="5723" y="5226"/>
                </a:lnTo>
                <a:lnTo>
                  <a:pt x="5722" y="5172"/>
                </a:lnTo>
                <a:lnTo>
                  <a:pt x="5724" y="5118"/>
                </a:lnTo>
                <a:lnTo>
                  <a:pt x="5725" y="5072"/>
                </a:lnTo>
                <a:lnTo>
                  <a:pt x="5726" y="5020"/>
                </a:lnTo>
                <a:lnTo>
                  <a:pt x="5731" y="4954"/>
                </a:lnTo>
                <a:lnTo>
                  <a:pt x="5732" y="4893"/>
                </a:lnTo>
                <a:lnTo>
                  <a:pt x="5726" y="4851"/>
                </a:lnTo>
                <a:lnTo>
                  <a:pt x="5719" y="4835"/>
                </a:lnTo>
                <a:lnTo>
                  <a:pt x="5711" y="4814"/>
                </a:lnTo>
                <a:lnTo>
                  <a:pt x="5702" y="4789"/>
                </a:lnTo>
                <a:lnTo>
                  <a:pt x="5691" y="4761"/>
                </a:lnTo>
                <a:lnTo>
                  <a:pt x="5682" y="4732"/>
                </a:lnTo>
                <a:lnTo>
                  <a:pt x="5672" y="4705"/>
                </a:lnTo>
                <a:lnTo>
                  <a:pt x="5666" y="4681"/>
                </a:lnTo>
                <a:lnTo>
                  <a:pt x="5663" y="4660"/>
                </a:lnTo>
                <a:lnTo>
                  <a:pt x="5662" y="4615"/>
                </a:lnTo>
                <a:lnTo>
                  <a:pt x="5663" y="4560"/>
                </a:lnTo>
                <a:lnTo>
                  <a:pt x="5659" y="4506"/>
                </a:lnTo>
                <a:lnTo>
                  <a:pt x="5645" y="4466"/>
                </a:lnTo>
                <a:lnTo>
                  <a:pt x="5635" y="4452"/>
                </a:lnTo>
                <a:lnTo>
                  <a:pt x="5623" y="4437"/>
                </a:lnTo>
                <a:lnTo>
                  <a:pt x="5612" y="4420"/>
                </a:lnTo>
                <a:lnTo>
                  <a:pt x="5603" y="4402"/>
                </a:lnTo>
                <a:lnTo>
                  <a:pt x="5592" y="4382"/>
                </a:lnTo>
                <a:lnTo>
                  <a:pt x="5585" y="4360"/>
                </a:lnTo>
                <a:lnTo>
                  <a:pt x="5578" y="4337"/>
                </a:lnTo>
                <a:lnTo>
                  <a:pt x="5573" y="4311"/>
                </a:lnTo>
                <a:lnTo>
                  <a:pt x="5572" y="4253"/>
                </a:lnTo>
                <a:lnTo>
                  <a:pt x="5578" y="4197"/>
                </a:lnTo>
                <a:lnTo>
                  <a:pt x="5588" y="4149"/>
                </a:lnTo>
                <a:lnTo>
                  <a:pt x="5593" y="4118"/>
                </a:lnTo>
                <a:lnTo>
                  <a:pt x="5583" y="4098"/>
                </a:lnTo>
                <a:lnTo>
                  <a:pt x="5573" y="4073"/>
                </a:lnTo>
                <a:lnTo>
                  <a:pt x="5565" y="4049"/>
                </a:lnTo>
                <a:lnTo>
                  <a:pt x="5559" y="4024"/>
                </a:lnTo>
                <a:lnTo>
                  <a:pt x="5553" y="4002"/>
                </a:lnTo>
                <a:lnTo>
                  <a:pt x="5549" y="3984"/>
                </a:lnTo>
                <a:lnTo>
                  <a:pt x="5546" y="3973"/>
                </a:lnTo>
                <a:lnTo>
                  <a:pt x="5545" y="3968"/>
                </a:lnTo>
                <a:lnTo>
                  <a:pt x="5548" y="3955"/>
                </a:lnTo>
                <a:lnTo>
                  <a:pt x="5552" y="3922"/>
                </a:lnTo>
                <a:lnTo>
                  <a:pt x="5551" y="3878"/>
                </a:lnTo>
                <a:lnTo>
                  <a:pt x="5538" y="3832"/>
                </a:lnTo>
                <a:lnTo>
                  <a:pt x="5531" y="3812"/>
                </a:lnTo>
                <a:lnTo>
                  <a:pt x="5530" y="3796"/>
                </a:lnTo>
                <a:lnTo>
                  <a:pt x="5532" y="3784"/>
                </a:lnTo>
                <a:lnTo>
                  <a:pt x="5536" y="3773"/>
                </a:lnTo>
                <a:lnTo>
                  <a:pt x="5539" y="3763"/>
                </a:lnTo>
                <a:lnTo>
                  <a:pt x="5540" y="3751"/>
                </a:lnTo>
                <a:lnTo>
                  <a:pt x="5538" y="3736"/>
                </a:lnTo>
                <a:lnTo>
                  <a:pt x="5529" y="3718"/>
                </a:lnTo>
                <a:lnTo>
                  <a:pt x="5516" y="3697"/>
                </a:lnTo>
                <a:lnTo>
                  <a:pt x="5504" y="3675"/>
                </a:lnTo>
                <a:lnTo>
                  <a:pt x="5492" y="3653"/>
                </a:lnTo>
                <a:lnTo>
                  <a:pt x="5483" y="3632"/>
                </a:lnTo>
                <a:lnTo>
                  <a:pt x="5475" y="3611"/>
                </a:lnTo>
                <a:lnTo>
                  <a:pt x="5470" y="3592"/>
                </a:lnTo>
                <a:lnTo>
                  <a:pt x="5469" y="3573"/>
                </a:lnTo>
                <a:lnTo>
                  <a:pt x="5471" y="3556"/>
                </a:lnTo>
                <a:lnTo>
                  <a:pt x="5476" y="3540"/>
                </a:lnTo>
                <a:lnTo>
                  <a:pt x="5479" y="3525"/>
                </a:lnTo>
                <a:lnTo>
                  <a:pt x="5483" y="3511"/>
                </a:lnTo>
                <a:lnTo>
                  <a:pt x="5485" y="3496"/>
                </a:lnTo>
                <a:lnTo>
                  <a:pt x="5484" y="3483"/>
                </a:lnTo>
                <a:lnTo>
                  <a:pt x="5481" y="3469"/>
                </a:lnTo>
                <a:lnTo>
                  <a:pt x="5473" y="3457"/>
                </a:lnTo>
                <a:lnTo>
                  <a:pt x="5463" y="3445"/>
                </a:lnTo>
                <a:lnTo>
                  <a:pt x="5452" y="3432"/>
                </a:lnTo>
                <a:lnTo>
                  <a:pt x="5445" y="3416"/>
                </a:lnTo>
                <a:lnTo>
                  <a:pt x="5443" y="3399"/>
                </a:lnTo>
                <a:lnTo>
                  <a:pt x="5443" y="3382"/>
                </a:lnTo>
                <a:lnTo>
                  <a:pt x="5445" y="3364"/>
                </a:lnTo>
                <a:lnTo>
                  <a:pt x="5448" y="3344"/>
                </a:lnTo>
                <a:lnTo>
                  <a:pt x="5451" y="3327"/>
                </a:lnTo>
                <a:lnTo>
                  <a:pt x="5455" y="3310"/>
                </a:lnTo>
                <a:lnTo>
                  <a:pt x="5456" y="3290"/>
                </a:lnTo>
                <a:lnTo>
                  <a:pt x="5456" y="3262"/>
                </a:lnTo>
                <a:lnTo>
                  <a:pt x="5452" y="3229"/>
                </a:lnTo>
                <a:lnTo>
                  <a:pt x="5448" y="3191"/>
                </a:lnTo>
                <a:lnTo>
                  <a:pt x="5441" y="3152"/>
                </a:lnTo>
                <a:lnTo>
                  <a:pt x="5432" y="3112"/>
                </a:lnTo>
                <a:lnTo>
                  <a:pt x="5423" y="3074"/>
                </a:lnTo>
                <a:lnTo>
                  <a:pt x="5412" y="3040"/>
                </a:lnTo>
                <a:lnTo>
                  <a:pt x="5401" y="3007"/>
                </a:lnTo>
                <a:lnTo>
                  <a:pt x="5389" y="2974"/>
                </a:lnTo>
                <a:lnTo>
                  <a:pt x="5376" y="2938"/>
                </a:lnTo>
                <a:lnTo>
                  <a:pt x="5364" y="2903"/>
                </a:lnTo>
                <a:lnTo>
                  <a:pt x="5351" y="2867"/>
                </a:lnTo>
                <a:lnTo>
                  <a:pt x="5339" y="2832"/>
                </a:lnTo>
                <a:lnTo>
                  <a:pt x="5328" y="2799"/>
                </a:lnTo>
                <a:lnTo>
                  <a:pt x="5318" y="2766"/>
                </a:lnTo>
                <a:lnTo>
                  <a:pt x="5323" y="2718"/>
                </a:lnTo>
                <a:lnTo>
                  <a:pt x="5330" y="2649"/>
                </a:lnTo>
                <a:lnTo>
                  <a:pt x="5336" y="2579"/>
                </a:lnTo>
                <a:lnTo>
                  <a:pt x="5337" y="2528"/>
                </a:lnTo>
                <a:lnTo>
                  <a:pt x="5335" y="2508"/>
                </a:lnTo>
                <a:lnTo>
                  <a:pt x="5332" y="2485"/>
                </a:lnTo>
                <a:lnTo>
                  <a:pt x="5329" y="2459"/>
                </a:lnTo>
                <a:lnTo>
                  <a:pt x="5324" y="2434"/>
                </a:lnTo>
                <a:lnTo>
                  <a:pt x="5318" y="2408"/>
                </a:lnTo>
                <a:lnTo>
                  <a:pt x="5311" y="2382"/>
                </a:lnTo>
                <a:lnTo>
                  <a:pt x="5304" y="2358"/>
                </a:lnTo>
                <a:lnTo>
                  <a:pt x="5295" y="2337"/>
                </a:lnTo>
                <a:lnTo>
                  <a:pt x="5281" y="2299"/>
                </a:lnTo>
                <a:lnTo>
                  <a:pt x="5274" y="2258"/>
                </a:lnTo>
                <a:lnTo>
                  <a:pt x="5271" y="2218"/>
                </a:lnTo>
                <a:lnTo>
                  <a:pt x="5274" y="2173"/>
                </a:lnTo>
                <a:lnTo>
                  <a:pt x="5275" y="2100"/>
                </a:lnTo>
                <a:lnTo>
                  <a:pt x="5271" y="2000"/>
                </a:lnTo>
                <a:lnTo>
                  <a:pt x="5262" y="1899"/>
                </a:lnTo>
                <a:lnTo>
                  <a:pt x="5245" y="1829"/>
                </a:lnTo>
                <a:lnTo>
                  <a:pt x="5257" y="1780"/>
                </a:lnTo>
                <a:lnTo>
                  <a:pt x="5256" y="1778"/>
                </a:lnTo>
                <a:lnTo>
                  <a:pt x="5251" y="1769"/>
                </a:lnTo>
                <a:lnTo>
                  <a:pt x="5247" y="1757"/>
                </a:lnTo>
                <a:lnTo>
                  <a:pt x="5241" y="1744"/>
                </a:lnTo>
                <a:lnTo>
                  <a:pt x="5234" y="1728"/>
                </a:lnTo>
                <a:lnTo>
                  <a:pt x="5229" y="1712"/>
                </a:lnTo>
                <a:lnTo>
                  <a:pt x="5227" y="1697"/>
                </a:lnTo>
                <a:lnTo>
                  <a:pt x="5227" y="1685"/>
                </a:lnTo>
                <a:lnTo>
                  <a:pt x="5229" y="1674"/>
                </a:lnTo>
                <a:lnTo>
                  <a:pt x="5232" y="1664"/>
                </a:lnTo>
                <a:lnTo>
                  <a:pt x="5235" y="1653"/>
                </a:lnTo>
                <a:lnTo>
                  <a:pt x="5237" y="1641"/>
                </a:lnTo>
                <a:lnTo>
                  <a:pt x="5236" y="1627"/>
                </a:lnTo>
                <a:lnTo>
                  <a:pt x="5232" y="1611"/>
                </a:lnTo>
                <a:lnTo>
                  <a:pt x="5224" y="1592"/>
                </a:lnTo>
                <a:lnTo>
                  <a:pt x="5211" y="1568"/>
                </a:lnTo>
                <a:lnTo>
                  <a:pt x="5216" y="1510"/>
                </a:lnTo>
                <a:lnTo>
                  <a:pt x="5217" y="1434"/>
                </a:lnTo>
                <a:lnTo>
                  <a:pt x="5216" y="1359"/>
                </a:lnTo>
                <a:lnTo>
                  <a:pt x="5212" y="1304"/>
                </a:lnTo>
                <a:lnTo>
                  <a:pt x="5209" y="1283"/>
                </a:lnTo>
                <a:lnTo>
                  <a:pt x="5201" y="1261"/>
                </a:lnTo>
                <a:lnTo>
                  <a:pt x="5191" y="1239"/>
                </a:lnTo>
                <a:lnTo>
                  <a:pt x="5180" y="1218"/>
                </a:lnTo>
                <a:lnTo>
                  <a:pt x="5165" y="1197"/>
                </a:lnTo>
                <a:lnTo>
                  <a:pt x="5150" y="1178"/>
                </a:lnTo>
                <a:lnTo>
                  <a:pt x="5135" y="1160"/>
                </a:lnTo>
                <a:lnTo>
                  <a:pt x="5120" y="1147"/>
                </a:lnTo>
                <a:lnTo>
                  <a:pt x="5105" y="1130"/>
                </a:lnTo>
                <a:lnTo>
                  <a:pt x="5095" y="1107"/>
                </a:lnTo>
                <a:lnTo>
                  <a:pt x="5087" y="1078"/>
                </a:lnTo>
                <a:lnTo>
                  <a:pt x="5080" y="1046"/>
                </a:lnTo>
                <a:lnTo>
                  <a:pt x="5075" y="1016"/>
                </a:lnTo>
                <a:lnTo>
                  <a:pt x="5070" y="985"/>
                </a:lnTo>
                <a:lnTo>
                  <a:pt x="5067" y="961"/>
                </a:lnTo>
                <a:lnTo>
                  <a:pt x="5063" y="941"/>
                </a:lnTo>
                <a:lnTo>
                  <a:pt x="5058" y="926"/>
                </a:lnTo>
                <a:lnTo>
                  <a:pt x="5051" y="912"/>
                </a:lnTo>
                <a:lnTo>
                  <a:pt x="5044" y="896"/>
                </a:lnTo>
                <a:lnTo>
                  <a:pt x="5038" y="879"/>
                </a:lnTo>
                <a:lnTo>
                  <a:pt x="5033" y="861"/>
                </a:lnTo>
                <a:lnTo>
                  <a:pt x="5028" y="843"/>
                </a:lnTo>
                <a:lnTo>
                  <a:pt x="5027" y="823"/>
                </a:lnTo>
                <a:lnTo>
                  <a:pt x="5028" y="803"/>
                </a:lnTo>
                <a:lnTo>
                  <a:pt x="5036" y="757"/>
                </a:lnTo>
                <a:lnTo>
                  <a:pt x="5046" y="713"/>
                </a:lnTo>
                <a:lnTo>
                  <a:pt x="5053" y="673"/>
                </a:lnTo>
                <a:lnTo>
                  <a:pt x="5053" y="638"/>
                </a:lnTo>
                <a:lnTo>
                  <a:pt x="5048" y="620"/>
                </a:lnTo>
                <a:lnTo>
                  <a:pt x="5041" y="597"/>
                </a:lnTo>
                <a:lnTo>
                  <a:pt x="5031" y="569"/>
                </a:lnTo>
                <a:lnTo>
                  <a:pt x="5020" y="539"/>
                </a:lnTo>
                <a:lnTo>
                  <a:pt x="5008" y="510"/>
                </a:lnTo>
                <a:lnTo>
                  <a:pt x="4994" y="482"/>
                </a:lnTo>
                <a:lnTo>
                  <a:pt x="4981" y="457"/>
                </a:lnTo>
                <a:lnTo>
                  <a:pt x="4968" y="437"/>
                </a:lnTo>
                <a:lnTo>
                  <a:pt x="4971" y="404"/>
                </a:lnTo>
                <a:lnTo>
                  <a:pt x="4973" y="365"/>
                </a:lnTo>
                <a:lnTo>
                  <a:pt x="4968" y="325"/>
                </a:lnTo>
                <a:lnTo>
                  <a:pt x="4953" y="288"/>
                </a:lnTo>
                <a:lnTo>
                  <a:pt x="4954" y="254"/>
                </a:lnTo>
                <a:lnTo>
                  <a:pt x="4950" y="221"/>
                </a:lnTo>
                <a:lnTo>
                  <a:pt x="4941" y="186"/>
                </a:lnTo>
                <a:lnTo>
                  <a:pt x="4926" y="152"/>
                </a:lnTo>
                <a:lnTo>
                  <a:pt x="4917" y="136"/>
                </a:lnTo>
                <a:lnTo>
                  <a:pt x="4910" y="124"/>
                </a:lnTo>
                <a:lnTo>
                  <a:pt x="4906" y="113"/>
                </a:lnTo>
                <a:lnTo>
                  <a:pt x="4902" y="103"/>
                </a:lnTo>
                <a:lnTo>
                  <a:pt x="4899" y="93"/>
                </a:lnTo>
                <a:lnTo>
                  <a:pt x="4895" y="82"/>
                </a:lnTo>
                <a:lnTo>
                  <a:pt x="4892" y="70"/>
                </a:lnTo>
                <a:lnTo>
                  <a:pt x="4886" y="55"/>
                </a:lnTo>
                <a:lnTo>
                  <a:pt x="4879" y="39"/>
                </a:lnTo>
                <a:lnTo>
                  <a:pt x="4872" y="26"/>
                </a:lnTo>
                <a:lnTo>
                  <a:pt x="4862" y="15"/>
                </a:lnTo>
                <a:lnTo>
                  <a:pt x="4852" y="6"/>
                </a:lnTo>
                <a:lnTo>
                  <a:pt x="4839" y="1"/>
                </a:lnTo>
                <a:lnTo>
                  <a:pt x="4826" y="0"/>
                </a:lnTo>
                <a:lnTo>
                  <a:pt x="4810" y="1"/>
                </a:lnTo>
                <a:lnTo>
                  <a:pt x="4795" y="6"/>
                </a:lnTo>
                <a:lnTo>
                  <a:pt x="4777" y="12"/>
                </a:lnTo>
                <a:lnTo>
                  <a:pt x="4759" y="16"/>
                </a:lnTo>
                <a:lnTo>
                  <a:pt x="4738" y="17"/>
                </a:lnTo>
                <a:lnTo>
                  <a:pt x="4715" y="18"/>
                </a:lnTo>
                <a:lnTo>
                  <a:pt x="4694" y="18"/>
                </a:lnTo>
                <a:lnTo>
                  <a:pt x="4672" y="18"/>
                </a:lnTo>
                <a:lnTo>
                  <a:pt x="4652" y="18"/>
                </a:lnTo>
                <a:lnTo>
                  <a:pt x="4632" y="20"/>
                </a:lnTo>
                <a:lnTo>
                  <a:pt x="4622" y="20"/>
                </a:lnTo>
                <a:lnTo>
                  <a:pt x="4612" y="21"/>
                </a:lnTo>
                <a:lnTo>
                  <a:pt x="4600" y="22"/>
                </a:lnTo>
                <a:lnTo>
                  <a:pt x="4588" y="23"/>
                </a:lnTo>
                <a:lnTo>
                  <a:pt x="4575" y="26"/>
                </a:lnTo>
                <a:lnTo>
                  <a:pt x="4562" y="28"/>
                </a:lnTo>
                <a:lnTo>
                  <a:pt x="4549" y="31"/>
                </a:lnTo>
                <a:lnTo>
                  <a:pt x="4535" y="33"/>
                </a:lnTo>
                <a:lnTo>
                  <a:pt x="4522" y="37"/>
                </a:lnTo>
                <a:lnTo>
                  <a:pt x="4508" y="40"/>
                </a:lnTo>
                <a:lnTo>
                  <a:pt x="4494" y="44"/>
                </a:lnTo>
                <a:lnTo>
                  <a:pt x="4481" y="49"/>
                </a:lnTo>
                <a:lnTo>
                  <a:pt x="4467" y="55"/>
                </a:lnTo>
                <a:lnTo>
                  <a:pt x="4455" y="60"/>
                </a:lnTo>
                <a:lnTo>
                  <a:pt x="4442" y="66"/>
                </a:lnTo>
                <a:lnTo>
                  <a:pt x="4431" y="74"/>
                </a:lnTo>
                <a:lnTo>
                  <a:pt x="4409" y="86"/>
                </a:lnTo>
                <a:lnTo>
                  <a:pt x="4391" y="96"/>
                </a:lnTo>
                <a:lnTo>
                  <a:pt x="4374" y="103"/>
                </a:lnTo>
                <a:lnTo>
                  <a:pt x="4357" y="107"/>
                </a:lnTo>
                <a:lnTo>
                  <a:pt x="4340" y="110"/>
                </a:lnTo>
                <a:lnTo>
                  <a:pt x="4321" y="110"/>
                </a:lnTo>
                <a:lnTo>
                  <a:pt x="4300" y="110"/>
                </a:lnTo>
                <a:lnTo>
                  <a:pt x="4275" y="108"/>
                </a:lnTo>
                <a:lnTo>
                  <a:pt x="4261" y="107"/>
                </a:lnTo>
                <a:lnTo>
                  <a:pt x="4247" y="107"/>
                </a:lnTo>
                <a:lnTo>
                  <a:pt x="4232" y="105"/>
                </a:lnTo>
                <a:lnTo>
                  <a:pt x="4216" y="105"/>
                </a:lnTo>
                <a:lnTo>
                  <a:pt x="4199" y="105"/>
                </a:lnTo>
                <a:lnTo>
                  <a:pt x="4183" y="105"/>
                </a:lnTo>
                <a:lnTo>
                  <a:pt x="4165" y="105"/>
                </a:lnTo>
                <a:lnTo>
                  <a:pt x="4147" y="107"/>
                </a:lnTo>
                <a:lnTo>
                  <a:pt x="4130" y="108"/>
                </a:lnTo>
                <a:lnTo>
                  <a:pt x="4112" y="109"/>
                </a:lnTo>
                <a:lnTo>
                  <a:pt x="4096" y="112"/>
                </a:lnTo>
                <a:lnTo>
                  <a:pt x="4078" y="114"/>
                </a:lnTo>
                <a:lnTo>
                  <a:pt x="4062" y="116"/>
                </a:lnTo>
                <a:lnTo>
                  <a:pt x="4045" y="120"/>
                </a:lnTo>
                <a:lnTo>
                  <a:pt x="4029" y="124"/>
                </a:lnTo>
                <a:lnTo>
                  <a:pt x="4013" y="129"/>
                </a:lnTo>
                <a:lnTo>
                  <a:pt x="3998" y="134"/>
                </a:lnTo>
                <a:lnTo>
                  <a:pt x="3982" y="138"/>
                </a:lnTo>
                <a:lnTo>
                  <a:pt x="3964" y="143"/>
                </a:lnTo>
                <a:lnTo>
                  <a:pt x="3946" y="147"/>
                </a:lnTo>
                <a:lnTo>
                  <a:pt x="3927" y="152"/>
                </a:lnTo>
                <a:lnTo>
                  <a:pt x="3907" y="157"/>
                </a:lnTo>
                <a:lnTo>
                  <a:pt x="3889" y="162"/>
                </a:lnTo>
                <a:lnTo>
                  <a:pt x="3869" y="165"/>
                </a:lnTo>
                <a:lnTo>
                  <a:pt x="3849" y="169"/>
                </a:lnTo>
                <a:lnTo>
                  <a:pt x="3829" y="173"/>
                </a:lnTo>
                <a:lnTo>
                  <a:pt x="3809" y="176"/>
                </a:lnTo>
                <a:lnTo>
                  <a:pt x="3790" y="180"/>
                </a:lnTo>
                <a:lnTo>
                  <a:pt x="3771" y="183"/>
                </a:lnTo>
                <a:lnTo>
                  <a:pt x="3752" y="185"/>
                </a:lnTo>
                <a:lnTo>
                  <a:pt x="3735" y="186"/>
                </a:lnTo>
                <a:lnTo>
                  <a:pt x="3718" y="187"/>
                </a:lnTo>
                <a:lnTo>
                  <a:pt x="3702" y="189"/>
                </a:lnTo>
                <a:lnTo>
                  <a:pt x="3684" y="190"/>
                </a:lnTo>
                <a:lnTo>
                  <a:pt x="3665" y="192"/>
                </a:lnTo>
                <a:lnTo>
                  <a:pt x="3645" y="195"/>
                </a:lnTo>
                <a:lnTo>
                  <a:pt x="3627" y="199"/>
                </a:lnTo>
                <a:lnTo>
                  <a:pt x="3607" y="202"/>
                </a:lnTo>
                <a:lnTo>
                  <a:pt x="3587" y="206"/>
                </a:lnTo>
                <a:lnTo>
                  <a:pt x="3567" y="210"/>
                </a:lnTo>
                <a:lnTo>
                  <a:pt x="3548" y="214"/>
                </a:lnTo>
                <a:lnTo>
                  <a:pt x="3529" y="218"/>
                </a:lnTo>
                <a:lnTo>
                  <a:pt x="3511" y="222"/>
                </a:lnTo>
                <a:lnTo>
                  <a:pt x="3495" y="227"/>
                </a:lnTo>
                <a:lnTo>
                  <a:pt x="3480" y="230"/>
                </a:lnTo>
                <a:lnTo>
                  <a:pt x="3467" y="233"/>
                </a:lnTo>
                <a:lnTo>
                  <a:pt x="3454" y="236"/>
                </a:lnTo>
                <a:lnTo>
                  <a:pt x="3444" y="239"/>
                </a:lnTo>
                <a:lnTo>
                  <a:pt x="3435" y="241"/>
                </a:lnTo>
                <a:lnTo>
                  <a:pt x="3424" y="241"/>
                </a:lnTo>
                <a:lnTo>
                  <a:pt x="3413" y="243"/>
                </a:lnTo>
                <a:lnTo>
                  <a:pt x="3400" y="243"/>
                </a:lnTo>
                <a:lnTo>
                  <a:pt x="3385" y="241"/>
                </a:lnTo>
                <a:lnTo>
                  <a:pt x="3370" y="241"/>
                </a:lnTo>
                <a:lnTo>
                  <a:pt x="3355" y="241"/>
                </a:lnTo>
                <a:lnTo>
                  <a:pt x="3337" y="241"/>
                </a:lnTo>
                <a:lnTo>
                  <a:pt x="3320" y="241"/>
                </a:lnTo>
                <a:lnTo>
                  <a:pt x="3302" y="244"/>
                </a:lnTo>
                <a:lnTo>
                  <a:pt x="3282" y="246"/>
                </a:lnTo>
                <a:lnTo>
                  <a:pt x="3262" y="250"/>
                </a:lnTo>
                <a:lnTo>
                  <a:pt x="3242" y="256"/>
                </a:lnTo>
                <a:lnTo>
                  <a:pt x="3221" y="263"/>
                </a:lnTo>
                <a:lnTo>
                  <a:pt x="3200" y="272"/>
                </a:lnTo>
                <a:lnTo>
                  <a:pt x="3177" y="284"/>
                </a:lnTo>
                <a:lnTo>
                  <a:pt x="3156" y="295"/>
                </a:lnTo>
                <a:lnTo>
                  <a:pt x="3137" y="304"/>
                </a:lnTo>
                <a:lnTo>
                  <a:pt x="3121" y="311"/>
                </a:lnTo>
                <a:lnTo>
                  <a:pt x="3106" y="315"/>
                </a:lnTo>
                <a:lnTo>
                  <a:pt x="3093" y="319"/>
                </a:lnTo>
                <a:lnTo>
                  <a:pt x="3080" y="321"/>
                </a:lnTo>
                <a:lnTo>
                  <a:pt x="3068" y="321"/>
                </a:lnTo>
                <a:lnTo>
                  <a:pt x="3057" y="322"/>
                </a:lnTo>
                <a:lnTo>
                  <a:pt x="3047" y="322"/>
                </a:lnTo>
                <a:lnTo>
                  <a:pt x="3036" y="322"/>
                </a:lnTo>
                <a:lnTo>
                  <a:pt x="3025" y="322"/>
                </a:lnTo>
                <a:lnTo>
                  <a:pt x="3013" y="324"/>
                </a:lnTo>
                <a:lnTo>
                  <a:pt x="3000" y="326"/>
                </a:lnTo>
                <a:lnTo>
                  <a:pt x="2986" y="330"/>
                </a:lnTo>
                <a:lnTo>
                  <a:pt x="2969" y="335"/>
                </a:lnTo>
                <a:lnTo>
                  <a:pt x="2952" y="342"/>
                </a:lnTo>
                <a:lnTo>
                  <a:pt x="2933" y="349"/>
                </a:lnTo>
                <a:lnTo>
                  <a:pt x="2912" y="355"/>
                </a:lnTo>
                <a:lnTo>
                  <a:pt x="2892" y="360"/>
                </a:lnTo>
                <a:lnTo>
                  <a:pt x="2871" y="364"/>
                </a:lnTo>
                <a:lnTo>
                  <a:pt x="2849" y="366"/>
                </a:lnTo>
                <a:lnTo>
                  <a:pt x="2828" y="368"/>
                </a:lnTo>
                <a:lnTo>
                  <a:pt x="2808" y="369"/>
                </a:lnTo>
                <a:lnTo>
                  <a:pt x="2787" y="369"/>
                </a:lnTo>
                <a:lnTo>
                  <a:pt x="2767" y="368"/>
                </a:lnTo>
                <a:lnTo>
                  <a:pt x="2748" y="368"/>
                </a:lnTo>
                <a:lnTo>
                  <a:pt x="2729" y="366"/>
                </a:lnTo>
                <a:lnTo>
                  <a:pt x="2712" y="365"/>
                </a:lnTo>
                <a:lnTo>
                  <a:pt x="2697" y="364"/>
                </a:lnTo>
                <a:lnTo>
                  <a:pt x="2681" y="363"/>
                </a:lnTo>
                <a:lnTo>
                  <a:pt x="2668" y="361"/>
                </a:lnTo>
                <a:lnTo>
                  <a:pt x="2657" y="361"/>
                </a:lnTo>
                <a:lnTo>
                  <a:pt x="2652" y="364"/>
                </a:lnTo>
                <a:lnTo>
                  <a:pt x="2645" y="366"/>
                </a:lnTo>
                <a:lnTo>
                  <a:pt x="2635" y="369"/>
                </a:lnTo>
                <a:lnTo>
                  <a:pt x="2625" y="373"/>
                </a:lnTo>
                <a:lnTo>
                  <a:pt x="2613" y="376"/>
                </a:lnTo>
                <a:lnTo>
                  <a:pt x="2600" y="380"/>
                </a:lnTo>
                <a:lnTo>
                  <a:pt x="2585" y="384"/>
                </a:lnTo>
                <a:lnTo>
                  <a:pt x="2571" y="387"/>
                </a:lnTo>
                <a:lnTo>
                  <a:pt x="2555" y="391"/>
                </a:lnTo>
                <a:lnTo>
                  <a:pt x="2540" y="396"/>
                </a:lnTo>
                <a:lnTo>
                  <a:pt x="2525" y="399"/>
                </a:lnTo>
                <a:lnTo>
                  <a:pt x="2510" y="403"/>
                </a:lnTo>
                <a:lnTo>
                  <a:pt x="2497" y="407"/>
                </a:lnTo>
                <a:lnTo>
                  <a:pt x="2484" y="411"/>
                </a:lnTo>
                <a:lnTo>
                  <a:pt x="2472" y="414"/>
                </a:lnTo>
                <a:lnTo>
                  <a:pt x="2461" y="417"/>
                </a:lnTo>
                <a:lnTo>
                  <a:pt x="2451" y="417"/>
                </a:lnTo>
                <a:lnTo>
                  <a:pt x="2439" y="418"/>
                </a:lnTo>
                <a:lnTo>
                  <a:pt x="2424" y="418"/>
                </a:lnTo>
                <a:lnTo>
                  <a:pt x="2406" y="418"/>
                </a:lnTo>
                <a:lnTo>
                  <a:pt x="2386" y="420"/>
                </a:lnTo>
                <a:lnTo>
                  <a:pt x="2365" y="423"/>
                </a:lnTo>
                <a:lnTo>
                  <a:pt x="2342" y="429"/>
                </a:lnTo>
                <a:lnTo>
                  <a:pt x="2317" y="436"/>
                </a:lnTo>
                <a:lnTo>
                  <a:pt x="2304" y="441"/>
                </a:lnTo>
                <a:lnTo>
                  <a:pt x="2289" y="447"/>
                </a:lnTo>
                <a:lnTo>
                  <a:pt x="2274" y="452"/>
                </a:lnTo>
                <a:lnTo>
                  <a:pt x="2258" y="458"/>
                </a:lnTo>
                <a:lnTo>
                  <a:pt x="2242" y="464"/>
                </a:lnTo>
                <a:lnTo>
                  <a:pt x="2225" y="469"/>
                </a:lnTo>
                <a:lnTo>
                  <a:pt x="2209" y="475"/>
                </a:lnTo>
                <a:lnTo>
                  <a:pt x="2192" y="482"/>
                </a:lnTo>
                <a:lnTo>
                  <a:pt x="2177" y="486"/>
                </a:lnTo>
                <a:lnTo>
                  <a:pt x="2160" y="491"/>
                </a:lnTo>
                <a:lnTo>
                  <a:pt x="2146" y="495"/>
                </a:lnTo>
                <a:lnTo>
                  <a:pt x="2132" y="499"/>
                </a:lnTo>
                <a:lnTo>
                  <a:pt x="2119" y="501"/>
                </a:lnTo>
                <a:lnTo>
                  <a:pt x="2108" y="504"/>
                </a:lnTo>
                <a:lnTo>
                  <a:pt x="2097" y="505"/>
                </a:lnTo>
                <a:lnTo>
                  <a:pt x="2089" y="505"/>
                </a:lnTo>
                <a:lnTo>
                  <a:pt x="2073" y="504"/>
                </a:lnTo>
                <a:lnTo>
                  <a:pt x="2061" y="504"/>
                </a:lnTo>
                <a:lnTo>
                  <a:pt x="2046" y="502"/>
                </a:lnTo>
                <a:lnTo>
                  <a:pt x="2036" y="501"/>
                </a:lnTo>
                <a:lnTo>
                  <a:pt x="2026" y="501"/>
                </a:lnTo>
                <a:lnTo>
                  <a:pt x="2018" y="500"/>
                </a:lnTo>
                <a:lnTo>
                  <a:pt x="2014" y="500"/>
                </a:lnTo>
                <a:lnTo>
                  <a:pt x="2012" y="500"/>
                </a:lnTo>
                <a:lnTo>
                  <a:pt x="2004" y="502"/>
                </a:lnTo>
                <a:lnTo>
                  <a:pt x="1992" y="507"/>
                </a:lnTo>
                <a:lnTo>
                  <a:pt x="1977" y="512"/>
                </a:lnTo>
                <a:lnTo>
                  <a:pt x="1959" y="517"/>
                </a:lnTo>
                <a:lnTo>
                  <a:pt x="1939" y="523"/>
                </a:lnTo>
                <a:lnTo>
                  <a:pt x="1918" y="529"/>
                </a:lnTo>
                <a:lnTo>
                  <a:pt x="1897" y="537"/>
                </a:lnTo>
                <a:lnTo>
                  <a:pt x="1875" y="543"/>
                </a:lnTo>
                <a:lnTo>
                  <a:pt x="1854" y="550"/>
                </a:lnTo>
                <a:lnTo>
                  <a:pt x="1832" y="556"/>
                </a:lnTo>
                <a:lnTo>
                  <a:pt x="1814" y="561"/>
                </a:lnTo>
                <a:lnTo>
                  <a:pt x="1797" y="567"/>
                </a:lnTo>
                <a:lnTo>
                  <a:pt x="1783" y="571"/>
                </a:lnTo>
                <a:lnTo>
                  <a:pt x="1772" y="575"/>
                </a:lnTo>
                <a:lnTo>
                  <a:pt x="1765" y="576"/>
                </a:lnTo>
                <a:lnTo>
                  <a:pt x="1763" y="577"/>
                </a:lnTo>
                <a:lnTo>
                  <a:pt x="1751" y="578"/>
                </a:lnTo>
                <a:lnTo>
                  <a:pt x="1736" y="577"/>
                </a:lnTo>
                <a:lnTo>
                  <a:pt x="1720" y="576"/>
                </a:lnTo>
                <a:lnTo>
                  <a:pt x="1702" y="573"/>
                </a:lnTo>
                <a:lnTo>
                  <a:pt x="1684" y="572"/>
                </a:lnTo>
                <a:lnTo>
                  <a:pt x="1666" y="571"/>
                </a:lnTo>
                <a:lnTo>
                  <a:pt x="1649" y="570"/>
                </a:lnTo>
                <a:lnTo>
                  <a:pt x="1633" y="571"/>
                </a:lnTo>
                <a:lnTo>
                  <a:pt x="1616" y="572"/>
                </a:lnTo>
                <a:lnTo>
                  <a:pt x="1598" y="573"/>
                </a:lnTo>
                <a:lnTo>
                  <a:pt x="1580" y="575"/>
                </a:lnTo>
                <a:lnTo>
                  <a:pt x="1561" y="577"/>
                </a:lnTo>
                <a:lnTo>
                  <a:pt x="1542" y="580"/>
                </a:lnTo>
                <a:lnTo>
                  <a:pt x="1524" y="583"/>
                </a:lnTo>
                <a:lnTo>
                  <a:pt x="1509" y="588"/>
                </a:lnTo>
                <a:lnTo>
                  <a:pt x="1496" y="594"/>
                </a:lnTo>
                <a:lnTo>
                  <a:pt x="1484" y="600"/>
                </a:lnTo>
                <a:lnTo>
                  <a:pt x="1472" y="607"/>
                </a:lnTo>
                <a:lnTo>
                  <a:pt x="1457" y="611"/>
                </a:lnTo>
                <a:lnTo>
                  <a:pt x="1443" y="616"/>
                </a:lnTo>
                <a:lnTo>
                  <a:pt x="1428" y="620"/>
                </a:lnTo>
                <a:lnTo>
                  <a:pt x="1412" y="624"/>
                </a:lnTo>
                <a:lnTo>
                  <a:pt x="1395" y="625"/>
                </a:lnTo>
                <a:lnTo>
                  <a:pt x="1377" y="626"/>
                </a:lnTo>
                <a:lnTo>
                  <a:pt x="1359" y="626"/>
                </a:lnTo>
                <a:lnTo>
                  <a:pt x="1340" y="629"/>
                </a:lnTo>
                <a:lnTo>
                  <a:pt x="1321" y="631"/>
                </a:lnTo>
                <a:lnTo>
                  <a:pt x="1303" y="634"/>
                </a:lnTo>
                <a:lnTo>
                  <a:pt x="1287" y="637"/>
                </a:lnTo>
                <a:lnTo>
                  <a:pt x="1272" y="642"/>
                </a:lnTo>
                <a:lnTo>
                  <a:pt x="1259" y="646"/>
                </a:lnTo>
                <a:lnTo>
                  <a:pt x="1247" y="651"/>
                </a:lnTo>
                <a:lnTo>
                  <a:pt x="1235" y="654"/>
                </a:lnTo>
                <a:lnTo>
                  <a:pt x="1221" y="658"/>
                </a:lnTo>
                <a:lnTo>
                  <a:pt x="1205" y="660"/>
                </a:lnTo>
                <a:lnTo>
                  <a:pt x="1187" y="663"/>
                </a:lnTo>
                <a:lnTo>
                  <a:pt x="1168" y="667"/>
                </a:lnTo>
                <a:lnTo>
                  <a:pt x="1149" y="672"/>
                </a:lnTo>
                <a:lnTo>
                  <a:pt x="1131" y="676"/>
                </a:lnTo>
                <a:lnTo>
                  <a:pt x="1113" y="684"/>
                </a:lnTo>
                <a:lnTo>
                  <a:pt x="1012" y="678"/>
                </a:lnTo>
                <a:lnTo>
                  <a:pt x="1008" y="678"/>
                </a:lnTo>
                <a:lnTo>
                  <a:pt x="1000" y="678"/>
                </a:lnTo>
                <a:lnTo>
                  <a:pt x="987" y="678"/>
                </a:lnTo>
                <a:lnTo>
                  <a:pt x="973" y="679"/>
                </a:lnTo>
                <a:lnTo>
                  <a:pt x="958" y="680"/>
                </a:lnTo>
                <a:lnTo>
                  <a:pt x="942" y="683"/>
                </a:lnTo>
                <a:lnTo>
                  <a:pt x="930" y="685"/>
                </a:lnTo>
                <a:lnTo>
                  <a:pt x="921" y="689"/>
                </a:lnTo>
                <a:lnTo>
                  <a:pt x="913" y="694"/>
                </a:lnTo>
                <a:lnTo>
                  <a:pt x="900" y="700"/>
                </a:lnTo>
                <a:lnTo>
                  <a:pt x="883" y="708"/>
                </a:lnTo>
                <a:lnTo>
                  <a:pt x="864" y="717"/>
                </a:lnTo>
                <a:lnTo>
                  <a:pt x="843" y="727"/>
                </a:lnTo>
                <a:lnTo>
                  <a:pt x="820" y="736"/>
                </a:lnTo>
                <a:lnTo>
                  <a:pt x="797" y="745"/>
                </a:lnTo>
                <a:lnTo>
                  <a:pt x="774" y="754"/>
                </a:lnTo>
                <a:lnTo>
                  <a:pt x="763" y="757"/>
                </a:lnTo>
                <a:lnTo>
                  <a:pt x="750" y="760"/>
                </a:lnTo>
                <a:lnTo>
                  <a:pt x="734" y="762"/>
                </a:lnTo>
                <a:lnTo>
                  <a:pt x="719" y="765"/>
                </a:lnTo>
                <a:lnTo>
                  <a:pt x="703" y="767"/>
                </a:lnTo>
                <a:lnTo>
                  <a:pt x="685" y="770"/>
                </a:lnTo>
                <a:lnTo>
                  <a:pt x="666" y="772"/>
                </a:lnTo>
                <a:lnTo>
                  <a:pt x="647" y="773"/>
                </a:lnTo>
                <a:lnTo>
                  <a:pt x="627" y="774"/>
                </a:lnTo>
                <a:lnTo>
                  <a:pt x="606" y="776"/>
                </a:lnTo>
                <a:lnTo>
                  <a:pt x="585" y="777"/>
                </a:lnTo>
                <a:lnTo>
                  <a:pt x="564" y="778"/>
                </a:lnTo>
                <a:lnTo>
                  <a:pt x="543" y="779"/>
                </a:lnTo>
                <a:lnTo>
                  <a:pt x="520" y="781"/>
                </a:lnTo>
                <a:lnTo>
                  <a:pt x="498" y="781"/>
                </a:lnTo>
                <a:lnTo>
                  <a:pt x="476" y="782"/>
                </a:lnTo>
                <a:lnTo>
                  <a:pt x="457" y="783"/>
                </a:lnTo>
                <a:lnTo>
                  <a:pt x="443" y="787"/>
                </a:lnTo>
                <a:lnTo>
                  <a:pt x="431" y="790"/>
                </a:lnTo>
                <a:lnTo>
                  <a:pt x="422" y="794"/>
                </a:lnTo>
                <a:lnTo>
                  <a:pt x="413" y="800"/>
                </a:lnTo>
                <a:lnTo>
                  <a:pt x="404" y="805"/>
                </a:lnTo>
                <a:lnTo>
                  <a:pt x="393" y="810"/>
                </a:lnTo>
                <a:lnTo>
                  <a:pt x="381" y="815"/>
                </a:lnTo>
                <a:lnTo>
                  <a:pt x="365" y="821"/>
                </a:lnTo>
                <a:lnTo>
                  <a:pt x="349" y="827"/>
                </a:lnTo>
                <a:lnTo>
                  <a:pt x="331" y="834"/>
                </a:lnTo>
                <a:lnTo>
                  <a:pt x="313" y="843"/>
                </a:lnTo>
                <a:lnTo>
                  <a:pt x="294" y="850"/>
                </a:lnTo>
                <a:lnTo>
                  <a:pt x="274" y="858"/>
                </a:lnTo>
                <a:lnTo>
                  <a:pt x="251" y="865"/>
                </a:lnTo>
                <a:lnTo>
                  <a:pt x="228" y="8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auto">
          <a:xfrm rot="495046">
            <a:off x="3955242" y="1494987"/>
            <a:ext cx="4905921" cy="5612563"/>
          </a:xfrm>
          <a:custGeom>
            <a:avLst/>
            <a:gdLst>
              <a:gd name="T0" fmla="*/ 5881846 w 6397"/>
              <a:gd name="T1" fmla="*/ 4599570 h 8943"/>
              <a:gd name="T2" fmla="*/ 5844731 w 6397"/>
              <a:gd name="T3" fmla="*/ 4467777 h 8943"/>
              <a:gd name="T4" fmla="*/ 5774212 w 6397"/>
              <a:gd name="T5" fmla="*/ 4209921 h 8943"/>
              <a:gd name="T6" fmla="*/ 5750087 w 6397"/>
              <a:gd name="T7" fmla="*/ 3834599 h 8943"/>
              <a:gd name="T8" fmla="*/ 5686991 w 6397"/>
              <a:gd name="T9" fmla="*/ 3502824 h 8943"/>
              <a:gd name="T10" fmla="*/ 5592347 w 6397"/>
              <a:gd name="T11" fmla="*/ 3287372 h 8943"/>
              <a:gd name="T12" fmla="*/ 5492135 w 6397"/>
              <a:gd name="T13" fmla="*/ 2934969 h 8943"/>
              <a:gd name="T14" fmla="*/ 5403987 w 6397"/>
              <a:gd name="T15" fmla="*/ 2550478 h 8943"/>
              <a:gd name="T16" fmla="*/ 5250886 w 6397"/>
              <a:gd name="T17" fmla="*/ 2044508 h 8943"/>
              <a:gd name="T18" fmla="*/ 5164593 w 6397"/>
              <a:gd name="T19" fmla="*/ 1630220 h 8943"/>
              <a:gd name="T20" fmla="*/ 5051391 w 6397"/>
              <a:gd name="T21" fmla="*/ 1299019 h 8943"/>
              <a:gd name="T22" fmla="*/ 4927055 w 6397"/>
              <a:gd name="T23" fmla="*/ 1021681 h 8943"/>
              <a:gd name="T24" fmla="*/ 4855608 w 6397"/>
              <a:gd name="T25" fmla="*/ 710535 h 8943"/>
              <a:gd name="T26" fmla="*/ 4803647 w 6397"/>
              <a:gd name="T27" fmla="*/ 438354 h 8943"/>
              <a:gd name="T28" fmla="*/ 4696013 w 6397"/>
              <a:gd name="T29" fmla="*/ 112883 h 8943"/>
              <a:gd name="T30" fmla="*/ 4495590 w 6397"/>
              <a:gd name="T31" fmla="*/ 6303 h 8943"/>
              <a:gd name="T32" fmla="*/ 4225576 w 6397"/>
              <a:gd name="T33" fmla="*/ 52144 h 8943"/>
              <a:gd name="T34" fmla="*/ 4014947 w 6397"/>
              <a:gd name="T35" fmla="*/ 59593 h 8943"/>
              <a:gd name="T36" fmla="*/ 3770913 w 6397"/>
              <a:gd name="T37" fmla="*/ 103142 h 8943"/>
              <a:gd name="T38" fmla="*/ 3509251 w 6397"/>
              <a:gd name="T39" fmla="*/ 146691 h 8943"/>
              <a:gd name="T40" fmla="*/ 3207689 w 6397"/>
              <a:gd name="T41" fmla="*/ 187375 h 8943"/>
              <a:gd name="T42" fmla="*/ 2950666 w 6397"/>
              <a:gd name="T43" fmla="*/ 203419 h 8943"/>
              <a:gd name="T44" fmla="*/ 2656527 w 6397"/>
              <a:gd name="T45" fmla="*/ 233789 h 8943"/>
              <a:gd name="T46" fmla="*/ 2372595 w 6397"/>
              <a:gd name="T47" fmla="*/ 290517 h 8943"/>
              <a:gd name="T48" fmla="*/ 2129490 w 6397"/>
              <a:gd name="T49" fmla="*/ 346099 h 8943"/>
              <a:gd name="T50" fmla="*/ 1887312 w 6397"/>
              <a:gd name="T51" fmla="*/ 367874 h 8943"/>
              <a:gd name="T52" fmla="*/ 1603381 w 6397"/>
              <a:gd name="T53" fmla="*/ 383918 h 8943"/>
              <a:gd name="T54" fmla="*/ 1397391 w 6397"/>
              <a:gd name="T55" fmla="*/ 402828 h 8943"/>
              <a:gd name="T56" fmla="*/ 1087478 w 6397"/>
              <a:gd name="T57" fmla="*/ 464140 h 8943"/>
              <a:gd name="T58" fmla="*/ 836950 w 6397"/>
              <a:gd name="T59" fmla="*/ 502532 h 8943"/>
              <a:gd name="T60" fmla="*/ 499201 w 6397"/>
              <a:gd name="T61" fmla="*/ 511700 h 8943"/>
              <a:gd name="T62" fmla="*/ 247745 w 6397"/>
              <a:gd name="T63" fmla="*/ 534620 h 8943"/>
              <a:gd name="T64" fmla="*/ 38043 w 6397"/>
              <a:gd name="T65" fmla="*/ 574158 h 8943"/>
              <a:gd name="T66" fmla="*/ 73303 w 6397"/>
              <a:gd name="T67" fmla="*/ 799925 h 8943"/>
              <a:gd name="T68" fmla="*/ 186504 w 6397"/>
              <a:gd name="T69" fmla="*/ 1150036 h 8943"/>
              <a:gd name="T70" fmla="*/ 293211 w 6397"/>
              <a:gd name="T71" fmla="*/ 1457170 h 8943"/>
              <a:gd name="T72" fmla="*/ 377648 w 6397"/>
              <a:gd name="T73" fmla="*/ 1884065 h 8943"/>
              <a:gd name="T74" fmla="*/ 456518 w 6397"/>
              <a:gd name="T75" fmla="*/ 2268556 h 8943"/>
              <a:gd name="T76" fmla="*/ 563225 w 6397"/>
              <a:gd name="T77" fmla="*/ 2650182 h 8943"/>
              <a:gd name="T78" fmla="*/ 607763 w 6397"/>
              <a:gd name="T79" fmla="*/ 2895432 h 8943"/>
              <a:gd name="T80" fmla="*/ 696840 w 6397"/>
              <a:gd name="T81" fmla="*/ 3097132 h 8943"/>
              <a:gd name="T82" fmla="*/ 805402 w 6397"/>
              <a:gd name="T83" fmla="*/ 3455264 h 8943"/>
              <a:gd name="T84" fmla="*/ 863858 w 6397"/>
              <a:gd name="T85" fmla="*/ 3991031 h 8943"/>
              <a:gd name="T86" fmla="*/ 905613 w 6397"/>
              <a:gd name="T87" fmla="*/ 4268942 h 8943"/>
              <a:gd name="T88" fmla="*/ 1062425 w 6397"/>
              <a:gd name="T89" fmla="*/ 4580087 h 8943"/>
              <a:gd name="T90" fmla="*/ 1134800 w 6397"/>
              <a:gd name="T91" fmla="*/ 4906132 h 8943"/>
              <a:gd name="T92" fmla="*/ 1275838 w 6397"/>
              <a:gd name="T93" fmla="*/ 5124450 h 8943"/>
              <a:gd name="T94" fmla="*/ 1582039 w 6397"/>
              <a:gd name="T95" fmla="*/ 5100957 h 8943"/>
              <a:gd name="T96" fmla="*/ 1897519 w 6397"/>
              <a:gd name="T97" fmla="*/ 5063138 h 8943"/>
              <a:gd name="T98" fmla="*/ 2238980 w 6397"/>
              <a:gd name="T99" fmla="*/ 5024746 h 8943"/>
              <a:gd name="T100" fmla="*/ 2587864 w 6397"/>
              <a:gd name="T101" fmla="*/ 4989219 h 8943"/>
              <a:gd name="T102" fmla="*/ 2906127 w 6397"/>
              <a:gd name="T103" fmla="*/ 4948535 h 8943"/>
              <a:gd name="T104" fmla="*/ 3203050 w 6397"/>
              <a:gd name="T105" fmla="*/ 4911289 h 8943"/>
              <a:gd name="T106" fmla="*/ 3482342 w 6397"/>
              <a:gd name="T107" fmla="*/ 4896391 h 8943"/>
              <a:gd name="T108" fmla="*/ 3786687 w 6397"/>
              <a:gd name="T109" fmla="*/ 4852842 h 8943"/>
              <a:gd name="T110" fmla="*/ 4011236 w 6397"/>
              <a:gd name="T111" fmla="*/ 4831641 h 8943"/>
              <a:gd name="T112" fmla="*/ 4326716 w 6397"/>
              <a:gd name="T113" fmla="*/ 4794395 h 8943"/>
              <a:gd name="T114" fmla="*/ 4642195 w 6397"/>
              <a:gd name="T115" fmla="*/ 4761160 h 8943"/>
              <a:gd name="T116" fmla="*/ 5010565 w 6397"/>
              <a:gd name="T117" fmla="*/ 4731937 h 8943"/>
              <a:gd name="T118" fmla="*/ 5328828 w 6397"/>
              <a:gd name="T119" fmla="*/ 4676353 h 8943"/>
              <a:gd name="T120" fmla="*/ 5650803 w 6397"/>
              <a:gd name="T121" fmla="*/ 4632804 h 89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7"/>
              <a:gd name="T184" fmla="*/ 0 h 8943"/>
              <a:gd name="T185" fmla="*/ 6397 w 6397"/>
              <a:gd name="T186" fmla="*/ 8943 h 89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7" h="8943">
                <a:moveTo>
                  <a:pt x="6160" y="8063"/>
                </a:moveTo>
                <a:lnTo>
                  <a:pt x="6170" y="8063"/>
                </a:lnTo>
                <a:lnTo>
                  <a:pt x="6181" y="8064"/>
                </a:lnTo>
                <a:lnTo>
                  <a:pt x="6194" y="8064"/>
                </a:lnTo>
                <a:lnTo>
                  <a:pt x="6207" y="8064"/>
                </a:lnTo>
                <a:lnTo>
                  <a:pt x="6218" y="8063"/>
                </a:lnTo>
                <a:lnTo>
                  <a:pt x="6230" y="8062"/>
                </a:lnTo>
                <a:lnTo>
                  <a:pt x="6241" y="8058"/>
                </a:lnTo>
                <a:lnTo>
                  <a:pt x="6249" y="8054"/>
                </a:lnTo>
                <a:lnTo>
                  <a:pt x="6256" y="8051"/>
                </a:lnTo>
                <a:lnTo>
                  <a:pt x="6263" y="8049"/>
                </a:lnTo>
                <a:lnTo>
                  <a:pt x="6271" y="8048"/>
                </a:lnTo>
                <a:lnTo>
                  <a:pt x="6278" y="8048"/>
                </a:lnTo>
                <a:lnTo>
                  <a:pt x="6286" y="8048"/>
                </a:lnTo>
                <a:lnTo>
                  <a:pt x="6294" y="8047"/>
                </a:lnTo>
                <a:lnTo>
                  <a:pt x="6301" y="8045"/>
                </a:lnTo>
                <a:lnTo>
                  <a:pt x="6306" y="8040"/>
                </a:lnTo>
                <a:lnTo>
                  <a:pt x="6315" y="8035"/>
                </a:lnTo>
                <a:lnTo>
                  <a:pt x="6325" y="8031"/>
                </a:lnTo>
                <a:lnTo>
                  <a:pt x="6339" y="8027"/>
                </a:lnTo>
                <a:lnTo>
                  <a:pt x="6354" y="8024"/>
                </a:lnTo>
                <a:lnTo>
                  <a:pt x="6366" y="8019"/>
                </a:lnTo>
                <a:lnTo>
                  <a:pt x="6379" y="8013"/>
                </a:lnTo>
                <a:lnTo>
                  <a:pt x="6390" y="8005"/>
                </a:lnTo>
                <a:lnTo>
                  <a:pt x="6397" y="7994"/>
                </a:lnTo>
                <a:lnTo>
                  <a:pt x="6391" y="7978"/>
                </a:lnTo>
                <a:lnTo>
                  <a:pt x="6384" y="7958"/>
                </a:lnTo>
                <a:lnTo>
                  <a:pt x="6376" y="7934"/>
                </a:lnTo>
                <a:lnTo>
                  <a:pt x="6368" y="7909"/>
                </a:lnTo>
                <a:lnTo>
                  <a:pt x="6359" y="7884"/>
                </a:lnTo>
                <a:lnTo>
                  <a:pt x="6354" y="7863"/>
                </a:lnTo>
                <a:lnTo>
                  <a:pt x="6349" y="7846"/>
                </a:lnTo>
                <a:lnTo>
                  <a:pt x="6348" y="7835"/>
                </a:lnTo>
                <a:lnTo>
                  <a:pt x="6345" y="7829"/>
                </a:lnTo>
                <a:lnTo>
                  <a:pt x="6341" y="7823"/>
                </a:lnTo>
                <a:lnTo>
                  <a:pt x="6334" y="7818"/>
                </a:lnTo>
                <a:lnTo>
                  <a:pt x="6325" y="7813"/>
                </a:lnTo>
                <a:lnTo>
                  <a:pt x="6316" y="7807"/>
                </a:lnTo>
                <a:lnTo>
                  <a:pt x="6308" y="7802"/>
                </a:lnTo>
                <a:lnTo>
                  <a:pt x="6299" y="7797"/>
                </a:lnTo>
                <a:lnTo>
                  <a:pt x="6295" y="7791"/>
                </a:lnTo>
                <a:lnTo>
                  <a:pt x="6290" y="7784"/>
                </a:lnTo>
                <a:lnTo>
                  <a:pt x="6284" y="7771"/>
                </a:lnTo>
                <a:lnTo>
                  <a:pt x="6278" y="7755"/>
                </a:lnTo>
                <a:lnTo>
                  <a:pt x="6272" y="7736"/>
                </a:lnTo>
                <a:lnTo>
                  <a:pt x="6268" y="7712"/>
                </a:lnTo>
                <a:lnTo>
                  <a:pt x="6264" y="7686"/>
                </a:lnTo>
                <a:lnTo>
                  <a:pt x="6265" y="7654"/>
                </a:lnTo>
                <a:lnTo>
                  <a:pt x="6270" y="7618"/>
                </a:lnTo>
                <a:lnTo>
                  <a:pt x="6276" y="7583"/>
                </a:lnTo>
                <a:lnTo>
                  <a:pt x="6279" y="7551"/>
                </a:lnTo>
                <a:lnTo>
                  <a:pt x="6281" y="7523"/>
                </a:lnTo>
                <a:lnTo>
                  <a:pt x="6279" y="7497"/>
                </a:lnTo>
                <a:lnTo>
                  <a:pt x="6276" y="7474"/>
                </a:lnTo>
                <a:lnTo>
                  <a:pt x="6270" y="7453"/>
                </a:lnTo>
                <a:lnTo>
                  <a:pt x="6262" y="7432"/>
                </a:lnTo>
                <a:lnTo>
                  <a:pt x="6252" y="7413"/>
                </a:lnTo>
                <a:lnTo>
                  <a:pt x="6242" y="7394"/>
                </a:lnTo>
                <a:lnTo>
                  <a:pt x="6231" y="7371"/>
                </a:lnTo>
                <a:lnTo>
                  <a:pt x="6223" y="7347"/>
                </a:lnTo>
                <a:lnTo>
                  <a:pt x="6217" y="7323"/>
                </a:lnTo>
                <a:lnTo>
                  <a:pt x="6211" y="7301"/>
                </a:lnTo>
                <a:lnTo>
                  <a:pt x="6209" y="7280"/>
                </a:lnTo>
                <a:lnTo>
                  <a:pt x="6208" y="7264"/>
                </a:lnTo>
                <a:lnTo>
                  <a:pt x="6209" y="7253"/>
                </a:lnTo>
                <a:lnTo>
                  <a:pt x="6209" y="7227"/>
                </a:lnTo>
                <a:lnTo>
                  <a:pt x="6202" y="7189"/>
                </a:lnTo>
                <a:lnTo>
                  <a:pt x="6196" y="7148"/>
                </a:lnTo>
                <a:lnTo>
                  <a:pt x="6199" y="7111"/>
                </a:lnTo>
                <a:lnTo>
                  <a:pt x="6208" y="7073"/>
                </a:lnTo>
                <a:lnTo>
                  <a:pt x="6214" y="7026"/>
                </a:lnTo>
                <a:lnTo>
                  <a:pt x="6218" y="6983"/>
                </a:lnTo>
                <a:lnTo>
                  <a:pt x="6222" y="6950"/>
                </a:lnTo>
                <a:lnTo>
                  <a:pt x="6222" y="6921"/>
                </a:lnTo>
                <a:lnTo>
                  <a:pt x="6219" y="6884"/>
                </a:lnTo>
                <a:lnTo>
                  <a:pt x="6215" y="6849"/>
                </a:lnTo>
                <a:lnTo>
                  <a:pt x="6214" y="6820"/>
                </a:lnTo>
                <a:lnTo>
                  <a:pt x="6211" y="6787"/>
                </a:lnTo>
                <a:lnTo>
                  <a:pt x="6205" y="6740"/>
                </a:lnTo>
                <a:lnTo>
                  <a:pt x="6197" y="6692"/>
                </a:lnTo>
                <a:lnTo>
                  <a:pt x="6190" y="6655"/>
                </a:lnTo>
                <a:lnTo>
                  <a:pt x="6187" y="6640"/>
                </a:lnTo>
                <a:lnTo>
                  <a:pt x="6183" y="6623"/>
                </a:lnTo>
                <a:lnTo>
                  <a:pt x="6177" y="6604"/>
                </a:lnTo>
                <a:lnTo>
                  <a:pt x="6171" y="6583"/>
                </a:lnTo>
                <a:lnTo>
                  <a:pt x="6165" y="6563"/>
                </a:lnTo>
                <a:lnTo>
                  <a:pt x="6160" y="6545"/>
                </a:lnTo>
                <a:lnTo>
                  <a:pt x="6154" y="6529"/>
                </a:lnTo>
                <a:lnTo>
                  <a:pt x="6149" y="6517"/>
                </a:lnTo>
                <a:lnTo>
                  <a:pt x="6142" y="6490"/>
                </a:lnTo>
                <a:lnTo>
                  <a:pt x="6137" y="6455"/>
                </a:lnTo>
                <a:lnTo>
                  <a:pt x="6136" y="6420"/>
                </a:lnTo>
                <a:lnTo>
                  <a:pt x="6136" y="6394"/>
                </a:lnTo>
                <a:lnTo>
                  <a:pt x="6135" y="6367"/>
                </a:lnTo>
                <a:lnTo>
                  <a:pt x="6129" y="6329"/>
                </a:lnTo>
                <a:lnTo>
                  <a:pt x="6124" y="6290"/>
                </a:lnTo>
                <a:lnTo>
                  <a:pt x="6122" y="6260"/>
                </a:lnTo>
                <a:lnTo>
                  <a:pt x="6124" y="6224"/>
                </a:lnTo>
                <a:lnTo>
                  <a:pt x="6128" y="6169"/>
                </a:lnTo>
                <a:lnTo>
                  <a:pt x="6129" y="6113"/>
                </a:lnTo>
                <a:lnTo>
                  <a:pt x="6123" y="6073"/>
                </a:lnTo>
                <a:lnTo>
                  <a:pt x="6118" y="6058"/>
                </a:lnTo>
                <a:lnTo>
                  <a:pt x="6114" y="6044"/>
                </a:lnTo>
                <a:lnTo>
                  <a:pt x="6109" y="6028"/>
                </a:lnTo>
                <a:lnTo>
                  <a:pt x="6105" y="6012"/>
                </a:lnTo>
                <a:lnTo>
                  <a:pt x="6102" y="5996"/>
                </a:lnTo>
                <a:lnTo>
                  <a:pt x="6097" y="5982"/>
                </a:lnTo>
                <a:lnTo>
                  <a:pt x="6093" y="5970"/>
                </a:lnTo>
                <a:lnTo>
                  <a:pt x="6088" y="5961"/>
                </a:lnTo>
                <a:lnTo>
                  <a:pt x="6083" y="5954"/>
                </a:lnTo>
                <a:lnTo>
                  <a:pt x="6077" y="5945"/>
                </a:lnTo>
                <a:lnTo>
                  <a:pt x="6070" y="5936"/>
                </a:lnTo>
                <a:lnTo>
                  <a:pt x="6064" y="5925"/>
                </a:lnTo>
                <a:lnTo>
                  <a:pt x="6058" y="5912"/>
                </a:lnTo>
                <a:lnTo>
                  <a:pt x="6054" y="5898"/>
                </a:lnTo>
                <a:lnTo>
                  <a:pt x="6049" y="5879"/>
                </a:lnTo>
                <a:lnTo>
                  <a:pt x="6045" y="5858"/>
                </a:lnTo>
                <a:lnTo>
                  <a:pt x="6040" y="5813"/>
                </a:lnTo>
                <a:lnTo>
                  <a:pt x="6033" y="5771"/>
                </a:lnTo>
                <a:lnTo>
                  <a:pt x="6027" y="5737"/>
                </a:lnTo>
                <a:lnTo>
                  <a:pt x="6023" y="5714"/>
                </a:lnTo>
                <a:lnTo>
                  <a:pt x="6021" y="5683"/>
                </a:lnTo>
                <a:lnTo>
                  <a:pt x="6015" y="5634"/>
                </a:lnTo>
                <a:lnTo>
                  <a:pt x="6007" y="5586"/>
                </a:lnTo>
                <a:lnTo>
                  <a:pt x="5997" y="5556"/>
                </a:lnTo>
                <a:lnTo>
                  <a:pt x="5988" y="5533"/>
                </a:lnTo>
                <a:lnTo>
                  <a:pt x="5981" y="5498"/>
                </a:lnTo>
                <a:lnTo>
                  <a:pt x="5976" y="5463"/>
                </a:lnTo>
                <a:lnTo>
                  <a:pt x="5975" y="5430"/>
                </a:lnTo>
                <a:lnTo>
                  <a:pt x="5971" y="5420"/>
                </a:lnTo>
                <a:lnTo>
                  <a:pt x="5964" y="5395"/>
                </a:lnTo>
                <a:lnTo>
                  <a:pt x="5956" y="5365"/>
                </a:lnTo>
                <a:lnTo>
                  <a:pt x="5950" y="5338"/>
                </a:lnTo>
                <a:lnTo>
                  <a:pt x="5946" y="5310"/>
                </a:lnTo>
                <a:lnTo>
                  <a:pt x="5941" y="5276"/>
                </a:lnTo>
                <a:lnTo>
                  <a:pt x="5936" y="5246"/>
                </a:lnTo>
                <a:lnTo>
                  <a:pt x="5934" y="5225"/>
                </a:lnTo>
                <a:lnTo>
                  <a:pt x="5931" y="5199"/>
                </a:lnTo>
                <a:lnTo>
                  <a:pt x="5924" y="5161"/>
                </a:lnTo>
                <a:lnTo>
                  <a:pt x="5919" y="5122"/>
                </a:lnTo>
                <a:lnTo>
                  <a:pt x="5917" y="5095"/>
                </a:lnTo>
                <a:lnTo>
                  <a:pt x="5909" y="5083"/>
                </a:lnTo>
                <a:lnTo>
                  <a:pt x="5901" y="5067"/>
                </a:lnTo>
                <a:lnTo>
                  <a:pt x="5894" y="5047"/>
                </a:lnTo>
                <a:lnTo>
                  <a:pt x="5888" y="5026"/>
                </a:lnTo>
                <a:lnTo>
                  <a:pt x="5882" y="5004"/>
                </a:lnTo>
                <a:lnTo>
                  <a:pt x="5879" y="4984"/>
                </a:lnTo>
                <a:lnTo>
                  <a:pt x="5876" y="4965"/>
                </a:lnTo>
                <a:lnTo>
                  <a:pt x="5876" y="4950"/>
                </a:lnTo>
                <a:lnTo>
                  <a:pt x="5877" y="4914"/>
                </a:lnTo>
                <a:lnTo>
                  <a:pt x="5879" y="4862"/>
                </a:lnTo>
                <a:lnTo>
                  <a:pt x="5881" y="4810"/>
                </a:lnTo>
                <a:lnTo>
                  <a:pt x="5886" y="4770"/>
                </a:lnTo>
                <a:lnTo>
                  <a:pt x="5888" y="4734"/>
                </a:lnTo>
                <a:lnTo>
                  <a:pt x="5884" y="4682"/>
                </a:lnTo>
                <a:lnTo>
                  <a:pt x="5875" y="4620"/>
                </a:lnTo>
                <a:lnTo>
                  <a:pt x="5857" y="4553"/>
                </a:lnTo>
                <a:lnTo>
                  <a:pt x="5847" y="4519"/>
                </a:lnTo>
                <a:lnTo>
                  <a:pt x="5835" y="4485"/>
                </a:lnTo>
                <a:lnTo>
                  <a:pt x="5824" y="4451"/>
                </a:lnTo>
                <a:lnTo>
                  <a:pt x="5813" y="4416"/>
                </a:lnTo>
                <a:lnTo>
                  <a:pt x="5802" y="4382"/>
                </a:lnTo>
                <a:lnTo>
                  <a:pt x="5790" y="4349"/>
                </a:lnTo>
                <a:lnTo>
                  <a:pt x="5780" y="4316"/>
                </a:lnTo>
                <a:lnTo>
                  <a:pt x="5769" y="4285"/>
                </a:lnTo>
                <a:lnTo>
                  <a:pt x="5754" y="4230"/>
                </a:lnTo>
                <a:lnTo>
                  <a:pt x="5746" y="4180"/>
                </a:lnTo>
                <a:lnTo>
                  <a:pt x="5741" y="4133"/>
                </a:lnTo>
                <a:lnTo>
                  <a:pt x="5740" y="4087"/>
                </a:lnTo>
                <a:lnTo>
                  <a:pt x="5736" y="4042"/>
                </a:lnTo>
                <a:lnTo>
                  <a:pt x="5729" y="4003"/>
                </a:lnTo>
                <a:lnTo>
                  <a:pt x="5720" y="3970"/>
                </a:lnTo>
                <a:lnTo>
                  <a:pt x="5710" y="3943"/>
                </a:lnTo>
                <a:lnTo>
                  <a:pt x="5701" y="3903"/>
                </a:lnTo>
                <a:lnTo>
                  <a:pt x="5692" y="3839"/>
                </a:lnTo>
                <a:lnTo>
                  <a:pt x="5685" y="3774"/>
                </a:lnTo>
                <a:lnTo>
                  <a:pt x="5680" y="3728"/>
                </a:lnTo>
                <a:lnTo>
                  <a:pt x="5676" y="3685"/>
                </a:lnTo>
                <a:lnTo>
                  <a:pt x="5669" y="3627"/>
                </a:lnTo>
                <a:lnTo>
                  <a:pt x="5659" y="3568"/>
                </a:lnTo>
                <a:lnTo>
                  <a:pt x="5648" y="3519"/>
                </a:lnTo>
                <a:lnTo>
                  <a:pt x="5642" y="3480"/>
                </a:lnTo>
                <a:lnTo>
                  <a:pt x="5642" y="3445"/>
                </a:lnTo>
                <a:lnTo>
                  <a:pt x="5646" y="3416"/>
                </a:lnTo>
                <a:lnTo>
                  <a:pt x="5649" y="3397"/>
                </a:lnTo>
                <a:lnTo>
                  <a:pt x="5634" y="3296"/>
                </a:lnTo>
                <a:lnTo>
                  <a:pt x="5635" y="3277"/>
                </a:lnTo>
                <a:lnTo>
                  <a:pt x="5634" y="3252"/>
                </a:lnTo>
                <a:lnTo>
                  <a:pt x="5629" y="3226"/>
                </a:lnTo>
                <a:lnTo>
                  <a:pt x="5623" y="3198"/>
                </a:lnTo>
                <a:lnTo>
                  <a:pt x="5616" y="3169"/>
                </a:lnTo>
                <a:lnTo>
                  <a:pt x="5609" y="3141"/>
                </a:lnTo>
                <a:lnTo>
                  <a:pt x="5603" y="3114"/>
                </a:lnTo>
                <a:lnTo>
                  <a:pt x="5599" y="3088"/>
                </a:lnTo>
                <a:lnTo>
                  <a:pt x="5594" y="3059"/>
                </a:lnTo>
                <a:lnTo>
                  <a:pt x="5589" y="3021"/>
                </a:lnTo>
                <a:lnTo>
                  <a:pt x="5583" y="2976"/>
                </a:lnTo>
                <a:lnTo>
                  <a:pt x="5578" y="2930"/>
                </a:lnTo>
                <a:lnTo>
                  <a:pt x="5572" y="2886"/>
                </a:lnTo>
                <a:lnTo>
                  <a:pt x="5566" y="2845"/>
                </a:lnTo>
                <a:lnTo>
                  <a:pt x="5560" y="2815"/>
                </a:lnTo>
                <a:lnTo>
                  <a:pt x="5555" y="2795"/>
                </a:lnTo>
                <a:lnTo>
                  <a:pt x="5548" y="2757"/>
                </a:lnTo>
                <a:lnTo>
                  <a:pt x="5543" y="2699"/>
                </a:lnTo>
                <a:lnTo>
                  <a:pt x="5541" y="2641"/>
                </a:lnTo>
                <a:lnTo>
                  <a:pt x="5541" y="2597"/>
                </a:lnTo>
                <a:lnTo>
                  <a:pt x="5540" y="2578"/>
                </a:lnTo>
                <a:lnTo>
                  <a:pt x="5535" y="2554"/>
                </a:lnTo>
                <a:lnTo>
                  <a:pt x="5528" y="2527"/>
                </a:lnTo>
                <a:lnTo>
                  <a:pt x="5519" y="2497"/>
                </a:lnTo>
                <a:lnTo>
                  <a:pt x="5509" y="2468"/>
                </a:lnTo>
                <a:lnTo>
                  <a:pt x="5501" y="2441"/>
                </a:lnTo>
                <a:lnTo>
                  <a:pt x="5493" y="2416"/>
                </a:lnTo>
                <a:lnTo>
                  <a:pt x="5486" y="2398"/>
                </a:lnTo>
                <a:lnTo>
                  <a:pt x="5480" y="2381"/>
                </a:lnTo>
                <a:lnTo>
                  <a:pt x="5472" y="2359"/>
                </a:lnTo>
                <a:lnTo>
                  <a:pt x="5465" y="2336"/>
                </a:lnTo>
                <a:lnTo>
                  <a:pt x="5456" y="2312"/>
                </a:lnTo>
                <a:lnTo>
                  <a:pt x="5449" y="2289"/>
                </a:lnTo>
                <a:lnTo>
                  <a:pt x="5444" y="2267"/>
                </a:lnTo>
                <a:lnTo>
                  <a:pt x="5440" y="2250"/>
                </a:lnTo>
                <a:lnTo>
                  <a:pt x="5438" y="2238"/>
                </a:lnTo>
                <a:lnTo>
                  <a:pt x="5433" y="2211"/>
                </a:lnTo>
                <a:lnTo>
                  <a:pt x="5425" y="2174"/>
                </a:lnTo>
                <a:lnTo>
                  <a:pt x="5415" y="2138"/>
                </a:lnTo>
                <a:lnTo>
                  <a:pt x="5405" y="2119"/>
                </a:lnTo>
                <a:lnTo>
                  <a:pt x="5399" y="2110"/>
                </a:lnTo>
                <a:lnTo>
                  <a:pt x="5393" y="2094"/>
                </a:lnTo>
                <a:lnTo>
                  <a:pt x="5386" y="2075"/>
                </a:lnTo>
                <a:lnTo>
                  <a:pt x="5379" y="2051"/>
                </a:lnTo>
                <a:lnTo>
                  <a:pt x="5371" y="2028"/>
                </a:lnTo>
                <a:lnTo>
                  <a:pt x="5361" y="2007"/>
                </a:lnTo>
                <a:lnTo>
                  <a:pt x="5352" y="1990"/>
                </a:lnTo>
                <a:lnTo>
                  <a:pt x="5342" y="1980"/>
                </a:lnTo>
                <a:lnTo>
                  <a:pt x="5338" y="1951"/>
                </a:lnTo>
                <a:lnTo>
                  <a:pt x="5330" y="1904"/>
                </a:lnTo>
                <a:lnTo>
                  <a:pt x="5321" y="1855"/>
                </a:lnTo>
                <a:lnTo>
                  <a:pt x="5317" y="1818"/>
                </a:lnTo>
                <a:lnTo>
                  <a:pt x="5314" y="1803"/>
                </a:lnTo>
                <a:lnTo>
                  <a:pt x="5310" y="1783"/>
                </a:lnTo>
                <a:lnTo>
                  <a:pt x="5305" y="1760"/>
                </a:lnTo>
                <a:lnTo>
                  <a:pt x="5299" y="1735"/>
                </a:lnTo>
                <a:lnTo>
                  <a:pt x="5293" y="1712"/>
                </a:lnTo>
                <a:lnTo>
                  <a:pt x="5287" y="1690"/>
                </a:lnTo>
                <a:lnTo>
                  <a:pt x="5282" y="1673"/>
                </a:lnTo>
                <a:lnTo>
                  <a:pt x="5278" y="1660"/>
                </a:lnTo>
                <a:lnTo>
                  <a:pt x="5274" y="1638"/>
                </a:lnTo>
                <a:lnTo>
                  <a:pt x="5273" y="1610"/>
                </a:lnTo>
                <a:lnTo>
                  <a:pt x="5273" y="1583"/>
                </a:lnTo>
                <a:lnTo>
                  <a:pt x="5268" y="1564"/>
                </a:lnTo>
                <a:lnTo>
                  <a:pt x="5260" y="1539"/>
                </a:lnTo>
                <a:lnTo>
                  <a:pt x="5251" y="1501"/>
                </a:lnTo>
                <a:lnTo>
                  <a:pt x="5243" y="1462"/>
                </a:lnTo>
                <a:lnTo>
                  <a:pt x="5239" y="1432"/>
                </a:lnTo>
                <a:lnTo>
                  <a:pt x="5240" y="1403"/>
                </a:lnTo>
                <a:lnTo>
                  <a:pt x="5245" y="1365"/>
                </a:lnTo>
                <a:lnTo>
                  <a:pt x="5250" y="1328"/>
                </a:lnTo>
                <a:lnTo>
                  <a:pt x="5253" y="1304"/>
                </a:lnTo>
                <a:lnTo>
                  <a:pt x="5243" y="1277"/>
                </a:lnTo>
                <a:lnTo>
                  <a:pt x="5233" y="1240"/>
                </a:lnTo>
                <a:lnTo>
                  <a:pt x="5225" y="1200"/>
                </a:lnTo>
                <a:lnTo>
                  <a:pt x="5220" y="1158"/>
                </a:lnTo>
                <a:lnTo>
                  <a:pt x="5218" y="1137"/>
                </a:lnTo>
                <a:lnTo>
                  <a:pt x="5212" y="1118"/>
                </a:lnTo>
                <a:lnTo>
                  <a:pt x="5205" y="1098"/>
                </a:lnTo>
                <a:lnTo>
                  <a:pt x="5197" y="1078"/>
                </a:lnTo>
                <a:lnTo>
                  <a:pt x="5190" y="1061"/>
                </a:lnTo>
                <a:lnTo>
                  <a:pt x="5183" y="1044"/>
                </a:lnTo>
                <a:lnTo>
                  <a:pt x="5179" y="1029"/>
                </a:lnTo>
                <a:lnTo>
                  <a:pt x="5178" y="1016"/>
                </a:lnTo>
                <a:lnTo>
                  <a:pt x="5178" y="994"/>
                </a:lnTo>
                <a:lnTo>
                  <a:pt x="5175" y="975"/>
                </a:lnTo>
                <a:lnTo>
                  <a:pt x="5173" y="962"/>
                </a:lnTo>
                <a:lnTo>
                  <a:pt x="5174" y="948"/>
                </a:lnTo>
                <a:lnTo>
                  <a:pt x="5177" y="921"/>
                </a:lnTo>
                <a:lnTo>
                  <a:pt x="5178" y="877"/>
                </a:lnTo>
                <a:lnTo>
                  <a:pt x="5178" y="832"/>
                </a:lnTo>
                <a:lnTo>
                  <a:pt x="5180" y="803"/>
                </a:lnTo>
                <a:lnTo>
                  <a:pt x="5179" y="788"/>
                </a:lnTo>
                <a:lnTo>
                  <a:pt x="5177" y="765"/>
                </a:lnTo>
                <a:lnTo>
                  <a:pt x="5171" y="735"/>
                </a:lnTo>
                <a:lnTo>
                  <a:pt x="5164" y="702"/>
                </a:lnTo>
                <a:lnTo>
                  <a:pt x="5156" y="668"/>
                </a:lnTo>
                <a:lnTo>
                  <a:pt x="5146" y="635"/>
                </a:lnTo>
                <a:lnTo>
                  <a:pt x="5138" y="607"/>
                </a:lnTo>
                <a:lnTo>
                  <a:pt x="5130" y="585"/>
                </a:lnTo>
                <a:lnTo>
                  <a:pt x="5118" y="549"/>
                </a:lnTo>
                <a:lnTo>
                  <a:pt x="5112" y="515"/>
                </a:lnTo>
                <a:lnTo>
                  <a:pt x="5111" y="486"/>
                </a:lnTo>
                <a:lnTo>
                  <a:pt x="5111" y="467"/>
                </a:lnTo>
                <a:lnTo>
                  <a:pt x="5108" y="448"/>
                </a:lnTo>
                <a:lnTo>
                  <a:pt x="5103" y="423"/>
                </a:lnTo>
                <a:lnTo>
                  <a:pt x="5097" y="391"/>
                </a:lnTo>
                <a:lnTo>
                  <a:pt x="5096" y="350"/>
                </a:lnTo>
                <a:lnTo>
                  <a:pt x="5094" y="327"/>
                </a:lnTo>
                <a:lnTo>
                  <a:pt x="5091" y="303"/>
                </a:lnTo>
                <a:lnTo>
                  <a:pt x="5085" y="277"/>
                </a:lnTo>
                <a:lnTo>
                  <a:pt x="5078" y="250"/>
                </a:lnTo>
                <a:lnTo>
                  <a:pt x="5070" y="223"/>
                </a:lnTo>
                <a:lnTo>
                  <a:pt x="5061" y="197"/>
                </a:lnTo>
                <a:lnTo>
                  <a:pt x="5056" y="174"/>
                </a:lnTo>
                <a:lnTo>
                  <a:pt x="5052" y="152"/>
                </a:lnTo>
                <a:lnTo>
                  <a:pt x="5050" y="131"/>
                </a:lnTo>
                <a:lnTo>
                  <a:pt x="5045" y="109"/>
                </a:lnTo>
                <a:lnTo>
                  <a:pt x="5039" y="87"/>
                </a:lnTo>
                <a:lnTo>
                  <a:pt x="5032" y="65"/>
                </a:lnTo>
                <a:lnTo>
                  <a:pt x="5024" y="45"/>
                </a:lnTo>
                <a:lnTo>
                  <a:pt x="5016" y="27"/>
                </a:lnTo>
                <a:lnTo>
                  <a:pt x="5009" y="11"/>
                </a:lnTo>
                <a:lnTo>
                  <a:pt x="5001" y="0"/>
                </a:lnTo>
                <a:lnTo>
                  <a:pt x="4979" y="2"/>
                </a:lnTo>
                <a:lnTo>
                  <a:pt x="4958" y="4"/>
                </a:lnTo>
                <a:lnTo>
                  <a:pt x="4939" y="6"/>
                </a:lnTo>
                <a:lnTo>
                  <a:pt x="4923" y="7"/>
                </a:lnTo>
                <a:lnTo>
                  <a:pt x="4907" y="10"/>
                </a:lnTo>
                <a:lnTo>
                  <a:pt x="4892" y="11"/>
                </a:lnTo>
                <a:lnTo>
                  <a:pt x="4879" y="11"/>
                </a:lnTo>
                <a:lnTo>
                  <a:pt x="4867" y="11"/>
                </a:lnTo>
                <a:lnTo>
                  <a:pt x="4856" y="11"/>
                </a:lnTo>
                <a:lnTo>
                  <a:pt x="4845" y="11"/>
                </a:lnTo>
                <a:lnTo>
                  <a:pt x="4835" y="11"/>
                </a:lnTo>
                <a:lnTo>
                  <a:pt x="4825" y="11"/>
                </a:lnTo>
                <a:lnTo>
                  <a:pt x="4815" y="11"/>
                </a:lnTo>
                <a:lnTo>
                  <a:pt x="4805" y="12"/>
                </a:lnTo>
                <a:lnTo>
                  <a:pt x="4796" y="13"/>
                </a:lnTo>
                <a:lnTo>
                  <a:pt x="4786" y="15"/>
                </a:lnTo>
                <a:lnTo>
                  <a:pt x="4773" y="17"/>
                </a:lnTo>
                <a:lnTo>
                  <a:pt x="4756" y="22"/>
                </a:lnTo>
                <a:lnTo>
                  <a:pt x="4735" y="28"/>
                </a:lnTo>
                <a:lnTo>
                  <a:pt x="4711" y="34"/>
                </a:lnTo>
                <a:lnTo>
                  <a:pt x="4688" y="42"/>
                </a:lnTo>
                <a:lnTo>
                  <a:pt x="4666" y="48"/>
                </a:lnTo>
                <a:lnTo>
                  <a:pt x="4649" y="54"/>
                </a:lnTo>
                <a:lnTo>
                  <a:pt x="4637" y="60"/>
                </a:lnTo>
                <a:lnTo>
                  <a:pt x="4626" y="66"/>
                </a:lnTo>
                <a:lnTo>
                  <a:pt x="4614" y="71"/>
                </a:lnTo>
                <a:lnTo>
                  <a:pt x="4599" y="77"/>
                </a:lnTo>
                <a:lnTo>
                  <a:pt x="4583" y="82"/>
                </a:lnTo>
                <a:lnTo>
                  <a:pt x="4568" y="87"/>
                </a:lnTo>
                <a:lnTo>
                  <a:pt x="4554" y="91"/>
                </a:lnTo>
                <a:lnTo>
                  <a:pt x="4542" y="94"/>
                </a:lnTo>
                <a:lnTo>
                  <a:pt x="4532" y="97"/>
                </a:lnTo>
                <a:lnTo>
                  <a:pt x="4524" y="99"/>
                </a:lnTo>
                <a:lnTo>
                  <a:pt x="4514" y="102"/>
                </a:lnTo>
                <a:lnTo>
                  <a:pt x="4501" y="105"/>
                </a:lnTo>
                <a:lnTo>
                  <a:pt x="4488" y="108"/>
                </a:lnTo>
                <a:lnTo>
                  <a:pt x="4474" y="110"/>
                </a:lnTo>
                <a:lnTo>
                  <a:pt x="4461" y="113"/>
                </a:lnTo>
                <a:lnTo>
                  <a:pt x="4448" y="113"/>
                </a:lnTo>
                <a:lnTo>
                  <a:pt x="4436" y="113"/>
                </a:lnTo>
                <a:lnTo>
                  <a:pt x="4424" y="112"/>
                </a:lnTo>
                <a:lnTo>
                  <a:pt x="4411" y="112"/>
                </a:lnTo>
                <a:lnTo>
                  <a:pt x="4397" y="110"/>
                </a:lnTo>
                <a:lnTo>
                  <a:pt x="4383" y="109"/>
                </a:lnTo>
                <a:lnTo>
                  <a:pt x="4370" y="109"/>
                </a:lnTo>
                <a:lnTo>
                  <a:pt x="4358" y="108"/>
                </a:lnTo>
                <a:lnTo>
                  <a:pt x="4348" y="107"/>
                </a:lnTo>
                <a:lnTo>
                  <a:pt x="4341" y="105"/>
                </a:lnTo>
                <a:lnTo>
                  <a:pt x="4335" y="104"/>
                </a:lnTo>
                <a:lnTo>
                  <a:pt x="4327" y="104"/>
                </a:lnTo>
                <a:lnTo>
                  <a:pt x="4317" y="104"/>
                </a:lnTo>
                <a:lnTo>
                  <a:pt x="4308" y="104"/>
                </a:lnTo>
                <a:lnTo>
                  <a:pt x="4297" y="105"/>
                </a:lnTo>
                <a:lnTo>
                  <a:pt x="4289" y="107"/>
                </a:lnTo>
                <a:lnTo>
                  <a:pt x="4281" y="108"/>
                </a:lnTo>
                <a:lnTo>
                  <a:pt x="4275" y="109"/>
                </a:lnTo>
                <a:lnTo>
                  <a:pt x="4267" y="113"/>
                </a:lnTo>
                <a:lnTo>
                  <a:pt x="4255" y="119"/>
                </a:lnTo>
                <a:lnTo>
                  <a:pt x="4238" y="126"/>
                </a:lnTo>
                <a:lnTo>
                  <a:pt x="4220" y="135"/>
                </a:lnTo>
                <a:lnTo>
                  <a:pt x="4201" y="143"/>
                </a:lnTo>
                <a:lnTo>
                  <a:pt x="4182" y="151"/>
                </a:lnTo>
                <a:lnTo>
                  <a:pt x="4166" y="157"/>
                </a:lnTo>
                <a:lnTo>
                  <a:pt x="4151" y="161"/>
                </a:lnTo>
                <a:lnTo>
                  <a:pt x="4139" y="163"/>
                </a:lnTo>
                <a:lnTo>
                  <a:pt x="4124" y="165"/>
                </a:lnTo>
                <a:lnTo>
                  <a:pt x="4109" y="169"/>
                </a:lnTo>
                <a:lnTo>
                  <a:pt x="4094" y="173"/>
                </a:lnTo>
                <a:lnTo>
                  <a:pt x="4079" y="176"/>
                </a:lnTo>
                <a:lnTo>
                  <a:pt x="4064" y="180"/>
                </a:lnTo>
                <a:lnTo>
                  <a:pt x="4053" y="184"/>
                </a:lnTo>
                <a:lnTo>
                  <a:pt x="4045" y="186"/>
                </a:lnTo>
                <a:lnTo>
                  <a:pt x="4035" y="189"/>
                </a:lnTo>
                <a:lnTo>
                  <a:pt x="4020" y="194"/>
                </a:lnTo>
                <a:lnTo>
                  <a:pt x="4002" y="199"/>
                </a:lnTo>
                <a:lnTo>
                  <a:pt x="3983" y="203"/>
                </a:lnTo>
                <a:lnTo>
                  <a:pt x="3962" y="208"/>
                </a:lnTo>
                <a:lnTo>
                  <a:pt x="3943" y="212"/>
                </a:lnTo>
                <a:lnTo>
                  <a:pt x="3927" y="216"/>
                </a:lnTo>
                <a:lnTo>
                  <a:pt x="3914" y="218"/>
                </a:lnTo>
                <a:lnTo>
                  <a:pt x="3907" y="219"/>
                </a:lnTo>
                <a:lnTo>
                  <a:pt x="3899" y="221"/>
                </a:lnTo>
                <a:lnTo>
                  <a:pt x="3888" y="224"/>
                </a:lnTo>
                <a:lnTo>
                  <a:pt x="3875" y="228"/>
                </a:lnTo>
                <a:lnTo>
                  <a:pt x="3861" y="232"/>
                </a:lnTo>
                <a:lnTo>
                  <a:pt x="3846" y="236"/>
                </a:lnTo>
                <a:lnTo>
                  <a:pt x="3831" y="240"/>
                </a:lnTo>
                <a:lnTo>
                  <a:pt x="3814" y="246"/>
                </a:lnTo>
                <a:lnTo>
                  <a:pt x="3799" y="251"/>
                </a:lnTo>
                <a:lnTo>
                  <a:pt x="3782" y="256"/>
                </a:lnTo>
                <a:lnTo>
                  <a:pt x="3767" y="261"/>
                </a:lnTo>
                <a:lnTo>
                  <a:pt x="3753" y="266"/>
                </a:lnTo>
                <a:lnTo>
                  <a:pt x="3740" y="270"/>
                </a:lnTo>
                <a:lnTo>
                  <a:pt x="3729" y="273"/>
                </a:lnTo>
                <a:lnTo>
                  <a:pt x="3720" y="276"/>
                </a:lnTo>
                <a:lnTo>
                  <a:pt x="3713" y="278"/>
                </a:lnTo>
                <a:lnTo>
                  <a:pt x="3699" y="282"/>
                </a:lnTo>
                <a:lnTo>
                  <a:pt x="3679" y="288"/>
                </a:lnTo>
                <a:lnTo>
                  <a:pt x="3655" y="295"/>
                </a:lnTo>
                <a:lnTo>
                  <a:pt x="3629" y="301"/>
                </a:lnTo>
                <a:lnTo>
                  <a:pt x="3602" y="309"/>
                </a:lnTo>
                <a:lnTo>
                  <a:pt x="3578" y="315"/>
                </a:lnTo>
                <a:lnTo>
                  <a:pt x="3554" y="320"/>
                </a:lnTo>
                <a:lnTo>
                  <a:pt x="3537" y="322"/>
                </a:lnTo>
                <a:lnTo>
                  <a:pt x="3527" y="322"/>
                </a:lnTo>
                <a:lnTo>
                  <a:pt x="3517" y="323"/>
                </a:lnTo>
                <a:lnTo>
                  <a:pt x="3503" y="325"/>
                </a:lnTo>
                <a:lnTo>
                  <a:pt x="3488" y="325"/>
                </a:lnTo>
                <a:lnTo>
                  <a:pt x="3473" y="326"/>
                </a:lnTo>
                <a:lnTo>
                  <a:pt x="3457" y="327"/>
                </a:lnTo>
                <a:lnTo>
                  <a:pt x="3439" y="328"/>
                </a:lnTo>
                <a:lnTo>
                  <a:pt x="3423" y="330"/>
                </a:lnTo>
                <a:lnTo>
                  <a:pt x="3405" y="332"/>
                </a:lnTo>
                <a:lnTo>
                  <a:pt x="3388" y="333"/>
                </a:lnTo>
                <a:lnTo>
                  <a:pt x="3373" y="335"/>
                </a:lnTo>
                <a:lnTo>
                  <a:pt x="3359" y="336"/>
                </a:lnTo>
                <a:lnTo>
                  <a:pt x="3347" y="337"/>
                </a:lnTo>
                <a:lnTo>
                  <a:pt x="3337" y="339"/>
                </a:lnTo>
                <a:lnTo>
                  <a:pt x="3329" y="341"/>
                </a:lnTo>
                <a:lnTo>
                  <a:pt x="3323" y="342"/>
                </a:lnTo>
                <a:lnTo>
                  <a:pt x="3313" y="343"/>
                </a:lnTo>
                <a:lnTo>
                  <a:pt x="3301" y="344"/>
                </a:lnTo>
                <a:lnTo>
                  <a:pt x="3289" y="344"/>
                </a:lnTo>
                <a:lnTo>
                  <a:pt x="3276" y="344"/>
                </a:lnTo>
                <a:lnTo>
                  <a:pt x="3260" y="346"/>
                </a:lnTo>
                <a:lnTo>
                  <a:pt x="3246" y="346"/>
                </a:lnTo>
                <a:lnTo>
                  <a:pt x="3232" y="347"/>
                </a:lnTo>
                <a:lnTo>
                  <a:pt x="3218" y="348"/>
                </a:lnTo>
                <a:lnTo>
                  <a:pt x="3202" y="352"/>
                </a:lnTo>
                <a:lnTo>
                  <a:pt x="3180" y="355"/>
                </a:lnTo>
                <a:lnTo>
                  <a:pt x="3155" y="360"/>
                </a:lnTo>
                <a:lnTo>
                  <a:pt x="3129" y="365"/>
                </a:lnTo>
                <a:lnTo>
                  <a:pt x="3102" y="370"/>
                </a:lnTo>
                <a:lnTo>
                  <a:pt x="3077" y="374"/>
                </a:lnTo>
                <a:lnTo>
                  <a:pt x="3056" y="377"/>
                </a:lnTo>
                <a:lnTo>
                  <a:pt x="3039" y="379"/>
                </a:lnTo>
                <a:lnTo>
                  <a:pt x="3032" y="380"/>
                </a:lnTo>
                <a:lnTo>
                  <a:pt x="3023" y="380"/>
                </a:lnTo>
                <a:lnTo>
                  <a:pt x="3011" y="381"/>
                </a:lnTo>
                <a:lnTo>
                  <a:pt x="2998" y="384"/>
                </a:lnTo>
                <a:lnTo>
                  <a:pt x="2985" y="385"/>
                </a:lnTo>
                <a:lnTo>
                  <a:pt x="2970" y="387"/>
                </a:lnTo>
                <a:lnTo>
                  <a:pt x="2956" y="390"/>
                </a:lnTo>
                <a:lnTo>
                  <a:pt x="2941" y="392"/>
                </a:lnTo>
                <a:lnTo>
                  <a:pt x="2925" y="395"/>
                </a:lnTo>
                <a:lnTo>
                  <a:pt x="2910" y="397"/>
                </a:lnTo>
                <a:lnTo>
                  <a:pt x="2897" y="399"/>
                </a:lnTo>
                <a:lnTo>
                  <a:pt x="2884" y="403"/>
                </a:lnTo>
                <a:lnTo>
                  <a:pt x="2872" y="406"/>
                </a:lnTo>
                <a:lnTo>
                  <a:pt x="2863" y="408"/>
                </a:lnTo>
                <a:lnTo>
                  <a:pt x="2855" y="410"/>
                </a:lnTo>
                <a:lnTo>
                  <a:pt x="2849" y="413"/>
                </a:lnTo>
                <a:lnTo>
                  <a:pt x="2836" y="419"/>
                </a:lnTo>
                <a:lnTo>
                  <a:pt x="2818" y="426"/>
                </a:lnTo>
                <a:lnTo>
                  <a:pt x="2796" y="435"/>
                </a:lnTo>
                <a:lnTo>
                  <a:pt x="2771" y="445"/>
                </a:lnTo>
                <a:lnTo>
                  <a:pt x="2747" y="455"/>
                </a:lnTo>
                <a:lnTo>
                  <a:pt x="2723" y="463"/>
                </a:lnTo>
                <a:lnTo>
                  <a:pt x="2703" y="472"/>
                </a:lnTo>
                <a:lnTo>
                  <a:pt x="2689" y="477"/>
                </a:lnTo>
                <a:lnTo>
                  <a:pt x="2677" y="480"/>
                </a:lnTo>
                <a:lnTo>
                  <a:pt x="2662" y="484"/>
                </a:lnTo>
                <a:lnTo>
                  <a:pt x="2647" y="486"/>
                </a:lnTo>
                <a:lnTo>
                  <a:pt x="2630" y="489"/>
                </a:lnTo>
                <a:lnTo>
                  <a:pt x="2614" y="491"/>
                </a:lnTo>
                <a:lnTo>
                  <a:pt x="2598" y="494"/>
                </a:lnTo>
                <a:lnTo>
                  <a:pt x="2584" y="498"/>
                </a:lnTo>
                <a:lnTo>
                  <a:pt x="2573" y="501"/>
                </a:lnTo>
                <a:lnTo>
                  <a:pt x="2567" y="504"/>
                </a:lnTo>
                <a:lnTo>
                  <a:pt x="2557" y="507"/>
                </a:lnTo>
                <a:lnTo>
                  <a:pt x="2547" y="512"/>
                </a:lnTo>
                <a:lnTo>
                  <a:pt x="2535" y="517"/>
                </a:lnTo>
                <a:lnTo>
                  <a:pt x="2522" y="522"/>
                </a:lnTo>
                <a:lnTo>
                  <a:pt x="2508" y="528"/>
                </a:lnTo>
                <a:lnTo>
                  <a:pt x="2493" y="533"/>
                </a:lnTo>
                <a:lnTo>
                  <a:pt x="2477" y="539"/>
                </a:lnTo>
                <a:lnTo>
                  <a:pt x="2462" y="547"/>
                </a:lnTo>
                <a:lnTo>
                  <a:pt x="2446" y="553"/>
                </a:lnTo>
                <a:lnTo>
                  <a:pt x="2430" y="559"/>
                </a:lnTo>
                <a:lnTo>
                  <a:pt x="2416" y="564"/>
                </a:lnTo>
                <a:lnTo>
                  <a:pt x="2402" y="570"/>
                </a:lnTo>
                <a:lnTo>
                  <a:pt x="2389" y="575"/>
                </a:lnTo>
                <a:lnTo>
                  <a:pt x="2377" y="578"/>
                </a:lnTo>
                <a:lnTo>
                  <a:pt x="2368" y="582"/>
                </a:lnTo>
                <a:lnTo>
                  <a:pt x="2359" y="586"/>
                </a:lnTo>
                <a:lnTo>
                  <a:pt x="2348" y="589"/>
                </a:lnTo>
                <a:lnTo>
                  <a:pt x="2335" y="593"/>
                </a:lnTo>
                <a:lnTo>
                  <a:pt x="2323" y="597"/>
                </a:lnTo>
                <a:lnTo>
                  <a:pt x="2309" y="600"/>
                </a:lnTo>
                <a:lnTo>
                  <a:pt x="2295" y="604"/>
                </a:lnTo>
                <a:lnTo>
                  <a:pt x="2281" y="608"/>
                </a:lnTo>
                <a:lnTo>
                  <a:pt x="2266" y="611"/>
                </a:lnTo>
                <a:lnTo>
                  <a:pt x="2252" y="615"/>
                </a:lnTo>
                <a:lnTo>
                  <a:pt x="2238" y="619"/>
                </a:lnTo>
                <a:lnTo>
                  <a:pt x="2225" y="622"/>
                </a:lnTo>
                <a:lnTo>
                  <a:pt x="2212" y="625"/>
                </a:lnTo>
                <a:lnTo>
                  <a:pt x="2199" y="627"/>
                </a:lnTo>
                <a:lnTo>
                  <a:pt x="2188" y="630"/>
                </a:lnTo>
                <a:lnTo>
                  <a:pt x="2179" y="631"/>
                </a:lnTo>
                <a:lnTo>
                  <a:pt x="2170" y="632"/>
                </a:lnTo>
                <a:lnTo>
                  <a:pt x="2162" y="634"/>
                </a:lnTo>
                <a:lnTo>
                  <a:pt x="2152" y="635"/>
                </a:lnTo>
                <a:lnTo>
                  <a:pt x="2140" y="635"/>
                </a:lnTo>
                <a:lnTo>
                  <a:pt x="2126" y="636"/>
                </a:lnTo>
                <a:lnTo>
                  <a:pt x="2112" y="637"/>
                </a:lnTo>
                <a:lnTo>
                  <a:pt x="2096" y="638"/>
                </a:lnTo>
                <a:lnTo>
                  <a:pt x="2081" y="640"/>
                </a:lnTo>
                <a:lnTo>
                  <a:pt x="2065" y="640"/>
                </a:lnTo>
                <a:lnTo>
                  <a:pt x="2049" y="641"/>
                </a:lnTo>
                <a:lnTo>
                  <a:pt x="2034" y="642"/>
                </a:lnTo>
                <a:lnTo>
                  <a:pt x="2020" y="642"/>
                </a:lnTo>
                <a:lnTo>
                  <a:pt x="2006" y="643"/>
                </a:lnTo>
                <a:lnTo>
                  <a:pt x="1994" y="643"/>
                </a:lnTo>
                <a:lnTo>
                  <a:pt x="1984" y="643"/>
                </a:lnTo>
                <a:lnTo>
                  <a:pt x="1975" y="643"/>
                </a:lnTo>
                <a:lnTo>
                  <a:pt x="1968" y="643"/>
                </a:lnTo>
                <a:lnTo>
                  <a:pt x="1955" y="643"/>
                </a:lnTo>
                <a:lnTo>
                  <a:pt x="1939" y="643"/>
                </a:lnTo>
                <a:lnTo>
                  <a:pt x="1920" y="642"/>
                </a:lnTo>
                <a:lnTo>
                  <a:pt x="1900" y="642"/>
                </a:lnTo>
                <a:lnTo>
                  <a:pt x="1880" y="641"/>
                </a:lnTo>
                <a:lnTo>
                  <a:pt x="1862" y="640"/>
                </a:lnTo>
                <a:lnTo>
                  <a:pt x="1847" y="637"/>
                </a:lnTo>
                <a:lnTo>
                  <a:pt x="1835" y="634"/>
                </a:lnTo>
                <a:lnTo>
                  <a:pt x="1820" y="641"/>
                </a:lnTo>
                <a:lnTo>
                  <a:pt x="1803" y="648"/>
                </a:lnTo>
                <a:lnTo>
                  <a:pt x="1783" y="656"/>
                </a:lnTo>
                <a:lnTo>
                  <a:pt x="1763" y="662"/>
                </a:lnTo>
                <a:lnTo>
                  <a:pt x="1744" y="667"/>
                </a:lnTo>
                <a:lnTo>
                  <a:pt x="1728" y="670"/>
                </a:lnTo>
                <a:lnTo>
                  <a:pt x="1718" y="673"/>
                </a:lnTo>
                <a:lnTo>
                  <a:pt x="1714" y="674"/>
                </a:lnTo>
                <a:lnTo>
                  <a:pt x="1711" y="674"/>
                </a:lnTo>
                <a:lnTo>
                  <a:pt x="1701" y="674"/>
                </a:lnTo>
                <a:lnTo>
                  <a:pt x="1686" y="674"/>
                </a:lnTo>
                <a:lnTo>
                  <a:pt x="1670" y="674"/>
                </a:lnTo>
                <a:lnTo>
                  <a:pt x="1650" y="675"/>
                </a:lnTo>
                <a:lnTo>
                  <a:pt x="1630" y="676"/>
                </a:lnTo>
                <a:lnTo>
                  <a:pt x="1612" y="678"/>
                </a:lnTo>
                <a:lnTo>
                  <a:pt x="1596" y="681"/>
                </a:lnTo>
                <a:lnTo>
                  <a:pt x="1583" y="685"/>
                </a:lnTo>
                <a:lnTo>
                  <a:pt x="1573" y="687"/>
                </a:lnTo>
                <a:lnTo>
                  <a:pt x="1565" y="690"/>
                </a:lnTo>
                <a:lnTo>
                  <a:pt x="1558" y="692"/>
                </a:lnTo>
                <a:lnTo>
                  <a:pt x="1551" y="695"/>
                </a:lnTo>
                <a:lnTo>
                  <a:pt x="1543" y="697"/>
                </a:lnTo>
                <a:lnTo>
                  <a:pt x="1534" y="700"/>
                </a:lnTo>
                <a:lnTo>
                  <a:pt x="1523" y="701"/>
                </a:lnTo>
                <a:lnTo>
                  <a:pt x="1516" y="702"/>
                </a:lnTo>
                <a:lnTo>
                  <a:pt x="1506" y="703"/>
                </a:lnTo>
                <a:lnTo>
                  <a:pt x="1494" y="705"/>
                </a:lnTo>
                <a:lnTo>
                  <a:pt x="1483" y="707"/>
                </a:lnTo>
                <a:lnTo>
                  <a:pt x="1469" y="709"/>
                </a:lnTo>
                <a:lnTo>
                  <a:pt x="1453" y="713"/>
                </a:lnTo>
                <a:lnTo>
                  <a:pt x="1437" y="717"/>
                </a:lnTo>
                <a:lnTo>
                  <a:pt x="1420" y="721"/>
                </a:lnTo>
                <a:lnTo>
                  <a:pt x="1403" y="725"/>
                </a:lnTo>
                <a:lnTo>
                  <a:pt x="1385" y="730"/>
                </a:lnTo>
                <a:lnTo>
                  <a:pt x="1366" y="736"/>
                </a:lnTo>
                <a:lnTo>
                  <a:pt x="1348" y="743"/>
                </a:lnTo>
                <a:lnTo>
                  <a:pt x="1329" y="749"/>
                </a:lnTo>
                <a:lnTo>
                  <a:pt x="1311" y="756"/>
                </a:lnTo>
                <a:lnTo>
                  <a:pt x="1293" y="763"/>
                </a:lnTo>
                <a:lnTo>
                  <a:pt x="1276" y="772"/>
                </a:lnTo>
                <a:lnTo>
                  <a:pt x="1259" y="779"/>
                </a:lnTo>
                <a:lnTo>
                  <a:pt x="1242" y="787"/>
                </a:lnTo>
                <a:lnTo>
                  <a:pt x="1224" y="794"/>
                </a:lnTo>
                <a:lnTo>
                  <a:pt x="1206" y="799"/>
                </a:lnTo>
                <a:lnTo>
                  <a:pt x="1190" y="805"/>
                </a:lnTo>
                <a:lnTo>
                  <a:pt x="1172" y="810"/>
                </a:lnTo>
                <a:lnTo>
                  <a:pt x="1156" y="814"/>
                </a:lnTo>
                <a:lnTo>
                  <a:pt x="1139" y="817"/>
                </a:lnTo>
                <a:lnTo>
                  <a:pt x="1124" y="821"/>
                </a:lnTo>
                <a:lnTo>
                  <a:pt x="1110" y="823"/>
                </a:lnTo>
                <a:lnTo>
                  <a:pt x="1097" y="826"/>
                </a:lnTo>
                <a:lnTo>
                  <a:pt x="1084" y="828"/>
                </a:lnTo>
                <a:lnTo>
                  <a:pt x="1074" y="830"/>
                </a:lnTo>
                <a:lnTo>
                  <a:pt x="1063" y="831"/>
                </a:lnTo>
                <a:lnTo>
                  <a:pt x="1055" y="832"/>
                </a:lnTo>
                <a:lnTo>
                  <a:pt x="1049" y="833"/>
                </a:lnTo>
                <a:lnTo>
                  <a:pt x="1036" y="836"/>
                </a:lnTo>
                <a:lnTo>
                  <a:pt x="1022" y="838"/>
                </a:lnTo>
                <a:lnTo>
                  <a:pt x="1007" y="841"/>
                </a:lnTo>
                <a:lnTo>
                  <a:pt x="991" y="844"/>
                </a:lnTo>
                <a:lnTo>
                  <a:pt x="976" y="849"/>
                </a:lnTo>
                <a:lnTo>
                  <a:pt x="961" y="854"/>
                </a:lnTo>
                <a:lnTo>
                  <a:pt x="948" y="860"/>
                </a:lnTo>
                <a:lnTo>
                  <a:pt x="937" y="868"/>
                </a:lnTo>
                <a:lnTo>
                  <a:pt x="923" y="874"/>
                </a:lnTo>
                <a:lnTo>
                  <a:pt x="902" y="877"/>
                </a:lnTo>
                <a:lnTo>
                  <a:pt x="877" y="879"/>
                </a:lnTo>
                <a:lnTo>
                  <a:pt x="849" y="877"/>
                </a:lnTo>
                <a:lnTo>
                  <a:pt x="821" y="875"/>
                </a:lnTo>
                <a:lnTo>
                  <a:pt x="794" y="872"/>
                </a:lnTo>
                <a:lnTo>
                  <a:pt x="773" y="871"/>
                </a:lnTo>
                <a:lnTo>
                  <a:pt x="757" y="869"/>
                </a:lnTo>
                <a:lnTo>
                  <a:pt x="744" y="869"/>
                </a:lnTo>
                <a:lnTo>
                  <a:pt x="727" y="870"/>
                </a:lnTo>
                <a:lnTo>
                  <a:pt x="707" y="871"/>
                </a:lnTo>
                <a:lnTo>
                  <a:pt x="686" y="875"/>
                </a:lnTo>
                <a:lnTo>
                  <a:pt x="663" y="877"/>
                </a:lnTo>
                <a:lnTo>
                  <a:pt x="641" y="880"/>
                </a:lnTo>
                <a:lnTo>
                  <a:pt x="621" y="882"/>
                </a:lnTo>
                <a:lnTo>
                  <a:pt x="605" y="882"/>
                </a:lnTo>
                <a:lnTo>
                  <a:pt x="596" y="882"/>
                </a:lnTo>
                <a:lnTo>
                  <a:pt x="587" y="883"/>
                </a:lnTo>
                <a:lnTo>
                  <a:pt x="576" y="885"/>
                </a:lnTo>
                <a:lnTo>
                  <a:pt x="563" y="887"/>
                </a:lnTo>
                <a:lnTo>
                  <a:pt x="552" y="891"/>
                </a:lnTo>
                <a:lnTo>
                  <a:pt x="538" y="893"/>
                </a:lnTo>
                <a:lnTo>
                  <a:pt x="525" y="897"/>
                </a:lnTo>
                <a:lnTo>
                  <a:pt x="510" y="901"/>
                </a:lnTo>
                <a:lnTo>
                  <a:pt x="495" y="904"/>
                </a:lnTo>
                <a:lnTo>
                  <a:pt x="481" y="907"/>
                </a:lnTo>
                <a:lnTo>
                  <a:pt x="467" y="910"/>
                </a:lnTo>
                <a:lnTo>
                  <a:pt x="454" y="913"/>
                </a:lnTo>
                <a:lnTo>
                  <a:pt x="441" y="915"/>
                </a:lnTo>
                <a:lnTo>
                  <a:pt x="429" y="917"/>
                </a:lnTo>
                <a:lnTo>
                  <a:pt x="418" y="918"/>
                </a:lnTo>
                <a:lnTo>
                  <a:pt x="408" y="918"/>
                </a:lnTo>
                <a:lnTo>
                  <a:pt x="398" y="918"/>
                </a:lnTo>
                <a:lnTo>
                  <a:pt x="387" y="917"/>
                </a:lnTo>
                <a:lnTo>
                  <a:pt x="374" y="918"/>
                </a:lnTo>
                <a:lnTo>
                  <a:pt x="361" y="918"/>
                </a:lnTo>
                <a:lnTo>
                  <a:pt x="346" y="919"/>
                </a:lnTo>
                <a:lnTo>
                  <a:pt x="331" y="920"/>
                </a:lnTo>
                <a:lnTo>
                  <a:pt x="315" y="923"/>
                </a:lnTo>
                <a:lnTo>
                  <a:pt x="300" y="925"/>
                </a:lnTo>
                <a:lnTo>
                  <a:pt x="284" y="929"/>
                </a:lnTo>
                <a:lnTo>
                  <a:pt x="267" y="933"/>
                </a:lnTo>
                <a:lnTo>
                  <a:pt x="252" y="937"/>
                </a:lnTo>
                <a:lnTo>
                  <a:pt x="237" y="944"/>
                </a:lnTo>
                <a:lnTo>
                  <a:pt x="221" y="950"/>
                </a:lnTo>
                <a:lnTo>
                  <a:pt x="207" y="956"/>
                </a:lnTo>
                <a:lnTo>
                  <a:pt x="193" y="964"/>
                </a:lnTo>
                <a:lnTo>
                  <a:pt x="181" y="973"/>
                </a:lnTo>
                <a:lnTo>
                  <a:pt x="151" y="972"/>
                </a:lnTo>
                <a:lnTo>
                  <a:pt x="130" y="984"/>
                </a:lnTo>
                <a:lnTo>
                  <a:pt x="113" y="983"/>
                </a:lnTo>
                <a:lnTo>
                  <a:pt x="112" y="984"/>
                </a:lnTo>
                <a:lnTo>
                  <a:pt x="108" y="986"/>
                </a:lnTo>
                <a:lnTo>
                  <a:pt x="103" y="990"/>
                </a:lnTo>
                <a:lnTo>
                  <a:pt x="97" y="994"/>
                </a:lnTo>
                <a:lnTo>
                  <a:pt x="88" y="997"/>
                </a:lnTo>
                <a:lnTo>
                  <a:pt x="81" y="1000"/>
                </a:lnTo>
                <a:lnTo>
                  <a:pt x="73" y="1001"/>
                </a:lnTo>
                <a:lnTo>
                  <a:pt x="66" y="1001"/>
                </a:lnTo>
                <a:lnTo>
                  <a:pt x="59" y="1000"/>
                </a:lnTo>
                <a:lnTo>
                  <a:pt x="51" y="1001"/>
                </a:lnTo>
                <a:lnTo>
                  <a:pt x="41" y="1002"/>
                </a:lnTo>
                <a:lnTo>
                  <a:pt x="33" y="1004"/>
                </a:lnTo>
                <a:lnTo>
                  <a:pt x="24" y="1005"/>
                </a:lnTo>
                <a:lnTo>
                  <a:pt x="16" y="1006"/>
                </a:lnTo>
                <a:lnTo>
                  <a:pt x="7" y="1006"/>
                </a:lnTo>
                <a:lnTo>
                  <a:pt x="0" y="1005"/>
                </a:lnTo>
                <a:lnTo>
                  <a:pt x="0" y="1042"/>
                </a:lnTo>
                <a:lnTo>
                  <a:pt x="0" y="1071"/>
                </a:lnTo>
                <a:lnTo>
                  <a:pt x="4" y="1097"/>
                </a:lnTo>
                <a:lnTo>
                  <a:pt x="16" y="1122"/>
                </a:lnTo>
                <a:lnTo>
                  <a:pt x="24" y="1135"/>
                </a:lnTo>
                <a:lnTo>
                  <a:pt x="32" y="1143"/>
                </a:lnTo>
                <a:lnTo>
                  <a:pt x="39" y="1153"/>
                </a:lnTo>
                <a:lnTo>
                  <a:pt x="45" y="1164"/>
                </a:lnTo>
                <a:lnTo>
                  <a:pt x="51" y="1178"/>
                </a:lnTo>
                <a:lnTo>
                  <a:pt x="57" y="1197"/>
                </a:lnTo>
                <a:lnTo>
                  <a:pt x="61" y="1223"/>
                </a:lnTo>
                <a:lnTo>
                  <a:pt x="66" y="1257"/>
                </a:lnTo>
                <a:lnTo>
                  <a:pt x="73" y="1323"/>
                </a:lnTo>
                <a:lnTo>
                  <a:pt x="77" y="1368"/>
                </a:lnTo>
                <a:lnTo>
                  <a:pt x="79" y="1396"/>
                </a:lnTo>
                <a:lnTo>
                  <a:pt x="84" y="1415"/>
                </a:lnTo>
                <a:lnTo>
                  <a:pt x="88" y="1440"/>
                </a:lnTo>
                <a:lnTo>
                  <a:pt x="93" y="1474"/>
                </a:lnTo>
                <a:lnTo>
                  <a:pt x="100" y="1512"/>
                </a:lnTo>
                <a:lnTo>
                  <a:pt x="113" y="1549"/>
                </a:lnTo>
                <a:lnTo>
                  <a:pt x="126" y="1586"/>
                </a:lnTo>
                <a:lnTo>
                  <a:pt x="133" y="1625"/>
                </a:lnTo>
                <a:lnTo>
                  <a:pt x="134" y="1667"/>
                </a:lnTo>
                <a:lnTo>
                  <a:pt x="134" y="1704"/>
                </a:lnTo>
                <a:lnTo>
                  <a:pt x="134" y="1745"/>
                </a:lnTo>
                <a:lnTo>
                  <a:pt x="137" y="1790"/>
                </a:lnTo>
                <a:lnTo>
                  <a:pt x="144" y="1836"/>
                </a:lnTo>
                <a:lnTo>
                  <a:pt x="155" y="1871"/>
                </a:lnTo>
                <a:lnTo>
                  <a:pt x="162" y="1885"/>
                </a:lnTo>
                <a:lnTo>
                  <a:pt x="168" y="1898"/>
                </a:lnTo>
                <a:lnTo>
                  <a:pt x="173" y="1913"/>
                </a:lnTo>
                <a:lnTo>
                  <a:pt x="179" y="1929"/>
                </a:lnTo>
                <a:lnTo>
                  <a:pt x="185" y="1950"/>
                </a:lnTo>
                <a:lnTo>
                  <a:pt x="193" y="1975"/>
                </a:lnTo>
                <a:lnTo>
                  <a:pt x="201" y="2007"/>
                </a:lnTo>
                <a:lnTo>
                  <a:pt x="213" y="2049"/>
                </a:lnTo>
                <a:lnTo>
                  <a:pt x="225" y="2092"/>
                </a:lnTo>
                <a:lnTo>
                  <a:pt x="237" y="2131"/>
                </a:lnTo>
                <a:lnTo>
                  <a:pt x="248" y="2164"/>
                </a:lnTo>
                <a:lnTo>
                  <a:pt x="258" y="2195"/>
                </a:lnTo>
                <a:lnTo>
                  <a:pt x="267" y="2222"/>
                </a:lnTo>
                <a:lnTo>
                  <a:pt x="274" y="2246"/>
                </a:lnTo>
                <a:lnTo>
                  <a:pt x="279" y="2269"/>
                </a:lnTo>
                <a:lnTo>
                  <a:pt x="281" y="2293"/>
                </a:lnTo>
                <a:lnTo>
                  <a:pt x="281" y="2328"/>
                </a:lnTo>
                <a:lnTo>
                  <a:pt x="277" y="2351"/>
                </a:lnTo>
                <a:lnTo>
                  <a:pt x="272" y="2370"/>
                </a:lnTo>
                <a:lnTo>
                  <a:pt x="268" y="2389"/>
                </a:lnTo>
                <a:lnTo>
                  <a:pt x="273" y="2408"/>
                </a:lnTo>
                <a:lnTo>
                  <a:pt x="279" y="2429"/>
                </a:lnTo>
                <a:lnTo>
                  <a:pt x="285" y="2451"/>
                </a:lnTo>
                <a:lnTo>
                  <a:pt x="293" y="2474"/>
                </a:lnTo>
                <a:lnTo>
                  <a:pt x="300" y="2497"/>
                </a:lnTo>
                <a:lnTo>
                  <a:pt x="308" y="2521"/>
                </a:lnTo>
                <a:lnTo>
                  <a:pt x="316" y="2543"/>
                </a:lnTo>
                <a:lnTo>
                  <a:pt x="325" y="2563"/>
                </a:lnTo>
                <a:lnTo>
                  <a:pt x="339" y="2598"/>
                </a:lnTo>
                <a:lnTo>
                  <a:pt x="349" y="2628"/>
                </a:lnTo>
                <a:lnTo>
                  <a:pt x="355" y="2660"/>
                </a:lnTo>
                <a:lnTo>
                  <a:pt x="359" y="2704"/>
                </a:lnTo>
                <a:lnTo>
                  <a:pt x="361" y="2733"/>
                </a:lnTo>
                <a:lnTo>
                  <a:pt x="365" y="2764"/>
                </a:lnTo>
                <a:lnTo>
                  <a:pt x="371" y="2800"/>
                </a:lnTo>
                <a:lnTo>
                  <a:pt x="376" y="2836"/>
                </a:lnTo>
                <a:lnTo>
                  <a:pt x="383" y="2872"/>
                </a:lnTo>
                <a:lnTo>
                  <a:pt x="391" y="2909"/>
                </a:lnTo>
                <a:lnTo>
                  <a:pt x="399" y="2943"/>
                </a:lnTo>
                <a:lnTo>
                  <a:pt x="407" y="2974"/>
                </a:lnTo>
                <a:lnTo>
                  <a:pt x="419" y="3030"/>
                </a:lnTo>
                <a:lnTo>
                  <a:pt x="425" y="3083"/>
                </a:lnTo>
                <a:lnTo>
                  <a:pt x="426" y="3133"/>
                </a:lnTo>
                <a:lnTo>
                  <a:pt x="421" y="3179"/>
                </a:lnTo>
                <a:lnTo>
                  <a:pt x="415" y="3220"/>
                </a:lnTo>
                <a:lnTo>
                  <a:pt x="411" y="3257"/>
                </a:lnTo>
                <a:lnTo>
                  <a:pt x="407" y="3288"/>
                </a:lnTo>
                <a:lnTo>
                  <a:pt x="403" y="3310"/>
                </a:lnTo>
                <a:lnTo>
                  <a:pt x="409" y="3324"/>
                </a:lnTo>
                <a:lnTo>
                  <a:pt x="416" y="3340"/>
                </a:lnTo>
                <a:lnTo>
                  <a:pt x="423" y="3359"/>
                </a:lnTo>
                <a:lnTo>
                  <a:pt x="431" y="3377"/>
                </a:lnTo>
                <a:lnTo>
                  <a:pt x="438" y="3395"/>
                </a:lnTo>
                <a:lnTo>
                  <a:pt x="445" y="3415"/>
                </a:lnTo>
                <a:lnTo>
                  <a:pt x="452" y="3436"/>
                </a:lnTo>
                <a:lnTo>
                  <a:pt x="460" y="3456"/>
                </a:lnTo>
                <a:lnTo>
                  <a:pt x="470" y="3503"/>
                </a:lnTo>
                <a:lnTo>
                  <a:pt x="472" y="3560"/>
                </a:lnTo>
                <a:lnTo>
                  <a:pt x="468" y="3617"/>
                </a:lnTo>
                <a:lnTo>
                  <a:pt x="467" y="3665"/>
                </a:lnTo>
                <a:lnTo>
                  <a:pt x="466" y="3719"/>
                </a:lnTo>
                <a:lnTo>
                  <a:pt x="461" y="3786"/>
                </a:lnTo>
                <a:lnTo>
                  <a:pt x="460" y="3851"/>
                </a:lnTo>
                <a:lnTo>
                  <a:pt x="466" y="3894"/>
                </a:lnTo>
                <a:lnTo>
                  <a:pt x="473" y="3910"/>
                </a:lnTo>
                <a:lnTo>
                  <a:pt x="481" y="3933"/>
                </a:lnTo>
                <a:lnTo>
                  <a:pt x="492" y="3959"/>
                </a:lnTo>
                <a:lnTo>
                  <a:pt x="502" y="3989"/>
                </a:lnTo>
                <a:lnTo>
                  <a:pt x="512" y="4018"/>
                </a:lnTo>
                <a:lnTo>
                  <a:pt x="520" y="4046"/>
                </a:lnTo>
                <a:lnTo>
                  <a:pt x="527" y="4072"/>
                </a:lnTo>
                <a:lnTo>
                  <a:pt x="530" y="4094"/>
                </a:lnTo>
                <a:lnTo>
                  <a:pt x="530" y="4141"/>
                </a:lnTo>
                <a:lnTo>
                  <a:pt x="529" y="4198"/>
                </a:lnTo>
                <a:lnTo>
                  <a:pt x="533" y="4253"/>
                </a:lnTo>
                <a:lnTo>
                  <a:pt x="547" y="4294"/>
                </a:lnTo>
                <a:lnTo>
                  <a:pt x="559" y="4308"/>
                </a:lnTo>
                <a:lnTo>
                  <a:pt x="569" y="4326"/>
                </a:lnTo>
                <a:lnTo>
                  <a:pt x="581" y="4343"/>
                </a:lnTo>
                <a:lnTo>
                  <a:pt x="592" y="4362"/>
                </a:lnTo>
                <a:lnTo>
                  <a:pt x="601" y="4383"/>
                </a:lnTo>
                <a:lnTo>
                  <a:pt x="609" y="4406"/>
                </a:lnTo>
                <a:lnTo>
                  <a:pt x="616" y="4431"/>
                </a:lnTo>
                <a:lnTo>
                  <a:pt x="621" y="4458"/>
                </a:lnTo>
                <a:lnTo>
                  <a:pt x="622" y="4517"/>
                </a:lnTo>
                <a:lnTo>
                  <a:pt x="616" y="4576"/>
                </a:lnTo>
                <a:lnTo>
                  <a:pt x="607" y="4625"/>
                </a:lnTo>
                <a:lnTo>
                  <a:pt x="600" y="4656"/>
                </a:lnTo>
                <a:lnTo>
                  <a:pt x="610" y="4678"/>
                </a:lnTo>
                <a:lnTo>
                  <a:pt x="620" y="4703"/>
                </a:lnTo>
                <a:lnTo>
                  <a:pt x="628" y="4729"/>
                </a:lnTo>
                <a:lnTo>
                  <a:pt x="635" y="4754"/>
                </a:lnTo>
                <a:lnTo>
                  <a:pt x="641" y="4778"/>
                </a:lnTo>
                <a:lnTo>
                  <a:pt x="644" y="4796"/>
                </a:lnTo>
                <a:lnTo>
                  <a:pt x="647" y="4808"/>
                </a:lnTo>
                <a:lnTo>
                  <a:pt x="648" y="4813"/>
                </a:lnTo>
                <a:lnTo>
                  <a:pt x="646" y="4827"/>
                </a:lnTo>
                <a:lnTo>
                  <a:pt x="641" y="4861"/>
                </a:lnTo>
                <a:lnTo>
                  <a:pt x="642" y="4906"/>
                </a:lnTo>
                <a:lnTo>
                  <a:pt x="655" y="4955"/>
                </a:lnTo>
                <a:lnTo>
                  <a:pt x="662" y="4976"/>
                </a:lnTo>
                <a:lnTo>
                  <a:pt x="663" y="4992"/>
                </a:lnTo>
                <a:lnTo>
                  <a:pt x="661" y="5004"/>
                </a:lnTo>
                <a:lnTo>
                  <a:pt x="657" y="5015"/>
                </a:lnTo>
                <a:lnTo>
                  <a:pt x="654" y="5026"/>
                </a:lnTo>
                <a:lnTo>
                  <a:pt x="652" y="5039"/>
                </a:lnTo>
                <a:lnTo>
                  <a:pt x="655" y="5053"/>
                </a:lnTo>
                <a:lnTo>
                  <a:pt x="664" y="5073"/>
                </a:lnTo>
                <a:lnTo>
                  <a:pt x="677" y="5095"/>
                </a:lnTo>
                <a:lnTo>
                  <a:pt x="690" y="5118"/>
                </a:lnTo>
                <a:lnTo>
                  <a:pt x="702" y="5140"/>
                </a:lnTo>
                <a:lnTo>
                  <a:pt x="712" y="5162"/>
                </a:lnTo>
                <a:lnTo>
                  <a:pt x="719" y="5185"/>
                </a:lnTo>
                <a:lnTo>
                  <a:pt x="724" y="5205"/>
                </a:lnTo>
                <a:lnTo>
                  <a:pt x="726" y="5225"/>
                </a:lnTo>
                <a:lnTo>
                  <a:pt x="723" y="5242"/>
                </a:lnTo>
                <a:lnTo>
                  <a:pt x="719" y="5258"/>
                </a:lnTo>
                <a:lnTo>
                  <a:pt x="715" y="5274"/>
                </a:lnTo>
                <a:lnTo>
                  <a:pt x="712" y="5289"/>
                </a:lnTo>
                <a:lnTo>
                  <a:pt x="709" y="5303"/>
                </a:lnTo>
                <a:lnTo>
                  <a:pt x="710" y="5318"/>
                </a:lnTo>
                <a:lnTo>
                  <a:pt x="713" y="5332"/>
                </a:lnTo>
                <a:lnTo>
                  <a:pt x="720" y="5345"/>
                </a:lnTo>
                <a:lnTo>
                  <a:pt x="731" y="5357"/>
                </a:lnTo>
                <a:lnTo>
                  <a:pt x="742" y="5371"/>
                </a:lnTo>
                <a:lnTo>
                  <a:pt x="749" y="5387"/>
                </a:lnTo>
                <a:lnTo>
                  <a:pt x="751" y="5405"/>
                </a:lnTo>
                <a:lnTo>
                  <a:pt x="751" y="5423"/>
                </a:lnTo>
                <a:lnTo>
                  <a:pt x="749" y="5443"/>
                </a:lnTo>
                <a:lnTo>
                  <a:pt x="746" y="5463"/>
                </a:lnTo>
                <a:lnTo>
                  <a:pt x="742" y="5481"/>
                </a:lnTo>
                <a:lnTo>
                  <a:pt x="739" y="5498"/>
                </a:lnTo>
                <a:lnTo>
                  <a:pt x="737" y="5519"/>
                </a:lnTo>
                <a:lnTo>
                  <a:pt x="737" y="5547"/>
                </a:lnTo>
                <a:lnTo>
                  <a:pt x="741" y="5583"/>
                </a:lnTo>
                <a:lnTo>
                  <a:pt x="746" y="5622"/>
                </a:lnTo>
                <a:lnTo>
                  <a:pt x="753" y="5662"/>
                </a:lnTo>
                <a:lnTo>
                  <a:pt x="761" y="5704"/>
                </a:lnTo>
                <a:lnTo>
                  <a:pt x="771" y="5743"/>
                </a:lnTo>
                <a:lnTo>
                  <a:pt x="782" y="5779"/>
                </a:lnTo>
                <a:lnTo>
                  <a:pt x="794" y="5813"/>
                </a:lnTo>
                <a:lnTo>
                  <a:pt x="807" y="5849"/>
                </a:lnTo>
                <a:lnTo>
                  <a:pt x="820" y="5884"/>
                </a:lnTo>
                <a:lnTo>
                  <a:pt x="831" y="5921"/>
                </a:lnTo>
                <a:lnTo>
                  <a:pt x="844" y="5959"/>
                </a:lnTo>
                <a:lnTo>
                  <a:pt x="856" y="5995"/>
                </a:lnTo>
                <a:lnTo>
                  <a:pt x="868" y="6030"/>
                </a:lnTo>
                <a:lnTo>
                  <a:pt x="877" y="6064"/>
                </a:lnTo>
                <a:lnTo>
                  <a:pt x="873" y="6115"/>
                </a:lnTo>
                <a:lnTo>
                  <a:pt x="866" y="6186"/>
                </a:lnTo>
                <a:lnTo>
                  <a:pt x="858" y="6258"/>
                </a:lnTo>
                <a:lnTo>
                  <a:pt x="857" y="6312"/>
                </a:lnTo>
                <a:lnTo>
                  <a:pt x="858" y="6333"/>
                </a:lnTo>
                <a:lnTo>
                  <a:pt x="861" y="6357"/>
                </a:lnTo>
                <a:lnTo>
                  <a:pt x="864" y="6383"/>
                </a:lnTo>
                <a:lnTo>
                  <a:pt x="870" y="6410"/>
                </a:lnTo>
                <a:lnTo>
                  <a:pt x="875" y="6437"/>
                </a:lnTo>
                <a:lnTo>
                  <a:pt x="882" y="6464"/>
                </a:lnTo>
                <a:lnTo>
                  <a:pt x="890" y="6488"/>
                </a:lnTo>
                <a:lnTo>
                  <a:pt x="900" y="6510"/>
                </a:lnTo>
                <a:lnTo>
                  <a:pt x="915" y="6551"/>
                </a:lnTo>
                <a:lnTo>
                  <a:pt x="922" y="6591"/>
                </a:lnTo>
                <a:lnTo>
                  <a:pt x="923" y="6634"/>
                </a:lnTo>
                <a:lnTo>
                  <a:pt x="921" y="6681"/>
                </a:lnTo>
                <a:lnTo>
                  <a:pt x="918" y="6755"/>
                </a:lnTo>
                <a:lnTo>
                  <a:pt x="922" y="6861"/>
                </a:lnTo>
                <a:lnTo>
                  <a:pt x="931" y="6965"/>
                </a:lnTo>
                <a:lnTo>
                  <a:pt x="948" y="7037"/>
                </a:lnTo>
                <a:lnTo>
                  <a:pt x="936" y="7089"/>
                </a:lnTo>
                <a:lnTo>
                  <a:pt x="937" y="7091"/>
                </a:lnTo>
                <a:lnTo>
                  <a:pt x="942" y="7100"/>
                </a:lnTo>
                <a:lnTo>
                  <a:pt x="948" y="7112"/>
                </a:lnTo>
                <a:lnTo>
                  <a:pt x="954" y="7128"/>
                </a:lnTo>
                <a:lnTo>
                  <a:pt x="960" y="7144"/>
                </a:lnTo>
                <a:lnTo>
                  <a:pt x="964" y="7161"/>
                </a:lnTo>
                <a:lnTo>
                  <a:pt x="967" y="7176"/>
                </a:lnTo>
                <a:lnTo>
                  <a:pt x="967" y="7189"/>
                </a:lnTo>
                <a:lnTo>
                  <a:pt x="964" y="7200"/>
                </a:lnTo>
                <a:lnTo>
                  <a:pt x="961" y="7210"/>
                </a:lnTo>
                <a:lnTo>
                  <a:pt x="958" y="7222"/>
                </a:lnTo>
                <a:lnTo>
                  <a:pt x="956" y="7235"/>
                </a:lnTo>
                <a:lnTo>
                  <a:pt x="957" y="7248"/>
                </a:lnTo>
                <a:lnTo>
                  <a:pt x="961" y="7265"/>
                </a:lnTo>
                <a:lnTo>
                  <a:pt x="969" y="7285"/>
                </a:lnTo>
                <a:lnTo>
                  <a:pt x="983" y="7309"/>
                </a:lnTo>
                <a:lnTo>
                  <a:pt x="978" y="7371"/>
                </a:lnTo>
                <a:lnTo>
                  <a:pt x="976" y="7450"/>
                </a:lnTo>
                <a:lnTo>
                  <a:pt x="977" y="7527"/>
                </a:lnTo>
                <a:lnTo>
                  <a:pt x="981" y="7585"/>
                </a:lnTo>
                <a:lnTo>
                  <a:pt x="984" y="7606"/>
                </a:lnTo>
                <a:lnTo>
                  <a:pt x="991" y="7629"/>
                </a:lnTo>
                <a:lnTo>
                  <a:pt x="1002" y="7651"/>
                </a:lnTo>
                <a:lnTo>
                  <a:pt x="1014" y="7674"/>
                </a:lnTo>
                <a:lnTo>
                  <a:pt x="1028" y="7695"/>
                </a:lnTo>
                <a:lnTo>
                  <a:pt x="1043" y="7716"/>
                </a:lnTo>
                <a:lnTo>
                  <a:pt x="1058" y="7733"/>
                </a:lnTo>
                <a:lnTo>
                  <a:pt x="1075" y="7748"/>
                </a:lnTo>
                <a:lnTo>
                  <a:pt x="1089" y="7765"/>
                </a:lnTo>
                <a:lnTo>
                  <a:pt x="1101" y="7790"/>
                </a:lnTo>
                <a:lnTo>
                  <a:pt x="1109" y="7820"/>
                </a:lnTo>
                <a:lnTo>
                  <a:pt x="1116" y="7852"/>
                </a:lnTo>
                <a:lnTo>
                  <a:pt x="1122" y="7885"/>
                </a:lnTo>
                <a:lnTo>
                  <a:pt x="1125" y="7916"/>
                </a:lnTo>
                <a:lnTo>
                  <a:pt x="1130" y="7943"/>
                </a:lnTo>
                <a:lnTo>
                  <a:pt x="1134" y="7962"/>
                </a:lnTo>
                <a:lnTo>
                  <a:pt x="1138" y="7977"/>
                </a:lnTo>
                <a:lnTo>
                  <a:pt x="1145" y="7993"/>
                </a:lnTo>
                <a:lnTo>
                  <a:pt x="1152" y="8010"/>
                </a:lnTo>
                <a:lnTo>
                  <a:pt x="1159" y="8027"/>
                </a:lnTo>
                <a:lnTo>
                  <a:pt x="1165" y="8045"/>
                </a:lnTo>
                <a:lnTo>
                  <a:pt x="1169" y="8064"/>
                </a:lnTo>
                <a:lnTo>
                  <a:pt x="1171" y="8085"/>
                </a:lnTo>
                <a:lnTo>
                  <a:pt x="1169" y="8107"/>
                </a:lnTo>
                <a:lnTo>
                  <a:pt x="1159" y="8154"/>
                </a:lnTo>
                <a:lnTo>
                  <a:pt x="1150" y="8199"/>
                </a:lnTo>
                <a:lnTo>
                  <a:pt x="1143" y="8242"/>
                </a:lnTo>
                <a:lnTo>
                  <a:pt x="1143" y="8277"/>
                </a:lnTo>
                <a:lnTo>
                  <a:pt x="1148" y="8297"/>
                </a:lnTo>
                <a:lnTo>
                  <a:pt x="1155" y="8321"/>
                </a:lnTo>
                <a:lnTo>
                  <a:pt x="1164" y="8350"/>
                </a:lnTo>
                <a:lnTo>
                  <a:pt x="1176" y="8380"/>
                </a:lnTo>
                <a:lnTo>
                  <a:pt x="1189" y="8411"/>
                </a:lnTo>
                <a:lnTo>
                  <a:pt x="1203" y="8440"/>
                </a:lnTo>
                <a:lnTo>
                  <a:pt x="1216" y="8466"/>
                </a:lnTo>
                <a:lnTo>
                  <a:pt x="1229" y="8487"/>
                </a:lnTo>
                <a:lnTo>
                  <a:pt x="1224" y="8520"/>
                </a:lnTo>
                <a:lnTo>
                  <a:pt x="1223" y="8562"/>
                </a:lnTo>
                <a:lnTo>
                  <a:pt x="1229" y="8605"/>
                </a:lnTo>
                <a:lnTo>
                  <a:pt x="1244" y="8643"/>
                </a:lnTo>
                <a:lnTo>
                  <a:pt x="1243" y="8677"/>
                </a:lnTo>
                <a:lnTo>
                  <a:pt x="1246" y="8712"/>
                </a:lnTo>
                <a:lnTo>
                  <a:pt x="1256" y="8747"/>
                </a:lnTo>
                <a:lnTo>
                  <a:pt x="1272" y="8783"/>
                </a:lnTo>
                <a:lnTo>
                  <a:pt x="1281" y="8799"/>
                </a:lnTo>
                <a:lnTo>
                  <a:pt x="1288" y="8813"/>
                </a:lnTo>
                <a:lnTo>
                  <a:pt x="1292" y="8825"/>
                </a:lnTo>
                <a:lnTo>
                  <a:pt x="1296" y="8835"/>
                </a:lnTo>
                <a:lnTo>
                  <a:pt x="1299" y="8845"/>
                </a:lnTo>
                <a:lnTo>
                  <a:pt x="1303" y="8856"/>
                </a:lnTo>
                <a:lnTo>
                  <a:pt x="1308" y="8869"/>
                </a:lnTo>
                <a:lnTo>
                  <a:pt x="1312" y="8885"/>
                </a:lnTo>
                <a:lnTo>
                  <a:pt x="1319" y="8901"/>
                </a:lnTo>
                <a:lnTo>
                  <a:pt x="1328" y="8916"/>
                </a:lnTo>
                <a:lnTo>
                  <a:pt x="1337" y="8927"/>
                </a:lnTo>
                <a:lnTo>
                  <a:pt x="1349" y="8935"/>
                </a:lnTo>
                <a:lnTo>
                  <a:pt x="1362" y="8940"/>
                </a:lnTo>
                <a:lnTo>
                  <a:pt x="1375" y="8943"/>
                </a:lnTo>
                <a:lnTo>
                  <a:pt x="1390" y="8940"/>
                </a:lnTo>
                <a:lnTo>
                  <a:pt x="1406" y="8935"/>
                </a:lnTo>
                <a:lnTo>
                  <a:pt x="1425" y="8929"/>
                </a:lnTo>
                <a:lnTo>
                  <a:pt x="1445" y="8927"/>
                </a:lnTo>
                <a:lnTo>
                  <a:pt x="1467" y="8924"/>
                </a:lnTo>
                <a:lnTo>
                  <a:pt x="1490" y="8923"/>
                </a:lnTo>
                <a:lnTo>
                  <a:pt x="1513" y="8924"/>
                </a:lnTo>
                <a:lnTo>
                  <a:pt x="1536" y="8924"/>
                </a:lnTo>
                <a:lnTo>
                  <a:pt x="1557" y="8924"/>
                </a:lnTo>
                <a:lnTo>
                  <a:pt x="1577" y="8923"/>
                </a:lnTo>
                <a:lnTo>
                  <a:pt x="1586" y="8922"/>
                </a:lnTo>
                <a:lnTo>
                  <a:pt x="1598" y="8922"/>
                </a:lnTo>
                <a:lnTo>
                  <a:pt x="1610" y="8919"/>
                </a:lnTo>
                <a:lnTo>
                  <a:pt x="1621" y="8918"/>
                </a:lnTo>
                <a:lnTo>
                  <a:pt x="1634" y="8917"/>
                </a:lnTo>
                <a:lnTo>
                  <a:pt x="1649" y="8915"/>
                </a:lnTo>
                <a:lnTo>
                  <a:pt x="1663" y="8912"/>
                </a:lnTo>
                <a:lnTo>
                  <a:pt x="1677" y="8908"/>
                </a:lnTo>
                <a:lnTo>
                  <a:pt x="1691" y="8906"/>
                </a:lnTo>
                <a:lnTo>
                  <a:pt x="1705" y="8902"/>
                </a:lnTo>
                <a:lnTo>
                  <a:pt x="1719" y="8897"/>
                </a:lnTo>
                <a:lnTo>
                  <a:pt x="1733" y="8893"/>
                </a:lnTo>
                <a:lnTo>
                  <a:pt x="1747" y="8888"/>
                </a:lnTo>
                <a:lnTo>
                  <a:pt x="1761" y="8881"/>
                </a:lnTo>
                <a:lnTo>
                  <a:pt x="1774" y="8875"/>
                </a:lnTo>
                <a:lnTo>
                  <a:pt x="1786" y="8868"/>
                </a:lnTo>
                <a:lnTo>
                  <a:pt x="1808" y="8855"/>
                </a:lnTo>
                <a:lnTo>
                  <a:pt x="1827" y="8845"/>
                </a:lnTo>
                <a:lnTo>
                  <a:pt x="1846" y="8837"/>
                </a:lnTo>
                <a:lnTo>
                  <a:pt x="1864" y="8834"/>
                </a:lnTo>
                <a:lnTo>
                  <a:pt x="1881" y="8831"/>
                </a:lnTo>
                <a:lnTo>
                  <a:pt x="1900" y="8830"/>
                </a:lnTo>
                <a:lnTo>
                  <a:pt x="1922" y="8830"/>
                </a:lnTo>
                <a:lnTo>
                  <a:pt x="1947" y="8832"/>
                </a:lnTo>
                <a:lnTo>
                  <a:pt x="1961" y="8834"/>
                </a:lnTo>
                <a:lnTo>
                  <a:pt x="1977" y="8835"/>
                </a:lnTo>
                <a:lnTo>
                  <a:pt x="1993" y="8835"/>
                </a:lnTo>
                <a:lnTo>
                  <a:pt x="2009" y="8836"/>
                </a:lnTo>
                <a:lnTo>
                  <a:pt x="2027" y="8836"/>
                </a:lnTo>
                <a:lnTo>
                  <a:pt x="2045" y="8836"/>
                </a:lnTo>
                <a:lnTo>
                  <a:pt x="2062" y="8836"/>
                </a:lnTo>
                <a:lnTo>
                  <a:pt x="2080" y="8835"/>
                </a:lnTo>
                <a:lnTo>
                  <a:pt x="2099" y="8834"/>
                </a:lnTo>
                <a:lnTo>
                  <a:pt x="2116" y="8832"/>
                </a:lnTo>
                <a:lnTo>
                  <a:pt x="2135" y="8831"/>
                </a:lnTo>
                <a:lnTo>
                  <a:pt x="2153" y="8829"/>
                </a:lnTo>
                <a:lnTo>
                  <a:pt x="2170" y="8826"/>
                </a:lnTo>
                <a:lnTo>
                  <a:pt x="2188" y="8823"/>
                </a:lnTo>
                <a:lnTo>
                  <a:pt x="2205" y="8819"/>
                </a:lnTo>
                <a:lnTo>
                  <a:pt x="2220" y="8814"/>
                </a:lnTo>
                <a:lnTo>
                  <a:pt x="2236" y="8809"/>
                </a:lnTo>
                <a:lnTo>
                  <a:pt x="2253" y="8804"/>
                </a:lnTo>
                <a:lnTo>
                  <a:pt x="2272" y="8799"/>
                </a:lnTo>
                <a:lnTo>
                  <a:pt x="2290" y="8794"/>
                </a:lnTo>
                <a:lnTo>
                  <a:pt x="2309" y="8790"/>
                </a:lnTo>
                <a:lnTo>
                  <a:pt x="2330" y="8785"/>
                </a:lnTo>
                <a:lnTo>
                  <a:pt x="2350" y="8781"/>
                </a:lnTo>
                <a:lnTo>
                  <a:pt x="2372" y="8776"/>
                </a:lnTo>
                <a:lnTo>
                  <a:pt x="2392" y="8772"/>
                </a:lnTo>
                <a:lnTo>
                  <a:pt x="2413" y="8769"/>
                </a:lnTo>
                <a:lnTo>
                  <a:pt x="2433" y="8765"/>
                </a:lnTo>
                <a:lnTo>
                  <a:pt x="2453" y="8761"/>
                </a:lnTo>
                <a:lnTo>
                  <a:pt x="2473" y="8759"/>
                </a:lnTo>
                <a:lnTo>
                  <a:pt x="2491" y="8756"/>
                </a:lnTo>
                <a:lnTo>
                  <a:pt x="2509" y="8755"/>
                </a:lnTo>
                <a:lnTo>
                  <a:pt x="2527" y="8754"/>
                </a:lnTo>
                <a:lnTo>
                  <a:pt x="2544" y="8753"/>
                </a:lnTo>
                <a:lnTo>
                  <a:pt x="2563" y="8752"/>
                </a:lnTo>
                <a:lnTo>
                  <a:pt x="2582" y="8749"/>
                </a:lnTo>
                <a:lnTo>
                  <a:pt x="2602" y="8747"/>
                </a:lnTo>
                <a:lnTo>
                  <a:pt x="2623" y="8743"/>
                </a:lnTo>
                <a:lnTo>
                  <a:pt x="2643" y="8739"/>
                </a:lnTo>
                <a:lnTo>
                  <a:pt x="2664" y="8736"/>
                </a:lnTo>
                <a:lnTo>
                  <a:pt x="2684" y="8731"/>
                </a:lnTo>
                <a:lnTo>
                  <a:pt x="2704" y="8727"/>
                </a:lnTo>
                <a:lnTo>
                  <a:pt x="2723" y="8723"/>
                </a:lnTo>
                <a:lnTo>
                  <a:pt x="2742" y="8719"/>
                </a:lnTo>
                <a:lnTo>
                  <a:pt x="2760" y="8715"/>
                </a:lnTo>
                <a:lnTo>
                  <a:pt x="2775" y="8711"/>
                </a:lnTo>
                <a:lnTo>
                  <a:pt x="2789" y="8707"/>
                </a:lnTo>
                <a:lnTo>
                  <a:pt x="2801" y="8704"/>
                </a:lnTo>
                <a:lnTo>
                  <a:pt x="2811" y="8701"/>
                </a:lnTo>
                <a:lnTo>
                  <a:pt x="2821" y="8699"/>
                </a:lnTo>
                <a:lnTo>
                  <a:pt x="2832" y="8699"/>
                </a:lnTo>
                <a:lnTo>
                  <a:pt x="2844" y="8698"/>
                </a:lnTo>
                <a:lnTo>
                  <a:pt x="2858" y="8699"/>
                </a:lnTo>
                <a:lnTo>
                  <a:pt x="2872" y="8699"/>
                </a:lnTo>
                <a:lnTo>
                  <a:pt x="2889" y="8700"/>
                </a:lnTo>
                <a:lnTo>
                  <a:pt x="2905" y="8700"/>
                </a:lnTo>
                <a:lnTo>
                  <a:pt x="2923" y="8700"/>
                </a:lnTo>
                <a:lnTo>
                  <a:pt x="2941" y="8700"/>
                </a:lnTo>
                <a:lnTo>
                  <a:pt x="2961" y="8699"/>
                </a:lnTo>
                <a:lnTo>
                  <a:pt x="2981" y="8695"/>
                </a:lnTo>
                <a:lnTo>
                  <a:pt x="3002" y="8692"/>
                </a:lnTo>
                <a:lnTo>
                  <a:pt x="3023" y="8687"/>
                </a:lnTo>
                <a:lnTo>
                  <a:pt x="3045" y="8678"/>
                </a:lnTo>
                <a:lnTo>
                  <a:pt x="3068" y="8669"/>
                </a:lnTo>
                <a:lnTo>
                  <a:pt x="3091" y="8657"/>
                </a:lnTo>
                <a:lnTo>
                  <a:pt x="3113" y="8645"/>
                </a:lnTo>
                <a:lnTo>
                  <a:pt x="3132" y="8636"/>
                </a:lnTo>
                <a:lnTo>
                  <a:pt x="3150" y="8629"/>
                </a:lnTo>
                <a:lnTo>
                  <a:pt x="3165" y="8624"/>
                </a:lnTo>
                <a:lnTo>
                  <a:pt x="3179" y="8622"/>
                </a:lnTo>
                <a:lnTo>
                  <a:pt x="3192" y="8619"/>
                </a:lnTo>
                <a:lnTo>
                  <a:pt x="3205" y="8618"/>
                </a:lnTo>
                <a:lnTo>
                  <a:pt x="3216" y="8618"/>
                </a:lnTo>
                <a:lnTo>
                  <a:pt x="3227" y="8618"/>
                </a:lnTo>
                <a:lnTo>
                  <a:pt x="3238" y="8618"/>
                </a:lnTo>
                <a:lnTo>
                  <a:pt x="3250" y="8618"/>
                </a:lnTo>
                <a:lnTo>
                  <a:pt x="3263" y="8617"/>
                </a:lnTo>
                <a:lnTo>
                  <a:pt x="3276" y="8614"/>
                </a:lnTo>
                <a:lnTo>
                  <a:pt x="3291" y="8611"/>
                </a:lnTo>
                <a:lnTo>
                  <a:pt x="3306" y="8605"/>
                </a:lnTo>
                <a:lnTo>
                  <a:pt x="3325" y="8597"/>
                </a:lnTo>
                <a:lnTo>
                  <a:pt x="3345" y="8590"/>
                </a:lnTo>
                <a:lnTo>
                  <a:pt x="3366" y="8582"/>
                </a:lnTo>
                <a:lnTo>
                  <a:pt x="3387" y="8579"/>
                </a:lnTo>
                <a:lnTo>
                  <a:pt x="3408" y="8575"/>
                </a:lnTo>
                <a:lnTo>
                  <a:pt x="3431" y="8573"/>
                </a:lnTo>
                <a:lnTo>
                  <a:pt x="3452" y="8571"/>
                </a:lnTo>
                <a:lnTo>
                  <a:pt x="3474" y="8570"/>
                </a:lnTo>
                <a:lnTo>
                  <a:pt x="3495" y="8570"/>
                </a:lnTo>
                <a:lnTo>
                  <a:pt x="3517" y="8571"/>
                </a:lnTo>
                <a:lnTo>
                  <a:pt x="3537" y="8573"/>
                </a:lnTo>
                <a:lnTo>
                  <a:pt x="3555" y="8574"/>
                </a:lnTo>
                <a:lnTo>
                  <a:pt x="3573" y="8575"/>
                </a:lnTo>
                <a:lnTo>
                  <a:pt x="3590" y="8576"/>
                </a:lnTo>
                <a:lnTo>
                  <a:pt x="3605" y="8578"/>
                </a:lnTo>
                <a:lnTo>
                  <a:pt x="3619" y="8579"/>
                </a:lnTo>
                <a:lnTo>
                  <a:pt x="3631" y="8579"/>
                </a:lnTo>
                <a:lnTo>
                  <a:pt x="3635" y="8576"/>
                </a:lnTo>
                <a:lnTo>
                  <a:pt x="3644" y="8574"/>
                </a:lnTo>
                <a:lnTo>
                  <a:pt x="3653" y="8571"/>
                </a:lnTo>
                <a:lnTo>
                  <a:pt x="3665" y="8568"/>
                </a:lnTo>
                <a:lnTo>
                  <a:pt x="3677" y="8564"/>
                </a:lnTo>
                <a:lnTo>
                  <a:pt x="3691" y="8560"/>
                </a:lnTo>
                <a:lnTo>
                  <a:pt x="3706" y="8557"/>
                </a:lnTo>
                <a:lnTo>
                  <a:pt x="3721" y="8553"/>
                </a:lnTo>
                <a:lnTo>
                  <a:pt x="3738" y="8549"/>
                </a:lnTo>
                <a:lnTo>
                  <a:pt x="3753" y="8545"/>
                </a:lnTo>
                <a:lnTo>
                  <a:pt x="3768" y="8541"/>
                </a:lnTo>
                <a:lnTo>
                  <a:pt x="3784" y="8537"/>
                </a:lnTo>
                <a:lnTo>
                  <a:pt x="3799" y="8532"/>
                </a:lnTo>
                <a:lnTo>
                  <a:pt x="3812" y="8529"/>
                </a:lnTo>
                <a:lnTo>
                  <a:pt x="3823" y="8526"/>
                </a:lnTo>
                <a:lnTo>
                  <a:pt x="3834" y="8522"/>
                </a:lnTo>
                <a:lnTo>
                  <a:pt x="3845" y="8522"/>
                </a:lnTo>
                <a:lnTo>
                  <a:pt x="3858" y="8522"/>
                </a:lnTo>
                <a:lnTo>
                  <a:pt x="3874" y="8522"/>
                </a:lnTo>
                <a:lnTo>
                  <a:pt x="3893" y="8521"/>
                </a:lnTo>
                <a:lnTo>
                  <a:pt x="3913" y="8520"/>
                </a:lnTo>
                <a:lnTo>
                  <a:pt x="3935" y="8516"/>
                </a:lnTo>
                <a:lnTo>
                  <a:pt x="3960" y="8511"/>
                </a:lnTo>
                <a:lnTo>
                  <a:pt x="3986" y="8503"/>
                </a:lnTo>
                <a:lnTo>
                  <a:pt x="4000" y="8498"/>
                </a:lnTo>
                <a:lnTo>
                  <a:pt x="4014" y="8492"/>
                </a:lnTo>
                <a:lnTo>
                  <a:pt x="4030" y="8487"/>
                </a:lnTo>
                <a:lnTo>
                  <a:pt x="4047" y="8481"/>
                </a:lnTo>
                <a:lnTo>
                  <a:pt x="4063" y="8475"/>
                </a:lnTo>
                <a:lnTo>
                  <a:pt x="4081" y="8469"/>
                </a:lnTo>
                <a:lnTo>
                  <a:pt x="4097" y="8464"/>
                </a:lnTo>
                <a:lnTo>
                  <a:pt x="4115" y="8458"/>
                </a:lnTo>
                <a:lnTo>
                  <a:pt x="4132" y="8453"/>
                </a:lnTo>
                <a:lnTo>
                  <a:pt x="4148" y="8448"/>
                </a:lnTo>
                <a:lnTo>
                  <a:pt x="4163" y="8443"/>
                </a:lnTo>
                <a:lnTo>
                  <a:pt x="4177" y="8440"/>
                </a:lnTo>
                <a:lnTo>
                  <a:pt x="4191" y="8437"/>
                </a:lnTo>
                <a:lnTo>
                  <a:pt x="4203" y="8435"/>
                </a:lnTo>
                <a:lnTo>
                  <a:pt x="4214" y="8434"/>
                </a:lnTo>
                <a:lnTo>
                  <a:pt x="4222" y="8434"/>
                </a:lnTo>
                <a:lnTo>
                  <a:pt x="4237" y="8435"/>
                </a:lnTo>
                <a:lnTo>
                  <a:pt x="4253" y="8435"/>
                </a:lnTo>
                <a:lnTo>
                  <a:pt x="4266" y="8437"/>
                </a:lnTo>
                <a:lnTo>
                  <a:pt x="4278" y="8438"/>
                </a:lnTo>
                <a:lnTo>
                  <a:pt x="4288" y="8438"/>
                </a:lnTo>
                <a:lnTo>
                  <a:pt x="4295" y="8439"/>
                </a:lnTo>
                <a:lnTo>
                  <a:pt x="4301" y="8439"/>
                </a:lnTo>
                <a:lnTo>
                  <a:pt x="4302" y="8439"/>
                </a:lnTo>
                <a:lnTo>
                  <a:pt x="4310" y="8437"/>
                </a:lnTo>
                <a:lnTo>
                  <a:pt x="4323" y="8432"/>
                </a:lnTo>
                <a:lnTo>
                  <a:pt x="4340" y="8427"/>
                </a:lnTo>
                <a:lnTo>
                  <a:pt x="4357" y="8422"/>
                </a:lnTo>
                <a:lnTo>
                  <a:pt x="4378" y="8415"/>
                </a:lnTo>
                <a:lnTo>
                  <a:pt x="4400" y="8408"/>
                </a:lnTo>
                <a:lnTo>
                  <a:pt x="4422" y="8401"/>
                </a:lnTo>
                <a:lnTo>
                  <a:pt x="4445" y="8395"/>
                </a:lnTo>
                <a:lnTo>
                  <a:pt x="4468" y="8388"/>
                </a:lnTo>
                <a:lnTo>
                  <a:pt x="4489" y="8382"/>
                </a:lnTo>
                <a:lnTo>
                  <a:pt x="4509" y="8375"/>
                </a:lnTo>
                <a:lnTo>
                  <a:pt x="4527" y="8370"/>
                </a:lnTo>
                <a:lnTo>
                  <a:pt x="4541" y="8366"/>
                </a:lnTo>
                <a:lnTo>
                  <a:pt x="4552" y="8362"/>
                </a:lnTo>
                <a:lnTo>
                  <a:pt x="4559" y="8361"/>
                </a:lnTo>
                <a:lnTo>
                  <a:pt x="4562" y="8359"/>
                </a:lnTo>
                <a:lnTo>
                  <a:pt x="4575" y="8359"/>
                </a:lnTo>
                <a:lnTo>
                  <a:pt x="4590" y="8361"/>
                </a:lnTo>
                <a:lnTo>
                  <a:pt x="4606" y="8362"/>
                </a:lnTo>
                <a:lnTo>
                  <a:pt x="4625" y="8363"/>
                </a:lnTo>
                <a:lnTo>
                  <a:pt x="4644" y="8366"/>
                </a:lnTo>
                <a:lnTo>
                  <a:pt x="4663" y="8367"/>
                </a:lnTo>
                <a:lnTo>
                  <a:pt x="4682" y="8368"/>
                </a:lnTo>
                <a:lnTo>
                  <a:pt x="4698" y="8368"/>
                </a:lnTo>
                <a:lnTo>
                  <a:pt x="4715" y="8367"/>
                </a:lnTo>
                <a:lnTo>
                  <a:pt x="4733" y="8366"/>
                </a:lnTo>
                <a:lnTo>
                  <a:pt x="4752" y="8363"/>
                </a:lnTo>
                <a:lnTo>
                  <a:pt x="4772" y="8361"/>
                </a:lnTo>
                <a:lnTo>
                  <a:pt x="4791" y="8358"/>
                </a:lnTo>
                <a:lnTo>
                  <a:pt x="4810" y="8355"/>
                </a:lnTo>
                <a:lnTo>
                  <a:pt x="4826" y="8350"/>
                </a:lnTo>
                <a:lnTo>
                  <a:pt x="4839" y="8345"/>
                </a:lnTo>
                <a:lnTo>
                  <a:pt x="4852" y="8339"/>
                </a:lnTo>
                <a:lnTo>
                  <a:pt x="4865" y="8333"/>
                </a:lnTo>
                <a:lnTo>
                  <a:pt x="4879" y="8326"/>
                </a:lnTo>
                <a:lnTo>
                  <a:pt x="4895" y="8321"/>
                </a:lnTo>
                <a:lnTo>
                  <a:pt x="4910" y="8317"/>
                </a:lnTo>
                <a:lnTo>
                  <a:pt x="4927" y="8314"/>
                </a:lnTo>
                <a:lnTo>
                  <a:pt x="4945" y="8312"/>
                </a:lnTo>
                <a:lnTo>
                  <a:pt x="4964" y="8312"/>
                </a:lnTo>
                <a:lnTo>
                  <a:pt x="4983" y="8312"/>
                </a:lnTo>
                <a:lnTo>
                  <a:pt x="5003" y="8309"/>
                </a:lnTo>
                <a:lnTo>
                  <a:pt x="5021" y="8307"/>
                </a:lnTo>
                <a:lnTo>
                  <a:pt x="5040" y="8304"/>
                </a:lnTo>
                <a:lnTo>
                  <a:pt x="5057" y="8299"/>
                </a:lnTo>
                <a:lnTo>
                  <a:pt x="5073" y="8296"/>
                </a:lnTo>
                <a:lnTo>
                  <a:pt x="5087" y="8291"/>
                </a:lnTo>
                <a:lnTo>
                  <a:pt x="5099" y="8286"/>
                </a:lnTo>
                <a:lnTo>
                  <a:pt x="5111" y="8282"/>
                </a:lnTo>
                <a:lnTo>
                  <a:pt x="5126" y="8279"/>
                </a:lnTo>
                <a:lnTo>
                  <a:pt x="5144" y="8276"/>
                </a:lnTo>
                <a:lnTo>
                  <a:pt x="5163" y="8274"/>
                </a:lnTo>
                <a:lnTo>
                  <a:pt x="5181" y="8270"/>
                </a:lnTo>
                <a:lnTo>
                  <a:pt x="5201" y="8266"/>
                </a:lnTo>
                <a:lnTo>
                  <a:pt x="5220" y="8260"/>
                </a:lnTo>
                <a:lnTo>
                  <a:pt x="5239" y="8253"/>
                </a:lnTo>
                <a:lnTo>
                  <a:pt x="5342" y="8260"/>
                </a:lnTo>
                <a:lnTo>
                  <a:pt x="5346" y="8260"/>
                </a:lnTo>
                <a:lnTo>
                  <a:pt x="5355" y="8260"/>
                </a:lnTo>
                <a:lnTo>
                  <a:pt x="5368" y="8260"/>
                </a:lnTo>
                <a:lnTo>
                  <a:pt x="5384" y="8259"/>
                </a:lnTo>
                <a:lnTo>
                  <a:pt x="5400" y="8258"/>
                </a:lnTo>
                <a:lnTo>
                  <a:pt x="5415" y="8257"/>
                </a:lnTo>
                <a:lnTo>
                  <a:pt x="5428" y="8254"/>
                </a:lnTo>
                <a:lnTo>
                  <a:pt x="5438" y="8250"/>
                </a:lnTo>
                <a:lnTo>
                  <a:pt x="5446" y="8246"/>
                </a:lnTo>
                <a:lnTo>
                  <a:pt x="5460" y="8238"/>
                </a:lnTo>
                <a:lnTo>
                  <a:pt x="5476" y="8230"/>
                </a:lnTo>
                <a:lnTo>
                  <a:pt x="5496" y="8220"/>
                </a:lnTo>
                <a:lnTo>
                  <a:pt x="5519" y="8210"/>
                </a:lnTo>
                <a:lnTo>
                  <a:pt x="5542" y="8200"/>
                </a:lnTo>
                <a:lnTo>
                  <a:pt x="5567" y="8192"/>
                </a:lnTo>
                <a:lnTo>
                  <a:pt x="5590" y="8183"/>
                </a:lnTo>
                <a:lnTo>
                  <a:pt x="5603" y="8179"/>
                </a:lnTo>
                <a:lnTo>
                  <a:pt x="5616" y="8177"/>
                </a:lnTo>
                <a:lnTo>
                  <a:pt x="5632" y="8173"/>
                </a:lnTo>
                <a:lnTo>
                  <a:pt x="5648" y="8171"/>
                </a:lnTo>
                <a:lnTo>
                  <a:pt x="5666" y="8168"/>
                </a:lnTo>
                <a:lnTo>
                  <a:pt x="5683" y="8166"/>
                </a:lnTo>
                <a:lnTo>
                  <a:pt x="5702" y="8165"/>
                </a:lnTo>
                <a:lnTo>
                  <a:pt x="5723" y="8163"/>
                </a:lnTo>
                <a:lnTo>
                  <a:pt x="5743" y="8161"/>
                </a:lnTo>
                <a:lnTo>
                  <a:pt x="5764" y="8160"/>
                </a:lnTo>
                <a:lnTo>
                  <a:pt x="5787" y="8159"/>
                </a:lnTo>
                <a:lnTo>
                  <a:pt x="5809" y="8159"/>
                </a:lnTo>
                <a:lnTo>
                  <a:pt x="5832" y="8157"/>
                </a:lnTo>
                <a:lnTo>
                  <a:pt x="5855" y="8156"/>
                </a:lnTo>
                <a:lnTo>
                  <a:pt x="5877" y="8156"/>
                </a:lnTo>
                <a:lnTo>
                  <a:pt x="5901" y="8155"/>
                </a:lnTo>
                <a:lnTo>
                  <a:pt x="5921" y="8154"/>
                </a:lnTo>
                <a:lnTo>
                  <a:pt x="5935" y="8151"/>
                </a:lnTo>
                <a:lnTo>
                  <a:pt x="5947" y="8147"/>
                </a:lnTo>
                <a:lnTo>
                  <a:pt x="5957" y="8143"/>
                </a:lnTo>
                <a:lnTo>
                  <a:pt x="5966" y="8136"/>
                </a:lnTo>
                <a:lnTo>
                  <a:pt x="5975" y="8132"/>
                </a:lnTo>
                <a:lnTo>
                  <a:pt x="5986" y="8125"/>
                </a:lnTo>
                <a:lnTo>
                  <a:pt x="6000" y="8121"/>
                </a:lnTo>
                <a:lnTo>
                  <a:pt x="6016" y="8116"/>
                </a:lnTo>
                <a:lnTo>
                  <a:pt x="6033" y="8108"/>
                </a:lnTo>
                <a:lnTo>
                  <a:pt x="6051" y="8101"/>
                </a:lnTo>
                <a:lnTo>
                  <a:pt x="6070" y="8094"/>
                </a:lnTo>
                <a:lnTo>
                  <a:pt x="6090" y="8085"/>
                </a:lnTo>
                <a:lnTo>
                  <a:pt x="6112" y="8076"/>
                </a:lnTo>
                <a:lnTo>
                  <a:pt x="6135" y="8069"/>
                </a:lnTo>
                <a:lnTo>
                  <a:pt x="6160" y="806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Content Placeholder 2"/>
          <p:cNvSpPr>
            <a:spLocks noGrp="1"/>
          </p:cNvSpPr>
          <p:nvPr>
            <p:ph idx="1"/>
          </p:nvPr>
        </p:nvSpPr>
        <p:spPr>
          <a:xfrm>
            <a:off x="4427984" y="1944644"/>
            <a:ext cx="3960440" cy="4913356"/>
          </a:xfrm>
        </p:spPr>
        <p:txBody>
          <a:bodyPr>
            <a:normAutofit fontScale="77500" lnSpcReduction="20000"/>
          </a:bodyPr>
          <a:lstStyle/>
          <a:p>
            <a:pPr>
              <a:spcBef>
                <a:spcPts val="0"/>
              </a:spcBef>
            </a:pPr>
            <a:r>
              <a:rPr lang="en-US" sz="4200" b="1" dirty="0">
                <a:latin typeface="Comic Sans MS" pitchFamily="66" charset="0"/>
              </a:rPr>
              <a:t>We can help move more of God’s message into long-term memory through “interval reinforcement,” review or use of the message repeatedly over time.</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68259">
            <a:off x="551173" y="1892368"/>
            <a:ext cx="3078146" cy="3240360"/>
          </a:xfrm>
          <a:prstGeom prst="rect">
            <a:avLst/>
          </a:prstGeom>
        </p:spPr>
      </p:pic>
    </p:spTree>
    <p:extLst>
      <p:ext uri="{BB962C8B-B14F-4D97-AF65-F5344CB8AC3E}">
        <p14:creationId xmlns:p14="http://schemas.microsoft.com/office/powerpoint/2010/main" val="1670018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951" y="211350"/>
            <a:ext cx="9995886" cy="1143000"/>
          </a:xfrm>
        </p:spPr>
        <p:txBody>
          <a:bodyPr>
            <a:normAutofit/>
          </a:bodyPr>
          <a:lstStyle/>
          <a:p>
            <a:r>
              <a:rPr lang="en-US" sz="4000" dirty="0">
                <a:ln w="19050" cmpd="sng">
                  <a:noFill/>
                  <a:prstDash val="solid"/>
                  <a:miter lim="800000"/>
                </a:ln>
                <a:solidFill>
                  <a:srgbClr val="359002"/>
                </a:solidFill>
              </a:rPr>
              <a:t>Reinforce Long-term Retention</a:t>
            </a:r>
          </a:p>
        </p:txBody>
      </p:sp>
      <p:sp>
        <p:nvSpPr>
          <p:cNvPr id="4" name="Freeform 3"/>
          <p:cNvSpPr>
            <a:spLocks/>
          </p:cNvSpPr>
          <p:nvPr/>
        </p:nvSpPr>
        <p:spPr bwMode="auto">
          <a:xfrm rot="20670806" flipH="1">
            <a:off x="3444865" y="1127865"/>
            <a:ext cx="5664376" cy="5786015"/>
          </a:xfrm>
          <a:custGeom>
            <a:avLst/>
            <a:gdLst>
              <a:gd name="T0" fmla="*/ 72188 w 6188"/>
              <a:gd name="T1" fmla="*/ 542680 h 8622"/>
              <a:gd name="T2" fmla="*/ 82803 w 6188"/>
              <a:gd name="T3" fmla="*/ 672490 h 8622"/>
              <a:gd name="T4" fmla="*/ 150745 w 6188"/>
              <a:gd name="T5" fmla="*/ 899658 h 8622"/>
              <a:gd name="T6" fmla="*/ 192147 w 6188"/>
              <a:gd name="T7" fmla="*/ 1225987 h 8622"/>
              <a:gd name="T8" fmla="*/ 281320 w 6188"/>
              <a:gd name="T9" fmla="*/ 1525874 h 8622"/>
              <a:gd name="T10" fmla="*/ 376862 w 6188"/>
              <a:gd name="T11" fmla="*/ 1824558 h 8622"/>
              <a:gd name="T12" fmla="*/ 486205 w 6188"/>
              <a:gd name="T13" fmla="*/ 2163507 h 8622"/>
              <a:gd name="T14" fmla="*/ 549900 w 6188"/>
              <a:gd name="T15" fmla="*/ 2513875 h 8622"/>
              <a:gd name="T16" fmla="*/ 742047 w 6188"/>
              <a:gd name="T17" fmla="*/ 2964005 h 8622"/>
              <a:gd name="T18" fmla="*/ 840774 w 6188"/>
              <a:gd name="T19" fmla="*/ 3397908 h 8622"/>
              <a:gd name="T20" fmla="*/ 954363 w 6188"/>
              <a:gd name="T21" fmla="*/ 3786137 h 8622"/>
              <a:gd name="T22" fmla="*/ 1088123 w 6188"/>
              <a:gd name="T23" fmla="*/ 4022320 h 8622"/>
              <a:gd name="T24" fmla="*/ 1195343 w 6188"/>
              <a:gd name="T25" fmla="*/ 4292758 h 8622"/>
              <a:gd name="T26" fmla="*/ 1282392 w 6188"/>
              <a:gd name="T27" fmla="*/ 4595048 h 8622"/>
              <a:gd name="T28" fmla="*/ 1352457 w 6188"/>
              <a:gd name="T29" fmla="*/ 4900944 h 8622"/>
              <a:gd name="T30" fmla="*/ 1452246 w 6188"/>
              <a:gd name="T31" fmla="*/ 5165975 h 8622"/>
              <a:gd name="T32" fmla="*/ 1699594 w 6188"/>
              <a:gd name="T33" fmla="*/ 5170181 h 8622"/>
              <a:gd name="T34" fmla="*/ 1991530 w 6188"/>
              <a:gd name="T35" fmla="*/ 5117296 h 8622"/>
              <a:gd name="T36" fmla="*/ 2202785 w 6188"/>
              <a:gd name="T37" fmla="*/ 5116695 h 8622"/>
              <a:gd name="T38" fmla="*/ 2468181 w 6188"/>
              <a:gd name="T39" fmla="*/ 5065612 h 8622"/>
              <a:gd name="T40" fmla="*/ 2753747 w 6188"/>
              <a:gd name="T41" fmla="*/ 5021741 h 8622"/>
              <a:gd name="T42" fmla="*/ 3078591 w 6188"/>
              <a:gd name="T43" fmla="*/ 4985682 h 8622"/>
              <a:gd name="T44" fmla="*/ 3351418 w 6188"/>
              <a:gd name="T45" fmla="*/ 4967052 h 8622"/>
              <a:gd name="T46" fmla="*/ 3790913 w 6188"/>
              <a:gd name="T47" fmla="*/ 4905752 h 8622"/>
              <a:gd name="T48" fmla="*/ 4058432 w 6188"/>
              <a:gd name="T49" fmla="*/ 4857674 h 8622"/>
              <a:gd name="T50" fmla="*/ 4313212 w 6188"/>
              <a:gd name="T51" fmla="*/ 4810798 h 8622"/>
              <a:gd name="T52" fmla="*/ 4555254 w 6188"/>
              <a:gd name="T53" fmla="*/ 4799379 h 8622"/>
              <a:gd name="T54" fmla="*/ 4833388 w 6188"/>
              <a:gd name="T55" fmla="*/ 4780749 h 8622"/>
              <a:gd name="T56" fmla="*/ 5071183 w 6188"/>
              <a:gd name="T57" fmla="*/ 4759715 h 8622"/>
              <a:gd name="T58" fmla="*/ 5406643 w 6188"/>
              <a:gd name="T59" fmla="*/ 4696012 h 8622"/>
              <a:gd name="T60" fmla="*/ 5674162 w 6188"/>
              <a:gd name="T61" fmla="*/ 4660554 h 8622"/>
              <a:gd name="T62" fmla="*/ 6020238 w 6188"/>
              <a:gd name="T63" fmla="*/ 4650338 h 8622"/>
              <a:gd name="T64" fmla="*/ 6280325 w 6188"/>
              <a:gd name="T65" fmla="*/ 4629304 h 8622"/>
              <a:gd name="T66" fmla="*/ 6509627 w 6188"/>
              <a:gd name="T67" fmla="*/ 4587236 h 8622"/>
              <a:gd name="T68" fmla="*/ 6499012 w 6188"/>
              <a:gd name="T69" fmla="*/ 4438194 h 8622"/>
              <a:gd name="T70" fmla="*/ 6387545 w 6188"/>
              <a:gd name="T71" fmla="*/ 4060782 h 8622"/>
              <a:gd name="T72" fmla="*/ 6277141 w 6188"/>
              <a:gd name="T73" fmla="*/ 3761497 h 8622"/>
              <a:gd name="T74" fmla="*/ 6129581 w 6188"/>
              <a:gd name="T75" fmla="*/ 3414735 h 8622"/>
              <a:gd name="T76" fmla="*/ 6077563 w 6188"/>
              <a:gd name="T77" fmla="*/ 3048141 h 8622"/>
              <a:gd name="T78" fmla="*/ 5957604 w 6188"/>
              <a:gd name="T79" fmla="*/ 2656306 h 8622"/>
              <a:gd name="T80" fmla="*/ 5893909 w 6188"/>
              <a:gd name="T81" fmla="*/ 2357021 h 8622"/>
              <a:gd name="T82" fmla="*/ 5813229 w 6188"/>
              <a:gd name="T83" fmla="*/ 2127448 h 8622"/>
              <a:gd name="T84" fmla="*/ 5783505 w 6188"/>
              <a:gd name="T85" fmla="*/ 1917709 h 8622"/>
              <a:gd name="T86" fmla="*/ 5657176 w 6188"/>
              <a:gd name="T87" fmla="*/ 1477796 h 8622"/>
              <a:gd name="T88" fmla="*/ 5556326 w 6188"/>
              <a:gd name="T89" fmla="*/ 1038483 h 8622"/>
              <a:gd name="T90" fmla="*/ 5499001 w 6188"/>
              <a:gd name="T91" fmla="*/ 731987 h 8622"/>
              <a:gd name="T92" fmla="*/ 5336578 w 6188"/>
              <a:gd name="T93" fmla="*/ 494602 h 8622"/>
              <a:gd name="T94" fmla="*/ 5254837 w 6188"/>
              <a:gd name="T95" fmla="*/ 132815 h 8622"/>
              <a:gd name="T96" fmla="*/ 5071183 w 6188"/>
              <a:gd name="T97" fmla="*/ 7212 h 8622"/>
              <a:gd name="T98" fmla="*/ 4756954 w 6188"/>
              <a:gd name="T99" fmla="*/ 29448 h 8622"/>
              <a:gd name="T100" fmla="*/ 4421494 w 6188"/>
              <a:gd name="T101" fmla="*/ 63102 h 8622"/>
              <a:gd name="T102" fmla="*/ 4064801 w 6188"/>
              <a:gd name="T103" fmla="*/ 103969 h 8622"/>
              <a:gd name="T104" fmla="*/ 3694309 w 6188"/>
              <a:gd name="T105" fmla="*/ 138224 h 8622"/>
              <a:gd name="T106" fmla="*/ 3372649 w 6188"/>
              <a:gd name="T107" fmla="*/ 170677 h 8622"/>
              <a:gd name="T108" fmla="*/ 3070098 w 6188"/>
              <a:gd name="T109" fmla="*/ 216351 h 8622"/>
              <a:gd name="T110" fmla="*/ 2760116 w 6188"/>
              <a:gd name="T111" fmla="*/ 228370 h 8622"/>
              <a:gd name="T112" fmla="*/ 2445888 w 6188"/>
              <a:gd name="T113" fmla="*/ 265030 h 8622"/>
              <a:gd name="T114" fmla="*/ 2161383 w 6188"/>
              <a:gd name="T115" fmla="*/ 301088 h 8622"/>
              <a:gd name="T116" fmla="*/ 1873694 w 6188"/>
              <a:gd name="T117" fmla="*/ 346161 h 8622"/>
              <a:gd name="T118" fmla="*/ 1562650 w 6188"/>
              <a:gd name="T119" fmla="*/ 364791 h 8622"/>
              <a:gd name="T120" fmla="*/ 1239929 w 6188"/>
              <a:gd name="T121" fmla="*/ 400850 h 8622"/>
              <a:gd name="T122" fmla="*/ 846082 w 6188"/>
              <a:gd name="T123" fmla="*/ 447726 h 8622"/>
              <a:gd name="T124" fmla="*/ 470281 w 6188"/>
              <a:gd name="T125" fmla="*/ 472967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88"/>
              <a:gd name="T190" fmla="*/ 0 h 8622"/>
              <a:gd name="T191" fmla="*/ 6188 w 6188"/>
              <a:gd name="T192" fmla="*/ 8622 h 8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88" h="8622">
                <a:moveTo>
                  <a:pt x="228" y="871"/>
                </a:moveTo>
                <a:lnTo>
                  <a:pt x="218" y="871"/>
                </a:lnTo>
                <a:lnTo>
                  <a:pt x="207" y="870"/>
                </a:lnTo>
                <a:lnTo>
                  <a:pt x="195" y="870"/>
                </a:lnTo>
                <a:lnTo>
                  <a:pt x="183" y="870"/>
                </a:lnTo>
                <a:lnTo>
                  <a:pt x="170" y="871"/>
                </a:lnTo>
                <a:lnTo>
                  <a:pt x="159" y="874"/>
                </a:lnTo>
                <a:lnTo>
                  <a:pt x="150" y="876"/>
                </a:lnTo>
                <a:lnTo>
                  <a:pt x="142" y="880"/>
                </a:lnTo>
                <a:lnTo>
                  <a:pt x="135" y="883"/>
                </a:lnTo>
                <a:lnTo>
                  <a:pt x="128" y="885"/>
                </a:lnTo>
                <a:lnTo>
                  <a:pt x="121" y="886"/>
                </a:lnTo>
                <a:lnTo>
                  <a:pt x="114" y="886"/>
                </a:lnTo>
                <a:lnTo>
                  <a:pt x="105" y="887"/>
                </a:lnTo>
                <a:lnTo>
                  <a:pt x="98" y="887"/>
                </a:lnTo>
                <a:lnTo>
                  <a:pt x="91" y="890"/>
                </a:lnTo>
                <a:lnTo>
                  <a:pt x="85" y="895"/>
                </a:lnTo>
                <a:lnTo>
                  <a:pt x="78" y="899"/>
                </a:lnTo>
                <a:lnTo>
                  <a:pt x="68" y="903"/>
                </a:lnTo>
                <a:lnTo>
                  <a:pt x="55" y="907"/>
                </a:lnTo>
                <a:lnTo>
                  <a:pt x="41" y="910"/>
                </a:lnTo>
                <a:lnTo>
                  <a:pt x="28" y="915"/>
                </a:lnTo>
                <a:lnTo>
                  <a:pt x="16" y="921"/>
                </a:lnTo>
                <a:lnTo>
                  <a:pt x="5" y="929"/>
                </a:lnTo>
                <a:lnTo>
                  <a:pt x="0" y="940"/>
                </a:lnTo>
                <a:lnTo>
                  <a:pt x="5" y="955"/>
                </a:lnTo>
                <a:lnTo>
                  <a:pt x="13" y="974"/>
                </a:lnTo>
                <a:lnTo>
                  <a:pt x="20" y="997"/>
                </a:lnTo>
                <a:lnTo>
                  <a:pt x="28" y="1021"/>
                </a:lnTo>
                <a:lnTo>
                  <a:pt x="36" y="1044"/>
                </a:lnTo>
                <a:lnTo>
                  <a:pt x="42" y="1065"/>
                </a:lnTo>
                <a:lnTo>
                  <a:pt x="47" y="1082"/>
                </a:lnTo>
                <a:lnTo>
                  <a:pt x="48" y="1092"/>
                </a:lnTo>
                <a:lnTo>
                  <a:pt x="50" y="1098"/>
                </a:lnTo>
                <a:lnTo>
                  <a:pt x="55" y="1104"/>
                </a:lnTo>
                <a:lnTo>
                  <a:pt x="62" y="1109"/>
                </a:lnTo>
                <a:lnTo>
                  <a:pt x="70" y="1114"/>
                </a:lnTo>
                <a:lnTo>
                  <a:pt x="78" y="1119"/>
                </a:lnTo>
                <a:lnTo>
                  <a:pt x="87" y="1124"/>
                </a:lnTo>
                <a:lnTo>
                  <a:pt x="94" y="1129"/>
                </a:lnTo>
                <a:lnTo>
                  <a:pt x="98" y="1133"/>
                </a:lnTo>
                <a:lnTo>
                  <a:pt x="103" y="1141"/>
                </a:lnTo>
                <a:lnTo>
                  <a:pt x="109" y="1153"/>
                </a:lnTo>
                <a:lnTo>
                  <a:pt x="115" y="1168"/>
                </a:lnTo>
                <a:lnTo>
                  <a:pt x="121" y="1187"/>
                </a:lnTo>
                <a:lnTo>
                  <a:pt x="125" y="1209"/>
                </a:lnTo>
                <a:lnTo>
                  <a:pt x="128" y="1236"/>
                </a:lnTo>
                <a:lnTo>
                  <a:pt x="128" y="1266"/>
                </a:lnTo>
                <a:lnTo>
                  <a:pt x="123" y="1300"/>
                </a:lnTo>
                <a:lnTo>
                  <a:pt x="118" y="1334"/>
                </a:lnTo>
                <a:lnTo>
                  <a:pt x="115" y="1365"/>
                </a:lnTo>
                <a:lnTo>
                  <a:pt x="115" y="1392"/>
                </a:lnTo>
                <a:lnTo>
                  <a:pt x="116" y="1417"/>
                </a:lnTo>
                <a:lnTo>
                  <a:pt x="120" y="1440"/>
                </a:lnTo>
                <a:lnTo>
                  <a:pt x="124" y="1461"/>
                </a:lnTo>
                <a:lnTo>
                  <a:pt x="132" y="1479"/>
                </a:lnTo>
                <a:lnTo>
                  <a:pt x="142" y="1497"/>
                </a:lnTo>
                <a:lnTo>
                  <a:pt x="152" y="1517"/>
                </a:lnTo>
                <a:lnTo>
                  <a:pt x="162" y="1538"/>
                </a:lnTo>
                <a:lnTo>
                  <a:pt x="170" y="1561"/>
                </a:lnTo>
                <a:lnTo>
                  <a:pt x="176" y="1583"/>
                </a:lnTo>
                <a:lnTo>
                  <a:pt x="182" y="1605"/>
                </a:lnTo>
                <a:lnTo>
                  <a:pt x="184" y="1625"/>
                </a:lnTo>
                <a:lnTo>
                  <a:pt x="185" y="1641"/>
                </a:lnTo>
                <a:lnTo>
                  <a:pt x="184" y="1652"/>
                </a:lnTo>
                <a:lnTo>
                  <a:pt x="185" y="1676"/>
                </a:lnTo>
                <a:lnTo>
                  <a:pt x="191" y="1712"/>
                </a:lnTo>
                <a:lnTo>
                  <a:pt x="196" y="1752"/>
                </a:lnTo>
                <a:lnTo>
                  <a:pt x="194" y="1788"/>
                </a:lnTo>
                <a:lnTo>
                  <a:pt x="187" y="1825"/>
                </a:lnTo>
                <a:lnTo>
                  <a:pt x="182" y="1869"/>
                </a:lnTo>
                <a:lnTo>
                  <a:pt x="177" y="1910"/>
                </a:lnTo>
                <a:lnTo>
                  <a:pt x="174" y="1942"/>
                </a:lnTo>
                <a:lnTo>
                  <a:pt x="174" y="1970"/>
                </a:lnTo>
                <a:lnTo>
                  <a:pt x="176" y="2006"/>
                </a:lnTo>
                <a:lnTo>
                  <a:pt x="181" y="2040"/>
                </a:lnTo>
                <a:lnTo>
                  <a:pt x="182" y="2067"/>
                </a:lnTo>
                <a:lnTo>
                  <a:pt x="184" y="2099"/>
                </a:lnTo>
                <a:lnTo>
                  <a:pt x="191" y="2146"/>
                </a:lnTo>
                <a:lnTo>
                  <a:pt x="198" y="2192"/>
                </a:lnTo>
                <a:lnTo>
                  <a:pt x="205" y="2226"/>
                </a:lnTo>
                <a:lnTo>
                  <a:pt x="208" y="2240"/>
                </a:lnTo>
                <a:lnTo>
                  <a:pt x="212" y="2257"/>
                </a:lnTo>
                <a:lnTo>
                  <a:pt x="217" y="2277"/>
                </a:lnTo>
                <a:lnTo>
                  <a:pt x="223" y="2296"/>
                </a:lnTo>
                <a:lnTo>
                  <a:pt x="229" y="2316"/>
                </a:lnTo>
                <a:lnTo>
                  <a:pt x="235" y="2333"/>
                </a:lnTo>
                <a:lnTo>
                  <a:pt x="241" y="2349"/>
                </a:lnTo>
                <a:lnTo>
                  <a:pt x="245" y="2360"/>
                </a:lnTo>
                <a:lnTo>
                  <a:pt x="252" y="2385"/>
                </a:lnTo>
                <a:lnTo>
                  <a:pt x="257" y="2419"/>
                </a:lnTo>
                <a:lnTo>
                  <a:pt x="258" y="2452"/>
                </a:lnTo>
                <a:lnTo>
                  <a:pt x="258" y="2476"/>
                </a:lnTo>
                <a:lnTo>
                  <a:pt x="261" y="2502"/>
                </a:lnTo>
                <a:lnTo>
                  <a:pt x="265" y="2539"/>
                </a:lnTo>
                <a:lnTo>
                  <a:pt x="270" y="2577"/>
                </a:lnTo>
                <a:lnTo>
                  <a:pt x="272" y="2605"/>
                </a:lnTo>
                <a:lnTo>
                  <a:pt x="270" y="2641"/>
                </a:lnTo>
                <a:lnTo>
                  <a:pt x="268" y="2693"/>
                </a:lnTo>
                <a:lnTo>
                  <a:pt x="266" y="2747"/>
                </a:lnTo>
                <a:lnTo>
                  <a:pt x="272" y="2786"/>
                </a:lnTo>
                <a:lnTo>
                  <a:pt x="282" y="2815"/>
                </a:lnTo>
                <a:lnTo>
                  <a:pt x="290" y="2845"/>
                </a:lnTo>
                <a:lnTo>
                  <a:pt x="298" y="2873"/>
                </a:lnTo>
                <a:lnTo>
                  <a:pt x="306" y="2893"/>
                </a:lnTo>
                <a:lnTo>
                  <a:pt x="312" y="2900"/>
                </a:lnTo>
                <a:lnTo>
                  <a:pt x="318" y="2908"/>
                </a:lnTo>
                <a:lnTo>
                  <a:pt x="324" y="2918"/>
                </a:lnTo>
                <a:lnTo>
                  <a:pt x="330" y="2927"/>
                </a:lnTo>
                <a:lnTo>
                  <a:pt x="335" y="2940"/>
                </a:lnTo>
                <a:lnTo>
                  <a:pt x="341" y="2954"/>
                </a:lnTo>
                <a:lnTo>
                  <a:pt x="344" y="2972"/>
                </a:lnTo>
                <a:lnTo>
                  <a:pt x="348" y="2992"/>
                </a:lnTo>
                <a:lnTo>
                  <a:pt x="355" y="3036"/>
                </a:lnTo>
                <a:lnTo>
                  <a:pt x="362" y="3076"/>
                </a:lnTo>
                <a:lnTo>
                  <a:pt x="368" y="3109"/>
                </a:lnTo>
                <a:lnTo>
                  <a:pt x="370" y="3131"/>
                </a:lnTo>
                <a:lnTo>
                  <a:pt x="372" y="3160"/>
                </a:lnTo>
                <a:lnTo>
                  <a:pt x="378" y="3207"/>
                </a:lnTo>
                <a:lnTo>
                  <a:pt x="386" y="3253"/>
                </a:lnTo>
                <a:lnTo>
                  <a:pt x="397" y="3283"/>
                </a:lnTo>
                <a:lnTo>
                  <a:pt x="406" y="3306"/>
                </a:lnTo>
                <a:lnTo>
                  <a:pt x="413" y="3338"/>
                </a:lnTo>
                <a:lnTo>
                  <a:pt x="417" y="3373"/>
                </a:lnTo>
                <a:lnTo>
                  <a:pt x="418" y="3404"/>
                </a:lnTo>
                <a:lnTo>
                  <a:pt x="422" y="3414"/>
                </a:lnTo>
                <a:lnTo>
                  <a:pt x="429" y="3437"/>
                </a:lnTo>
                <a:lnTo>
                  <a:pt x="437" y="3467"/>
                </a:lnTo>
                <a:lnTo>
                  <a:pt x="443" y="3492"/>
                </a:lnTo>
                <a:lnTo>
                  <a:pt x="448" y="3519"/>
                </a:lnTo>
                <a:lnTo>
                  <a:pt x="452" y="3551"/>
                </a:lnTo>
                <a:lnTo>
                  <a:pt x="457" y="3579"/>
                </a:lnTo>
                <a:lnTo>
                  <a:pt x="458" y="3600"/>
                </a:lnTo>
                <a:lnTo>
                  <a:pt x="462" y="3625"/>
                </a:lnTo>
                <a:lnTo>
                  <a:pt x="469" y="3663"/>
                </a:lnTo>
                <a:lnTo>
                  <a:pt x="473" y="3699"/>
                </a:lnTo>
                <a:lnTo>
                  <a:pt x="475" y="3725"/>
                </a:lnTo>
                <a:lnTo>
                  <a:pt x="483" y="3737"/>
                </a:lnTo>
                <a:lnTo>
                  <a:pt x="491" y="3752"/>
                </a:lnTo>
                <a:lnTo>
                  <a:pt x="498" y="3772"/>
                </a:lnTo>
                <a:lnTo>
                  <a:pt x="504" y="3791"/>
                </a:lnTo>
                <a:lnTo>
                  <a:pt x="510" y="3812"/>
                </a:lnTo>
                <a:lnTo>
                  <a:pt x="513" y="3833"/>
                </a:lnTo>
                <a:lnTo>
                  <a:pt x="516" y="3850"/>
                </a:lnTo>
                <a:lnTo>
                  <a:pt x="516" y="3865"/>
                </a:lnTo>
                <a:lnTo>
                  <a:pt x="515" y="3900"/>
                </a:lnTo>
                <a:lnTo>
                  <a:pt x="513" y="3949"/>
                </a:lnTo>
                <a:lnTo>
                  <a:pt x="511" y="4000"/>
                </a:lnTo>
                <a:lnTo>
                  <a:pt x="507" y="4038"/>
                </a:lnTo>
                <a:lnTo>
                  <a:pt x="505" y="4073"/>
                </a:lnTo>
                <a:lnTo>
                  <a:pt x="509" y="4123"/>
                </a:lnTo>
                <a:lnTo>
                  <a:pt x="518" y="4183"/>
                </a:lnTo>
                <a:lnTo>
                  <a:pt x="536" y="4247"/>
                </a:lnTo>
                <a:lnTo>
                  <a:pt x="546" y="4280"/>
                </a:lnTo>
                <a:lnTo>
                  <a:pt x="557" y="4313"/>
                </a:lnTo>
                <a:lnTo>
                  <a:pt x="569" y="4346"/>
                </a:lnTo>
                <a:lnTo>
                  <a:pt x="579" y="4378"/>
                </a:lnTo>
                <a:lnTo>
                  <a:pt x="591" y="4411"/>
                </a:lnTo>
                <a:lnTo>
                  <a:pt x="602" y="4443"/>
                </a:lnTo>
                <a:lnTo>
                  <a:pt x="612" y="4474"/>
                </a:lnTo>
                <a:lnTo>
                  <a:pt x="622" y="4503"/>
                </a:lnTo>
                <a:lnTo>
                  <a:pt x="637" y="4557"/>
                </a:lnTo>
                <a:lnTo>
                  <a:pt x="645" y="4605"/>
                </a:lnTo>
                <a:lnTo>
                  <a:pt x="650" y="4649"/>
                </a:lnTo>
                <a:lnTo>
                  <a:pt x="651" y="4694"/>
                </a:lnTo>
                <a:lnTo>
                  <a:pt x="654" y="4737"/>
                </a:lnTo>
                <a:lnTo>
                  <a:pt x="663" y="4774"/>
                </a:lnTo>
                <a:lnTo>
                  <a:pt x="671" y="4806"/>
                </a:lnTo>
                <a:lnTo>
                  <a:pt x="680" y="4832"/>
                </a:lnTo>
                <a:lnTo>
                  <a:pt x="690" y="4871"/>
                </a:lnTo>
                <a:lnTo>
                  <a:pt x="699" y="4932"/>
                </a:lnTo>
                <a:lnTo>
                  <a:pt x="706" y="4995"/>
                </a:lnTo>
                <a:lnTo>
                  <a:pt x="711" y="5040"/>
                </a:lnTo>
                <a:lnTo>
                  <a:pt x="714" y="5080"/>
                </a:lnTo>
                <a:lnTo>
                  <a:pt x="721" y="5136"/>
                </a:lnTo>
                <a:lnTo>
                  <a:pt x="731" y="5193"/>
                </a:lnTo>
                <a:lnTo>
                  <a:pt x="741" y="5240"/>
                </a:lnTo>
                <a:lnTo>
                  <a:pt x="747" y="5278"/>
                </a:lnTo>
                <a:lnTo>
                  <a:pt x="748" y="5311"/>
                </a:lnTo>
                <a:lnTo>
                  <a:pt x="745" y="5339"/>
                </a:lnTo>
                <a:lnTo>
                  <a:pt x="741" y="5357"/>
                </a:lnTo>
                <a:lnTo>
                  <a:pt x="757" y="5454"/>
                </a:lnTo>
                <a:lnTo>
                  <a:pt x="756" y="5474"/>
                </a:lnTo>
                <a:lnTo>
                  <a:pt x="758" y="5496"/>
                </a:lnTo>
                <a:lnTo>
                  <a:pt x="761" y="5522"/>
                </a:lnTo>
                <a:lnTo>
                  <a:pt x="767" y="5548"/>
                </a:lnTo>
                <a:lnTo>
                  <a:pt x="774" y="5577"/>
                </a:lnTo>
                <a:lnTo>
                  <a:pt x="781" y="5604"/>
                </a:lnTo>
                <a:lnTo>
                  <a:pt x="787" y="5629"/>
                </a:lnTo>
                <a:lnTo>
                  <a:pt x="792" y="5654"/>
                </a:lnTo>
                <a:lnTo>
                  <a:pt x="797" y="5682"/>
                </a:lnTo>
                <a:lnTo>
                  <a:pt x="801" y="5720"/>
                </a:lnTo>
                <a:lnTo>
                  <a:pt x="807" y="5762"/>
                </a:lnTo>
                <a:lnTo>
                  <a:pt x="813" y="5807"/>
                </a:lnTo>
                <a:lnTo>
                  <a:pt x="819" y="5850"/>
                </a:lnTo>
                <a:lnTo>
                  <a:pt x="825" y="5888"/>
                </a:lnTo>
                <a:lnTo>
                  <a:pt x="831" y="5917"/>
                </a:lnTo>
                <a:lnTo>
                  <a:pt x="835" y="5936"/>
                </a:lnTo>
                <a:lnTo>
                  <a:pt x="843" y="5972"/>
                </a:lnTo>
                <a:lnTo>
                  <a:pt x="847" y="6028"/>
                </a:lnTo>
                <a:lnTo>
                  <a:pt x="850" y="6085"/>
                </a:lnTo>
                <a:lnTo>
                  <a:pt x="850" y="6127"/>
                </a:lnTo>
                <a:lnTo>
                  <a:pt x="852" y="6145"/>
                </a:lnTo>
                <a:lnTo>
                  <a:pt x="857" y="6169"/>
                </a:lnTo>
                <a:lnTo>
                  <a:pt x="864" y="6194"/>
                </a:lnTo>
                <a:lnTo>
                  <a:pt x="872" y="6222"/>
                </a:lnTo>
                <a:lnTo>
                  <a:pt x="881" y="6251"/>
                </a:lnTo>
                <a:lnTo>
                  <a:pt x="891" y="6276"/>
                </a:lnTo>
                <a:lnTo>
                  <a:pt x="899" y="6300"/>
                </a:lnTo>
                <a:lnTo>
                  <a:pt x="905" y="6317"/>
                </a:lnTo>
                <a:lnTo>
                  <a:pt x="911" y="6334"/>
                </a:lnTo>
                <a:lnTo>
                  <a:pt x="918" y="6355"/>
                </a:lnTo>
                <a:lnTo>
                  <a:pt x="925" y="6377"/>
                </a:lnTo>
                <a:lnTo>
                  <a:pt x="932" y="6400"/>
                </a:lnTo>
                <a:lnTo>
                  <a:pt x="939" y="6423"/>
                </a:lnTo>
                <a:lnTo>
                  <a:pt x="945" y="6443"/>
                </a:lnTo>
                <a:lnTo>
                  <a:pt x="948" y="6460"/>
                </a:lnTo>
                <a:lnTo>
                  <a:pt x="951" y="6471"/>
                </a:lnTo>
                <a:lnTo>
                  <a:pt x="955" y="6497"/>
                </a:lnTo>
                <a:lnTo>
                  <a:pt x="964" y="6534"/>
                </a:lnTo>
                <a:lnTo>
                  <a:pt x="973" y="6567"/>
                </a:lnTo>
                <a:lnTo>
                  <a:pt x="984" y="6586"/>
                </a:lnTo>
                <a:lnTo>
                  <a:pt x="988" y="6595"/>
                </a:lnTo>
                <a:lnTo>
                  <a:pt x="995" y="6610"/>
                </a:lnTo>
                <a:lnTo>
                  <a:pt x="1001" y="6629"/>
                </a:lnTo>
                <a:lnTo>
                  <a:pt x="1008" y="6650"/>
                </a:lnTo>
                <a:lnTo>
                  <a:pt x="1017" y="6672"/>
                </a:lnTo>
                <a:lnTo>
                  <a:pt x="1025" y="6693"/>
                </a:lnTo>
                <a:lnTo>
                  <a:pt x="1034" y="6709"/>
                </a:lnTo>
                <a:lnTo>
                  <a:pt x="1044" y="6719"/>
                </a:lnTo>
                <a:lnTo>
                  <a:pt x="1048" y="6747"/>
                </a:lnTo>
                <a:lnTo>
                  <a:pt x="1057" y="6792"/>
                </a:lnTo>
                <a:lnTo>
                  <a:pt x="1065" y="6839"/>
                </a:lnTo>
                <a:lnTo>
                  <a:pt x="1071" y="6874"/>
                </a:lnTo>
                <a:lnTo>
                  <a:pt x="1073" y="6889"/>
                </a:lnTo>
                <a:lnTo>
                  <a:pt x="1076" y="6909"/>
                </a:lnTo>
                <a:lnTo>
                  <a:pt x="1081" y="6931"/>
                </a:lnTo>
                <a:lnTo>
                  <a:pt x="1087" y="6954"/>
                </a:lnTo>
                <a:lnTo>
                  <a:pt x="1093" y="6977"/>
                </a:lnTo>
                <a:lnTo>
                  <a:pt x="1098" y="6998"/>
                </a:lnTo>
                <a:lnTo>
                  <a:pt x="1104" y="7015"/>
                </a:lnTo>
                <a:lnTo>
                  <a:pt x="1107" y="7026"/>
                </a:lnTo>
                <a:lnTo>
                  <a:pt x="1112" y="7048"/>
                </a:lnTo>
                <a:lnTo>
                  <a:pt x="1113" y="7074"/>
                </a:lnTo>
                <a:lnTo>
                  <a:pt x="1113" y="7100"/>
                </a:lnTo>
                <a:lnTo>
                  <a:pt x="1118" y="7119"/>
                </a:lnTo>
                <a:lnTo>
                  <a:pt x="1126" y="7143"/>
                </a:lnTo>
                <a:lnTo>
                  <a:pt x="1135" y="7179"/>
                </a:lnTo>
                <a:lnTo>
                  <a:pt x="1142" y="7217"/>
                </a:lnTo>
                <a:lnTo>
                  <a:pt x="1147" y="7246"/>
                </a:lnTo>
                <a:lnTo>
                  <a:pt x="1146" y="7274"/>
                </a:lnTo>
                <a:lnTo>
                  <a:pt x="1142" y="7309"/>
                </a:lnTo>
                <a:lnTo>
                  <a:pt x="1136" y="7345"/>
                </a:lnTo>
                <a:lnTo>
                  <a:pt x="1134" y="7369"/>
                </a:lnTo>
                <a:lnTo>
                  <a:pt x="1144" y="7395"/>
                </a:lnTo>
                <a:lnTo>
                  <a:pt x="1154" y="7429"/>
                </a:lnTo>
                <a:lnTo>
                  <a:pt x="1161" y="7469"/>
                </a:lnTo>
                <a:lnTo>
                  <a:pt x="1166" y="7509"/>
                </a:lnTo>
                <a:lnTo>
                  <a:pt x="1168" y="7529"/>
                </a:lnTo>
                <a:lnTo>
                  <a:pt x="1174" y="7548"/>
                </a:lnTo>
                <a:lnTo>
                  <a:pt x="1181" y="7567"/>
                </a:lnTo>
                <a:lnTo>
                  <a:pt x="1189" y="7585"/>
                </a:lnTo>
                <a:lnTo>
                  <a:pt x="1196" y="7602"/>
                </a:lnTo>
                <a:lnTo>
                  <a:pt x="1203" y="7618"/>
                </a:lnTo>
                <a:lnTo>
                  <a:pt x="1207" y="7633"/>
                </a:lnTo>
                <a:lnTo>
                  <a:pt x="1208" y="7646"/>
                </a:lnTo>
                <a:lnTo>
                  <a:pt x="1207" y="7667"/>
                </a:lnTo>
                <a:lnTo>
                  <a:pt x="1209" y="7683"/>
                </a:lnTo>
                <a:lnTo>
                  <a:pt x="1212" y="7698"/>
                </a:lnTo>
                <a:lnTo>
                  <a:pt x="1212" y="7710"/>
                </a:lnTo>
                <a:lnTo>
                  <a:pt x="1209" y="7736"/>
                </a:lnTo>
                <a:lnTo>
                  <a:pt x="1209" y="7779"/>
                </a:lnTo>
                <a:lnTo>
                  <a:pt x="1208" y="7822"/>
                </a:lnTo>
                <a:lnTo>
                  <a:pt x="1206" y="7851"/>
                </a:lnTo>
                <a:lnTo>
                  <a:pt x="1207" y="7864"/>
                </a:lnTo>
                <a:lnTo>
                  <a:pt x="1209" y="7888"/>
                </a:lnTo>
                <a:lnTo>
                  <a:pt x="1215" y="7916"/>
                </a:lnTo>
                <a:lnTo>
                  <a:pt x="1222" y="7948"/>
                </a:lnTo>
                <a:lnTo>
                  <a:pt x="1231" y="7981"/>
                </a:lnTo>
                <a:lnTo>
                  <a:pt x="1240" y="8011"/>
                </a:lnTo>
                <a:lnTo>
                  <a:pt x="1248" y="8040"/>
                </a:lnTo>
                <a:lnTo>
                  <a:pt x="1256" y="8060"/>
                </a:lnTo>
                <a:lnTo>
                  <a:pt x="1268" y="8095"/>
                </a:lnTo>
                <a:lnTo>
                  <a:pt x="1273" y="8128"/>
                </a:lnTo>
                <a:lnTo>
                  <a:pt x="1274" y="8155"/>
                </a:lnTo>
                <a:lnTo>
                  <a:pt x="1274" y="8173"/>
                </a:lnTo>
                <a:lnTo>
                  <a:pt x="1276" y="8190"/>
                </a:lnTo>
                <a:lnTo>
                  <a:pt x="1283" y="8215"/>
                </a:lnTo>
                <a:lnTo>
                  <a:pt x="1289" y="8247"/>
                </a:lnTo>
                <a:lnTo>
                  <a:pt x="1290" y="8285"/>
                </a:lnTo>
                <a:lnTo>
                  <a:pt x="1290" y="8307"/>
                </a:lnTo>
                <a:lnTo>
                  <a:pt x="1294" y="8330"/>
                </a:lnTo>
                <a:lnTo>
                  <a:pt x="1300" y="8356"/>
                </a:lnTo>
                <a:lnTo>
                  <a:pt x="1308" y="8382"/>
                </a:lnTo>
                <a:lnTo>
                  <a:pt x="1315" y="8407"/>
                </a:lnTo>
                <a:lnTo>
                  <a:pt x="1322" y="8432"/>
                </a:lnTo>
                <a:lnTo>
                  <a:pt x="1328" y="8455"/>
                </a:lnTo>
                <a:lnTo>
                  <a:pt x="1332" y="8476"/>
                </a:lnTo>
                <a:lnTo>
                  <a:pt x="1335" y="8495"/>
                </a:lnTo>
                <a:lnTo>
                  <a:pt x="1340" y="8518"/>
                </a:lnTo>
                <a:lnTo>
                  <a:pt x="1346" y="8538"/>
                </a:lnTo>
                <a:lnTo>
                  <a:pt x="1353" y="8559"/>
                </a:lnTo>
                <a:lnTo>
                  <a:pt x="1360" y="8579"/>
                </a:lnTo>
                <a:lnTo>
                  <a:pt x="1368" y="8596"/>
                </a:lnTo>
                <a:lnTo>
                  <a:pt x="1375" y="8611"/>
                </a:lnTo>
                <a:lnTo>
                  <a:pt x="1382" y="8622"/>
                </a:lnTo>
                <a:lnTo>
                  <a:pt x="1403" y="8619"/>
                </a:lnTo>
                <a:lnTo>
                  <a:pt x="1423" y="8618"/>
                </a:lnTo>
                <a:lnTo>
                  <a:pt x="1442" y="8616"/>
                </a:lnTo>
                <a:lnTo>
                  <a:pt x="1459" y="8614"/>
                </a:lnTo>
                <a:lnTo>
                  <a:pt x="1474" y="8612"/>
                </a:lnTo>
                <a:lnTo>
                  <a:pt x="1487" y="8611"/>
                </a:lnTo>
                <a:lnTo>
                  <a:pt x="1500" y="8611"/>
                </a:lnTo>
                <a:lnTo>
                  <a:pt x="1511" y="8611"/>
                </a:lnTo>
                <a:lnTo>
                  <a:pt x="1522" y="8611"/>
                </a:lnTo>
                <a:lnTo>
                  <a:pt x="1533" y="8611"/>
                </a:lnTo>
                <a:lnTo>
                  <a:pt x="1542" y="8611"/>
                </a:lnTo>
                <a:lnTo>
                  <a:pt x="1553" y="8611"/>
                </a:lnTo>
                <a:lnTo>
                  <a:pt x="1562" y="8609"/>
                </a:lnTo>
                <a:lnTo>
                  <a:pt x="1571" y="8608"/>
                </a:lnTo>
                <a:lnTo>
                  <a:pt x="1580" y="8607"/>
                </a:lnTo>
                <a:lnTo>
                  <a:pt x="1589" y="8606"/>
                </a:lnTo>
                <a:lnTo>
                  <a:pt x="1601" y="8603"/>
                </a:lnTo>
                <a:lnTo>
                  <a:pt x="1618" y="8600"/>
                </a:lnTo>
                <a:lnTo>
                  <a:pt x="1638" y="8594"/>
                </a:lnTo>
                <a:lnTo>
                  <a:pt x="1661" y="8587"/>
                </a:lnTo>
                <a:lnTo>
                  <a:pt x="1683" y="8580"/>
                </a:lnTo>
                <a:lnTo>
                  <a:pt x="1703" y="8574"/>
                </a:lnTo>
                <a:lnTo>
                  <a:pt x="1720" y="8568"/>
                </a:lnTo>
                <a:lnTo>
                  <a:pt x="1731" y="8562"/>
                </a:lnTo>
                <a:lnTo>
                  <a:pt x="1742" y="8557"/>
                </a:lnTo>
                <a:lnTo>
                  <a:pt x="1754" y="8551"/>
                </a:lnTo>
                <a:lnTo>
                  <a:pt x="1769" y="8546"/>
                </a:lnTo>
                <a:lnTo>
                  <a:pt x="1784" y="8541"/>
                </a:lnTo>
                <a:lnTo>
                  <a:pt x="1798" y="8536"/>
                </a:lnTo>
                <a:lnTo>
                  <a:pt x="1812" y="8532"/>
                </a:lnTo>
                <a:lnTo>
                  <a:pt x="1824" y="8529"/>
                </a:lnTo>
                <a:lnTo>
                  <a:pt x="1832" y="8526"/>
                </a:lnTo>
                <a:lnTo>
                  <a:pt x="1841" y="8524"/>
                </a:lnTo>
                <a:lnTo>
                  <a:pt x="1851" y="8521"/>
                </a:lnTo>
                <a:lnTo>
                  <a:pt x="1863" y="8518"/>
                </a:lnTo>
                <a:lnTo>
                  <a:pt x="1876" y="8515"/>
                </a:lnTo>
                <a:lnTo>
                  <a:pt x="1889" y="8513"/>
                </a:lnTo>
                <a:lnTo>
                  <a:pt x="1902" y="8510"/>
                </a:lnTo>
                <a:lnTo>
                  <a:pt x="1915" y="8510"/>
                </a:lnTo>
                <a:lnTo>
                  <a:pt x="1925" y="8510"/>
                </a:lnTo>
                <a:lnTo>
                  <a:pt x="1936" y="8511"/>
                </a:lnTo>
                <a:lnTo>
                  <a:pt x="1949" y="8511"/>
                </a:lnTo>
                <a:lnTo>
                  <a:pt x="1962" y="8513"/>
                </a:lnTo>
                <a:lnTo>
                  <a:pt x="1976" y="8513"/>
                </a:lnTo>
                <a:lnTo>
                  <a:pt x="1989" y="8514"/>
                </a:lnTo>
                <a:lnTo>
                  <a:pt x="2001" y="8514"/>
                </a:lnTo>
                <a:lnTo>
                  <a:pt x="2010" y="8515"/>
                </a:lnTo>
                <a:lnTo>
                  <a:pt x="2017" y="8516"/>
                </a:lnTo>
                <a:lnTo>
                  <a:pt x="2023" y="8518"/>
                </a:lnTo>
                <a:lnTo>
                  <a:pt x="2031" y="8518"/>
                </a:lnTo>
                <a:lnTo>
                  <a:pt x="2039" y="8518"/>
                </a:lnTo>
                <a:lnTo>
                  <a:pt x="2049" y="8518"/>
                </a:lnTo>
                <a:lnTo>
                  <a:pt x="2058" y="8516"/>
                </a:lnTo>
                <a:lnTo>
                  <a:pt x="2068" y="8515"/>
                </a:lnTo>
                <a:lnTo>
                  <a:pt x="2075" y="8514"/>
                </a:lnTo>
                <a:lnTo>
                  <a:pt x="2081" y="8513"/>
                </a:lnTo>
                <a:lnTo>
                  <a:pt x="2088" y="8510"/>
                </a:lnTo>
                <a:lnTo>
                  <a:pt x="2099" y="8504"/>
                </a:lnTo>
                <a:lnTo>
                  <a:pt x="2116" y="8497"/>
                </a:lnTo>
                <a:lnTo>
                  <a:pt x="2133" y="8488"/>
                </a:lnTo>
                <a:lnTo>
                  <a:pt x="2152" y="8481"/>
                </a:lnTo>
                <a:lnTo>
                  <a:pt x="2170" y="8473"/>
                </a:lnTo>
                <a:lnTo>
                  <a:pt x="2186" y="8467"/>
                </a:lnTo>
                <a:lnTo>
                  <a:pt x="2199" y="8464"/>
                </a:lnTo>
                <a:lnTo>
                  <a:pt x="2211" y="8461"/>
                </a:lnTo>
                <a:lnTo>
                  <a:pt x="2225" y="8459"/>
                </a:lnTo>
                <a:lnTo>
                  <a:pt x="2239" y="8455"/>
                </a:lnTo>
                <a:lnTo>
                  <a:pt x="2255" y="8451"/>
                </a:lnTo>
                <a:lnTo>
                  <a:pt x="2269" y="8448"/>
                </a:lnTo>
                <a:lnTo>
                  <a:pt x="2282" y="8443"/>
                </a:lnTo>
                <a:lnTo>
                  <a:pt x="2293" y="8440"/>
                </a:lnTo>
                <a:lnTo>
                  <a:pt x="2302" y="8437"/>
                </a:lnTo>
                <a:lnTo>
                  <a:pt x="2311" y="8434"/>
                </a:lnTo>
                <a:lnTo>
                  <a:pt x="2325" y="8429"/>
                </a:lnTo>
                <a:lnTo>
                  <a:pt x="2343" y="8426"/>
                </a:lnTo>
                <a:lnTo>
                  <a:pt x="2361" y="8421"/>
                </a:lnTo>
                <a:lnTo>
                  <a:pt x="2380" y="8416"/>
                </a:lnTo>
                <a:lnTo>
                  <a:pt x="2398" y="8411"/>
                </a:lnTo>
                <a:lnTo>
                  <a:pt x="2414" y="8408"/>
                </a:lnTo>
                <a:lnTo>
                  <a:pt x="2427" y="8406"/>
                </a:lnTo>
                <a:lnTo>
                  <a:pt x="2433" y="8405"/>
                </a:lnTo>
                <a:lnTo>
                  <a:pt x="2443" y="8404"/>
                </a:lnTo>
                <a:lnTo>
                  <a:pt x="2453" y="8400"/>
                </a:lnTo>
                <a:lnTo>
                  <a:pt x="2465" y="8397"/>
                </a:lnTo>
                <a:lnTo>
                  <a:pt x="2478" y="8393"/>
                </a:lnTo>
                <a:lnTo>
                  <a:pt x="2492" y="8389"/>
                </a:lnTo>
                <a:lnTo>
                  <a:pt x="2507" y="8384"/>
                </a:lnTo>
                <a:lnTo>
                  <a:pt x="2523" y="8379"/>
                </a:lnTo>
                <a:lnTo>
                  <a:pt x="2538" y="8374"/>
                </a:lnTo>
                <a:lnTo>
                  <a:pt x="2553" y="8369"/>
                </a:lnTo>
                <a:lnTo>
                  <a:pt x="2568" y="8364"/>
                </a:lnTo>
                <a:lnTo>
                  <a:pt x="2581" y="8359"/>
                </a:lnTo>
                <a:lnTo>
                  <a:pt x="2594" y="8356"/>
                </a:lnTo>
                <a:lnTo>
                  <a:pt x="2605" y="8352"/>
                </a:lnTo>
                <a:lnTo>
                  <a:pt x="2613" y="8350"/>
                </a:lnTo>
                <a:lnTo>
                  <a:pt x="2620" y="8347"/>
                </a:lnTo>
                <a:lnTo>
                  <a:pt x="2634" y="8344"/>
                </a:lnTo>
                <a:lnTo>
                  <a:pt x="2653" y="8337"/>
                </a:lnTo>
                <a:lnTo>
                  <a:pt x="2675" y="8330"/>
                </a:lnTo>
                <a:lnTo>
                  <a:pt x="2700" y="8324"/>
                </a:lnTo>
                <a:lnTo>
                  <a:pt x="2726" y="8317"/>
                </a:lnTo>
                <a:lnTo>
                  <a:pt x="2751" y="8310"/>
                </a:lnTo>
                <a:lnTo>
                  <a:pt x="2772" y="8307"/>
                </a:lnTo>
                <a:lnTo>
                  <a:pt x="2789" y="8304"/>
                </a:lnTo>
                <a:lnTo>
                  <a:pt x="2798" y="8303"/>
                </a:lnTo>
                <a:lnTo>
                  <a:pt x="2809" y="8303"/>
                </a:lnTo>
                <a:lnTo>
                  <a:pt x="2821" y="8302"/>
                </a:lnTo>
                <a:lnTo>
                  <a:pt x="2835" y="8301"/>
                </a:lnTo>
                <a:lnTo>
                  <a:pt x="2851" y="8299"/>
                </a:lnTo>
                <a:lnTo>
                  <a:pt x="2867" y="8298"/>
                </a:lnTo>
                <a:lnTo>
                  <a:pt x="2882" y="8297"/>
                </a:lnTo>
                <a:lnTo>
                  <a:pt x="2900" y="8296"/>
                </a:lnTo>
                <a:lnTo>
                  <a:pt x="2915" y="8293"/>
                </a:lnTo>
                <a:lnTo>
                  <a:pt x="2932" y="8292"/>
                </a:lnTo>
                <a:lnTo>
                  <a:pt x="2946" y="8291"/>
                </a:lnTo>
                <a:lnTo>
                  <a:pt x="2960" y="8290"/>
                </a:lnTo>
                <a:lnTo>
                  <a:pt x="2972" y="8288"/>
                </a:lnTo>
                <a:lnTo>
                  <a:pt x="2982" y="8286"/>
                </a:lnTo>
                <a:lnTo>
                  <a:pt x="2989" y="8285"/>
                </a:lnTo>
                <a:lnTo>
                  <a:pt x="2995" y="8284"/>
                </a:lnTo>
                <a:lnTo>
                  <a:pt x="3005" y="8282"/>
                </a:lnTo>
                <a:lnTo>
                  <a:pt x="3015" y="8281"/>
                </a:lnTo>
                <a:lnTo>
                  <a:pt x="3028" y="8281"/>
                </a:lnTo>
                <a:lnTo>
                  <a:pt x="3041" y="8280"/>
                </a:lnTo>
                <a:lnTo>
                  <a:pt x="3055" y="8280"/>
                </a:lnTo>
                <a:lnTo>
                  <a:pt x="3069" y="8280"/>
                </a:lnTo>
                <a:lnTo>
                  <a:pt x="3083" y="8279"/>
                </a:lnTo>
                <a:lnTo>
                  <a:pt x="3097" y="8277"/>
                </a:lnTo>
                <a:lnTo>
                  <a:pt x="3113" y="8274"/>
                </a:lnTo>
                <a:lnTo>
                  <a:pt x="3134" y="8270"/>
                </a:lnTo>
                <a:lnTo>
                  <a:pt x="3157" y="8265"/>
                </a:lnTo>
                <a:lnTo>
                  <a:pt x="3183" y="8260"/>
                </a:lnTo>
                <a:lnTo>
                  <a:pt x="3208" y="8255"/>
                </a:lnTo>
                <a:lnTo>
                  <a:pt x="3233" y="8252"/>
                </a:lnTo>
                <a:lnTo>
                  <a:pt x="3253" y="8248"/>
                </a:lnTo>
                <a:lnTo>
                  <a:pt x="3268" y="8247"/>
                </a:lnTo>
                <a:lnTo>
                  <a:pt x="3284" y="8246"/>
                </a:lnTo>
                <a:lnTo>
                  <a:pt x="3307" y="8242"/>
                </a:lnTo>
                <a:lnTo>
                  <a:pt x="3334" y="8238"/>
                </a:lnTo>
                <a:lnTo>
                  <a:pt x="3363" y="8233"/>
                </a:lnTo>
                <a:lnTo>
                  <a:pt x="3391" y="8228"/>
                </a:lnTo>
                <a:lnTo>
                  <a:pt x="3417" y="8222"/>
                </a:lnTo>
                <a:lnTo>
                  <a:pt x="3438" y="8217"/>
                </a:lnTo>
                <a:lnTo>
                  <a:pt x="3451" y="8212"/>
                </a:lnTo>
                <a:lnTo>
                  <a:pt x="3463" y="8206"/>
                </a:lnTo>
                <a:lnTo>
                  <a:pt x="3481" y="8199"/>
                </a:lnTo>
                <a:lnTo>
                  <a:pt x="3502" y="8190"/>
                </a:lnTo>
                <a:lnTo>
                  <a:pt x="3525" y="8181"/>
                </a:lnTo>
                <a:lnTo>
                  <a:pt x="3549" y="8172"/>
                </a:lnTo>
                <a:lnTo>
                  <a:pt x="3571" y="8163"/>
                </a:lnTo>
                <a:lnTo>
                  <a:pt x="3590" y="8156"/>
                </a:lnTo>
                <a:lnTo>
                  <a:pt x="3604" y="8151"/>
                </a:lnTo>
                <a:lnTo>
                  <a:pt x="3616" y="8147"/>
                </a:lnTo>
                <a:lnTo>
                  <a:pt x="3630" y="8144"/>
                </a:lnTo>
                <a:lnTo>
                  <a:pt x="3645" y="8141"/>
                </a:lnTo>
                <a:lnTo>
                  <a:pt x="3661" y="8139"/>
                </a:lnTo>
                <a:lnTo>
                  <a:pt x="3676" y="8136"/>
                </a:lnTo>
                <a:lnTo>
                  <a:pt x="3691" y="8134"/>
                </a:lnTo>
                <a:lnTo>
                  <a:pt x="3704" y="8130"/>
                </a:lnTo>
                <a:lnTo>
                  <a:pt x="3716" y="8127"/>
                </a:lnTo>
                <a:lnTo>
                  <a:pt x="3722" y="8124"/>
                </a:lnTo>
                <a:lnTo>
                  <a:pt x="3730" y="8121"/>
                </a:lnTo>
                <a:lnTo>
                  <a:pt x="3741" y="8116"/>
                </a:lnTo>
                <a:lnTo>
                  <a:pt x="3751" y="8112"/>
                </a:lnTo>
                <a:lnTo>
                  <a:pt x="3764" y="8106"/>
                </a:lnTo>
                <a:lnTo>
                  <a:pt x="3778" y="8101"/>
                </a:lnTo>
                <a:lnTo>
                  <a:pt x="3792" y="8095"/>
                </a:lnTo>
                <a:lnTo>
                  <a:pt x="3808" y="8089"/>
                </a:lnTo>
                <a:lnTo>
                  <a:pt x="3823" y="8083"/>
                </a:lnTo>
                <a:lnTo>
                  <a:pt x="3838" y="8076"/>
                </a:lnTo>
                <a:lnTo>
                  <a:pt x="3852" y="8072"/>
                </a:lnTo>
                <a:lnTo>
                  <a:pt x="3866" y="8065"/>
                </a:lnTo>
                <a:lnTo>
                  <a:pt x="3879" y="8060"/>
                </a:lnTo>
                <a:lnTo>
                  <a:pt x="3892" y="8056"/>
                </a:lnTo>
                <a:lnTo>
                  <a:pt x="3903" y="8052"/>
                </a:lnTo>
                <a:lnTo>
                  <a:pt x="3912" y="8048"/>
                </a:lnTo>
                <a:lnTo>
                  <a:pt x="3922" y="8045"/>
                </a:lnTo>
                <a:lnTo>
                  <a:pt x="3932" y="8041"/>
                </a:lnTo>
                <a:lnTo>
                  <a:pt x="3944" y="8037"/>
                </a:lnTo>
                <a:lnTo>
                  <a:pt x="3956" y="8034"/>
                </a:lnTo>
                <a:lnTo>
                  <a:pt x="3969" y="8030"/>
                </a:lnTo>
                <a:lnTo>
                  <a:pt x="3983" y="8026"/>
                </a:lnTo>
                <a:lnTo>
                  <a:pt x="3996" y="8022"/>
                </a:lnTo>
                <a:lnTo>
                  <a:pt x="4010" y="8019"/>
                </a:lnTo>
                <a:lnTo>
                  <a:pt x="4024" y="8015"/>
                </a:lnTo>
                <a:lnTo>
                  <a:pt x="4038" y="8011"/>
                </a:lnTo>
                <a:lnTo>
                  <a:pt x="4051" y="8008"/>
                </a:lnTo>
                <a:lnTo>
                  <a:pt x="4063" y="8005"/>
                </a:lnTo>
                <a:lnTo>
                  <a:pt x="4074" y="8003"/>
                </a:lnTo>
                <a:lnTo>
                  <a:pt x="4085" y="8000"/>
                </a:lnTo>
                <a:lnTo>
                  <a:pt x="4094" y="7999"/>
                </a:lnTo>
                <a:lnTo>
                  <a:pt x="4103" y="7998"/>
                </a:lnTo>
                <a:lnTo>
                  <a:pt x="4111" y="7997"/>
                </a:lnTo>
                <a:lnTo>
                  <a:pt x="4120" y="7996"/>
                </a:lnTo>
                <a:lnTo>
                  <a:pt x="4132" y="7996"/>
                </a:lnTo>
                <a:lnTo>
                  <a:pt x="4145" y="7994"/>
                </a:lnTo>
                <a:lnTo>
                  <a:pt x="4159" y="7993"/>
                </a:lnTo>
                <a:lnTo>
                  <a:pt x="4173" y="7992"/>
                </a:lnTo>
                <a:lnTo>
                  <a:pt x="4188" y="7991"/>
                </a:lnTo>
                <a:lnTo>
                  <a:pt x="4204" y="7989"/>
                </a:lnTo>
                <a:lnTo>
                  <a:pt x="4219" y="7989"/>
                </a:lnTo>
                <a:lnTo>
                  <a:pt x="4233" y="7988"/>
                </a:lnTo>
                <a:lnTo>
                  <a:pt x="4247" y="7988"/>
                </a:lnTo>
                <a:lnTo>
                  <a:pt x="4260" y="7987"/>
                </a:lnTo>
                <a:lnTo>
                  <a:pt x="4272" y="7987"/>
                </a:lnTo>
                <a:lnTo>
                  <a:pt x="4283" y="7986"/>
                </a:lnTo>
                <a:lnTo>
                  <a:pt x="4291" y="7986"/>
                </a:lnTo>
                <a:lnTo>
                  <a:pt x="4297" y="7986"/>
                </a:lnTo>
                <a:lnTo>
                  <a:pt x="4310" y="7986"/>
                </a:lnTo>
                <a:lnTo>
                  <a:pt x="4325" y="7986"/>
                </a:lnTo>
                <a:lnTo>
                  <a:pt x="4344" y="7987"/>
                </a:lnTo>
                <a:lnTo>
                  <a:pt x="4362" y="7987"/>
                </a:lnTo>
                <a:lnTo>
                  <a:pt x="4381" y="7988"/>
                </a:lnTo>
                <a:lnTo>
                  <a:pt x="4399" y="7989"/>
                </a:lnTo>
                <a:lnTo>
                  <a:pt x="4414" y="7992"/>
                </a:lnTo>
                <a:lnTo>
                  <a:pt x="4425" y="7996"/>
                </a:lnTo>
                <a:lnTo>
                  <a:pt x="4439" y="7988"/>
                </a:lnTo>
                <a:lnTo>
                  <a:pt x="4457" y="7981"/>
                </a:lnTo>
                <a:lnTo>
                  <a:pt x="4475" y="7975"/>
                </a:lnTo>
                <a:lnTo>
                  <a:pt x="4494" y="7967"/>
                </a:lnTo>
                <a:lnTo>
                  <a:pt x="4512" y="7962"/>
                </a:lnTo>
                <a:lnTo>
                  <a:pt x="4526" y="7959"/>
                </a:lnTo>
                <a:lnTo>
                  <a:pt x="4536" y="7956"/>
                </a:lnTo>
                <a:lnTo>
                  <a:pt x="4540" y="7955"/>
                </a:lnTo>
                <a:lnTo>
                  <a:pt x="4544" y="7955"/>
                </a:lnTo>
                <a:lnTo>
                  <a:pt x="4553" y="7955"/>
                </a:lnTo>
                <a:lnTo>
                  <a:pt x="4567" y="7955"/>
                </a:lnTo>
                <a:lnTo>
                  <a:pt x="4583" y="7955"/>
                </a:lnTo>
                <a:lnTo>
                  <a:pt x="4602" y="7954"/>
                </a:lnTo>
                <a:lnTo>
                  <a:pt x="4622" y="7953"/>
                </a:lnTo>
                <a:lnTo>
                  <a:pt x="4640" y="7951"/>
                </a:lnTo>
                <a:lnTo>
                  <a:pt x="4655" y="7948"/>
                </a:lnTo>
                <a:lnTo>
                  <a:pt x="4667" y="7944"/>
                </a:lnTo>
                <a:lnTo>
                  <a:pt x="4676" y="7942"/>
                </a:lnTo>
                <a:lnTo>
                  <a:pt x="4685" y="7939"/>
                </a:lnTo>
                <a:lnTo>
                  <a:pt x="4692" y="7937"/>
                </a:lnTo>
                <a:lnTo>
                  <a:pt x="4699" y="7934"/>
                </a:lnTo>
                <a:lnTo>
                  <a:pt x="4706" y="7932"/>
                </a:lnTo>
                <a:lnTo>
                  <a:pt x="4715" y="7931"/>
                </a:lnTo>
                <a:lnTo>
                  <a:pt x="4726" y="7929"/>
                </a:lnTo>
                <a:lnTo>
                  <a:pt x="4733" y="7928"/>
                </a:lnTo>
                <a:lnTo>
                  <a:pt x="4741" y="7927"/>
                </a:lnTo>
                <a:lnTo>
                  <a:pt x="4752" y="7926"/>
                </a:lnTo>
                <a:lnTo>
                  <a:pt x="4763" y="7923"/>
                </a:lnTo>
                <a:lnTo>
                  <a:pt x="4777" y="7920"/>
                </a:lnTo>
                <a:lnTo>
                  <a:pt x="4792" y="7917"/>
                </a:lnTo>
                <a:lnTo>
                  <a:pt x="4807" y="7912"/>
                </a:lnTo>
                <a:lnTo>
                  <a:pt x="4823" y="7909"/>
                </a:lnTo>
                <a:lnTo>
                  <a:pt x="4840" y="7904"/>
                </a:lnTo>
                <a:lnTo>
                  <a:pt x="4857" y="7899"/>
                </a:lnTo>
                <a:lnTo>
                  <a:pt x="4875" y="7893"/>
                </a:lnTo>
                <a:lnTo>
                  <a:pt x="4893" y="7886"/>
                </a:lnTo>
                <a:lnTo>
                  <a:pt x="4910" y="7880"/>
                </a:lnTo>
                <a:lnTo>
                  <a:pt x="4928" y="7873"/>
                </a:lnTo>
                <a:lnTo>
                  <a:pt x="4946" y="7866"/>
                </a:lnTo>
                <a:lnTo>
                  <a:pt x="4962" y="7858"/>
                </a:lnTo>
                <a:lnTo>
                  <a:pt x="4979" y="7851"/>
                </a:lnTo>
                <a:lnTo>
                  <a:pt x="4995" y="7844"/>
                </a:lnTo>
                <a:lnTo>
                  <a:pt x="5011" y="7837"/>
                </a:lnTo>
                <a:lnTo>
                  <a:pt x="5028" y="7833"/>
                </a:lnTo>
                <a:lnTo>
                  <a:pt x="5044" y="7826"/>
                </a:lnTo>
                <a:lnTo>
                  <a:pt x="5061" y="7823"/>
                </a:lnTo>
                <a:lnTo>
                  <a:pt x="5077" y="7818"/>
                </a:lnTo>
                <a:lnTo>
                  <a:pt x="5093" y="7814"/>
                </a:lnTo>
                <a:lnTo>
                  <a:pt x="5108" y="7812"/>
                </a:lnTo>
                <a:lnTo>
                  <a:pt x="5121" y="7808"/>
                </a:lnTo>
                <a:lnTo>
                  <a:pt x="5134" y="7806"/>
                </a:lnTo>
                <a:lnTo>
                  <a:pt x="5147" y="7804"/>
                </a:lnTo>
                <a:lnTo>
                  <a:pt x="5157" y="7802"/>
                </a:lnTo>
                <a:lnTo>
                  <a:pt x="5167" y="7801"/>
                </a:lnTo>
                <a:lnTo>
                  <a:pt x="5175" y="7799"/>
                </a:lnTo>
                <a:lnTo>
                  <a:pt x="5181" y="7798"/>
                </a:lnTo>
                <a:lnTo>
                  <a:pt x="5192" y="7796"/>
                </a:lnTo>
                <a:lnTo>
                  <a:pt x="5205" y="7793"/>
                </a:lnTo>
                <a:lnTo>
                  <a:pt x="5220" y="7791"/>
                </a:lnTo>
                <a:lnTo>
                  <a:pt x="5235" y="7787"/>
                </a:lnTo>
                <a:lnTo>
                  <a:pt x="5250" y="7784"/>
                </a:lnTo>
                <a:lnTo>
                  <a:pt x="5263" y="7777"/>
                </a:lnTo>
                <a:lnTo>
                  <a:pt x="5276" y="7773"/>
                </a:lnTo>
                <a:lnTo>
                  <a:pt x="5287" y="7765"/>
                </a:lnTo>
                <a:lnTo>
                  <a:pt x="5301" y="7759"/>
                </a:lnTo>
                <a:lnTo>
                  <a:pt x="5321" y="7757"/>
                </a:lnTo>
                <a:lnTo>
                  <a:pt x="5345" y="7755"/>
                </a:lnTo>
                <a:lnTo>
                  <a:pt x="5372" y="7755"/>
                </a:lnTo>
                <a:lnTo>
                  <a:pt x="5399" y="7758"/>
                </a:lnTo>
                <a:lnTo>
                  <a:pt x="5425" y="7759"/>
                </a:lnTo>
                <a:lnTo>
                  <a:pt x="5446" y="7761"/>
                </a:lnTo>
                <a:lnTo>
                  <a:pt x="5461" y="7763"/>
                </a:lnTo>
                <a:lnTo>
                  <a:pt x="5473" y="7763"/>
                </a:lnTo>
                <a:lnTo>
                  <a:pt x="5490" y="7761"/>
                </a:lnTo>
                <a:lnTo>
                  <a:pt x="5509" y="7760"/>
                </a:lnTo>
                <a:lnTo>
                  <a:pt x="5530" y="7757"/>
                </a:lnTo>
                <a:lnTo>
                  <a:pt x="5551" y="7754"/>
                </a:lnTo>
                <a:lnTo>
                  <a:pt x="5572" y="7752"/>
                </a:lnTo>
                <a:lnTo>
                  <a:pt x="5591" y="7749"/>
                </a:lnTo>
                <a:lnTo>
                  <a:pt x="5607" y="7749"/>
                </a:lnTo>
                <a:lnTo>
                  <a:pt x="5616" y="7749"/>
                </a:lnTo>
                <a:lnTo>
                  <a:pt x="5624" y="7748"/>
                </a:lnTo>
                <a:lnTo>
                  <a:pt x="5635" y="7746"/>
                </a:lnTo>
                <a:lnTo>
                  <a:pt x="5646" y="7743"/>
                </a:lnTo>
                <a:lnTo>
                  <a:pt x="5658" y="7741"/>
                </a:lnTo>
                <a:lnTo>
                  <a:pt x="5671" y="7738"/>
                </a:lnTo>
                <a:lnTo>
                  <a:pt x="5684" y="7735"/>
                </a:lnTo>
                <a:lnTo>
                  <a:pt x="5698" y="7731"/>
                </a:lnTo>
                <a:lnTo>
                  <a:pt x="5712" y="7728"/>
                </a:lnTo>
                <a:lnTo>
                  <a:pt x="5725" y="7725"/>
                </a:lnTo>
                <a:lnTo>
                  <a:pt x="5739" y="7722"/>
                </a:lnTo>
                <a:lnTo>
                  <a:pt x="5752" y="7720"/>
                </a:lnTo>
                <a:lnTo>
                  <a:pt x="5764" y="7717"/>
                </a:lnTo>
                <a:lnTo>
                  <a:pt x="5776" y="7716"/>
                </a:lnTo>
                <a:lnTo>
                  <a:pt x="5786" y="7715"/>
                </a:lnTo>
                <a:lnTo>
                  <a:pt x="5796" y="7715"/>
                </a:lnTo>
                <a:lnTo>
                  <a:pt x="5805" y="7715"/>
                </a:lnTo>
                <a:lnTo>
                  <a:pt x="5816" y="7715"/>
                </a:lnTo>
                <a:lnTo>
                  <a:pt x="5829" y="7715"/>
                </a:lnTo>
                <a:lnTo>
                  <a:pt x="5841" y="7714"/>
                </a:lnTo>
                <a:lnTo>
                  <a:pt x="5856" y="7712"/>
                </a:lnTo>
                <a:lnTo>
                  <a:pt x="5870" y="7710"/>
                </a:lnTo>
                <a:lnTo>
                  <a:pt x="5885" y="7709"/>
                </a:lnTo>
                <a:lnTo>
                  <a:pt x="5900" y="7705"/>
                </a:lnTo>
                <a:lnTo>
                  <a:pt x="5916" y="7703"/>
                </a:lnTo>
                <a:lnTo>
                  <a:pt x="5931" y="7699"/>
                </a:lnTo>
                <a:lnTo>
                  <a:pt x="5946" y="7694"/>
                </a:lnTo>
                <a:lnTo>
                  <a:pt x="5961" y="7689"/>
                </a:lnTo>
                <a:lnTo>
                  <a:pt x="5975" y="7683"/>
                </a:lnTo>
                <a:lnTo>
                  <a:pt x="5990" y="7676"/>
                </a:lnTo>
                <a:lnTo>
                  <a:pt x="6003" y="7668"/>
                </a:lnTo>
                <a:lnTo>
                  <a:pt x="6014" y="7660"/>
                </a:lnTo>
                <a:lnTo>
                  <a:pt x="6044" y="7661"/>
                </a:lnTo>
                <a:lnTo>
                  <a:pt x="6064" y="7649"/>
                </a:lnTo>
                <a:lnTo>
                  <a:pt x="6080" y="7650"/>
                </a:lnTo>
                <a:lnTo>
                  <a:pt x="6081" y="7649"/>
                </a:lnTo>
                <a:lnTo>
                  <a:pt x="6085" y="7646"/>
                </a:lnTo>
                <a:lnTo>
                  <a:pt x="6090" y="7643"/>
                </a:lnTo>
                <a:lnTo>
                  <a:pt x="6097" y="7639"/>
                </a:lnTo>
                <a:lnTo>
                  <a:pt x="6104" y="7635"/>
                </a:lnTo>
                <a:lnTo>
                  <a:pt x="6111" y="7633"/>
                </a:lnTo>
                <a:lnTo>
                  <a:pt x="6118" y="7632"/>
                </a:lnTo>
                <a:lnTo>
                  <a:pt x="6125" y="7632"/>
                </a:lnTo>
                <a:lnTo>
                  <a:pt x="6132" y="7633"/>
                </a:lnTo>
                <a:lnTo>
                  <a:pt x="6139" y="7632"/>
                </a:lnTo>
                <a:lnTo>
                  <a:pt x="6148" y="7630"/>
                </a:lnTo>
                <a:lnTo>
                  <a:pt x="6157" y="7629"/>
                </a:lnTo>
                <a:lnTo>
                  <a:pt x="6165" y="7628"/>
                </a:lnTo>
                <a:lnTo>
                  <a:pt x="6174" y="7627"/>
                </a:lnTo>
                <a:lnTo>
                  <a:pt x="6181" y="7627"/>
                </a:lnTo>
                <a:lnTo>
                  <a:pt x="6188" y="7628"/>
                </a:lnTo>
                <a:lnTo>
                  <a:pt x="6187" y="7594"/>
                </a:lnTo>
                <a:lnTo>
                  <a:pt x="6187" y="7564"/>
                </a:lnTo>
                <a:lnTo>
                  <a:pt x="6184" y="7538"/>
                </a:lnTo>
                <a:lnTo>
                  <a:pt x="6172" y="7514"/>
                </a:lnTo>
                <a:lnTo>
                  <a:pt x="6164" y="7503"/>
                </a:lnTo>
                <a:lnTo>
                  <a:pt x="6157" y="7494"/>
                </a:lnTo>
                <a:lnTo>
                  <a:pt x="6149" y="7486"/>
                </a:lnTo>
                <a:lnTo>
                  <a:pt x="6144" y="7475"/>
                </a:lnTo>
                <a:lnTo>
                  <a:pt x="6138" y="7463"/>
                </a:lnTo>
                <a:lnTo>
                  <a:pt x="6133" y="7444"/>
                </a:lnTo>
                <a:lnTo>
                  <a:pt x="6127" y="7418"/>
                </a:lnTo>
                <a:lnTo>
                  <a:pt x="6122" y="7385"/>
                </a:lnTo>
                <a:lnTo>
                  <a:pt x="6117" y="7322"/>
                </a:lnTo>
                <a:lnTo>
                  <a:pt x="6113" y="7280"/>
                </a:lnTo>
                <a:lnTo>
                  <a:pt x="6111" y="7253"/>
                </a:lnTo>
                <a:lnTo>
                  <a:pt x="6106" y="7233"/>
                </a:lnTo>
                <a:lnTo>
                  <a:pt x="6101" y="7210"/>
                </a:lnTo>
                <a:lnTo>
                  <a:pt x="6097" y="7177"/>
                </a:lnTo>
                <a:lnTo>
                  <a:pt x="6090" y="7140"/>
                </a:lnTo>
                <a:lnTo>
                  <a:pt x="6077" y="7106"/>
                </a:lnTo>
                <a:lnTo>
                  <a:pt x="6065" y="7070"/>
                </a:lnTo>
                <a:lnTo>
                  <a:pt x="6058" y="7032"/>
                </a:lnTo>
                <a:lnTo>
                  <a:pt x="6055" y="6993"/>
                </a:lnTo>
                <a:lnTo>
                  <a:pt x="6055" y="6956"/>
                </a:lnTo>
                <a:lnTo>
                  <a:pt x="6055" y="6917"/>
                </a:lnTo>
                <a:lnTo>
                  <a:pt x="6053" y="6873"/>
                </a:lnTo>
                <a:lnTo>
                  <a:pt x="6046" y="6830"/>
                </a:lnTo>
                <a:lnTo>
                  <a:pt x="6034" y="6796"/>
                </a:lnTo>
                <a:lnTo>
                  <a:pt x="6027" y="6782"/>
                </a:lnTo>
                <a:lnTo>
                  <a:pt x="6023" y="6770"/>
                </a:lnTo>
                <a:lnTo>
                  <a:pt x="6017" y="6757"/>
                </a:lnTo>
                <a:lnTo>
                  <a:pt x="6012" y="6741"/>
                </a:lnTo>
                <a:lnTo>
                  <a:pt x="6006" y="6721"/>
                </a:lnTo>
                <a:lnTo>
                  <a:pt x="5998" y="6695"/>
                </a:lnTo>
                <a:lnTo>
                  <a:pt x="5990" y="6665"/>
                </a:lnTo>
                <a:lnTo>
                  <a:pt x="5979" y="6624"/>
                </a:lnTo>
                <a:lnTo>
                  <a:pt x="5967" y="6583"/>
                </a:lnTo>
                <a:lnTo>
                  <a:pt x="5955" y="6546"/>
                </a:lnTo>
                <a:lnTo>
                  <a:pt x="5944" y="6514"/>
                </a:lnTo>
                <a:lnTo>
                  <a:pt x="5934" y="6486"/>
                </a:lnTo>
                <a:lnTo>
                  <a:pt x="5926" y="6460"/>
                </a:lnTo>
                <a:lnTo>
                  <a:pt x="5919" y="6436"/>
                </a:lnTo>
                <a:lnTo>
                  <a:pt x="5914" y="6414"/>
                </a:lnTo>
                <a:lnTo>
                  <a:pt x="5912" y="6392"/>
                </a:lnTo>
                <a:lnTo>
                  <a:pt x="5912" y="6356"/>
                </a:lnTo>
                <a:lnTo>
                  <a:pt x="5916" y="6334"/>
                </a:lnTo>
                <a:lnTo>
                  <a:pt x="5920" y="6317"/>
                </a:lnTo>
                <a:lnTo>
                  <a:pt x="5924" y="6297"/>
                </a:lnTo>
                <a:lnTo>
                  <a:pt x="5919" y="6279"/>
                </a:lnTo>
                <a:lnTo>
                  <a:pt x="5913" y="6259"/>
                </a:lnTo>
                <a:lnTo>
                  <a:pt x="5907" y="6238"/>
                </a:lnTo>
                <a:lnTo>
                  <a:pt x="5899" y="6215"/>
                </a:lnTo>
                <a:lnTo>
                  <a:pt x="5892" y="6193"/>
                </a:lnTo>
                <a:lnTo>
                  <a:pt x="5884" y="6171"/>
                </a:lnTo>
                <a:lnTo>
                  <a:pt x="5876" y="6150"/>
                </a:lnTo>
                <a:lnTo>
                  <a:pt x="5867" y="6131"/>
                </a:lnTo>
                <a:lnTo>
                  <a:pt x="5853" y="6097"/>
                </a:lnTo>
                <a:lnTo>
                  <a:pt x="5844" y="6068"/>
                </a:lnTo>
                <a:lnTo>
                  <a:pt x="5838" y="6036"/>
                </a:lnTo>
                <a:lnTo>
                  <a:pt x="5834" y="5995"/>
                </a:lnTo>
                <a:lnTo>
                  <a:pt x="5832" y="5968"/>
                </a:lnTo>
                <a:lnTo>
                  <a:pt x="5829" y="5937"/>
                </a:lnTo>
                <a:lnTo>
                  <a:pt x="5823" y="5903"/>
                </a:lnTo>
                <a:lnTo>
                  <a:pt x="5817" y="5868"/>
                </a:lnTo>
                <a:lnTo>
                  <a:pt x="5810" y="5833"/>
                </a:lnTo>
                <a:lnTo>
                  <a:pt x="5803" y="5798"/>
                </a:lnTo>
                <a:lnTo>
                  <a:pt x="5794" y="5765"/>
                </a:lnTo>
                <a:lnTo>
                  <a:pt x="5786" y="5736"/>
                </a:lnTo>
                <a:lnTo>
                  <a:pt x="5774" y="5682"/>
                </a:lnTo>
                <a:lnTo>
                  <a:pt x="5769" y="5631"/>
                </a:lnTo>
                <a:lnTo>
                  <a:pt x="5769" y="5583"/>
                </a:lnTo>
                <a:lnTo>
                  <a:pt x="5772" y="5539"/>
                </a:lnTo>
                <a:lnTo>
                  <a:pt x="5777" y="5498"/>
                </a:lnTo>
                <a:lnTo>
                  <a:pt x="5781" y="5463"/>
                </a:lnTo>
                <a:lnTo>
                  <a:pt x="5785" y="5435"/>
                </a:lnTo>
                <a:lnTo>
                  <a:pt x="5789" y="5414"/>
                </a:lnTo>
                <a:lnTo>
                  <a:pt x="5783" y="5399"/>
                </a:lnTo>
                <a:lnTo>
                  <a:pt x="5776" y="5383"/>
                </a:lnTo>
                <a:lnTo>
                  <a:pt x="5770" y="5366"/>
                </a:lnTo>
                <a:lnTo>
                  <a:pt x="5763" y="5349"/>
                </a:lnTo>
                <a:lnTo>
                  <a:pt x="5756" y="5330"/>
                </a:lnTo>
                <a:lnTo>
                  <a:pt x="5749" y="5312"/>
                </a:lnTo>
                <a:lnTo>
                  <a:pt x="5742" y="5292"/>
                </a:lnTo>
                <a:lnTo>
                  <a:pt x="5733" y="5273"/>
                </a:lnTo>
                <a:lnTo>
                  <a:pt x="5723" y="5226"/>
                </a:lnTo>
                <a:lnTo>
                  <a:pt x="5722" y="5172"/>
                </a:lnTo>
                <a:lnTo>
                  <a:pt x="5724" y="5118"/>
                </a:lnTo>
                <a:lnTo>
                  <a:pt x="5725" y="5072"/>
                </a:lnTo>
                <a:lnTo>
                  <a:pt x="5726" y="5020"/>
                </a:lnTo>
                <a:lnTo>
                  <a:pt x="5731" y="4954"/>
                </a:lnTo>
                <a:lnTo>
                  <a:pt x="5732" y="4893"/>
                </a:lnTo>
                <a:lnTo>
                  <a:pt x="5726" y="4851"/>
                </a:lnTo>
                <a:lnTo>
                  <a:pt x="5719" y="4835"/>
                </a:lnTo>
                <a:lnTo>
                  <a:pt x="5711" y="4814"/>
                </a:lnTo>
                <a:lnTo>
                  <a:pt x="5702" y="4789"/>
                </a:lnTo>
                <a:lnTo>
                  <a:pt x="5691" y="4761"/>
                </a:lnTo>
                <a:lnTo>
                  <a:pt x="5682" y="4732"/>
                </a:lnTo>
                <a:lnTo>
                  <a:pt x="5672" y="4705"/>
                </a:lnTo>
                <a:lnTo>
                  <a:pt x="5666" y="4681"/>
                </a:lnTo>
                <a:lnTo>
                  <a:pt x="5663" y="4660"/>
                </a:lnTo>
                <a:lnTo>
                  <a:pt x="5662" y="4615"/>
                </a:lnTo>
                <a:lnTo>
                  <a:pt x="5663" y="4560"/>
                </a:lnTo>
                <a:lnTo>
                  <a:pt x="5659" y="4506"/>
                </a:lnTo>
                <a:lnTo>
                  <a:pt x="5645" y="4466"/>
                </a:lnTo>
                <a:lnTo>
                  <a:pt x="5635" y="4452"/>
                </a:lnTo>
                <a:lnTo>
                  <a:pt x="5623" y="4437"/>
                </a:lnTo>
                <a:lnTo>
                  <a:pt x="5612" y="4420"/>
                </a:lnTo>
                <a:lnTo>
                  <a:pt x="5603" y="4402"/>
                </a:lnTo>
                <a:lnTo>
                  <a:pt x="5592" y="4382"/>
                </a:lnTo>
                <a:lnTo>
                  <a:pt x="5585" y="4360"/>
                </a:lnTo>
                <a:lnTo>
                  <a:pt x="5578" y="4337"/>
                </a:lnTo>
                <a:lnTo>
                  <a:pt x="5573" y="4311"/>
                </a:lnTo>
                <a:lnTo>
                  <a:pt x="5572" y="4253"/>
                </a:lnTo>
                <a:lnTo>
                  <a:pt x="5578" y="4197"/>
                </a:lnTo>
                <a:lnTo>
                  <a:pt x="5588" y="4149"/>
                </a:lnTo>
                <a:lnTo>
                  <a:pt x="5593" y="4118"/>
                </a:lnTo>
                <a:lnTo>
                  <a:pt x="5583" y="4098"/>
                </a:lnTo>
                <a:lnTo>
                  <a:pt x="5573" y="4073"/>
                </a:lnTo>
                <a:lnTo>
                  <a:pt x="5565" y="4049"/>
                </a:lnTo>
                <a:lnTo>
                  <a:pt x="5559" y="4024"/>
                </a:lnTo>
                <a:lnTo>
                  <a:pt x="5553" y="4002"/>
                </a:lnTo>
                <a:lnTo>
                  <a:pt x="5549" y="3984"/>
                </a:lnTo>
                <a:lnTo>
                  <a:pt x="5546" y="3973"/>
                </a:lnTo>
                <a:lnTo>
                  <a:pt x="5545" y="3968"/>
                </a:lnTo>
                <a:lnTo>
                  <a:pt x="5548" y="3955"/>
                </a:lnTo>
                <a:lnTo>
                  <a:pt x="5552" y="3922"/>
                </a:lnTo>
                <a:lnTo>
                  <a:pt x="5551" y="3878"/>
                </a:lnTo>
                <a:lnTo>
                  <a:pt x="5538" y="3832"/>
                </a:lnTo>
                <a:lnTo>
                  <a:pt x="5531" y="3812"/>
                </a:lnTo>
                <a:lnTo>
                  <a:pt x="5530" y="3796"/>
                </a:lnTo>
                <a:lnTo>
                  <a:pt x="5532" y="3784"/>
                </a:lnTo>
                <a:lnTo>
                  <a:pt x="5536" y="3773"/>
                </a:lnTo>
                <a:lnTo>
                  <a:pt x="5539" y="3763"/>
                </a:lnTo>
                <a:lnTo>
                  <a:pt x="5540" y="3751"/>
                </a:lnTo>
                <a:lnTo>
                  <a:pt x="5538" y="3736"/>
                </a:lnTo>
                <a:lnTo>
                  <a:pt x="5529" y="3718"/>
                </a:lnTo>
                <a:lnTo>
                  <a:pt x="5516" y="3697"/>
                </a:lnTo>
                <a:lnTo>
                  <a:pt x="5504" y="3675"/>
                </a:lnTo>
                <a:lnTo>
                  <a:pt x="5492" y="3653"/>
                </a:lnTo>
                <a:lnTo>
                  <a:pt x="5483" y="3632"/>
                </a:lnTo>
                <a:lnTo>
                  <a:pt x="5475" y="3611"/>
                </a:lnTo>
                <a:lnTo>
                  <a:pt x="5470" y="3592"/>
                </a:lnTo>
                <a:lnTo>
                  <a:pt x="5469" y="3573"/>
                </a:lnTo>
                <a:lnTo>
                  <a:pt x="5471" y="3556"/>
                </a:lnTo>
                <a:lnTo>
                  <a:pt x="5476" y="3540"/>
                </a:lnTo>
                <a:lnTo>
                  <a:pt x="5479" y="3525"/>
                </a:lnTo>
                <a:lnTo>
                  <a:pt x="5483" y="3511"/>
                </a:lnTo>
                <a:lnTo>
                  <a:pt x="5485" y="3496"/>
                </a:lnTo>
                <a:lnTo>
                  <a:pt x="5484" y="3483"/>
                </a:lnTo>
                <a:lnTo>
                  <a:pt x="5481" y="3469"/>
                </a:lnTo>
                <a:lnTo>
                  <a:pt x="5473" y="3457"/>
                </a:lnTo>
                <a:lnTo>
                  <a:pt x="5463" y="3445"/>
                </a:lnTo>
                <a:lnTo>
                  <a:pt x="5452" y="3432"/>
                </a:lnTo>
                <a:lnTo>
                  <a:pt x="5445" y="3416"/>
                </a:lnTo>
                <a:lnTo>
                  <a:pt x="5443" y="3399"/>
                </a:lnTo>
                <a:lnTo>
                  <a:pt x="5443" y="3382"/>
                </a:lnTo>
                <a:lnTo>
                  <a:pt x="5445" y="3364"/>
                </a:lnTo>
                <a:lnTo>
                  <a:pt x="5448" y="3344"/>
                </a:lnTo>
                <a:lnTo>
                  <a:pt x="5451" y="3327"/>
                </a:lnTo>
                <a:lnTo>
                  <a:pt x="5455" y="3310"/>
                </a:lnTo>
                <a:lnTo>
                  <a:pt x="5456" y="3290"/>
                </a:lnTo>
                <a:lnTo>
                  <a:pt x="5456" y="3262"/>
                </a:lnTo>
                <a:lnTo>
                  <a:pt x="5452" y="3229"/>
                </a:lnTo>
                <a:lnTo>
                  <a:pt x="5448" y="3191"/>
                </a:lnTo>
                <a:lnTo>
                  <a:pt x="5441" y="3152"/>
                </a:lnTo>
                <a:lnTo>
                  <a:pt x="5432" y="3112"/>
                </a:lnTo>
                <a:lnTo>
                  <a:pt x="5423" y="3074"/>
                </a:lnTo>
                <a:lnTo>
                  <a:pt x="5412" y="3040"/>
                </a:lnTo>
                <a:lnTo>
                  <a:pt x="5401" y="3007"/>
                </a:lnTo>
                <a:lnTo>
                  <a:pt x="5389" y="2974"/>
                </a:lnTo>
                <a:lnTo>
                  <a:pt x="5376" y="2938"/>
                </a:lnTo>
                <a:lnTo>
                  <a:pt x="5364" y="2903"/>
                </a:lnTo>
                <a:lnTo>
                  <a:pt x="5351" y="2867"/>
                </a:lnTo>
                <a:lnTo>
                  <a:pt x="5339" y="2832"/>
                </a:lnTo>
                <a:lnTo>
                  <a:pt x="5328" y="2799"/>
                </a:lnTo>
                <a:lnTo>
                  <a:pt x="5318" y="2766"/>
                </a:lnTo>
                <a:lnTo>
                  <a:pt x="5323" y="2718"/>
                </a:lnTo>
                <a:lnTo>
                  <a:pt x="5330" y="2649"/>
                </a:lnTo>
                <a:lnTo>
                  <a:pt x="5336" y="2579"/>
                </a:lnTo>
                <a:lnTo>
                  <a:pt x="5337" y="2528"/>
                </a:lnTo>
                <a:lnTo>
                  <a:pt x="5335" y="2508"/>
                </a:lnTo>
                <a:lnTo>
                  <a:pt x="5332" y="2485"/>
                </a:lnTo>
                <a:lnTo>
                  <a:pt x="5329" y="2459"/>
                </a:lnTo>
                <a:lnTo>
                  <a:pt x="5324" y="2434"/>
                </a:lnTo>
                <a:lnTo>
                  <a:pt x="5318" y="2408"/>
                </a:lnTo>
                <a:lnTo>
                  <a:pt x="5311" y="2382"/>
                </a:lnTo>
                <a:lnTo>
                  <a:pt x="5304" y="2358"/>
                </a:lnTo>
                <a:lnTo>
                  <a:pt x="5295" y="2337"/>
                </a:lnTo>
                <a:lnTo>
                  <a:pt x="5281" y="2299"/>
                </a:lnTo>
                <a:lnTo>
                  <a:pt x="5274" y="2258"/>
                </a:lnTo>
                <a:lnTo>
                  <a:pt x="5271" y="2218"/>
                </a:lnTo>
                <a:lnTo>
                  <a:pt x="5274" y="2173"/>
                </a:lnTo>
                <a:lnTo>
                  <a:pt x="5275" y="2100"/>
                </a:lnTo>
                <a:lnTo>
                  <a:pt x="5271" y="2000"/>
                </a:lnTo>
                <a:lnTo>
                  <a:pt x="5262" y="1899"/>
                </a:lnTo>
                <a:lnTo>
                  <a:pt x="5245" y="1829"/>
                </a:lnTo>
                <a:lnTo>
                  <a:pt x="5257" y="1780"/>
                </a:lnTo>
                <a:lnTo>
                  <a:pt x="5256" y="1778"/>
                </a:lnTo>
                <a:lnTo>
                  <a:pt x="5251" y="1769"/>
                </a:lnTo>
                <a:lnTo>
                  <a:pt x="5247" y="1757"/>
                </a:lnTo>
                <a:lnTo>
                  <a:pt x="5241" y="1744"/>
                </a:lnTo>
                <a:lnTo>
                  <a:pt x="5234" y="1728"/>
                </a:lnTo>
                <a:lnTo>
                  <a:pt x="5229" y="1712"/>
                </a:lnTo>
                <a:lnTo>
                  <a:pt x="5227" y="1697"/>
                </a:lnTo>
                <a:lnTo>
                  <a:pt x="5227" y="1685"/>
                </a:lnTo>
                <a:lnTo>
                  <a:pt x="5229" y="1674"/>
                </a:lnTo>
                <a:lnTo>
                  <a:pt x="5232" y="1664"/>
                </a:lnTo>
                <a:lnTo>
                  <a:pt x="5235" y="1653"/>
                </a:lnTo>
                <a:lnTo>
                  <a:pt x="5237" y="1641"/>
                </a:lnTo>
                <a:lnTo>
                  <a:pt x="5236" y="1627"/>
                </a:lnTo>
                <a:lnTo>
                  <a:pt x="5232" y="1611"/>
                </a:lnTo>
                <a:lnTo>
                  <a:pt x="5224" y="1592"/>
                </a:lnTo>
                <a:lnTo>
                  <a:pt x="5211" y="1568"/>
                </a:lnTo>
                <a:lnTo>
                  <a:pt x="5216" y="1510"/>
                </a:lnTo>
                <a:lnTo>
                  <a:pt x="5217" y="1434"/>
                </a:lnTo>
                <a:lnTo>
                  <a:pt x="5216" y="1359"/>
                </a:lnTo>
                <a:lnTo>
                  <a:pt x="5212" y="1304"/>
                </a:lnTo>
                <a:lnTo>
                  <a:pt x="5209" y="1283"/>
                </a:lnTo>
                <a:lnTo>
                  <a:pt x="5201" y="1261"/>
                </a:lnTo>
                <a:lnTo>
                  <a:pt x="5191" y="1239"/>
                </a:lnTo>
                <a:lnTo>
                  <a:pt x="5180" y="1218"/>
                </a:lnTo>
                <a:lnTo>
                  <a:pt x="5165" y="1197"/>
                </a:lnTo>
                <a:lnTo>
                  <a:pt x="5150" y="1178"/>
                </a:lnTo>
                <a:lnTo>
                  <a:pt x="5135" y="1160"/>
                </a:lnTo>
                <a:lnTo>
                  <a:pt x="5120" y="1147"/>
                </a:lnTo>
                <a:lnTo>
                  <a:pt x="5105" y="1130"/>
                </a:lnTo>
                <a:lnTo>
                  <a:pt x="5095" y="1107"/>
                </a:lnTo>
                <a:lnTo>
                  <a:pt x="5087" y="1078"/>
                </a:lnTo>
                <a:lnTo>
                  <a:pt x="5080" y="1046"/>
                </a:lnTo>
                <a:lnTo>
                  <a:pt x="5075" y="1016"/>
                </a:lnTo>
                <a:lnTo>
                  <a:pt x="5070" y="985"/>
                </a:lnTo>
                <a:lnTo>
                  <a:pt x="5067" y="961"/>
                </a:lnTo>
                <a:lnTo>
                  <a:pt x="5063" y="941"/>
                </a:lnTo>
                <a:lnTo>
                  <a:pt x="5058" y="926"/>
                </a:lnTo>
                <a:lnTo>
                  <a:pt x="5051" y="912"/>
                </a:lnTo>
                <a:lnTo>
                  <a:pt x="5044" y="896"/>
                </a:lnTo>
                <a:lnTo>
                  <a:pt x="5038" y="879"/>
                </a:lnTo>
                <a:lnTo>
                  <a:pt x="5033" y="861"/>
                </a:lnTo>
                <a:lnTo>
                  <a:pt x="5028" y="843"/>
                </a:lnTo>
                <a:lnTo>
                  <a:pt x="5027" y="823"/>
                </a:lnTo>
                <a:lnTo>
                  <a:pt x="5028" y="803"/>
                </a:lnTo>
                <a:lnTo>
                  <a:pt x="5036" y="757"/>
                </a:lnTo>
                <a:lnTo>
                  <a:pt x="5046" y="713"/>
                </a:lnTo>
                <a:lnTo>
                  <a:pt x="5053" y="673"/>
                </a:lnTo>
                <a:lnTo>
                  <a:pt x="5053" y="638"/>
                </a:lnTo>
                <a:lnTo>
                  <a:pt x="5048" y="620"/>
                </a:lnTo>
                <a:lnTo>
                  <a:pt x="5041" y="597"/>
                </a:lnTo>
                <a:lnTo>
                  <a:pt x="5031" y="569"/>
                </a:lnTo>
                <a:lnTo>
                  <a:pt x="5020" y="539"/>
                </a:lnTo>
                <a:lnTo>
                  <a:pt x="5008" y="510"/>
                </a:lnTo>
                <a:lnTo>
                  <a:pt x="4994" y="482"/>
                </a:lnTo>
                <a:lnTo>
                  <a:pt x="4981" y="457"/>
                </a:lnTo>
                <a:lnTo>
                  <a:pt x="4968" y="437"/>
                </a:lnTo>
                <a:lnTo>
                  <a:pt x="4971" y="404"/>
                </a:lnTo>
                <a:lnTo>
                  <a:pt x="4973" y="365"/>
                </a:lnTo>
                <a:lnTo>
                  <a:pt x="4968" y="325"/>
                </a:lnTo>
                <a:lnTo>
                  <a:pt x="4953" y="288"/>
                </a:lnTo>
                <a:lnTo>
                  <a:pt x="4954" y="254"/>
                </a:lnTo>
                <a:lnTo>
                  <a:pt x="4950" y="221"/>
                </a:lnTo>
                <a:lnTo>
                  <a:pt x="4941" y="186"/>
                </a:lnTo>
                <a:lnTo>
                  <a:pt x="4926" y="152"/>
                </a:lnTo>
                <a:lnTo>
                  <a:pt x="4917" y="136"/>
                </a:lnTo>
                <a:lnTo>
                  <a:pt x="4910" y="124"/>
                </a:lnTo>
                <a:lnTo>
                  <a:pt x="4906" y="113"/>
                </a:lnTo>
                <a:lnTo>
                  <a:pt x="4902" y="103"/>
                </a:lnTo>
                <a:lnTo>
                  <a:pt x="4899" y="93"/>
                </a:lnTo>
                <a:lnTo>
                  <a:pt x="4895" y="82"/>
                </a:lnTo>
                <a:lnTo>
                  <a:pt x="4892" y="70"/>
                </a:lnTo>
                <a:lnTo>
                  <a:pt x="4886" y="55"/>
                </a:lnTo>
                <a:lnTo>
                  <a:pt x="4879" y="39"/>
                </a:lnTo>
                <a:lnTo>
                  <a:pt x="4872" y="26"/>
                </a:lnTo>
                <a:lnTo>
                  <a:pt x="4862" y="15"/>
                </a:lnTo>
                <a:lnTo>
                  <a:pt x="4852" y="6"/>
                </a:lnTo>
                <a:lnTo>
                  <a:pt x="4839" y="1"/>
                </a:lnTo>
                <a:lnTo>
                  <a:pt x="4826" y="0"/>
                </a:lnTo>
                <a:lnTo>
                  <a:pt x="4810" y="1"/>
                </a:lnTo>
                <a:lnTo>
                  <a:pt x="4795" y="6"/>
                </a:lnTo>
                <a:lnTo>
                  <a:pt x="4777" y="12"/>
                </a:lnTo>
                <a:lnTo>
                  <a:pt x="4759" y="16"/>
                </a:lnTo>
                <a:lnTo>
                  <a:pt x="4738" y="17"/>
                </a:lnTo>
                <a:lnTo>
                  <a:pt x="4715" y="18"/>
                </a:lnTo>
                <a:lnTo>
                  <a:pt x="4694" y="18"/>
                </a:lnTo>
                <a:lnTo>
                  <a:pt x="4672" y="18"/>
                </a:lnTo>
                <a:lnTo>
                  <a:pt x="4652" y="18"/>
                </a:lnTo>
                <a:lnTo>
                  <a:pt x="4632" y="20"/>
                </a:lnTo>
                <a:lnTo>
                  <a:pt x="4622" y="20"/>
                </a:lnTo>
                <a:lnTo>
                  <a:pt x="4612" y="21"/>
                </a:lnTo>
                <a:lnTo>
                  <a:pt x="4600" y="22"/>
                </a:lnTo>
                <a:lnTo>
                  <a:pt x="4588" y="23"/>
                </a:lnTo>
                <a:lnTo>
                  <a:pt x="4575" y="26"/>
                </a:lnTo>
                <a:lnTo>
                  <a:pt x="4562" y="28"/>
                </a:lnTo>
                <a:lnTo>
                  <a:pt x="4549" y="31"/>
                </a:lnTo>
                <a:lnTo>
                  <a:pt x="4535" y="33"/>
                </a:lnTo>
                <a:lnTo>
                  <a:pt x="4522" y="37"/>
                </a:lnTo>
                <a:lnTo>
                  <a:pt x="4508" y="40"/>
                </a:lnTo>
                <a:lnTo>
                  <a:pt x="4494" y="44"/>
                </a:lnTo>
                <a:lnTo>
                  <a:pt x="4481" y="49"/>
                </a:lnTo>
                <a:lnTo>
                  <a:pt x="4467" y="55"/>
                </a:lnTo>
                <a:lnTo>
                  <a:pt x="4455" y="60"/>
                </a:lnTo>
                <a:lnTo>
                  <a:pt x="4442" y="66"/>
                </a:lnTo>
                <a:lnTo>
                  <a:pt x="4431" y="74"/>
                </a:lnTo>
                <a:lnTo>
                  <a:pt x="4409" y="86"/>
                </a:lnTo>
                <a:lnTo>
                  <a:pt x="4391" y="96"/>
                </a:lnTo>
                <a:lnTo>
                  <a:pt x="4374" y="103"/>
                </a:lnTo>
                <a:lnTo>
                  <a:pt x="4357" y="107"/>
                </a:lnTo>
                <a:lnTo>
                  <a:pt x="4340" y="110"/>
                </a:lnTo>
                <a:lnTo>
                  <a:pt x="4321" y="110"/>
                </a:lnTo>
                <a:lnTo>
                  <a:pt x="4300" y="110"/>
                </a:lnTo>
                <a:lnTo>
                  <a:pt x="4275" y="108"/>
                </a:lnTo>
                <a:lnTo>
                  <a:pt x="4261" y="107"/>
                </a:lnTo>
                <a:lnTo>
                  <a:pt x="4247" y="107"/>
                </a:lnTo>
                <a:lnTo>
                  <a:pt x="4232" y="105"/>
                </a:lnTo>
                <a:lnTo>
                  <a:pt x="4216" y="105"/>
                </a:lnTo>
                <a:lnTo>
                  <a:pt x="4199" y="105"/>
                </a:lnTo>
                <a:lnTo>
                  <a:pt x="4183" y="105"/>
                </a:lnTo>
                <a:lnTo>
                  <a:pt x="4165" y="105"/>
                </a:lnTo>
                <a:lnTo>
                  <a:pt x="4147" y="107"/>
                </a:lnTo>
                <a:lnTo>
                  <a:pt x="4130" y="108"/>
                </a:lnTo>
                <a:lnTo>
                  <a:pt x="4112" y="109"/>
                </a:lnTo>
                <a:lnTo>
                  <a:pt x="4096" y="112"/>
                </a:lnTo>
                <a:lnTo>
                  <a:pt x="4078" y="114"/>
                </a:lnTo>
                <a:lnTo>
                  <a:pt x="4062" y="116"/>
                </a:lnTo>
                <a:lnTo>
                  <a:pt x="4045" y="120"/>
                </a:lnTo>
                <a:lnTo>
                  <a:pt x="4029" y="124"/>
                </a:lnTo>
                <a:lnTo>
                  <a:pt x="4013" y="129"/>
                </a:lnTo>
                <a:lnTo>
                  <a:pt x="3998" y="134"/>
                </a:lnTo>
                <a:lnTo>
                  <a:pt x="3982" y="138"/>
                </a:lnTo>
                <a:lnTo>
                  <a:pt x="3964" y="143"/>
                </a:lnTo>
                <a:lnTo>
                  <a:pt x="3946" y="147"/>
                </a:lnTo>
                <a:lnTo>
                  <a:pt x="3927" y="152"/>
                </a:lnTo>
                <a:lnTo>
                  <a:pt x="3907" y="157"/>
                </a:lnTo>
                <a:lnTo>
                  <a:pt x="3889" y="162"/>
                </a:lnTo>
                <a:lnTo>
                  <a:pt x="3869" y="165"/>
                </a:lnTo>
                <a:lnTo>
                  <a:pt x="3849" y="169"/>
                </a:lnTo>
                <a:lnTo>
                  <a:pt x="3829" y="173"/>
                </a:lnTo>
                <a:lnTo>
                  <a:pt x="3809" y="176"/>
                </a:lnTo>
                <a:lnTo>
                  <a:pt x="3790" y="180"/>
                </a:lnTo>
                <a:lnTo>
                  <a:pt x="3771" y="183"/>
                </a:lnTo>
                <a:lnTo>
                  <a:pt x="3752" y="185"/>
                </a:lnTo>
                <a:lnTo>
                  <a:pt x="3735" y="186"/>
                </a:lnTo>
                <a:lnTo>
                  <a:pt x="3718" y="187"/>
                </a:lnTo>
                <a:lnTo>
                  <a:pt x="3702" y="189"/>
                </a:lnTo>
                <a:lnTo>
                  <a:pt x="3684" y="190"/>
                </a:lnTo>
                <a:lnTo>
                  <a:pt x="3665" y="192"/>
                </a:lnTo>
                <a:lnTo>
                  <a:pt x="3645" y="195"/>
                </a:lnTo>
                <a:lnTo>
                  <a:pt x="3627" y="199"/>
                </a:lnTo>
                <a:lnTo>
                  <a:pt x="3607" y="202"/>
                </a:lnTo>
                <a:lnTo>
                  <a:pt x="3587" y="206"/>
                </a:lnTo>
                <a:lnTo>
                  <a:pt x="3567" y="210"/>
                </a:lnTo>
                <a:lnTo>
                  <a:pt x="3548" y="214"/>
                </a:lnTo>
                <a:lnTo>
                  <a:pt x="3529" y="218"/>
                </a:lnTo>
                <a:lnTo>
                  <a:pt x="3511" y="222"/>
                </a:lnTo>
                <a:lnTo>
                  <a:pt x="3495" y="227"/>
                </a:lnTo>
                <a:lnTo>
                  <a:pt x="3480" y="230"/>
                </a:lnTo>
                <a:lnTo>
                  <a:pt x="3467" y="233"/>
                </a:lnTo>
                <a:lnTo>
                  <a:pt x="3454" y="236"/>
                </a:lnTo>
                <a:lnTo>
                  <a:pt x="3444" y="239"/>
                </a:lnTo>
                <a:lnTo>
                  <a:pt x="3435" y="241"/>
                </a:lnTo>
                <a:lnTo>
                  <a:pt x="3424" y="241"/>
                </a:lnTo>
                <a:lnTo>
                  <a:pt x="3413" y="243"/>
                </a:lnTo>
                <a:lnTo>
                  <a:pt x="3400" y="243"/>
                </a:lnTo>
                <a:lnTo>
                  <a:pt x="3385" y="241"/>
                </a:lnTo>
                <a:lnTo>
                  <a:pt x="3370" y="241"/>
                </a:lnTo>
                <a:lnTo>
                  <a:pt x="3355" y="241"/>
                </a:lnTo>
                <a:lnTo>
                  <a:pt x="3337" y="241"/>
                </a:lnTo>
                <a:lnTo>
                  <a:pt x="3320" y="241"/>
                </a:lnTo>
                <a:lnTo>
                  <a:pt x="3302" y="244"/>
                </a:lnTo>
                <a:lnTo>
                  <a:pt x="3282" y="246"/>
                </a:lnTo>
                <a:lnTo>
                  <a:pt x="3262" y="250"/>
                </a:lnTo>
                <a:lnTo>
                  <a:pt x="3242" y="256"/>
                </a:lnTo>
                <a:lnTo>
                  <a:pt x="3221" y="263"/>
                </a:lnTo>
                <a:lnTo>
                  <a:pt x="3200" y="272"/>
                </a:lnTo>
                <a:lnTo>
                  <a:pt x="3177" y="284"/>
                </a:lnTo>
                <a:lnTo>
                  <a:pt x="3156" y="295"/>
                </a:lnTo>
                <a:lnTo>
                  <a:pt x="3137" y="304"/>
                </a:lnTo>
                <a:lnTo>
                  <a:pt x="3121" y="311"/>
                </a:lnTo>
                <a:lnTo>
                  <a:pt x="3106" y="315"/>
                </a:lnTo>
                <a:lnTo>
                  <a:pt x="3093" y="319"/>
                </a:lnTo>
                <a:lnTo>
                  <a:pt x="3080" y="321"/>
                </a:lnTo>
                <a:lnTo>
                  <a:pt x="3068" y="321"/>
                </a:lnTo>
                <a:lnTo>
                  <a:pt x="3057" y="322"/>
                </a:lnTo>
                <a:lnTo>
                  <a:pt x="3047" y="322"/>
                </a:lnTo>
                <a:lnTo>
                  <a:pt x="3036" y="322"/>
                </a:lnTo>
                <a:lnTo>
                  <a:pt x="3025" y="322"/>
                </a:lnTo>
                <a:lnTo>
                  <a:pt x="3013" y="324"/>
                </a:lnTo>
                <a:lnTo>
                  <a:pt x="3000" y="326"/>
                </a:lnTo>
                <a:lnTo>
                  <a:pt x="2986" y="330"/>
                </a:lnTo>
                <a:lnTo>
                  <a:pt x="2969" y="335"/>
                </a:lnTo>
                <a:lnTo>
                  <a:pt x="2952" y="342"/>
                </a:lnTo>
                <a:lnTo>
                  <a:pt x="2933" y="349"/>
                </a:lnTo>
                <a:lnTo>
                  <a:pt x="2912" y="355"/>
                </a:lnTo>
                <a:lnTo>
                  <a:pt x="2892" y="360"/>
                </a:lnTo>
                <a:lnTo>
                  <a:pt x="2871" y="364"/>
                </a:lnTo>
                <a:lnTo>
                  <a:pt x="2849" y="366"/>
                </a:lnTo>
                <a:lnTo>
                  <a:pt x="2828" y="368"/>
                </a:lnTo>
                <a:lnTo>
                  <a:pt x="2808" y="369"/>
                </a:lnTo>
                <a:lnTo>
                  <a:pt x="2787" y="369"/>
                </a:lnTo>
                <a:lnTo>
                  <a:pt x="2767" y="368"/>
                </a:lnTo>
                <a:lnTo>
                  <a:pt x="2748" y="368"/>
                </a:lnTo>
                <a:lnTo>
                  <a:pt x="2729" y="366"/>
                </a:lnTo>
                <a:lnTo>
                  <a:pt x="2712" y="365"/>
                </a:lnTo>
                <a:lnTo>
                  <a:pt x="2697" y="364"/>
                </a:lnTo>
                <a:lnTo>
                  <a:pt x="2681" y="363"/>
                </a:lnTo>
                <a:lnTo>
                  <a:pt x="2668" y="361"/>
                </a:lnTo>
                <a:lnTo>
                  <a:pt x="2657" y="361"/>
                </a:lnTo>
                <a:lnTo>
                  <a:pt x="2652" y="364"/>
                </a:lnTo>
                <a:lnTo>
                  <a:pt x="2645" y="366"/>
                </a:lnTo>
                <a:lnTo>
                  <a:pt x="2635" y="369"/>
                </a:lnTo>
                <a:lnTo>
                  <a:pt x="2625" y="373"/>
                </a:lnTo>
                <a:lnTo>
                  <a:pt x="2613" y="376"/>
                </a:lnTo>
                <a:lnTo>
                  <a:pt x="2600" y="380"/>
                </a:lnTo>
                <a:lnTo>
                  <a:pt x="2585" y="384"/>
                </a:lnTo>
                <a:lnTo>
                  <a:pt x="2571" y="387"/>
                </a:lnTo>
                <a:lnTo>
                  <a:pt x="2555" y="391"/>
                </a:lnTo>
                <a:lnTo>
                  <a:pt x="2540" y="396"/>
                </a:lnTo>
                <a:lnTo>
                  <a:pt x="2525" y="399"/>
                </a:lnTo>
                <a:lnTo>
                  <a:pt x="2510" y="403"/>
                </a:lnTo>
                <a:lnTo>
                  <a:pt x="2497" y="407"/>
                </a:lnTo>
                <a:lnTo>
                  <a:pt x="2484" y="411"/>
                </a:lnTo>
                <a:lnTo>
                  <a:pt x="2472" y="414"/>
                </a:lnTo>
                <a:lnTo>
                  <a:pt x="2461" y="417"/>
                </a:lnTo>
                <a:lnTo>
                  <a:pt x="2451" y="417"/>
                </a:lnTo>
                <a:lnTo>
                  <a:pt x="2439" y="418"/>
                </a:lnTo>
                <a:lnTo>
                  <a:pt x="2424" y="418"/>
                </a:lnTo>
                <a:lnTo>
                  <a:pt x="2406" y="418"/>
                </a:lnTo>
                <a:lnTo>
                  <a:pt x="2386" y="420"/>
                </a:lnTo>
                <a:lnTo>
                  <a:pt x="2365" y="423"/>
                </a:lnTo>
                <a:lnTo>
                  <a:pt x="2342" y="429"/>
                </a:lnTo>
                <a:lnTo>
                  <a:pt x="2317" y="436"/>
                </a:lnTo>
                <a:lnTo>
                  <a:pt x="2304" y="441"/>
                </a:lnTo>
                <a:lnTo>
                  <a:pt x="2289" y="447"/>
                </a:lnTo>
                <a:lnTo>
                  <a:pt x="2274" y="452"/>
                </a:lnTo>
                <a:lnTo>
                  <a:pt x="2258" y="458"/>
                </a:lnTo>
                <a:lnTo>
                  <a:pt x="2242" y="464"/>
                </a:lnTo>
                <a:lnTo>
                  <a:pt x="2225" y="469"/>
                </a:lnTo>
                <a:lnTo>
                  <a:pt x="2209" y="475"/>
                </a:lnTo>
                <a:lnTo>
                  <a:pt x="2192" y="482"/>
                </a:lnTo>
                <a:lnTo>
                  <a:pt x="2177" y="486"/>
                </a:lnTo>
                <a:lnTo>
                  <a:pt x="2160" y="491"/>
                </a:lnTo>
                <a:lnTo>
                  <a:pt x="2146" y="495"/>
                </a:lnTo>
                <a:lnTo>
                  <a:pt x="2132" y="499"/>
                </a:lnTo>
                <a:lnTo>
                  <a:pt x="2119" y="501"/>
                </a:lnTo>
                <a:lnTo>
                  <a:pt x="2108" y="504"/>
                </a:lnTo>
                <a:lnTo>
                  <a:pt x="2097" y="505"/>
                </a:lnTo>
                <a:lnTo>
                  <a:pt x="2089" y="505"/>
                </a:lnTo>
                <a:lnTo>
                  <a:pt x="2073" y="504"/>
                </a:lnTo>
                <a:lnTo>
                  <a:pt x="2061" y="504"/>
                </a:lnTo>
                <a:lnTo>
                  <a:pt x="2046" y="502"/>
                </a:lnTo>
                <a:lnTo>
                  <a:pt x="2036" y="501"/>
                </a:lnTo>
                <a:lnTo>
                  <a:pt x="2026" y="501"/>
                </a:lnTo>
                <a:lnTo>
                  <a:pt x="2018" y="500"/>
                </a:lnTo>
                <a:lnTo>
                  <a:pt x="2014" y="500"/>
                </a:lnTo>
                <a:lnTo>
                  <a:pt x="2012" y="500"/>
                </a:lnTo>
                <a:lnTo>
                  <a:pt x="2004" y="502"/>
                </a:lnTo>
                <a:lnTo>
                  <a:pt x="1992" y="507"/>
                </a:lnTo>
                <a:lnTo>
                  <a:pt x="1977" y="512"/>
                </a:lnTo>
                <a:lnTo>
                  <a:pt x="1959" y="517"/>
                </a:lnTo>
                <a:lnTo>
                  <a:pt x="1939" y="523"/>
                </a:lnTo>
                <a:lnTo>
                  <a:pt x="1918" y="529"/>
                </a:lnTo>
                <a:lnTo>
                  <a:pt x="1897" y="537"/>
                </a:lnTo>
                <a:lnTo>
                  <a:pt x="1875" y="543"/>
                </a:lnTo>
                <a:lnTo>
                  <a:pt x="1854" y="550"/>
                </a:lnTo>
                <a:lnTo>
                  <a:pt x="1832" y="556"/>
                </a:lnTo>
                <a:lnTo>
                  <a:pt x="1814" y="561"/>
                </a:lnTo>
                <a:lnTo>
                  <a:pt x="1797" y="567"/>
                </a:lnTo>
                <a:lnTo>
                  <a:pt x="1783" y="571"/>
                </a:lnTo>
                <a:lnTo>
                  <a:pt x="1772" y="575"/>
                </a:lnTo>
                <a:lnTo>
                  <a:pt x="1765" y="576"/>
                </a:lnTo>
                <a:lnTo>
                  <a:pt x="1763" y="577"/>
                </a:lnTo>
                <a:lnTo>
                  <a:pt x="1751" y="578"/>
                </a:lnTo>
                <a:lnTo>
                  <a:pt x="1736" y="577"/>
                </a:lnTo>
                <a:lnTo>
                  <a:pt x="1720" y="576"/>
                </a:lnTo>
                <a:lnTo>
                  <a:pt x="1702" y="573"/>
                </a:lnTo>
                <a:lnTo>
                  <a:pt x="1684" y="572"/>
                </a:lnTo>
                <a:lnTo>
                  <a:pt x="1666" y="571"/>
                </a:lnTo>
                <a:lnTo>
                  <a:pt x="1649" y="570"/>
                </a:lnTo>
                <a:lnTo>
                  <a:pt x="1633" y="571"/>
                </a:lnTo>
                <a:lnTo>
                  <a:pt x="1616" y="572"/>
                </a:lnTo>
                <a:lnTo>
                  <a:pt x="1598" y="573"/>
                </a:lnTo>
                <a:lnTo>
                  <a:pt x="1580" y="575"/>
                </a:lnTo>
                <a:lnTo>
                  <a:pt x="1561" y="577"/>
                </a:lnTo>
                <a:lnTo>
                  <a:pt x="1542" y="580"/>
                </a:lnTo>
                <a:lnTo>
                  <a:pt x="1524" y="583"/>
                </a:lnTo>
                <a:lnTo>
                  <a:pt x="1509" y="588"/>
                </a:lnTo>
                <a:lnTo>
                  <a:pt x="1496" y="594"/>
                </a:lnTo>
                <a:lnTo>
                  <a:pt x="1484" y="600"/>
                </a:lnTo>
                <a:lnTo>
                  <a:pt x="1472" y="607"/>
                </a:lnTo>
                <a:lnTo>
                  <a:pt x="1457" y="611"/>
                </a:lnTo>
                <a:lnTo>
                  <a:pt x="1443" y="616"/>
                </a:lnTo>
                <a:lnTo>
                  <a:pt x="1428" y="620"/>
                </a:lnTo>
                <a:lnTo>
                  <a:pt x="1412" y="624"/>
                </a:lnTo>
                <a:lnTo>
                  <a:pt x="1395" y="625"/>
                </a:lnTo>
                <a:lnTo>
                  <a:pt x="1377" y="626"/>
                </a:lnTo>
                <a:lnTo>
                  <a:pt x="1359" y="626"/>
                </a:lnTo>
                <a:lnTo>
                  <a:pt x="1340" y="629"/>
                </a:lnTo>
                <a:lnTo>
                  <a:pt x="1321" y="631"/>
                </a:lnTo>
                <a:lnTo>
                  <a:pt x="1303" y="634"/>
                </a:lnTo>
                <a:lnTo>
                  <a:pt x="1287" y="637"/>
                </a:lnTo>
                <a:lnTo>
                  <a:pt x="1272" y="642"/>
                </a:lnTo>
                <a:lnTo>
                  <a:pt x="1259" y="646"/>
                </a:lnTo>
                <a:lnTo>
                  <a:pt x="1247" y="651"/>
                </a:lnTo>
                <a:lnTo>
                  <a:pt x="1235" y="654"/>
                </a:lnTo>
                <a:lnTo>
                  <a:pt x="1221" y="658"/>
                </a:lnTo>
                <a:lnTo>
                  <a:pt x="1205" y="660"/>
                </a:lnTo>
                <a:lnTo>
                  <a:pt x="1187" y="663"/>
                </a:lnTo>
                <a:lnTo>
                  <a:pt x="1168" y="667"/>
                </a:lnTo>
                <a:lnTo>
                  <a:pt x="1149" y="672"/>
                </a:lnTo>
                <a:lnTo>
                  <a:pt x="1131" y="676"/>
                </a:lnTo>
                <a:lnTo>
                  <a:pt x="1113" y="684"/>
                </a:lnTo>
                <a:lnTo>
                  <a:pt x="1012" y="678"/>
                </a:lnTo>
                <a:lnTo>
                  <a:pt x="1008" y="678"/>
                </a:lnTo>
                <a:lnTo>
                  <a:pt x="1000" y="678"/>
                </a:lnTo>
                <a:lnTo>
                  <a:pt x="987" y="678"/>
                </a:lnTo>
                <a:lnTo>
                  <a:pt x="973" y="679"/>
                </a:lnTo>
                <a:lnTo>
                  <a:pt x="958" y="680"/>
                </a:lnTo>
                <a:lnTo>
                  <a:pt x="942" y="683"/>
                </a:lnTo>
                <a:lnTo>
                  <a:pt x="930" y="685"/>
                </a:lnTo>
                <a:lnTo>
                  <a:pt x="921" y="689"/>
                </a:lnTo>
                <a:lnTo>
                  <a:pt x="913" y="694"/>
                </a:lnTo>
                <a:lnTo>
                  <a:pt x="900" y="700"/>
                </a:lnTo>
                <a:lnTo>
                  <a:pt x="883" y="708"/>
                </a:lnTo>
                <a:lnTo>
                  <a:pt x="864" y="717"/>
                </a:lnTo>
                <a:lnTo>
                  <a:pt x="843" y="727"/>
                </a:lnTo>
                <a:lnTo>
                  <a:pt x="820" y="736"/>
                </a:lnTo>
                <a:lnTo>
                  <a:pt x="797" y="745"/>
                </a:lnTo>
                <a:lnTo>
                  <a:pt x="774" y="754"/>
                </a:lnTo>
                <a:lnTo>
                  <a:pt x="763" y="757"/>
                </a:lnTo>
                <a:lnTo>
                  <a:pt x="750" y="760"/>
                </a:lnTo>
                <a:lnTo>
                  <a:pt x="734" y="762"/>
                </a:lnTo>
                <a:lnTo>
                  <a:pt x="719" y="765"/>
                </a:lnTo>
                <a:lnTo>
                  <a:pt x="703" y="767"/>
                </a:lnTo>
                <a:lnTo>
                  <a:pt x="685" y="770"/>
                </a:lnTo>
                <a:lnTo>
                  <a:pt x="666" y="772"/>
                </a:lnTo>
                <a:lnTo>
                  <a:pt x="647" y="773"/>
                </a:lnTo>
                <a:lnTo>
                  <a:pt x="627" y="774"/>
                </a:lnTo>
                <a:lnTo>
                  <a:pt x="606" y="776"/>
                </a:lnTo>
                <a:lnTo>
                  <a:pt x="585" y="777"/>
                </a:lnTo>
                <a:lnTo>
                  <a:pt x="564" y="778"/>
                </a:lnTo>
                <a:lnTo>
                  <a:pt x="543" y="779"/>
                </a:lnTo>
                <a:lnTo>
                  <a:pt x="520" y="781"/>
                </a:lnTo>
                <a:lnTo>
                  <a:pt x="498" y="781"/>
                </a:lnTo>
                <a:lnTo>
                  <a:pt x="476" y="782"/>
                </a:lnTo>
                <a:lnTo>
                  <a:pt x="457" y="783"/>
                </a:lnTo>
                <a:lnTo>
                  <a:pt x="443" y="787"/>
                </a:lnTo>
                <a:lnTo>
                  <a:pt x="431" y="790"/>
                </a:lnTo>
                <a:lnTo>
                  <a:pt x="422" y="794"/>
                </a:lnTo>
                <a:lnTo>
                  <a:pt x="413" y="800"/>
                </a:lnTo>
                <a:lnTo>
                  <a:pt x="404" y="805"/>
                </a:lnTo>
                <a:lnTo>
                  <a:pt x="393" y="810"/>
                </a:lnTo>
                <a:lnTo>
                  <a:pt x="381" y="815"/>
                </a:lnTo>
                <a:lnTo>
                  <a:pt x="365" y="821"/>
                </a:lnTo>
                <a:lnTo>
                  <a:pt x="349" y="827"/>
                </a:lnTo>
                <a:lnTo>
                  <a:pt x="331" y="834"/>
                </a:lnTo>
                <a:lnTo>
                  <a:pt x="313" y="843"/>
                </a:lnTo>
                <a:lnTo>
                  <a:pt x="294" y="850"/>
                </a:lnTo>
                <a:lnTo>
                  <a:pt x="274" y="858"/>
                </a:lnTo>
                <a:lnTo>
                  <a:pt x="251" y="865"/>
                </a:lnTo>
                <a:lnTo>
                  <a:pt x="228" y="8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auto">
          <a:xfrm rot="495046">
            <a:off x="3955242" y="1494987"/>
            <a:ext cx="4905921" cy="5612563"/>
          </a:xfrm>
          <a:custGeom>
            <a:avLst/>
            <a:gdLst>
              <a:gd name="T0" fmla="*/ 5881846 w 6397"/>
              <a:gd name="T1" fmla="*/ 4599570 h 8943"/>
              <a:gd name="T2" fmla="*/ 5844731 w 6397"/>
              <a:gd name="T3" fmla="*/ 4467777 h 8943"/>
              <a:gd name="T4" fmla="*/ 5774212 w 6397"/>
              <a:gd name="T5" fmla="*/ 4209921 h 8943"/>
              <a:gd name="T6" fmla="*/ 5750087 w 6397"/>
              <a:gd name="T7" fmla="*/ 3834599 h 8943"/>
              <a:gd name="T8" fmla="*/ 5686991 w 6397"/>
              <a:gd name="T9" fmla="*/ 3502824 h 8943"/>
              <a:gd name="T10" fmla="*/ 5592347 w 6397"/>
              <a:gd name="T11" fmla="*/ 3287372 h 8943"/>
              <a:gd name="T12" fmla="*/ 5492135 w 6397"/>
              <a:gd name="T13" fmla="*/ 2934969 h 8943"/>
              <a:gd name="T14" fmla="*/ 5403987 w 6397"/>
              <a:gd name="T15" fmla="*/ 2550478 h 8943"/>
              <a:gd name="T16" fmla="*/ 5250886 w 6397"/>
              <a:gd name="T17" fmla="*/ 2044508 h 8943"/>
              <a:gd name="T18" fmla="*/ 5164593 w 6397"/>
              <a:gd name="T19" fmla="*/ 1630220 h 8943"/>
              <a:gd name="T20" fmla="*/ 5051391 w 6397"/>
              <a:gd name="T21" fmla="*/ 1299019 h 8943"/>
              <a:gd name="T22" fmla="*/ 4927055 w 6397"/>
              <a:gd name="T23" fmla="*/ 1021681 h 8943"/>
              <a:gd name="T24" fmla="*/ 4855608 w 6397"/>
              <a:gd name="T25" fmla="*/ 710535 h 8943"/>
              <a:gd name="T26" fmla="*/ 4803647 w 6397"/>
              <a:gd name="T27" fmla="*/ 438354 h 8943"/>
              <a:gd name="T28" fmla="*/ 4696013 w 6397"/>
              <a:gd name="T29" fmla="*/ 112883 h 8943"/>
              <a:gd name="T30" fmla="*/ 4495590 w 6397"/>
              <a:gd name="T31" fmla="*/ 6303 h 8943"/>
              <a:gd name="T32" fmla="*/ 4225576 w 6397"/>
              <a:gd name="T33" fmla="*/ 52144 h 8943"/>
              <a:gd name="T34" fmla="*/ 4014947 w 6397"/>
              <a:gd name="T35" fmla="*/ 59593 h 8943"/>
              <a:gd name="T36" fmla="*/ 3770913 w 6397"/>
              <a:gd name="T37" fmla="*/ 103142 h 8943"/>
              <a:gd name="T38" fmla="*/ 3509251 w 6397"/>
              <a:gd name="T39" fmla="*/ 146691 h 8943"/>
              <a:gd name="T40" fmla="*/ 3207689 w 6397"/>
              <a:gd name="T41" fmla="*/ 187375 h 8943"/>
              <a:gd name="T42" fmla="*/ 2950666 w 6397"/>
              <a:gd name="T43" fmla="*/ 203419 h 8943"/>
              <a:gd name="T44" fmla="*/ 2656527 w 6397"/>
              <a:gd name="T45" fmla="*/ 233789 h 8943"/>
              <a:gd name="T46" fmla="*/ 2372595 w 6397"/>
              <a:gd name="T47" fmla="*/ 290517 h 8943"/>
              <a:gd name="T48" fmla="*/ 2129490 w 6397"/>
              <a:gd name="T49" fmla="*/ 346099 h 8943"/>
              <a:gd name="T50" fmla="*/ 1887312 w 6397"/>
              <a:gd name="T51" fmla="*/ 367874 h 8943"/>
              <a:gd name="T52" fmla="*/ 1603381 w 6397"/>
              <a:gd name="T53" fmla="*/ 383918 h 8943"/>
              <a:gd name="T54" fmla="*/ 1397391 w 6397"/>
              <a:gd name="T55" fmla="*/ 402828 h 8943"/>
              <a:gd name="T56" fmla="*/ 1087478 w 6397"/>
              <a:gd name="T57" fmla="*/ 464140 h 8943"/>
              <a:gd name="T58" fmla="*/ 836950 w 6397"/>
              <a:gd name="T59" fmla="*/ 502532 h 8943"/>
              <a:gd name="T60" fmla="*/ 499201 w 6397"/>
              <a:gd name="T61" fmla="*/ 511700 h 8943"/>
              <a:gd name="T62" fmla="*/ 247745 w 6397"/>
              <a:gd name="T63" fmla="*/ 534620 h 8943"/>
              <a:gd name="T64" fmla="*/ 38043 w 6397"/>
              <a:gd name="T65" fmla="*/ 574158 h 8943"/>
              <a:gd name="T66" fmla="*/ 73303 w 6397"/>
              <a:gd name="T67" fmla="*/ 799925 h 8943"/>
              <a:gd name="T68" fmla="*/ 186504 w 6397"/>
              <a:gd name="T69" fmla="*/ 1150036 h 8943"/>
              <a:gd name="T70" fmla="*/ 293211 w 6397"/>
              <a:gd name="T71" fmla="*/ 1457170 h 8943"/>
              <a:gd name="T72" fmla="*/ 377648 w 6397"/>
              <a:gd name="T73" fmla="*/ 1884065 h 8943"/>
              <a:gd name="T74" fmla="*/ 456518 w 6397"/>
              <a:gd name="T75" fmla="*/ 2268556 h 8943"/>
              <a:gd name="T76" fmla="*/ 563225 w 6397"/>
              <a:gd name="T77" fmla="*/ 2650182 h 8943"/>
              <a:gd name="T78" fmla="*/ 607763 w 6397"/>
              <a:gd name="T79" fmla="*/ 2895432 h 8943"/>
              <a:gd name="T80" fmla="*/ 696840 w 6397"/>
              <a:gd name="T81" fmla="*/ 3097132 h 8943"/>
              <a:gd name="T82" fmla="*/ 805402 w 6397"/>
              <a:gd name="T83" fmla="*/ 3455264 h 8943"/>
              <a:gd name="T84" fmla="*/ 863858 w 6397"/>
              <a:gd name="T85" fmla="*/ 3991031 h 8943"/>
              <a:gd name="T86" fmla="*/ 905613 w 6397"/>
              <a:gd name="T87" fmla="*/ 4268942 h 8943"/>
              <a:gd name="T88" fmla="*/ 1062425 w 6397"/>
              <a:gd name="T89" fmla="*/ 4580087 h 8943"/>
              <a:gd name="T90" fmla="*/ 1134800 w 6397"/>
              <a:gd name="T91" fmla="*/ 4906132 h 8943"/>
              <a:gd name="T92" fmla="*/ 1275838 w 6397"/>
              <a:gd name="T93" fmla="*/ 5124450 h 8943"/>
              <a:gd name="T94" fmla="*/ 1582039 w 6397"/>
              <a:gd name="T95" fmla="*/ 5100957 h 8943"/>
              <a:gd name="T96" fmla="*/ 1897519 w 6397"/>
              <a:gd name="T97" fmla="*/ 5063138 h 8943"/>
              <a:gd name="T98" fmla="*/ 2238980 w 6397"/>
              <a:gd name="T99" fmla="*/ 5024746 h 8943"/>
              <a:gd name="T100" fmla="*/ 2587864 w 6397"/>
              <a:gd name="T101" fmla="*/ 4989219 h 8943"/>
              <a:gd name="T102" fmla="*/ 2906127 w 6397"/>
              <a:gd name="T103" fmla="*/ 4948535 h 8943"/>
              <a:gd name="T104" fmla="*/ 3203050 w 6397"/>
              <a:gd name="T105" fmla="*/ 4911289 h 8943"/>
              <a:gd name="T106" fmla="*/ 3482342 w 6397"/>
              <a:gd name="T107" fmla="*/ 4896391 h 8943"/>
              <a:gd name="T108" fmla="*/ 3786687 w 6397"/>
              <a:gd name="T109" fmla="*/ 4852842 h 8943"/>
              <a:gd name="T110" fmla="*/ 4011236 w 6397"/>
              <a:gd name="T111" fmla="*/ 4831641 h 8943"/>
              <a:gd name="T112" fmla="*/ 4326716 w 6397"/>
              <a:gd name="T113" fmla="*/ 4794395 h 8943"/>
              <a:gd name="T114" fmla="*/ 4642195 w 6397"/>
              <a:gd name="T115" fmla="*/ 4761160 h 8943"/>
              <a:gd name="T116" fmla="*/ 5010565 w 6397"/>
              <a:gd name="T117" fmla="*/ 4731937 h 8943"/>
              <a:gd name="T118" fmla="*/ 5328828 w 6397"/>
              <a:gd name="T119" fmla="*/ 4676353 h 8943"/>
              <a:gd name="T120" fmla="*/ 5650803 w 6397"/>
              <a:gd name="T121" fmla="*/ 4632804 h 89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7"/>
              <a:gd name="T184" fmla="*/ 0 h 8943"/>
              <a:gd name="T185" fmla="*/ 6397 w 6397"/>
              <a:gd name="T186" fmla="*/ 8943 h 89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7" h="8943">
                <a:moveTo>
                  <a:pt x="6160" y="8063"/>
                </a:moveTo>
                <a:lnTo>
                  <a:pt x="6170" y="8063"/>
                </a:lnTo>
                <a:lnTo>
                  <a:pt x="6181" y="8064"/>
                </a:lnTo>
                <a:lnTo>
                  <a:pt x="6194" y="8064"/>
                </a:lnTo>
                <a:lnTo>
                  <a:pt x="6207" y="8064"/>
                </a:lnTo>
                <a:lnTo>
                  <a:pt x="6218" y="8063"/>
                </a:lnTo>
                <a:lnTo>
                  <a:pt x="6230" y="8062"/>
                </a:lnTo>
                <a:lnTo>
                  <a:pt x="6241" y="8058"/>
                </a:lnTo>
                <a:lnTo>
                  <a:pt x="6249" y="8054"/>
                </a:lnTo>
                <a:lnTo>
                  <a:pt x="6256" y="8051"/>
                </a:lnTo>
                <a:lnTo>
                  <a:pt x="6263" y="8049"/>
                </a:lnTo>
                <a:lnTo>
                  <a:pt x="6271" y="8048"/>
                </a:lnTo>
                <a:lnTo>
                  <a:pt x="6278" y="8048"/>
                </a:lnTo>
                <a:lnTo>
                  <a:pt x="6286" y="8048"/>
                </a:lnTo>
                <a:lnTo>
                  <a:pt x="6294" y="8047"/>
                </a:lnTo>
                <a:lnTo>
                  <a:pt x="6301" y="8045"/>
                </a:lnTo>
                <a:lnTo>
                  <a:pt x="6306" y="8040"/>
                </a:lnTo>
                <a:lnTo>
                  <a:pt x="6315" y="8035"/>
                </a:lnTo>
                <a:lnTo>
                  <a:pt x="6325" y="8031"/>
                </a:lnTo>
                <a:lnTo>
                  <a:pt x="6339" y="8027"/>
                </a:lnTo>
                <a:lnTo>
                  <a:pt x="6354" y="8024"/>
                </a:lnTo>
                <a:lnTo>
                  <a:pt x="6366" y="8019"/>
                </a:lnTo>
                <a:lnTo>
                  <a:pt x="6379" y="8013"/>
                </a:lnTo>
                <a:lnTo>
                  <a:pt x="6390" y="8005"/>
                </a:lnTo>
                <a:lnTo>
                  <a:pt x="6397" y="7994"/>
                </a:lnTo>
                <a:lnTo>
                  <a:pt x="6391" y="7978"/>
                </a:lnTo>
                <a:lnTo>
                  <a:pt x="6384" y="7958"/>
                </a:lnTo>
                <a:lnTo>
                  <a:pt x="6376" y="7934"/>
                </a:lnTo>
                <a:lnTo>
                  <a:pt x="6368" y="7909"/>
                </a:lnTo>
                <a:lnTo>
                  <a:pt x="6359" y="7884"/>
                </a:lnTo>
                <a:lnTo>
                  <a:pt x="6354" y="7863"/>
                </a:lnTo>
                <a:lnTo>
                  <a:pt x="6349" y="7846"/>
                </a:lnTo>
                <a:lnTo>
                  <a:pt x="6348" y="7835"/>
                </a:lnTo>
                <a:lnTo>
                  <a:pt x="6345" y="7829"/>
                </a:lnTo>
                <a:lnTo>
                  <a:pt x="6341" y="7823"/>
                </a:lnTo>
                <a:lnTo>
                  <a:pt x="6334" y="7818"/>
                </a:lnTo>
                <a:lnTo>
                  <a:pt x="6325" y="7813"/>
                </a:lnTo>
                <a:lnTo>
                  <a:pt x="6316" y="7807"/>
                </a:lnTo>
                <a:lnTo>
                  <a:pt x="6308" y="7802"/>
                </a:lnTo>
                <a:lnTo>
                  <a:pt x="6299" y="7797"/>
                </a:lnTo>
                <a:lnTo>
                  <a:pt x="6295" y="7791"/>
                </a:lnTo>
                <a:lnTo>
                  <a:pt x="6290" y="7784"/>
                </a:lnTo>
                <a:lnTo>
                  <a:pt x="6284" y="7771"/>
                </a:lnTo>
                <a:lnTo>
                  <a:pt x="6278" y="7755"/>
                </a:lnTo>
                <a:lnTo>
                  <a:pt x="6272" y="7736"/>
                </a:lnTo>
                <a:lnTo>
                  <a:pt x="6268" y="7712"/>
                </a:lnTo>
                <a:lnTo>
                  <a:pt x="6264" y="7686"/>
                </a:lnTo>
                <a:lnTo>
                  <a:pt x="6265" y="7654"/>
                </a:lnTo>
                <a:lnTo>
                  <a:pt x="6270" y="7618"/>
                </a:lnTo>
                <a:lnTo>
                  <a:pt x="6276" y="7583"/>
                </a:lnTo>
                <a:lnTo>
                  <a:pt x="6279" y="7551"/>
                </a:lnTo>
                <a:lnTo>
                  <a:pt x="6281" y="7523"/>
                </a:lnTo>
                <a:lnTo>
                  <a:pt x="6279" y="7497"/>
                </a:lnTo>
                <a:lnTo>
                  <a:pt x="6276" y="7474"/>
                </a:lnTo>
                <a:lnTo>
                  <a:pt x="6270" y="7453"/>
                </a:lnTo>
                <a:lnTo>
                  <a:pt x="6262" y="7432"/>
                </a:lnTo>
                <a:lnTo>
                  <a:pt x="6252" y="7413"/>
                </a:lnTo>
                <a:lnTo>
                  <a:pt x="6242" y="7394"/>
                </a:lnTo>
                <a:lnTo>
                  <a:pt x="6231" y="7371"/>
                </a:lnTo>
                <a:lnTo>
                  <a:pt x="6223" y="7347"/>
                </a:lnTo>
                <a:lnTo>
                  <a:pt x="6217" y="7323"/>
                </a:lnTo>
                <a:lnTo>
                  <a:pt x="6211" y="7301"/>
                </a:lnTo>
                <a:lnTo>
                  <a:pt x="6209" y="7280"/>
                </a:lnTo>
                <a:lnTo>
                  <a:pt x="6208" y="7264"/>
                </a:lnTo>
                <a:lnTo>
                  <a:pt x="6209" y="7253"/>
                </a:lnTo>
                <a:lnTo>
                  <a:pt x="6209" y="7227"/>
                </a:lnTo>
                <a:lnTo>
                  <a:pt x="6202" y="7189"/>
                </a:lnTo>
                <a:lnTo>
                  <a:pt x="6196" y="7148"/>
                </a:lnTo>
                <a:lnTo>
                  <a:pt x="6199" y="7111"/>
                </a:lnTo>
                <a:lnTo>
                  <a:pt x="6208" y="7073"/>
                </a:lnTo>
                <a:lnTo>
                  <a:pt x="6214" y="7026"/>
                </a:lnTo>
                <a:lnTo>
                  <a:pt x="6218" y="6983"/>
                </a:lnTo>
                <a:lnTo>
                  <a:pt x="6222" y="6950"/>
                </a:lnTo>
                <a:lnTo>
                  <a:pt x="6222" y="6921"/>
                </a:lnTo>
                <a:lnTo>
                  <a:pt x="6219" y="6884"/>
                </a:lnTo>
                <a:lnTo>
                  <a:pt x="6215" y="6849"/>
                </a:lnTo>
                <a:lnTo>
                  <a:pt x="6214" y="6820"/>
                </a:lnTo>
                <a:lnTo>
                  <a:pt x="6211" y="6787"/>
                </a:lnTo>
                <a:lnTo>
                  <a:pt x="6205" y="6740"/>
                </a:lnTo>
                <a:lnTo>
                  <a:pt x="6197" y="6692"/>
                </a:lnTo>
                <a:lnTo>
                  <a:pt x="6190" y="6655"/>
                </a:lnTo>
                <a:lnTo>
                  <a:pt x="6187" y="6640"/>
                </a:lnTo>
                <a:lnTo>
                  <a:pt x="6183" y="6623"/>
                </a:lnTo>
                <a:lnTo>
                  <a:pt x="6177" y="6604"/>
                </a:lnTo>
                <a:lnTo>
                  <a:pt x="6171" y="6583"/>
                </a:lnTo>
                <a:lnTo>
                  <a:pt x="6165" y="6563"/>
                </a:lnTo>
                <a:lnTo>
                  <a:pt x="6160" y="6545"/>
                </a:lnTo>
                <a:lnTo>
                  <a:pt x="6154" y="6529"/>
                </a:lnTo>
                <a:lnTo>
                  <a:pt x="6149" y="6517"/>
                </a:lnTo>
                <a:lnTo>
                  <a:pt x="6142" y="6490"/>
                </a:lnTo>
                <a:lnTo>
                  <a:pt x="6137" y="6455"/>
                </a:lnTo>
                <a:lnTo>
                  <a:pt x="6136" y="6420"/>
                </a:lnTo>
                <a:lnTo>
                  <a:pt x="6136" y="6394"/>
                </a:lnTo>
                <a:lnTo>
                  <a:pt x="6135" y="6367"/>
                </a:lnTo>
                <a:lnTo>
                  <a:pt x="6129" y="6329"/>
                </a:lnTo>
                <a:lnTo>
                  <a:pt x="6124" y="6290"/>
                </a:lnTo>
                <a:lnTo>
                  <a:pt x="6122" y="6260"/>
                </a:lnTo>
                <a:lnTo>
                  <a:pt x="6124" y="6224"/>
                </a:lnTo>
                <a:lnTo>
                  <a:pt x="6128" y="6169"/>
                </a:lnTo>
                <a:lnTo>
                  <a:pt x="6129" y="6113"/>
                </a:lnTo>
                <a:lnTo>
                  <a:pt x="6123" y="6073"/>
                </a:lnTo>
                <a:lnTo>
                  <a:pt x="6118" y="6058"/>
                </a:lnTo>
                <a:lnTo>
                  <a:pt x="6114" y="6044"/>
                </a:lnTo>
                <a:lnTo>
                  <a:pt x="6109" y="6028"/>
                </a:lnTo>
                <a:lnTo>
                  <a:pt x="6105" y="6012"/>
                </a:lnTo>
                <a:lnTo>
                  <a:pt x="6102" y="5996"/>
                </a:lnTo>
                <a:lnTo>
                  <a:pt x="6097" y="5982"/>
                </a:lnTo>
                <a:lnTo>
                  <a:pt x="6093" y="5970"/>
                </a:lnTo>
                <a:lnTo>
                  <a:pt x="6088" y="5961"/>
                </a:lnTo>
                <a:lnTo>
                  <a:pt x="6083" y="5954"/>
                </a:lnTo>
                <a:lnTo>
                  <a:pt x="6077" y="5945"/>
                </a:lnTo>
                <a:lnTo>
                  <a:pt x="6070" y="5936"/>
                </a:lnTo>
                <a:lnTo>
                  <a:pt x="6064" y="5925"/>
                </a:lnTo>
                <a:lnTo>
                  <a:pt x="6058" y="5912"/>
                </a:lnTo>
                <a:lnTo>
                  <a:pt x="6054" y="5898"/>
                </a:lnTo>
                <a:lnTo>
                  <a:pt x="6049" y="5879"/>
                </a:lnTo>
                <a:lnTo>
                  <a:pt x="6045" y="5858"/>
                </a:lnTo>
                <a:lnTo>
                  <a:pt x="6040" y="5813"/>
                </a:lnTo>
                <a:lnTo>
                  <a:pt x="6033" y="5771"/>
                </a:lnTo>
                <a:lnTo>
                  <a:pt x="6027" y="5737"/>
                </a:lnTo>
                <a:lnTo>
                  <a:pt x="6023" y="5714"/>
                </a:lnTo>
                <a:lnTo>
                  <a:pt x="6021" y="5683"/>
                </a:lnTo>
                <a:lnTo>
                  <a:pt x="6015" y="5634"/>
                </a:lnTo>
                <a:lnTo>
                  <a:pt x="6007" y="5586"/>
                </a:lnTo>
                <a:lnTo>
                  <a:pt x="5997" y="5556"/>
                </a:lnTo>
                <a:lnTo>
                  <a:pt x="5988" y="5533"/>
                </a:lnTo>
                <a:lnTo>
                  <a:pt x="5981" y="5498"/>
                </a:lnTo>
                <a:lnTo>
                  <a:pt x="5976" y="5463"/>
                </a:lnTo>
                <a:lnTo>
                  <a:pt x="5975" y="5430"/>
                </a:lnTo>
                <a:lnTo>
                  <a:pt x="5971" y="5420"/>
                </a:lnTo>
                <a:lnTo>
                  <a:pt x="5964" y="5395"/>
                </a:lnTo>
                <a:lnTo>
                  <a:pt x="5956" y="5365"/>
                </a:lnTo>
                <a:lnTo>
                  <a:pt x="5950" y="5338"/>
                </a:lnTo>
                <a:lnTo>
                  <a:pt x="5946" y="5310"/>
                </a:lnTo>
                <a:lnTo>
                  <a:pt x="5941" y="5276"/>
                </a:lnTo>
                <a:lnTo>
                  <a:pt x="5936" y="5246"/>
                </a:lnTo>
                <a:lnTo>
                  <a:pt x="5934" y="5225"/>
                </a:lnTo>
                <a:lnTo>
                  <a:pt x="5931" y="5199"/>
                </a:lnTo>
                <a:lnTo>
                  <a:pt x="5924" y="5161"/>
                </a:lnTo>
                <a:lnTo>
                  <a:pt x="5919" y="5122"/>
                </a:lnTo>
                <a:lnTo>
                  <a:pt x="5917" y="5095"/>
                </a:lnTo>
                <a:lnTo>
                  <a:pt x="5909" y="5083"/>
                </a:lnTo>
                <a:lnTo>
                  <a:pt x="5901" y="5067"/>
                </a:lnTo>
                <a:lnTo>
                  <a:pt x="5894" y="5047"/>
                </a:lnTo>
                <a:lnTo>
                  <a:pt x="5888" y="5026"/>
                </a:lnTo>
                <a:lnTo>
                  <a:pt x="5882" y="5004"/>
                </a:lnTo>
                <a:lnTo>
                  <a:pt x="5879" y="4984"/>
                </a:lnTo>
                <a:lnTo>
                  <a:pt x="5876" y="4965"/>
                </a:lnTo>
                <a:lnTo>
                  <a:pt x="5876" y="4950"/>
                </a:lnTo>
                <a:lnTo>
                  <a:pt x="5877" y="4914"/>
                </a:lnTo>
                <a:lnTo>
                  <a:pt x="5879" y="4862"/>
                </a:lnTo>
                <a:lnTo>
                  <a:pt x="5881" y="4810"/>
                </a:lnTo>
                <a:lnTo>
                  <a:pt x="5886" y="4770"/>
                </a:lnTo>
                <a:lnTo>
                  <a:pt x="5888" y="4734"/>
                </a:lnTo>
                <a:lnTo>
                  <a:pt x="5884" y="4682"/>
                </a:lnTo>
                <a:lnTo>
                  <a:pt x="5875" y="4620"/>
                </a:lnTo>
                <a:lnTo>
                  <a:pt x="5857" y="4553"/>
                </a:lnTo>
                <a:lnTo>
                  <a:pt x="5847" y="4519"/>
                </a:lnTo>
                <a:lnTo>
                  <a:pt x="5835" y="4485"/>
                </a:lnTo>
                <a:lnTo>
                  <a:pt x="5824" y="4451"/>
                </a:lnTo>
                <a:lnTo>
                  <a:pt x="5813" y="4416"/>
                </a:lnTo>
                <a:lnTo>
                  <a:pt x="5802" y="4382"/>
                </a:lnTo>
                <a:lnTo>
                  <a:pt x="5790" y="4349"/>
                </a:lnTo>
                <a:lnTo>
                  <a:pt x="5780" y="4316"/>
                </a:lnTo>
                <a:lnTo>
                  <a:pt x="5769" y="4285"/>
                </a:lnTo>
                <a:lnTo>
                  <a:pt x="5754" y="4230"/>
                </a:lnTo>
                <a:lnTo>
                  <a:pt x="5746" y="4180"/>
                </a:lnTo>
                <a:lnTo>
                  <a:pt x="5741" y="4133"/>
                </a:lnTo>
                <a:lnTo>
                  <a:pt x="5740" y="4087"/>
                </a:lnTo>
                <a:lnTo>
                  <a:pt x="5736" y="4042"/>
                </a:lnTo>
                <a:lnTo>
                  <a:pt x="5729" y="4003"/>
                </a:lnTo>
                <a:lnTo>
                  <a:pt x="5720" y="3970"/>
                </a:lnTo>
                <a:lnTo>
                  <a:pt x="5710" y="3943"/>
                </a:lnTo>
                <a:lnTo>
                  <a:pt x="5701" y="3903"/>
                </a:lnTo>
                <a:lnTo>
                  <a:pt x="5692" y="3839"/>
                </a:lnTo>
                <a:lnTo>
                  <a:pt x="5685" y="3774"/>
                </a:lnTo>
                <a:lnTo>
                  <a:pt x="5680" y="3728"/>
                </a:lnTo>
                <a:lnTo>
                  <a:pt x="5676" y="3685"/>
                </a:lnTo>
                <a:lnTo>
                  <a:pt x="5669" y="3627"/>
                </a:lnTo>
                <a:lnTo>
                  <a:pt x="5659" y="3568"/>
                </a:lnTo>
                <a:lnTo>
                  <a:pt x="5648" y="3519"/>
                </a:lnTo>
                <a:lnTo>
                  <a:pt x="5642" y="3480"/>
                </a:lnTo>
                <a:lnTo>
                  <a:pt x="5642" y="3445"/>
                </a:lnTo>
                <a:lnTo>
                  <a:pt x="5646" y="3416"/>
                </a:lnTo>
                <a:lnTo>
                  <a:pt x="5649" y="3397"/>
                </a:lnTo>
                <a:lnTo>
                  <a:pt x="5634" y="3296"/>
                </a:lnTo>
                <a:lnTo>
                  <a:pt x="5635" y="3277"/>
                </a:lnTo>
                <a:lnTo>
                  <a:pt x="5634" y="3252"/>
                </a:lnTo>
                <a:lnTo>
                  <a:pt x="5629" y="3226"/>
                </a:lnTo>
                <a:lnTo>
                  <a:pt x="5623" y="3198"/>
                </a:lnTo>
                <a:lnTo>
                  <a:pt x="5616" y="3169"/>
                </a:lnTo>
                <a:lnTo>
                  <a:pt x="5609" y="3141"/>
                </a:lnTo>
                <a:lnTo>
                  <a:pt x="5603" y="3114"/>
                </a:lnTo>
                <a:lnTo>
                  <a:pt x="5599" y="3088"/>
                </a:lnTo>
                <a:lnTo>
                  <a:pt x="5594" y="3059"/>
                </a:lnTo>
                <a:lnTo>
                  <a:pt x="5589" y="3021"/>
                </a:lnTo>
                <a:lnTo>
                  <a:pt x="5583" y="2976"/>
                </a:lnTo>
                <a:lnTo>
                  <a:pt x="5578" y="2930"/>
                </a:lnTo>
                <a:lnTo>
                  <a:pt x="5572" y="2886"/>
                </a:lnTo>
                <a:lnTo>
                  <a:pt x="5566" y="2845"/>
                </a:lnTo>
                <a:lnTo>
                  <a:pt x="5560" y="2815"/>
                </a:lnTo>
                <a:lnTo>
                  <a:pt x="5555" y="2795"/>
                </a:lnTo>
                <a:lnTo>
                  <a:pt x="5548" y="2757"/>
                </a:lnTo>
                <a:lnTo>
                  <a:pt x="5543" y="2699"/>
                </a:lnTo>
                <a:lnTo>
                  <a:pt x="5541" y="2641"/>
                </a:lnTo>
                <a:lnTo>
                  <a:pt x="5541" y="2597"/>
                </a:lnTo>
                <a:lnTo>
                  <a:pt x="5540" y="2578"/>
                </a:lnTo>
                <a:lnTo>
                  <a:pt x="5535" y="2554"/>
                </a:lnTo>
                <a:lnTo>
                  <a:pt x="5528" y="2527"/>
                </a:lnTo>
                <a:lnTo>
                  <a:pt x="5519" y="2497"/>
                </a:lnTo>
                <a:lnTo>
                  <a:pt x="5509" y="2468"/>
                </a:lnTo>
                <a:lnTo>
                  <a:pt x="5501" y="2441"/>
                </a:lnTo>
                <a:lnTo>
                  <a:pt x="5493" y="2416"/>
                </a:lnTo>
                <a:lnTo>
                  <a:pt x="5486" y="2398"/>
                </a:lnTo>
                <a:lnTo>
                  <a:pt x="5480" y="2381"/>
                </a:lnTo>
                <a:lnTo>
                  <a:pt x="5472" y="2359"/>
                </a:lnTo>
                <a:lnTo>
                  <a:pt x="5465" y="2336"/>
                </a:lnTo>
                <a:lnTo>
                  <a:pt x="5456" y="2312"/>
                </a:lnTo>
                <a:lnTo>
                  <a:pt x="5449" y="2289"/>
                </a:lnTo>
                <a:lnTo>
                  <a:pt x="5444" y="2267"/>
                </a:lnTo>
                <a:lnTo>
                  <a:pt x="5440" y="2250"/>
                </a:lnTo>
                <a:lnTo>
                  <a:pt x="5438" y="2238"/>
                </a:lnTo>
                <a:lnTo>
                  <a:pt x="5433" y="2211"/>
                </a:lnTo>
                <a:lnTo>
                  <a:pt x="5425" y="2174"/>
                </a:lnTo>
                <a:lnTo>
                  <a:pt x="5415" y="2138"/>
                </a:lnTo>
                <a:lnTo>
                  <a:pt x="5405" y="2119"/>
                </a:lnTo>
                <a:lnTo>
                  <a:pt x="5399" y="2110"/>
                </a:lnTo>
                <a:lnTo>
                  <a:pt x="5393" y="2094"/>
                </a:lnTo>
                <a:lnTo>
                  <a:pt x="5386" y="2075"/>
                </a:lnTo>
                <a:lnTo>
                  <a:pt x="5379" y="2051"/>
                </a:lnTo>
                <a:lnTo>
                  <a:pt x="5371" y="2028"/>
                </a:lnTo>
                <a:lnTo>
                  <a:pt x="5361" y="2007"/>
                </a:lnTo>
                <a:lnTo>
                  <a:pt x="5352" y="1990"/>
                </a:lnTo>
                <a:lnTo>
                  <a:pt x="5342" y="1980"/>
                </a:lnTo>
                <a:lnTo>
                  <a:pt x="5338" y="1951"/>
                </a:lnTo>
                <a:lnTo>
                  <a:pt x="5330" y="1904"/>
                </a:lnTo>
                <a:lnTo>
                  <a:pt x="5321" y="1855"/>
                </a:lnTo>
                <a:lnTo>
                  <a:pt x="5317" y="1818"/>
                </a:lnTo>
                <a:lnTo>
                  <a:pt x="5314" y="1803"/>
                </a:lnTo>
                <a:lnTo>
                  <a:pt x="5310" y="1783"/>
                </a:lnTo>
                <a:lnTo>
                  <a:pt x="5305" y="1760"/>
                </a:lnTo>
                <a:lnTo>
                  <a:pt x="5299" y="1735"/>
                </a:lnTo>
                <a:lnTo>
                  <a:pt x="5293" y="1712"/>
                </a:lnTo>
                <a:lnTo>
                  <a:pt x="5287" y="1690"/>
                </a:lnTo>
                <a:lnTo>
                  <a:pt x="5282" y="1673"/>
                </a:lnTo>
                <a:lnTo>
                  <a:pt x="5278" y="1660"/>
                </a:lnTo>
                <a:lnTo>
                  <a:pt x="5274" y="1638"/>
                </a:lnTo>
                <a:lnTo>
                  <a:pt x="5273" y="1610"/>
                </a:lnTo>
                <a:lnTo>
                  <a:pt x="5273" y="1583"/>
                </a:lnTo>
                <a:lnTo>
                  <a:pt x="5268" y="1564"/>
                </a:lnTo>
                <a:lnTo>
                  <a:pt x="5260" y="1539"/>
                </a:lnTo>
                <a:lnTo>
                  <a:pt x="5251" y="1501"/>
                </a:lnTo>
                <a:lnTo>
                  <a:pt x="5243" y="1462"/>
                </a:lnTo>
                <a:lnTo>
                  <a:pt x="5239" y="1432"/>
                </a:lnTo>
                <a:lnTo>
                  <a:pt x="5240" y="1403"/>
                </a:lnTo>
                <a:lnTo>
                  <a:pt x="5245" y="1365"/>
                </a:lnTo>
                <a:lnTo>
                  <a:pt x="5250" y="1328"/>
                </a:lnTo>
                <a:lnTo>
                  <a:pt x="5253" y="1304"/>
                </a:lnTo>
                <a:lnTo>
                  <a:pt x="5243" y="1277"/>
                </a:lnTo>
                <a:lnTo>
                  <a:pt x="5233" y="1240"/>
                </a:lnTo>
                <a:lnTo>
                  <a:pt x="5225" y="1200"/>
                </a:lnTo>
                <a:lnTo>
                  <a:pt x="5220" y="1158"/>
                </a:lnTo>
                <a:lnTo>
                  <a:pt x="5218" y="1137"/>
                </a:lnTo>
                <a:lnTo>
                  <a:pt x="5212" y="1118"/>
                </a:lnTo>
                <a:lnTo>
                  <a:pt x="5205" y="1098"/>
                </a:lnTo>
                <a:lnTo>
                  <a:pt x="5197" y="1078"/>
                </a:lnTo>
                <a:lnTo>
                  <a:pt x="5190" y="1061"/>
                </a:lnTo>
                <a:lnTo>
                  <a:pt x="5183" y="1044"/>
                </a:lnTo>
                <a:lnTo>
                  <a:pt x="5179" y="1029"/>
                </a:lnTo>
                <a:lnTo>
                  <a:pt x="5178" y="1016"/>
                </a:lnTo>
                <a:lnTo>
                  <a:pt x="5178" y="994"/>
                </a:lnTo>
                <a:lnTo>
                  <a:pt x="5175" y="975"/>
                </a:lnTo>
                <a:lnTo>
                  <a:pt x="5173" y="962"/>
                </a:lnTo>
                <a:lnTo>
                  <a:pt x="5174" y="948"/>
                </a:lnTo>
                <a:lnTo>
                  <a:pt x="5177" y="921"/>
                </a:lnTo>
                <a:lnTo>
                  <a:pt x="5178" y="877"/>
                </a:lnTo>
                <a:lnTo>
                  <a:pt x="5178" y="832"/>
                </a:lnTo>
                <a:lnTo>
                  <a:pt x="5180" y="803"/>
                </a:lnTo>
                <a:lnTo>
                  <a:pt x="5179" y="788"/>
                </a:lnTo>
                <a:lnTo>
                  <a:pt x="5177" y="765"/>
                </a:lnTo>
                <a:lnTo>
                  <a:pt x="5171" y="735"/>
                </a:lnTo>
                <a:lnTo>
                  <a:pt x="5164" y="702"/>
                </a:lnTo>
                <a:lnTo>
                  <a:pt x="5156" y="668"/>
                </a:lnTo>
                <a:lnTo>
                  <a:pt x="5146" y="635"/>
                </a:lnTo>
                <a:lnTo>
                  <a:pt x="5138" y="607"/>
                </a:lnTo>
                <a:lnTo>
                  <a:pt x="5130" y="585"/>
                </a:lnTo>
                <a:lnTo>
                  <a:pt x="5118" y="549"/>
                </a:lnTo>
                <a:lnTo>
                  <a:pt x="5112" y="515"/>
                </a:lnTo>
                <a:lnTo>
                  <a:pt x="5111" y="486"/>
                </a:lnTo>
                <a:lnTo>
                  <a:pt x="5111" y="467"/>
                </a:lnTo>
                <a:lnTo>
                  <a:pt x="5108" y="448"/>
                </a:lnTo>
                <a:lnTo>
                  <a:pt x="5103" y="423"/>
                </a:lnTo>
                <a:lnTo>
                  <a:pt x="5097" y="391"/>
                </a:lnTo>
                <a:lnTo>
                  <a:pt x="5096" y="350"/>
                </a:lnTo>
                <a:lnTo>
                  <a:pt x="5094" y="327"/>
                </a:lnTo>
                <a:lnTo>
                  <a:pt x="5091" y="303"/>
                </a:lnTo>
                <a:lnTo>
                  <a:pt x="5085" y="277"/>
                </a:lnTo>
                <a:lnTo>
                  <a:pt x="5078" y="250"/>
                </a:lnTo>
                <a:lnTo>
                  <a:pt x="5070" y="223"/>
                </a:lnTo>
                <a:lnTo>
                  <a:pt x="5061" y="197"/>
                </a:lnTo>
                <a:lnTo>
                  <a:pt x="5056" y="174"/>
                </a:lnTo>
                <a:lnTo>
                  <a:pt x="5052" y="152"/>
                </a:lnTo>
                <a:lnTo>
                  <a:pt x="5050" y="131"/>
                </a:lnTo>
                <a:lnTo>
                  <a:pt x="5045" y="109"/>
                </a:lnTo>
                <a:lnTo>
                  <a:pt x="5039" y="87"/>
                </a:lnTo>
                <a:lnTo>
                  <a:pt x="5032" y="65"/>
                </a:lnTo>
                <a:lnTo>
                  <a:pt x="5024" y="45"/>
                </a:lnTo>
                <a:lnTo>
                  <a:pt x="5016" y="27"/>
                </a:lnTo>
                <a:lnTo>
                  <a:pt x="5009" y="11"/>
                </a:lnTo>
                <a:lnTo>
                  <a:pt x="5001" y="0"/>
                </a:lnTo>
                <a:lnTo>
                  <a:pt x="4979" y="2"/>
                </a:lnTo>
                <a:lnTo>
                  <a:pt x="4958" y="4"/>
                </a:lnTo>
                <a:lnTo>
                  <a:pt x="4939" y="6"/>
                </a:lnTo>
                <a:lnTo>
                  <a:pt x="4923" y="7"/>
                </a:lnTo>
                <a:lnTo>
                  <a:pt x="4907" y="10"/>
                </a:lnTo>
                <a:lnTo>
                  <a:pt x="4892" y="11"/>
                </a:lnTo>
                <a:lnTo>
                  <a:pt x="4879" y="11"/>
                </a:lnTo>
                <a:lnTo>
                  <a:pt x="4867" y="11"/>
                </a:lnTo>
                <a:lnTo>
                  <a:pt x="4856" y="11"/>
                </a:lnTo>
                <a:lnTo>
                  <a:pt x="4845" y="11"/>
                </a:lnTo>
                <a:lnTo>
                  <a:pt x="4835" y="11"/>
                </a:lnTo>
                <a:lnTo>
                  <a:pt x="4825" y="11"/>
                </a:lnTo>
                <a:lnTo>
                  <a:pt x="4815" y="11"/>
                </a:lnTo>
                <a:lnTo>
                  <a:pt x="4805" y="12"/>
                </a:lnTo>
                <a:lnTo>
                  <a:pt x="4796" y="13"/>
                </a:lnTo>
                <a:lnTo>
                  <a:pt x="4786" y="15"/>
                </a:lnTo>
                <a:lnTo>
                  <a:pt x="4773" y="17"/>
                </a:lnTo>
                <a:lnTo>
                  <a:pt x="4756" y="22"/>
                </a:lnTo>
                <a:lnTo>
                  <a:pt x="4735" y="28"/>
                </a:lnTo>
                <a:lnTo>
                  <a:pt x="4711" y="34"/>
                </a:lnTo>
                <a:lnTo>
                  <a:pt x="4688" y="42"/>
                </a:lnTo>
                <a:lnTo>
                  <a:pt x="4666" y="48"/>
                </a:lnTo>
                <a:lnTo>
                  <a:pt x="4649" y="54"/>
                </a:lnTo>
                <a:lnTo>
                  <a:pt x="4637" y="60"/>
                </a:lnTo>
                <a:lnTo>
                  <a:pt x="4626" y="66"/>
                </a:lnTo>
                <a:lnTo>
                  <a:pt x="4614" y="71"/>
                </a:lnTo>
                <a:lnTo>
                  <a:pt x="4599" y="77"/>
                </a:lnTo>
                <a:lnTo>
                  <a:pt x="4583" y="82"/>
                </a:lnTo>
                <a:lnTo>
                  <a:pt x="4568" y="87"/>
                </a:lnTo>
                <a:lnTo>
                  <a:pt x="4554" y="91"/>
                </a:lnTo>
                <a:lnTo>
                  <a:pt x="4542" y="94"/>
                </a:lnTo>
                <a:lnTo>
                  <a:pt x="4532" y="97"/>
                </a:lnTo>
                <a:lnTo>
                  <a:pt x="4524" y="99"/>
                </a:lnTo>
                <a:lnTo>
                  <a:pt x="4514" y="102"/>
                </a:lnTo>
                <a:lnTo>
                  <a:pt x="4501" y="105"/>
                </a:lnTo>
                <a:lnTo>
                  <a:pt x="4488" y="108"/>
                </a:lnTo>
                <a:lnTo>
                  <a:pt x="4474" y="110"/>
                </a:lnTo>
                <a:lnTo>
                  <a:pt x="4461" y="113"/>
                </a:lnTo>
                <a:lnTo>
                  <a:pt x="4448" y="113"/>
                </a:lnTo>
                <a:lnTo>
                  <a:pt x="4436" y="113"/>
                </a:lnTo>
                <a:lnTo>
                  <a:pt x="4424" y="112"/>
                </a:lnTo>
                <a:lnTo>
                  <a:pt x="4411" y="112"/>
                </a:lnTo>
                <a:lnTo>
                  <a:pt x="4397" y="110"/>
                </a:lnTo>
                <a:lnTo>
                  <a:pt x="4383" y="109"/>
                </a:lnTo>
                <a:lnTo>
                  <a:pt x="4370" y="109"/>
                </a:lnTo>
                <a:lnTo>
                  <a:pt x="4358" y="108"/>
                </a:lnTo>
                <a:lnTo>
                  <a:pt x="4348" y="107"/>
                </a:lnTo>
                <a:lnTo>
                  <a:pt x="4341" y="105"/>
                </a:lnTo>
                <a:lnTo>
                  <a:pt x="4335" y="104"/>
                </a:lnTo>
                <a:lnTo>
                  <a:pt x="4327" y="104"/>
                </a:lnTo>
                <a:lnTo>
                  <a:pt x="4317" y="104"/>
                </a:lnTo>
                <a:lnTo>
                  <a:pt x="4308" y="104"/>
                </a:lnTo>
                <a:lnTo>
                  <a:pt x="4297" y="105"/>
                </a:lnTo>
                <a:lnTo>
                  <a:pt x="4289" y="107"/>
                </a:lnTo>
                <a:lnTo>
                  <a:pt x="4281" y="108"/>
                </a:lnTo>
                <a:lnTo>
                  <a:pt x="4275" y="109"/>
                </a:lnTo>
                <a:lnTo>
                  <a:pt x="4267" y="113"/>
                </a:lnTo>
                <a:lnTo>
                  <a:pt x="4255" y="119"/>
                </a:lnTo>
                <a:lnTo>
                  <a:pt x="4238" y="126"/>
                </a:lnTo>
                <a:lnTo>
                  <a:pt x="4220" y="135"/>
                </a:lnTo>
                <a:lnTo>
                  <a:pt x="4201" y="143"/>
                </a:lnTo>
                <a:lnTo>
                  <a:pt x="4182" y="151"/>
                </a:lnTo>
                <a:lnTo>
                  <a:pt x="4166" y="157"/>
                </a:lnTo>
                <a:lnTo>
                  <a:pt x="4151" y="161"/>
                </a:lnTo>
                <a:lnTo>
                  <a:pt x="4139" y="163"/>
                </a:lnTo>
                <a:lnTo>
                  <a:pt x="4124" y="165"/>
                </a:lnTo>
                <a:lnTo>
                  <a:pt x="4109" y="169"/>
                </a:lnTo>
                <a:lnTo>
                  <a:pt x="4094" y="173"/>
                </a:lnTo>
                <a:lnTo>
                  <a:pt x="4079" y="176"/>
                </a:lnTo>
                <a:lnTo>
                  <a:pt x="4064" y="180"/>
                </a:lnTo>
                <a:lnTo>
                  <a:pt x="4053" y="184"/>
                </a:lnTo>
                <a:lnTo>
                  <a:pt x="4045" y="186"/>
                </a:lnTo>
                <a:lnTo>
                  <a:pt x="4035" y="189"/>
                </a:lnTo>
                <a:lnTo>
                  <a:pt x="4020" y="194"/>
                </a:lnTo>
                <a:lnTo>
                  <a:pt x="4002" y="199"/>
                </a:lnTo>
                <a:lnTo>
                  <a:pt x="3983" y="203"/>
                </a:lnTo>
                <a:lnTo>
                  <a:pt x="3962" y="208"/>
                </a:lnTo>
                <a:lnTo>
                  <a:pt x="3943" y="212"/>
                </a:lnTo>
                <a:lnTo>
                  <a:pt x="3927" y="216"/>
                </a:lnTo>
                <a:lnTo>
                  <a:pt x="3914" y="218"/>
                </a:lnTo>
                <a:lnTo>
                  <a:pt x="3907" y="219"/>
                </a:lnTo>
                <a:lnTo>
                  <a:pt x="3899" y="221"/>
                </a:lnTo>
                <a:lnTo>
                  <a:pt x="3888" y="224"/>
                </a:lnTo>
                <a:lnTo>
                  <a:pt x="3875" y="228"/>
                </a:lnTo>
                <a:lnTo>
                  <a:pt x="3861" y="232"/>
                </a:lnTo>
                <a:lnTo>
                  <a:pt x="3846" y="236"/>
                </a:lnTo>
                <a:lnTo>
                  <a:pt x="3831" y="240"/>
                </a:lnTo>
                <a:lnTo>
                  <a:pt x="3814" y="246"/>
                </a:lnTo>
                <a:lnTo>
                  <a:pt x="3799" y="251"/>
                </a:lnTo>
                <a:lnTo>
                  <a:pt x="3782" y="256"/>
                </a:lnTo>
                <a:lnTo>
                  <a:pt x="3767" y="261"/>
                </a:lnTo>
                <a:lnTo>
                  <a:pt x="3753" y="266"/>
                </a:lnTo>
                <a:lnTo>
                  <a:pt x="3740" y="270"/>
                </a:lnTo>
                <a:lnTo>
                  <a:pt x="3729" y="273"/>
                </a:lnTo>
                <a:lnTo>
                  <a:pt x="3720" y="276"/>
                </a:lnTo>
                <a:lnTo>
                  <a:pt x="3713" y="278"/>
                </a:lnTo>
                <a:lnTo>
                  <a:pt x="3699" y="282"/>
                </a:lnTo>
                <a:lnTo>
                  <a:pt x="3679" y="288"/>
                </a:lnTo>
                <a:lnTo>
                  <a:pt x="3655" y="295"/>
                </a:lnTo>
                <a:lnTo>
                  <a:pt x="3629" y="301"/>
                </a:lnTo>
                <a:lnTo>
                  <a:pt x="3602" y="309"/>
                </a:lnTo>
                <a:lnTo>
                  <a:pt x="3578" y="315"/>
                </a:lnTo>
                <a:lnTo>
                  <a:pt x="3554" y="320"/>
                </a:lnTo>
                <a:lnTo>
                  <a:pt x="3537" y="322"/>
                </a:lnTo>
                <a:lnTo>
                  <a:pt x="3527" y="322"/>
                </a:lnTo>
                <a:lnTo>
                  <a:pt x="3517" y="323"/>
                </a:lnTo>
                <a:lnTo>
                  <a:pt x="3503" y="325"/>
                </a:lnTo>
                <a:lnTo>
                  <a:pt x="3488" y="325"/>
                </a:lnTo>
                <a:lnTo>
                  <a:pt x="3473" y="326"/>
                </a:lnTo>
                <a:lnTo>
                  <a:pt x="3457" y="327"/>
                </a:lnTo>
                <a:lnTo>
                  <a:pt x="3439" y="328"/>
                </a:lnTo>
                <a:lnTo>
                  <a:pt x="3423" y="330"/>
                </a:lnTo>
                <a:lnTo>
                  <a:pt x="3405" y="332"/>
                </a:lnTo>
                <a:lnTo>
                  <a:pt x="3388" y="333"/>
                </a:lnTo>
                <a:lnTo>
                  <a:pt x="3373" y="335"/>
                </a:lnTo>
                <a:lnTo>
                  <a:pt x="3359" y="336"/>
                </a:lnTo>
                <a:lnTo>
                  <a:pt x="3347" y="337"/>
                </a:lnTo>
                <a:lnTo>
                  <a:pt x="3337" y="339"/>
                </a:lnTo>
                <a:lnTo>
                  <a:pt x="3329" y="341"/>
                </a:lnTo>
                <a:lnTo>
                  <a:pt x="3323" y="342"/>
                </a:lnTo>
                <a:lnTo>
                  <a:pt x="3313" y="343"/>
                </a:lnTo>
                <a:lnTo>
                  <a:pt x="3301" y="344"/>
                </a:lnTo>
                <a:lnTo>
                  <a:pt x="3289" y="344"/>
                </a:lnTo>
                <a:lnTo>
                  <a:pt x="3276" y="344"/>
                </a:lnTo>
                <a:lnTo>
                  <a:pt x="3260" y="346"/>
                </a:lnTo>
                <a:lnTo>
                  <a:pt x="3246" y="346"/>
                </a:lnTo>
                <a:lnTo>
                  <a:pt x="3232" y="347"/>
                </a:lnTo>
                <a:lnTo>
                  <a:pt x="3218" y="348"/>
                </a:lnTo>
                <a:lnTo>
                  <a:pt x="3202" y="352"/>
                </a:lnTo>
                <a:lnTo>
                  <a:pt x="3180" y="355"/>
                </a:lnTo>
                <a:lnTo>
                  <a:pt x="3155" y="360"/>
                </a:lnTo>
                <a:lnTo>
                  <a:pt x="3129" y="365"/>
                </a:lnTo>
                <a:lnTo>
                  <a:pt x="3102" y="370"/>
                </a:lnTo>
                <a:lnTo>
                  <a:pt x="3077" y="374"/>
                </a:lnTo>
                <a:lnTo>
                  <a:pt x="3056" y="377"/>
                </a:lnTo>
                <a:lnTo>
                  <a:pt x="3039" y="379"/>
                </a:lnTo>
                <a:lnTo>
                  <a:pt x="3032" y="380"/>
                </a:lnTo>
                <a:lnTo>
                  <a:pt x="3023" y="380"/>
                </a:lnTo>
                <a:lnTo>
                  <a:pt x="3011" y="381"/>
                </a:lnTo>
                <a:lnTo>
                  <a:pt x="2998" y="384"/>
                </a:lnTo>
                <a:lnTo>
                  <a:pt x="2985" y="385"/>
                </a:lnTo>
                <a:lnTo>
                  <a:pt x="2970" y="387"/>
                </a:lnTo>
                <a:lnTo>
                  <a:pt x="2956" y="390"/>
                </a:lnTo>
                <a:lnTo>
                  <a:pt x="2941" y="392"/>
                </a:lnTo>
                <a:lnTo>
                  <a:pt x="2925" y="395"/>
                </a:lnTo>
                <a:lnTo>
                  <a:pt x="2910" y="397"/>
                </a:lnTo>
                <a:lnTo>
                  <a:pt x="2897" y="399"/>
                </a:lnTo>
                <a:lnTo>
                  <a:pt x="2884" y="403"/>
                </a:lnTo>
                <a:lnTo>
                  <a:pt x="2872" y="406"/>
                </a:lnTo>
                <a:lnTo>
                  <a:pt x="2863" y="408"/>
                </a:lnTo>
                <a:lnTo>
                  <a:pt x="2855" y="410"/>
                </a:lnTo>
                <a:lnTo>
                  <a:pt x="2849" y="413"/>
                </a:lnTo>
                <a:lnTo>
                  <a:pt x="2836" y="419"/>
                </a:lnTo>
                <a:lnTo>
                  <a:pt x="2818" y="426"/>
                </a:lnTo>
                <a:lnTo>
                  <a:pt x="2796" y="435"/>
                </a:lnTo>
                <a:lnTo>
                  <a:pt x="2771" y="445"/>
                </a:lnTo>
                <a:lnTo>
                  <a:pt x="2747" y="455"/>
                </a:lnTo>
                <a:lnTo>
                  <a:pt x="2723" y="463"/>
                </a:lnTo>
                <a:lnTo>
                  <a:pt x="2703" y="472"/>
                </a:lnTo>
                <a:lnTo>
                  <a:pt x="2689" y="477"/>
                </a:lnTo>
                <a:lnTo>
                  <a:pt x="2677" y="480"/>
                </a:lnTo>
                <a:lnTo>
                  <a:pt x="2662" y="484"/>
                </a:lnTo>
                <a:lnTo>
                  <a:pt x="2647" y="486"/>
                </a:lnTo>
                <a:lnTo>
                  <a:pt x="2630" y="489"/>
                </a:lnTo>
                <a:lnTo>
                  <a:pt x="2614" y="491"/>
                </a:lnTo>
                <a:lnTo>
                  <a:pt x="2598" y="494"/>
                </a:lnTo>
                <a:lnTo>
                  <a:pt x="2584" y="498"/>
                </a:lnTo>
                <a:lnTo>
                  <a:pt x="2573" y="501"/>
                </a:lnTo>
                <a:lnTo>
                  <a:pt x="2567" y="504"/>
                </a:lnTo>
                <a:lnTo>
                  <a:pt x="2557" y="507"/>
                </a:lnTo>
                <a:lnTo>
                  <a:pt x="2547" y="512"/>
                </a:lnTo>
                <a:lnTo>
                  <a:pt x="2535" y="517"/>
                </a:lnTo>
                <a:lnTo>
                  <a:pt x="2522" y="522"/>
                </a:lnTo>
                <a:lnTo>
                  <a:pt x="2508" y="528"/>
                </a:lnTo>
                <a:lnTo>
                  <a:pt x="2493" y="533"/>
                </a:lnTo>
                <a:lnTo>
                  <a:pt x="2477" y="539"/>
                </a:lnTo>
                <a:lnTo>
                  <a:pt x="2462" y="547"/>
                </a:lnTo>
                <a:lnTo>
                  <a:pt x="2446" y="553"/>
                </a:lnTo>
                <a:lnTo>
                  <a:pt x="2430" y="559"/>
                </a:lnTo>
                <a:lnTo>
                  <a:pt x="2416" y="564"/>
                </a:lnTo>
                <a:lnTo>
                  <a:pt x="2402" y="570"/>
                </a:lnTo>
                <a:lnTo>
                  <a:pt x="2389" y="575"/>
                </a:lnTo>
                <a:lnTo>
                  <a:pt x="2377" y="578"/>
                </a:lnTo>
                <a:lnTo>
                  <a:pt x="2368" y="582"/>
                </a:lnTo>
                <a:lnTo>
                  <a:pt x="2359" y="586"/>
                </a:lnTo>
                <a:lnTo>
                  <a:pt x="2348" y="589"/>
                </a:lnTo>
                <a:lnTo>
                  <a:pt x="2335" y="593"/>
                </a:lnTo>
                <a:lnTo>
                  <a:pt x="2323" y="597"/>
                </a:lnTo>
                <a:lnTo>
                  <a:pt x="2309" y="600"/>
                </a:lnTo>
                <a:lnTo>
                  <a:pt x="2295" y="604"/>
                </a:lnTo>
                <a:lnTo>
                  <a:pt x="2281" y="608"/>
                </a:lnTo>
                <a:lnTo>
                  <a:pt x="2266" y="611"/>
                </a:lnTo>
                <a:lnTo>
                  <a:pt x="2252" y="615"/>
                </a:lnTo>
                <a:lnTo>
                  <a:pt x="2238" y="619"/>
                </a:lnTo>
                <a:lnTo>
                  <a:pt x="2225" y="622"/>
                </a:lnTo>
                <a:lnTo>
                  <a:pt x="2212" y="625"/>
                </a:lnTo>
                <a:lnTo>
                  <a:pt x="2199" y="627"/>
                </a:lnTo>
                <a:lnTo>
                  <a:pt x="2188" y="630"/>
                </a:lnTo>
                <a:lnTo>
                  <a:pt x="2179" y="631"/>
                </a:lnTo>
                <a:lnTo>
                  <a:pt x="2170" y="632"/>
                </a:lnTo>
                <a:lnTo>
                  <a:pt x="2162" y="634"/>
                </a:lnTo>
                <a:lnTo>
                  <a:pt x="2152" y="635"/>
                </a:lnTo>
                <a:lnTo>
                  <a:pt x="2140" y="635"/>
                </a:lnTo>
                <a:lnTo>
                  <a:pt x="2126" y="636"/>
                </a:lnTo>
                <a:lnTo>
                  <a:pt x="2112" y="637"/>
                </a:lnTo>
                <a:lnTo>
                  <a:pt x="2096" y="638"/>
                </a:lnTo>
                <a:lnTo>
                  <a:pt x="2081" y="640"/>
                </a:lnTo>
                <a:lnTo>
                  <a:pt x="2065" y="640"/>
                </a:lnTo>
                <a:lnTo>
                  <a:pt x="2049" y="641"/>
                </a:lnTo>
                <a:lnTo>
                  <a:pt x="2034" y="642"/>
                </a:lnTo>
                <a:lnTo>
                  <a:pt x="2020" y="642"/>
                </a:lnTo>
                <a:lnTo>
                  <a:pt x="2006" y="643"/>
                </a:lnTo>
                <a:lnTo>
                  <a:pt x="1994" y="643"/>
                </a:lnTo>
                <a:lnTo>
                  <a:pt x="1984" y="643"/>
                </a:lnTo>
                <a:lnTo>
                  <a:pt x="1975" y="643"/>
                </a:lnTo>
                <a:lnTo>
                  <a:pt x="1968" y="643"/>
                </a:lnTo>
                <a:lnTo>
                  <a:pt x="1955" y="643"/>
                </a:lnTo>
                <a:lnTo>
                  <a:pt x="1939" y="643"/>
                </a:lnTo>
                <a:lnTo>
                  <a:pt x="1920" y="642"/>
                </a:lnTo>
                <a:lnTo>
                  <a:pt x="1900" y="642"/>
                </a:lnTo>
                <a:lnTo>
                  <a:pt x="1880" y="641"/>
                </a:lnTo>
                <a:lnTo>
                  <a:pt x="1862" y="640"/>
                </a:lnTo>
                <a:lnTo>
                  <a:pt x="1847" y="637"/>
                </a:lnTo>
                <a:lnTo>
                  <a:pt x="1835" y="634"/>
                </a:lnTo>
                <a:lnTo>
                  <a:pt x="1820" y="641"/>
                </a:lnTo>
                <a:lnTo>
                  <a:pt x="1803" y="648"/>
                </a:lnTo>
                <a:lnTo>
                  <a:pt x="1783" y="656"/>
                </a:lnTo>
                <a:lnTo>
                  <a:pt x="1763" y="662"/>
                </a:lnTo>
                <a:lnTo>
                  <a:pt x="1744" y="667"/>
                </a:lnTo>
                <a:lnTo>
                  <a:pt x="1728" y="670"/>
                </a:lnTo>
                <a:lnTo>
                  <a:pt x="1718" y="673"/>
                </a:lnTo>
                <a:lnTo>
                  <a:pt x="1714" y="674"/>
                </a:lnTo>
                <a:lnTo>
                  <a:pt x="1711" y="674"/>
                </a:lnTo>
                <a:lnTo>
                  <a:pt x="1701" y="674"/>
                </a:lnTo>
                <a:lnTo>
                  <a:pt x="1686" y="674"/>
                </a:lnTo>
                <a:lnTo>
                  <a:pt x="1670" y="674"/>
                </a:lnTo>
                <a:lnTo>
                  <a:pt x="1650" y="675"/>
                </a:lnTo>
                <a:lnTo>
                  <a:pt x="1630" y="676"/>
                </a:lnTo>
                <a:lnTo>
                  <a:pt x="1612" y="678"/>
                </a:lnTo>
                <a:lnTo>
                  <a:pt x="1596" y="681"/>
                </a:lnTo>
                <a:lnTo>
                  <a:pt x="1583" y="685"/>
                </a:lnTo>
                <a:lnTo>
                  <a:pt x="1573" y="687"/>
                </a:lnTo>
                <a:lnTo>
                  <a:pt x="1565" y="690"/>
                </a:lnTo>
                <a:lnTo>
                  <a:pt x="1558" y="692"/>
                </a:lnTo>
                <a:lnTo>
                  <a:pt x="1551" y="695"/>
                </a:lnTo>
                <a:lnTo>
                  <a:pt x="1543" y="697"/>
                </a:lnTo>
                <a:lnTo>
                  <a:pt x="1534" y="700"/>
                </a:lnTo>
                <a:lnTo>
                  <a:pt x="1523" y="701"/>
                </a:lnTo>
                <a:lnTo>
                  <a:pt x="1516" y="702"/>
                </a:lnTo>
                <a:lnTo>
                  <a:pt x="1506" y="703"/>
                </a:lnTo>
                <a:lnTo>
                  <a:pt x="1494" y="705"/>
                </a:lnTo>
                <a:lnTo>
                  <a:pt x="1483" y="707"/>
                </a:lnTo>
                <a:lnTo>
                  <a:pt x="1469" y="709"/>
                </a:lnTo>
                <a:lnTo>
                  <a:pt x="1453" y="713"/>
                </a:lnTo>
                <a:lnTo>
                  <a:pt x="1437" y="717"/>
                </a:lnTo>
                <a:lnTo>
                  <a:pt x="1420" y="721"/>
                </a:lnTo>
                <a:lnTo>
                  <a:pt x="1403" y="725"/>
                </a:lnTo>
                <a:lnTo>
                  <a:pt x="1385" y="730"/>
                </a:lnTo>
                <a:lnTo>
                  <a:pt x="1366" y="736"/>
                </a:lnTo>
                <a:lnTo>
                  <a:pt x="1348" y="743"/>
                </a:lnTo>
                <a:lnTo>
                  <a:pt x="1329" y="749"/>
                </a:lnTo>
                <a:lnTo>
                  <a:pt x="1311" y="756"/>
                </a:lnTo>
                <a:lnTo>
                  <a:pt x="1293" y="763"/>
                </a:lnTo>
                <a:lnTo>
                  <a:pt x="1276" y="772"/>
                </a:lnTo>
                <a:lnTo>
                  <a:pt x="1259" y="779"/>
                </a:lnTo>
                <a:lnTo>
                  <a:pt x="1242" y="787"/>
                </a:lnTo>
                <a:lnTo>
                  <a:pt x="1224" y="794"/>
                </a:lnTo>
                <a:lnTo>
                  <a:pt x="1206" y="799"/>
                </a:lnTo>
                <a:lnTo>
                  <a:pt x="1190" y="805"/>
                </a:lnTo>
                <a:lnTo>
                  <a:pt x="1172" y="810"/>
                </a:lnTo>
                <a:lnTo>
                  <a:pt x="1156" y="814"/>
                </a:lnTo>
                <a:lnTo>
                  <a:pt x="1139" y="817"/>
                </a:lnTo>
                <a:lnTo>
                  <a:pt x="1124" y="821"/>
                </a:lnTo>
                <a:lnTo>
                  <a:pt x="1110" y="823"/>
                </a:lnTo>
                <a:lnTo>
                  <a:pt x="1097" y="826"/>
                </a:lnTo>
                <a:lnTo>
                  <a:pt x="1084" y="828"/>
                </a:lnTo>
                <a:lnTo>
                  <a:pt x="1074" y="830"/>
                </a:lnTo>
                <a:lnTo>
                  <a:pt x="1063" y="831"/>
                </a:lnTo>
                <a:lnTo>
                  <a:pt x="1055" y="832"/>
                </a:lnTo>
                <a:lnTo>
                  <a:pt x="1049" y="833"/>
                </a:lnTo>
                <a:lnTo>
                  <a:pt x="1036" y="836"/>
                </a:lnTo>
                <a:lnTo>
                  <a:pt x="1022" y="838"/>
                </a:lnTo>
                <a:lnTo>
                  <a:pt x="1007" y="841"/>
                </a:lnTo>
                <a:lnTo>
                  <a:pt x="991" y="844"/>
                </a:lnTo>
                <a:lnTo>
                  <a:pt x="976" y="849"/>
                </a:lnTo>
                <a:lnTo>
                  <a:pt x="961" y="854"/>
                </a:lnTo>
                <a:lnTo>
                  <a:pt x="948" y="860"/>
                </a:lnTo>
                <a:lnTo>
                  <a:pt x="937" y="868"/>
                </a:lnTo>
                <a:lnTo>
                  <a:pt x="923" y="874"/>
                </a:lnTo>
                <a:lnTo>
                  <a:pt x="902" y="877"/>
                </a:lnTo>
                <a:lnTo>
                  <a:pt x="877" y="879"/>
                </a:lnTo>
                <a:lnTo>
                  <a:pt x="849" y="877"/>
                </a:lnTo>
                <a:lnTo>
                  <a:pt x="821" y="875"/>
                </a:lnTo>
                <a:lnTo>
                  <a:pt x="794" y="872"/>
                </a:lnTo>
                <a:lnTo>
                  <a:pt x="773" y="871"/>
                </a:lnTo>
                <a:lnTo>
                  <a:pt x="757" y="869"/>
                </a:lnTo>
                <a:lnTo>
                  <a:pt x="744" y="869"/>
                </a:lnTo>
                <a:lnTo>
                  <a:pt x="727" y="870"/>
                </a:lnTo>
                <a:lnTo>
                  <a:pt x="707" y="871"/>
                </a:lnTo>
                <a:lnTo>
                  <a:pt x="686" y="875"/>
                </a:lnTo>
                <a:lnTo>
                  <a:pt x="663" y="877"/>
                </a:lnTo>
                <a:lnTo>
                  <a:pt x="641" y="880"/>
                </a:lnTo>
                <a:lnTo>
                  <a:pt x="621" y="882"/>
                </a:lnTo>
                <a:lnTo>
                  <a:pt x="605" y="882"/>
                </a:lnTo>
                <a:lnTo>
                  <a:pt x="596" y="882"/>
                </a:lnTo>
                <a:lnTo>
                  <a:pt x="587" y="883"/>
                </a:lnTo>
                <a:lnTo>
                  <a:pt x="576" y="885"/>
                </a:lnTo>
                <a:lnTo>
                  <a:pt x="563" y="887"/>
                </a:lnTo>
                <a:lnTo>
                  <a:pt x="552" y="891"/>
                </a:lnTo>
                <a:lnTo>
                  <a:pt x="538" y="893"/>
                </a:lnTo>
                <a:lnTo>
                  <a:pt x="525" y="897"/>
                </a:lnTo>
                <a:lnTo>
                  <a:pt x="510" y="901"/>
                </a:lnTo>
                <a:lnTo>
                  <a:pt x="495" y="904"/>
                </a:lnTo>
                <a:lnTo>
                  <a:pt x="481" y="907"/>
                </a:lnTo>
                <a:lnTo>
                  <a:pt x="467" y="910"/>
                </a:lnTo>
                <a:lnTo>
                  <a:pt x="454" y="913"/>
                </a:lnTo>
                <a:lnTo>
                  <a:pt x="441" y="915"/>
                </a:lnTo>
                <a:lnTo>
                  <a:pt x="429" y="917"/>
                </a:lnTo>
                <a:lnTo>
                  <a:pt x="418" y="918"/>
                </a:lnTo>
                <a:lnTo>
                  <a:pt x="408" y="918"/>
                </a:lnTo>
                <a:lnTo>
                  <a:pt x="398" y="918"/>
                </a:lnTo>
                <a:lnTo>
                  <a:pt x="387" y="917"/>
                </a:lnTo>
                <a:lnTo>
                  <a:pt x="374" y="918"/>
                </a:lnTo>
                <a:lnTo>
                  <a:pt x="361" y="918"/>
                </a:lnTo>
                <a:lnTo>
                  <a:pt x="346" y="919"/>
                </a:lnTo>
                <a:lnTo>
                  <a:pt x="331" y="920"/>
                </a:lnTo>
                <a:lnTo>
                  <a:pt x="315" y="923"/>
                </a:lnTo>
                <a:lnTo>
                  <a:pt x="300" y="925"/>
                </a:lnTo>
                <a:lnTo>
                  <a:pt x="284" y="929"/>
                </a:lnTo>
                <a:lnTo>
                  <a:pt x="267" y="933"/>
                </a:lnTo>
                <a:lnTo>
                  <a:pt x="252" y="937"/>
                </a:lnTo>
                <a:lnTo>
                  <a:pt x="237" y="944"/>
                </a:lnTo>
                <a:lnTo>
                  <a:pt x="221" y="950"/>
                </a:lnTo>
                <a:lnTo>
                  <a:pt x="207" y="956"/>
                </a:lnTo>
                <a:lnTo>
                  <a:pt x="193" y="964"/>
                </a:lnTo>
                <a:lnTo>
                  <a:pt x="181" y="973"/>
                </a:lnTo>
                <a:lnTo>
                  <a:pt x="151" y="972"/>
                </a:lnTo>
                <a:lnTo>
                  <a:pt x="130" y="984"/>
                </a:lnTo>
                <a:lnTo>
                  <a:pt x="113" y="983"/>
                </a:lnTo>
                <a:lnTo>
                  <a:pt x="112" y="984"/>
                </a:lnTo>
                <a:lnTo>
                  <a:pt x="108" y="986"/>
                </a:lnTo>
                <a:lnTo>
                  <a:pt x="103" y="990"/>
                </a:lnTo>
                <a:lnTo>
                  <a:pt x="97" y="994"/>
                </a:lnTo>
                <a:lnTo>
                  <a:pt x="88" y="997"/>
                </a:lnTo>
                <a:lnTo>
                  <a:pt x="81" y="1000"/>
                </a:lnTo>
                <a:lnTo>
                  <a:pt x="73" y="1001"/>
                </a:lnTo>
                <a:lnTo>
                  <a:pt x="66" y="1001"/>
                </a:lnTo>
                <a:lnTo>
                  <a:pt x="59" y="1000"/>
                </a:lnTo>
                <a:lnTo>
                  <a:pt x="51" y="1001"/>
                </a:lnTo>
                <a:lnTo>
                  <a:pt x="41" y="1002"/>
                </a:lnTo>
                <a:lnTo>
                  <a:pt x="33" y="1004"/>
                </a:lnTo>
                <a:lnTo>
                  <a:pt x="24" y="1005"/>
                </a:lnTo>
                <a:lnTo>
                  <a:pt x="16" y="1006"/>
                </a:lnTo>
                <a:lnTo>
                  <a:pt x="7" y="1006"/>
                </a:lnTo>
                <a:lnTo>
                  <a:pt x="0" y="1005"/>
                </a:lnTo>
                <a:lnTo>
                  <a:pt x="0" y="1042"/>
                </a:lnTo>
                <a:lnTo>
                  <a:pt x="0" y="1071"/>
                </a:lnTo>
                <a:lnTo>
                  <a:pt x="4" y="1097"/>
                </a:lnTo>
                <a:lnTo>
                  <a:pt x="16" y="1122"/>
                </a:lnTo>
                <a:lnTo>
                  <a:pt x="24" y="1135"/>
                </a:lnTo>
                <a:lnTo>
                  <a:pt x="32" y="1143"/>
                </a:lnTo>
                <a:lnTo>
                  <a:pt x="39" y="1153"/>
                </a:lnTo>
                <a:lnTo>
                  <a:pt x="45" y="1164"/>
                </a:lnTo>
                <a:lnTo>
                  <a:pt x="51" y="1178"/>
                </a:lnTo>
                <a:lnTo>
                  <a:pt x="57" y="1197"/>
                </a:lnTo>
                <a:lnTo>
                  <a:pt x="61" y="1223"/>
                </a:lnTo>
                <a:lnTo>
                  <a:pt x="66" y="1257"/>
                </a:lnTo>
                <a:lnTo>
                  <a:pt x="73" y="1323"/>
                </a:lnTo>
                <a:lnTo>
                  <a:pt x="77" y="1368"/>
                </a:lnTo>
                <a:lnTo>
                  <a:pt x="79" y="1396"/>
                </a:lnTo>
                <a:lnTo>
                  <a:pt x="84" y="1415"/>
                </a:lnTo>
                <a:lnTo>
                  <a:pt x="88" y="1440"/>
                </a:lnTo>
                <a:lnTo>
                  <a:pt x="93" y="1474"/>
                </a:lnTo>
                <a:lnTo>
                  <a:pt x="100" y="1512"/>
                </a:lnTo>
                <a:lnTo>
                  <a:pt x="113" y="1549"/>
                </a:lnTo>
                <a:lnTo>
                  <a:pt x="126" y="1586"/>
                </a:lnTo>
                <a:lnTo>
                  <a:pt x="133" y="1625"/>
                </a:lnTo>
                <a:lnTo>
                  <a:pt x="134" y="1667"/>
                </a:lnTo>
                <a:lnTo>
                  <a:pt x="134" y="1704"/>
                </a:lnTo>
                <a:lnTo>
                  <a:pt x="134" y="1745"/>
                </a:lnTo>
                <a:lnTo>
                  <a:pt x="137" y="1790"/>
                </a:lnTo>
                <a:lnTo>
                  <a:pt x="144" y="1836"/>
                </a:lnTo>
                <a:lnTo>
                  <a:pt x="155" y="1871"/>
                </a:lnTo>
                <a:lnTo>
                  <a:pt x="162" y="1885"/>
                </a:lnTo>
                <a:lnTo>
                  <a:pt x="168" y="1898"/>
                </a:lnTo>
                <a:lnTo>
                  <a:pt x="173" y="1913"/>
                </a:lnTo>
                <a:lnTo>
                  <a:pt x="179" y="1929"/>
                </a:lnTo>
                <a:lnTo>
                  <a:pt x="185" y="1950"/>
                </a:lnTo>
                <a:lnTo>
                  <a:pt x="193" y="1975"/>
                </a:lnTo>
                <a:lnTo>
                  <a:pt x="201" y="2007"/>
                </a:lnTo>
                <a:lnTo>
                  <a:pt x="213" y="2049"/>
                </a:lnTo>
                <a:lnTo>
                  <a:pt x="225" y="2092"/>
                </a:lnTo>
                <a:lnTo>
                  <a:pt x="237" y="2131"/>
                </a:lnTo>
                <a:lnTo>
                  <a:pt x="248" y="2164"/>
                </a:lnTo>
                <a:lnTo>
                  <a:pt x="258" y="2195"/>
                </a:lnTo>
                <a:lnTo>
                  <a:pt x="267" y="2222"/>
                </a:lnTo>
                <a:lnTo>
                  <a:pt x="274" y="2246"/>
                </a:lnTo>
                <a:lnTo>
                  <a:pt x="279" y="2269"/>
                </a:lnTo>
                <a:lnTo>
                  <a:pt x="281" y="2293"/>
                </a:lnTo>
                <a:lnTo>
                  <a:pt x="281" y="2328"/>
                </a:lnTo>
                <a:lnTo>
                  <a:pt x="277" y="2351"/>
                </a:lnTo>
                <a:lnTo>
                  <a:pt x="272" y="2370"/>
                </a:lnTo>
                <a:lnTo>
                  <a:pt x="268" y="2389"/>
                </a:lnTo>
                <a:lnTo>
                  <a:pt x="273" y="2408"/>
                </a:lnTo>
                <a:lnTo>
                  <a:pt x="279" y="2429"/>
                </a:lnTo>
                <a:lnTo>
                  <a:pt x="285" y="2451"/>
                </a:lnTo>
                <a:lnTo>
                  <a:pt x="293" y="2474"/>
                </a:lnTo>
                <a:lnTo>
                  <a:pt x="300" y="2497"/>
                </a:lnTo>
                <a:lnTo>
                  <a:pt x="308" y="2521"/>
                </a:lnTo>
                <a:lnTo>
                  <a:pt x="316" y="2543"/>
                </a:lnTo>
                <a:lnTo>
                  <a:pt x="325" y="2563"/>
                </a:lnTo>
                <a:lnTo>
                  <a:pt x="339" y="2598"/>
                </a:lnTo>
                <a:lnTo>
                  <a:pt x="349" y="2628"/>
                </a:lnTo>
                <a:lnTo>
                  <a:pt x="355" y="2660"/>
                </a:lnTo>
                <a:lnTo>
                  <a:pt x="359" y="2704"/>
                </a:lnTo>
                <a:lnTo>
                  <a:pt x="361" y="2733"/>
                </a:lnTo>
                <a:lnTo>
                  <a:pt x="365" y="2764"/>
                </a:lnTo>
                <a:lnTo>
                  <a:pt x="371" y="2800"/>
                </a:lnTo>
                <a:lnTo>
                  <a:pt x="376" y="2836"/>
                </a:lnTo>
                <a:lnTo>
                  <a:pt x="383" y="2872"/>
                </a:lnTo>
                <a:lnTo>
                  <a:pt x="391" y="2909"/>
                </a:lnTo>
                <a:lnTo>
                  <a:pt x="399" y="2943"/>
                </a:lnTo>
                <a:lnTo>
                  <a:pt x="407" y="2974"/>
                </a:lnTo>
                <a:lnTo>
                  <a:pt x="419" y="3030"/>
                </a:lnTo>
                <a:lnTo>
                  <a:pt x="425" y="3083"/>
                </a:lnTo>
                <a:lnTo>
                  <a:pt x="426" y="3133"/>
                </a:lnTo>
                <a:lnTo>
                  <a:pt x="421" y="3179"/>
                </a:lnTo>
                <a:lnTo>
                  <a:pt x="415" y="3220"/>
                </a:lnTo>
                <a:lnTo>
                  <a:pt x="411" y="3257"/>
                </a:lnTo>
                <a:lnTo>
                  <a:pt x="407" y="3288"/>
                </a:lnTo>
                <a:lnTo>
                  <a:pt x="403" y="3310"/>
                </a:lnTo>
                <a:lnTo>
                  <a:pt x="409" y="3324"/>
                </a:lnTo>
                <a:lnTo>
                  <a:pt x="416" y="3340"/>
                </a:lnTo>
                <a:lnTo>
                  <a:pt x="423" y="3359"/>
                </a:lnTo>
                <a:lnTo>
                  <a:pt x="431" y="3377"/>
                </a:lnTo>
                <a:lnTo>
                  <a:pt x="438" y="3395"/>
                </a:lnTo>
                <a:lnTo>
                  <a:pt x="445" y="3415"/>
                </a:lnTo>
                <a:lnTo>
                  <a:pt x="452" y="3436"/>
                </a:lnTo>
                <a:lnTo>
                  <a:pt x="460" y="3456"/>
                </a:lnTo>
                <a:lnTo>
                  <a:pt x="470" y="3503"/>
                </a:lnTo>
                <a:lnTo>
                  <a:pt x="472" y="3560"/>
                </a:lnTo>
                <a:lnTo>
                  <a:pt x="468" y="3617"/>
                </a:lnTo>
                <a:lnTo>
                  <a:pt x="467" y="3665"/>
                </a:lnTo>
                <a:lnTo>
                  <a:pt x="466" y="3719"/>
                </a:lnTo>
                <a:lnTo>
                  <a:pt x="461" y="3786"/>
                </a:lnTo>
                <a:lnTo>
                  <a:pt x="460" y="3851"/>
                </a:lnTo>
                <a:lnTo>
                  <a:pt x="466" y="3894"/>
                </a:lnTo>
                <a:lnTo>
                  <a:pt x="473" y="3910"/>
                </a:lnTo>
                <a:lnTo>
                  <a:pt x="481" y="3933"/>
                </a:lnTo>
                <a:lnTo>
                  <a:pt x="492" y="3959"/>
                </a:lnTo>
                <a:lnTo>
                  <a:pt x="502" y="3989"/>
                </a:lnTo>
                <a:lnTo>
                  <a:pt x="512" y="4018"/>
                </a:lnTo>
                <a:lnTo>
                  <a:pt x="520" y="4046"/>
                </a:lnTo>
                <a:lnTo>
                  <a:pt x="527" y="4072"/>
                </a:lnTo>
                <a:lnTo>
                  <a:pt x="530" y="4094"/>
                </a:lnTo>
                <a:lnTo>
                  <a:pt x="530" y="4141"/>
                </a:lnTo>
                <a:lnTo>
                  <a:pt x="529" y="4198"/>
                </a:lnTo>
                <a:lnTo>
                  <a:pt x="533" y="4253"/>
                </a:lnTo>
                <a:lnTo>
                  <a:pt x="547" y="4294"/>
                </a:lnTo>
                <a:lnTo>
                  <a:pt x="559" y="4308"/>
                </a:lnTo>
                <a:lnTo>
                  <a:pt x="569" y="4326"/>
                </a:lnTo>
                <a:lnTo>
                  <a:pt x="581" y="4343"/>
                </a:lnTo>
                <a:lnTo>
                  <a:pt x="592" y="4362"/>
                </a:lnTo>
                <a:lnTo>
                  <a:pt x="601" y="4383"/>
                </a:lnTo>
                <a:lnTo>
                  <a:pt x="609" y="4406"/>
                </a:lnTo>
                <a:lnTo>
                  <a:pt x="616" y="4431"/>
                </a:lnTo>
                <a:lnTo>
                  <a:pt x="621" y="4458"/>
                </a:lnTo>
                <a:lnTo>
                  <a:pt x="622" y="4517"/>
                </a:lnTo>
                <a:lnTo>
                  <a:pt x="616" y="4576"/>
                </a:lnTo>
                <a:lnTo>
                  <a:pt x="607" y="4625"/>
                </a:lnTo>
                <a:lnTo>
                  <a:pt x="600" y="4656"/>
                </a:lnTo>
                <a:lnTo>
                  <a:pt x="610" y="4678"/>
                </a:lnTo>
                <a:lnTo>
                  <a:pt x="620" y="4703"/>
                </a:lnTo>
                <a:lnTo>
                  <a:pt x="628" y="4729"/>
                </a:lnTo>
                <a:lnTo>
                  <a:pt x="635" y="4754"/>
                </a:lnTo>
                <a:lnTo>
                  <a:pt x="641" y="4778"/>
                </a:lnTo>
                <a:lnTo>
                  <a:pt x="644" y="4796"/>
                </a:lnTo>
                <a:lnTo>
                  <a:pt x="647" y="4808"/>
                </a:lnTo>
                <a:lnTo>
                  <a:pt x="648" y="4813"/>
                </a:lnTo>
                <a:lnTo>
                  <a:pt x="646" y="4827"/>
                </a:lnTo>
                <a:lnTo>
                  <a:pt x="641" y="4861"/>
                </a:lnTo>
                <a:lnTo>
                  <a:pt x="642" y="4906"/>
                </a:lnTo>
                <a:lnTo>
                  <a:pt x="655" y="4955"/>
                </a:lnTo>
                <a:lnTo>
                  <a:pt x="662" y="4976"/>
                </a:lnTo>
                <a:lnTo>
                  <a:pt x="663" y="4992"/>
                </a:lnTo>
                <a:lnTo>
                  <a:pt x="661" y="5004"/>
                </a:lnTo>
                <a:lnTo>
                  <a:pt x="657" y="5015"/>
                </a:lnTo>
                <a:lnTo>
                  <a:pt x="654" y="5026"/>
                </a:lnTo>
                <a:lnTo>
                  <a:pt x="652" y="5039"/>
                </a:lnTo>
                <a:lnTo>
                  <a:pt x="655" y="5053"/>
                </a:lnTo>
                <a:lnTo>
                  <a:pt x="664" y="5073"/>
                </a:lnTo>
                <a:lnTo>
                  <a:pt x="677" y="5095"/>
                </a:lnTo>
                <a:lnTo>
                  <a:pt x="690" y="5118"/>
                </a:lnTo>
                <a:lnTo>
                  <a:pt x="702" y="5140"/>
                </a:lnTo>
                <a:lnTo>
                  <a:pt x="712" y="5162"/>
                </a:lnTo>
                <a:lnTo>
                  <a:pt x="719" y="5185"/>
                </a:lnTo>
                <a:lnTo>
                  <a:pt x="724" y="5205"/>
                </a:lnTo>
                <a:lnTo>
                  <a:pt x="726" y="5225"/>
                </a:lnTo>
                <a:lnTo>
                  <a:pt x="723" y="5242"/>
                </a:lnTo>
                <a:lnTo>
                  <a:pt x="719" y="5258"/>
                </a:lnTo>
                <a:lnTo>
                  <a:pt x="715" y="5274"/>
                </a:lnTo>
                <a:lnTo>
                  <a:pt x="712" y="5289"/>
                </a:lnTo>
                <a:lnTo>
                  <a:pt x="709" y="5303"/>
                </a:lnTo>
                <a:lnTo>
                  <a:pt x="710" y="5318"/>
                </a:lnTo>
                <a:lnTo>
                  <a:pt x="713" y="5332"/>
                </a:lnTo>
                <a:lnTo>
                  <a:pt x="720" y="5345"/>
                </a:lnTo>
                <a:lnTo>
                  <a:pt x="731" y="5357"/>
                </a:lnTo>
                <a:lnTo>
                  <a:pt x="742" y="5371"/>
                </a:lnTo>
                <a:lnTo>
                  <a:pt x="749" y="5387"/>
                </a:lnTo>
                <a:lnTo>
                  <a:pt x="751" y="5405"/>
                </a:lnTo>
                <a:lnTo>
                  <a:pt x="751" y="5423"/>
                </a:lnTo>
                <a:lnTo>
                  <a:pt x="749" y="5443"/>
                </a:lnTo>
                <a:lnTo>
                  <a:pt x="746" y="5463"/>
                </a:lnTo>
                <a:lnTo>
                  <a:pt x="742" y="5481"/>
                </a:lnTo>
                <a:lnTo>
                  <a:pt x="739" y="5498"/>
                </a:lnTo>
                <a:lnTo>
                  <a:pt x="737" y="5519"/>
                </a:lnTo>
                <a:lnTo>
                  <a:pt x="737" y="5547"/>
                </a:lnTo>
                <a:lnTo>
                  <a:pt x="741" y="5583"/>
                </a:lnTo>
                <a:lnTo>
                  <a:pt x="746" y="5622"/>
                </a:lnTo>
                <a:lnTo>
                  <a:pt x="753" y="5662"/>
                </a:lnTo>
                <a:lnTo>
                  <a:pt x="761" y="5704"/>
                </a:lnTo>
                <a:lnTo>
                  <a:pt x="771" y="5743"/>
                </a:lnTo>
                <a:lnTo>
                  <a:pt x="782" y="5779"/>
                </a:lnTo>
                <a:lnTo>
                  <a:pt x="794" y="5813"/>
                </a:lnTo>
                <a:lnTo>
                  <a:pt x="807" y="5849"/>
                </a:lnTo>
                <a:lnTo>
                  <a:pt x="820" y="5884"/>
                </a:lnTo>
                <a:lnTo>
                  <a:pt x="831" y="5921"/>
                </a:lnTo>
                <a:lnTo>
                  <a:pt x="844" y="5959"/>
                </a:lnTo>
                <a:lnTo>
                  <a:pt x="856" y="5995"/>
                </a:lnTo>
                <a:lnTo>
                  <a:pt x="868" y="6030"/>
                </a:lnTo>
                <a:lnTo>
                  <a:pt x="877" y="6064"/>
                </a:lnTo>
                <a:lnTo>
                  <a:pt x="873" y="6115"/>
                </a:lnTo>
                <a:lnTo>
                  <a:pt x="866" y="6186"/>
                </a:lnTo>
                <a:lnTo>
                  <a:pt x="858" y="6258"/>
                </a:lnTo>
                <a:lnTo>
                  <a:pt x="857" y="6312"/>
                </a:lnTo>
                <a:lnTo>
                  <a:pt x="858" y="6333"/>
                </a:lnTo>
                <a:lnTo>
                  <a:pt x="861" y="6357"/>
                </a:lnTo>
                <a:lnTo>
                  <a:pt x="864" y="6383"/>
                </a:lnTo>
                <a:lnTo>
                  <a:pt x="870" y="6410"/>
                </a:lnTo>
                <a:lnTo>
                  <a:pt x="875" y="6437"/>
                </a:lnTo>
                <a:lnTo>
                  <a:pt x="882" y="6464"/>
                </a:lnTo>
                <a:lnTo>
                  <a:pt x="890" y="6488"/>
                </a:lnTo>
                <a:lnTo>
                  <a:pt x="900" y="6510"/>
                </a:lnTo>
                <a:lnTo>
                  <a:pt x="915" y="6551"/>
                </a:lnTo>
                <a:lnTo>
                  <a:pt x="922" y="6591"/>
                </a:lnTo>
                <a:lnTo>
                  <a:pt x="923" y="6634"/>
                </a:lnTo>
                <a:lnTo>
                  <a:pt x="921" y="6681"/>
                </a:lnTo>
                <a:lnTo>
                  <a:pt x="918" y="6755"/>
                </a:lnTo>
                <a:lnTo>
                  <a:pt x="922" y="6861"/>
                </a:lnTo>
                <a:lnTo>
                  <a:pt x="931" y="6965"/>
                </a:lnTo>
                <a:lnTo>
                  <a:pt x="948" y="7037"/>
                </a:lnTo>
                <a:lnTo>
                  <a:pt x="936" y="7089"/>
                </a:lnTo>
                <a:lnTo>
                  <a:pt x="937" y="7091"/>
                </a:lnTo>
                <a:lnTo>
                  <a:pt x="942" y="7100"/>
                </a:lnTo>
                <a:lnTo>
                  <a:pt x="948" y="7112"/>
                </a:lnTo>
                <a:lnTo>
                  <a:pt x="954" y="7128"/>
                </a:lnTo>
                <a:lnTo>
                  <a:pt x="960" y="7144"/>
                </a:lnTo>
                <a:lnTo>
                  <a:pt x="964" y="7161"/>
                </a:lnTo>
                <a:lnTo>
                  <a:pt x="967" y="7176"/>
                </a:lnTo>
                <a:lnTo>
                  <a:pt x="967" y="7189"/>
                </a:lnTo>
                <a:lnTo>
                  <a:pt x="964" y="7200"/>
                </a:lnTo>
                <a:lnTo>
                  <a:pt x="961" y="7210"/>
                </a:lnTo>
                <a:lnTo>
                  <a:pt x="958" y="7222"/>
                </a:lnTo>
                <a:lnTo>
                  <a:pt x="956" y="7235"/>
                </a:lnTo>
                <a:lnTo>
                  <a:pt x="957" y="7248"/>
                </a:lnTo>
                <a:lnTo>
                  <a:pt x="961" y="7265"/>
                </a:lnTo>
                <a:lnTo>
                  <a:pt x="969" y="7285"/>
                </a:lnTo>
                <a:lnTo>
                  <a:pt x="983" y="7309"/>
                </a:lnTo>
                <a:lnTo>
                  <a:pt x="978" y="7371"/>
                </a:lnTo>
                <a:lnTo>
                  <a:pt x="976" y="7450"/>
                </a:lnTo>
                <a:lnTo>
                  <a:pt x="977" y="7527"/>
                </a:lnTo>
                <a:lnTo>
                  <a:pt x="981" y="7585"/>
                </a:lnTo>
                <a:lnTo>
                  <a:pt x="984" y="7606"/>
                </a:lnTo>
                <a:lnTo>
                  <a:pt x="991" y="7629"/>
                </a:lnTo>
                <a:lnTo>
                  <a:pt x="1002" y="7651"/>
                </a:lnTo>
                <a:lnTo>
                  <a:pt x="1014" y="7674"/>
                </a:lnTo>
                <a:lnTo>
                  <a:pt x="1028" y="7695"/>
                </a:lnTo>
                <a:lnTo>
                  <a:pt x="1043" y="7716"/>
                </a:lnTo>
                <a:lnTo>
                  <a:pt x="1058" y="7733"/>
                </a:lnTo>
                <a:lnTo>
                  <a:pt x="1075" y="7748"/>
                </a:lnTo>
                <a:lnTo>
                  <a:pt x="1089" y="7765"/>
                </a:lnTo>
                <a:lnTo>
                  <a:pt x="1101" y="7790"/>
                </a:lnTo>
                <a:lnTo>
                  <a:pt x="1109" y="7820"/>
                </a:lnTo>
                <a:lnTo>
                  <a:pt x="1116" y="7852"/>
                </a:lnTo>
                <a:lnTo>
                  <a:pt x="1122" y="7885"/>
                </a:lnTo>
                <a:lnTo>
                  <a:pt x="1125" y="7916"/>
                </a:lnTo>
                <a:lnTo>
                  <a:pt x="1130" y="7943"/>
                </a:lnTo>
                <a:lnTo>
                  <a:pt x="1134" y="7962"/>
                </a:lnTo>
                <a:lnTo>
                  <a:pt x="1138" y="7977"/>
                </a:lnTo>
                <a:lnTo>
                  <a:pt x="1145" y="7993"/>
                </a:lnTo>
                <a:lnTo>
                  <a:pt x="1152" y="8010"/>
                </a:lnTo>
                <a:lnTo>
                  <a:pt x="1159" y="8027"/>
                </a:lnTo>
                <a:lnTo>
                  <a:pt x="1165" y="8045"/>
                </a:lnTo>
                <a:lnTo>
                  <a:pt x="1169" y="8064"/>
                </a:lnTo>
                <a:lnTo>
                  <a:pt x="1171" y="8085"/>
                </a:lnTo>
                <a:lnTo>
                  <a:pt x="1169" y="8107"/>
                </a:lnTo>
                <a:lnTo>
                  <a:pt x="1159" y="8154"/>
                </a:lnTo>
                <a:lnTo>
                  <a:pt x="1150" y="8199"/>
                </a:lnTo>
                <a:lnTo>
                  <a:pt x="1143" y="8242"/>
                </a:lnTo>
                <a:lnTo>
                  <a:pt x="1143" y="8277"/>
                </a:lnTo>
                <a:lnTo>
                  <a:pt x="1148" y="8297"/>
                </a:lnTo>
                <a:lnTo>
                  <a:pt x="1155" y="8321"/>
                </a:lnTo>
                <a:lnTo>
                  <a:pt x="1164" y="8350"/>
                </a:lnTo>
                <a:lnTo>
                  <a:pt x="1176" y="8380"/>
                </a:lnTo>
                <a:lnTo>
                  <a:pt x="1189" y="8411"/>
                </a:lnTo>
                <a:lnTo>
                  <a:pt x="1203" y="8440"/>
                </a:lnTo>
                <a:lnTo>
                  <a:pt x="1216" y="8466"/>
                </a:lnTo>
                <a:lnTo>
                  <a:pt x="1229" y="8487"/>
                </a:lnTo>
                <a:lnTo>
                  <a:pt x="1224" y="8520"/>
                </a:lnTo>
                <a:lnTo>
                  <a:pt x="1223" y="8562"/>
                </a:lnTo>
                <a:lnTo>
                  <a:pt x="1229" y="8605"/>
                </a:lnTo>
                <a:lnTo>
                  <a:pt x="1244" y="8643"/>
                </a:lnTo>
                <a:lnTo>
                  <a:pt x="1243" y="8677"/>
                </a:lnTo>
                <a:lnTo>
                  <a:pt x="1246" y="8712"/>
                </a:lnTo>
                <a:lnTo>
                  <a:pt x="1256" y="8747"/>
                </a:lnTo>
                <a:lnTo>
                  <a:pt x="1272" y="8783"/>
                </a:lnTo>
                <a:lnTo>
                  <a:pt x="1281" y="8799"/>
                </a:lnTo>
                <a:lnTo>
                  <a:pt x="1288" y="8813"/>
                </a:lnTo>
                <a:lnTo>
                  <a:pt x="1292" y="8825"/>
                </a:lnTo>
                <a:lnTo>
                  <a:pt x="1296" y="8835"/>
                </a:lnTo>
                <a:lnTo>
                  <a:pt x="1299" y="8845"/>
                </a:lnTo>
                <a:lnTo>
                  <a:pt x="1303" y="8856"/>
                </a:lnTo>
                <a:lnTo>
                  <a:pt x="1308" y="8869"/>
                </a:lnTo>
                <a:lnTo>
                  <a:pt x="1312" y="8885"/>
                </a:lnTo>
                <a:lnTo>
                  <a:pt x="1319" y="8901"/>
                </a:lnTo>
                <a:lnTo>
                  <a:pt x="1328" y="8916"/>
                </a:lnTo>
                <a:lnTo>
                  <a:pt x="1337" y="8927"/>
                </a:lnTo>
                <a:lnTo>
                  <a:pt x="1349" y="8935"/>
                </a:lnTo>
                <a:lnTo>
                  <a:pt x="1362" y="8940"/>
                </a:lnTo>
                <a:lnTo>
                  <a:pt x="1375" y="8943"/>
                </a:lnTo>
                <a:lnTo>
                  <a:pt x="1390" y="8940"/>
                </a:lnTo>
                <a:lnTo>
                  <a:pt x="1406" y="8935"/>
                </a:lnTo>
                <a:lnTo>
                  <a:pt x="1425" y="8929"/>
                </a:lnTo>
                <a:lnTo>
                  <a:pt x="1445" y="8927"/>
                </a:lnTo>
                <a:lnTo>
                  <a:pt x="1467" y="8924"/>
                </a:lnTo>
                <a:lnTo>
                  <a:pt x="1490" y="8923"/>
                </a:lnTo>
                <a:lnTo>
                  <a:pt x="1513" y="8924"/>
                </a:lnTo>
                <a:lnTo>
                  <a:pt x="1536" y="8924"/>
                </a:lnTo>
                <a:lnTo>
                  <a:pt x="1557" y="8924"/>
                </a:lnTo>
                <a:lnTo>
                  <a:pt x="1577" y="8923"/>
                </a:lnTo>
                <a:lnTo>
                  <a:pt x="1586" y="8922"/>
                </a:lnTo>
                <a:lnTo>
                  <a:pt x="1598" y="8922"/>
                </a:lnTo>
                <a:lnTo>
                  <a:pt x="1610" y="8919"/>
                </a:lnTo>
                <a:lnTo>
                  <a:pt x="1621" y="8918"/>
                </a:lnTo>
                <a:lnTo>
                  <a:pt x="1634" y="8917"/>
                </a:lnTo>
                <a:lnTo>
                  <a:pt x="1649" y="8915"/>
                </a:lnTo>
                <a:lnTo>
                  <a:pt x="1663" y="8912"/>
                </a:lnTo>
                <a:lnTo>
                  <a:pt x="1677" y="8908"/>
                </a:lnTo>
                <a:lnTo>
                  <a:pt x="1691" y="8906"/>
                </a:lnTo>
                <a:lnTo>
                  <a:pt x="1705" y="8902"/>
                </a:lnTo>
                <a:lnTo>
                  <a:pt x="1719" y="8897"/>
                </a:lnTo>
                <a:lnTo>
                  <a:pt x="1733" y="8893"/>
                </a:lnTo>
                <a:lnTo>
                  <a:pt x="1747" y="8888"/>
                </a:lnTo>
                <a:lnTo>
                  <a:pt x="1761" y="8881"/>
                </a:lnTo>
                <a:lnTo>
                  <a:pt x="1774" y="8875"/>
                </a:lnTo>
                <a:lnTo>
                  <a:pt x="1786" y="8868"/>
                </a:lnTo>
                <a:lnTo>
                  <a:pt x="1808" y="8855"/>
                </a:lnTo>
                <a:lnTo>
                  <a:pt x="1827" y="8845"/>
                </a:lnTo>
                <a:lnTo>
                  <a:pt x="1846" y="8837"/>
                </a:lnTo>
                <a:lnTo>
                  <a:pt x="1864" y="8834"/>
                </a:lnTo>
                <a:lnTo>
                  <a:pt x="1881" y="8831"/>
                </a:lnTo>
                <a:lnTo>
                  <a:pt x="1900" y="8830"/>
                </a:lnTo>
                <a:lnTo>
                  <a:pt x="1922" y="8830"/>
                </a:lnTo>
                <a:lnTo>
                  <a:pt x="1947" y="8832"/>
                </a:lnTo>
                <a:lnTo>
                  <a:pt x="1961" y="8834"/>
                </a:lnTo>
                <a:lnTo>
                  <a:pt x="1977" y="8835"/>
                </a:lnTo>
                <a:lnTo>
                  <a:pt x="1993" y="8835"/>
                </a:lnTo>
                <a:lnTo>
                  <a:pt x="2009" y="8836"/>
                </a:lnTo>
                <a:lnTo>
                  <a:pt x="2027" y="8836"/>
                </a:lnTo>
                <a:lnTo>
                  <a:pt x="2045" y="8836"/>
                </a:lnTo>
                <a:lnTo>
                  <a:pt x="2062" y="8836"/>
                </a:lnTo>
                <a:lnTo>
                  <a:pt x="2080" y="8835"/>
                </a:lnTo>
                <a:lnTo>
                  <a:pt x="2099" y="8834"/>
                </a:lnTo>
                <a:lnTo>
                  <a:pt x="2116" y="8832"/>
                </a:lnTo>
                <a:lnTo>
                  <a:pt x="2135" y="8831"/>
                </a:lnTo>
                <a:lnTo>
                  <a:pt x="2153" y="8829"/>
                </a:lnTo>
                <a:lnTo>
                  <a:pt x="2170" y="8826"/>
                </a:lnTo>
                <a:lnTo>
                  <a:pt x="2188" y="8823"/>
                </a:lnTo>
                <a:lnTo>
                  <a:pt x="2205" y="8819"/>
                </a:lnTo>
                <a:lnTo>
                  <a:pt x="2220" y="8814"/>
                </a:lnTo>
                <a:lnTo>
                  <a:pt x="2236" y="8809"/>
                </a:lnTo>
                <a:lnTo>
                  <a:pt x="2253" y="8804"/>
                </a:lnTo>
                <a:lnTo>
                  <a:pt x="2272" y="8799"/>
                </a:lnTo>
                <a:lnTo>
                  <a:pt x="2290" y="8794"/>
                </a:lnTo>
                <a:lnTo>
                  <a:pt x="2309" y="8790"/>
                </a:lnTo>
                <a:lnTo>
                  <a:pt x="2330" y="8785"/>
                </a:lnTo>
                <a:lnTo>
                  <a:pt x="2350" y="8781"/>
                </a:lnTo>
                <a:lnTo>
                  <a:pt x="2372" y="8776"/>
                </a:lnTo>
                <a:lnTo>
                  <a:pt x="2392" y="8772"/>
                </a:lnTo>
                <a:lnTo>
                  <a:pt x="2413" y="8769"/>
                </a:lnTo>
                <a:lnTo>
                  <a:pt x="2433" y="8765"/>
                </a:lnTo>
                <a:lnTo>
                  <a:pt x="2453" y="8761"/>
                </a:lnTo>
                <a:lnTo>
                  <a:pt x="2473" y="8759"/>
                </a:lnTo>
                <a:lnTo>
                  <a:pt x="2491" y="8756"/>
                </a:lnTo>
                <a:lnTo>
                  <a:pt x="2509" y="8755"/>
                </a:lnTo>
                <a:lnTo>
                  <a:pt x="2527" y="8754"/>
                </a:lnTo>
                <a:lnTo>
                  <a:pt x="2544" y="8753"/>
                </a:lnTo>
                <a:lnTo>
                  <a:pt x="2563" y="8752"/>
                </a:lnTo>
                <a:lnTo>
                  <a:pt x="2582" y="8749"/>
                </a:lnTo>
                <a:lnTo>
                  <a:pt x="2602" y="8747"/>
                </a:lnTo>
                <a:lnTo>
                  <a:pt x="2623" y="8743"/>
                </a:lnTo>
                <a:lnTo>
                  <a:pt x="2643" y="8739"/>
                </a:lnTo>
                <a:lnTo>
                  <a:pt x="2664" y="8736"/>
                </a:lnTo>
                <a:lnTo>
                  <a:pt x="2684" y="8731"/>
                </a:lnTo>
                <a:lnTo>
                  <a:pt x="2704" y="8727"/>
                </a:lnTo>
                <a:lnTo>
                  <a:pt x="2723" y="8723"/>
                </a:lnTo>
                <a:lnTo>
                  <a:pt x="2742" y="8719"/>
                </a:lnTo>
                <a:lnTo>
                  <a:pt x="2760" y="8715"/>
                </a:lnTo>
                <a:lnTo>
                  <a:pt x="2775" y="8711"/>
                </a:lnTo>
                <a:lnTo>
                  <a:pt x="2789" y="8707"/>
                </a:lnTo>
                <a:lnTo>
                  <a:pt x="2801" y="8704"/>
                </a:lnTo>
                <a:lnTo>
                  <a:pt x="2811" y="8701"/>
                </a:lnTo>
                <a:lnTo>
                  <a:pt x="2821" y="8699"/>
                </a:lnTo>
                <a:lnTo>
                  <a:pt x="2832" y="8699"/>
                </a:lnTo>
                <a:lnTo>
                  <a:pt x="2844" y="8698"/>
                </a:lnTo>
                <a:lnTo>
                  <a:pt x="2858" y="8699"/>
                </a:lnTo>
                <a:lnTo>
                  <a:pt x="2872" y="8699"/>
                </a:lnTo>
                <a:lnTo>
                  <a:pt x="2889" y="8700"/>
                </a:lnTo>
                <a:lnTo>
                  <a:pt x="2905" y="8700"/>
                </a:lnTo>
                <a:lnTo>
                  <a:pt x="2923" y="8700"/>
                </a:lnTo>
                <a:lnTo>
                  <a:pt x="2941" y="8700"/>
                </a:lnTo>
                <a:lnTo>
                  <a:pt x="2961" y="8699"/>
                </a:lnTo>
                <a:lnTo>
                  <a:pt x="2981" y="8695"/>
                </a:lnTo>
                <a:lnTo>
                  <a:pt x="3002" y="8692"/>
                </a:lnTo>
                <a:lnTo>
                  <a:pt x="3023" y="8687"/>
                </a:lnTo>
                <a:lnTo>
                  <a:pt x="3045" y="8678"/>
                </a:lnTo>
                <a:lnTo>
                  <a:pt x="3068" y="8669"/>
                </a:lnTo>
                <a:lnTo>
                  <a:pt x="3091" y="8657"/>
                </a:lnTo>
                <a:lnTo>
                  <a:pt x="3113" y="8645"/>
                </a:lnTo>
                <a:lnTo>
                  <a:pt x="3132" y="8636"/>
                </a:lnTo>
                <a:lnTo>
                  <a:pt x="3150" y="8629"/>
                </a:lnTo>
                <a:lnTo>
                  <a:pt x="3165" y="8624"/>
                </a:lnTo>
                <a:lnTo>
                  <a:pt x="3179" y="8622"/>
                </a:lnTo>
                <a:lnTo>
                  <a:pt x="3192" y="8619"/>
                </a:lnTo>
                <a:lnTo>
                  <a:pt x="3205" y="8618"/>
                </a:lnTo>
                <a:lnTo>
                  <a:pt x="3216" y="8618"/>
                </a:lnTo>
                <a:lnTo>
                  <a:pt x="3227" y="8618"/>
                </a:lnTo>
                <a:lnTo>
                  <a:pt x="3238" y="8618"/>
                </a:lnTo>
                <a:lnTo>
                  <a:pt x="3250" y="8618"/>
                </a:lnTo>
                <a:lnTo>
                  <a:pt x="3263" y="8617"/>
                </a:lnTo>
                <a:lnTo>
                  <a:pt x="3276" y="8614"/>
                </a:lnTo>
                <a:lnTo>
                  <a:pt x="3291" y="8611"/>
                </a:lnTo>
                <a:lnTo>
                  <a:pt x="3306" y="8605"/>
                </a:lnTo>
                <a:lnTo>
                  <a:pt x="3325" y="8597"/>
                </a:lnTo>
                <a:lnTo>
                  <a:pt x="3345" y="8590"/>
                </a:lnTo>
                <a:lnTo>
                  <a:pt x="3366" y="8582"/>
                </a:lnTo>
                <a:lnTo>
                  <a:pt x="3387" y="8579"/>
                </a:lnTo>
                <a:lnTo>
                  <a:pt x="3408" y="8575"/>
                </a:lnTo>
                <a:lnTo>
                  <a:pt x="3431" y="8573"/>
                </a:lnTo>
                <a:lnTo>
                  <a:pt x="3452" y="8571"/>
                </a:lnTo>
                <a:lnTo>
                  <a:pt x="3474" y="8570"/>
                </a:lnTo>
                <a:lnTo>
                  <a:pt x="3495" y="8570"/>
                </a:lnTo>
                <a:lnTo>
                  <a:pt x="3517" y="8571"/>
                </a:lnTo>
                <a:lnTo>
                  <a:pt x="3537" y="8573"/>
                </a:lnTo>
                <a:lnTo>
                  <a:pt x="3555" y="8574"/>
                </a:lnTo>
                <a:lnTo>
                  <a:pt x="3573" y="8575"/>
                </a:lnTo>
                <a:lnTo>
                  <a:pt x="3590" y="8576"/>
                </a:lnTo>
                <a:lnTo>
                  <a:pt x="3605" y="8578"/>
                </a:lnTo>
                <a:lnTo>
                  <a:pt x="3619" y="8579"/>
                </a:lnTo>
                <a:lnTo>
                  <a:pt x="3631" y="8579"/>
                </a:lnTo>
                <a:lnTo>
                  <a:pt x="3635" y="8576"/>
                </a:lnTo>
                <a:lnTo>
                  <a:pt x="3644" y="8574"/>
                </a:lnTo>
                <a:lnTo>
                  <a:pt x="3653" y="8571"/>
                </a:lnTo>
                <a:lnTo>
                  <a:pt x="3665" y="8568"/>
                </a:lnTo>
                <a:lnTo>
                  <a:pt x="3677" y="8564"/>
                </a:lnTo>
                <a:lnTo>
                  <a:pt x="3691" y="8560"/>
                </a:lnTo>
                <a:lnTo>
                  <a:pt x="3706" y="8557"/>
                </a:lnTo>
                <a:lnTo>
                  <a:pt x="3721" y="8553"/>
                </a:lnTo>
                <a:lnTo>
                  <a:pt x="3738" y="8549"/>
                </a:lnTo>
                <a:lnTo>
                  <a:pt x="3753" y="8545"/>
                </a:lnTo>
                <a:lnTo>
                  <a:pt x="3768" y="8541"/>
                </a:lnTo>
                <a:lnTo>
                  <a:pt x="3784" y="8537"/>
                </a:lnTo>
                <a:lnTo>
                  <a:pt x="3799" y="8532"/>
                </a:lnTo>
                <a:lnTo>
                  <a:pt x="3812" y="8529"/>
                </a:lnTo>
                <a:lnTo>
                  <a:pt x="3823" y="8526"/>
                </a:lnTo>
                <a:lnTo>
                  <a:pt x="3834" y="8522"/>
                </a:lnTo>
                <a:lnTo>
                  <a:pt x="3845" y="8522"/>
                </a:lnTo>
                <a:lnTo>
                  <a:pt x="3858" y="8522"/>
                </a:lnTo>
                <a:lnTo>
                  <a:pt x="3874" y="8522"/>
                </a:lnTo>
                <a:lnTo>
                  <a:pt x="3893" y="8521"/>
                </a:lnTo>
                <a:lnTo>
                  <a:pt x="3913" y="8520"/>
                </a:lnTo>
                <a:lnTo>
                  <a:pt x="3935" y="8516"/>
                </a:lnTo>
                <a:lnTo>
                  <a:pt x="3960" y="8511"/>
                </a:lnTo>
                <a:lnTo>
                  <a:pt x="3986" y="8503"/>
                </a:lnTo>
                <a:lnTo>
                  <a:pt x="4000" y="8498"/>
                </a:lnTo>
                <a:lnTo>
                  <a:pt x="4014" y="8492"/>
                </a:lnTo>
                <a:lnTo>
                  <a:pt x="4030" y="8487"/>
                </a:lnTo>
                <a:lnTo>
                  <a:pt x="4047" y="8481"/>
                </a:lnTo>
                <a:lnTo>
                  <a:pt x="4063" y="8475"/>
                </a:lnTo>
                <a:lnTo>
                  <a:pt x="4081" y="8469"/>
                </a:lnTo>
                <a:lnTo>
                  <a:pt x="4097" y="8464"/>
                </a:lnTo>
                <a:lnTo>
                  <a:pt x="4115" y="8458"/>
                </a:lnTo>
                <a:lnTo>
                  <a:pt x="4132" y="8453"/>
                </a:lnTo>
                <a:lnTo>
                  <a:pt x="4148" y="8448"/>
                </a:lnTo>
                <a:lnTo>
                  <a:pt x="4163" y="8443"/>
                </a:lnTo>
                <a:lnTo>
                  <a:pt x="4177" y="8440"/>
                </a:lnTo>
                <a:lnTo>
                  <a:pt x="4191" y="8437"/>
                </a:lnTo>
                <a:lnTo>
                  <a:pt x="4203" y="8435"/>
                </a:lnTo>
                <a:lnTo>
                  <a:pt x="4214" y="8434"/>
                </a:lnTo>
                <a:lnTo>
                  <a:pt x="4222" y="8434"/>
                </a:lnTo>
                <a:lnTo>
                  <a:pt x="4237" y="8435"/>
                </a:lnTo>
                <a:lnTo>
                  <a:pt x="4253" y="8435"/>
                </a:lnTo>
                <a:lnTo>
                  <a:pt x="4266" y="8437"/>
                </a:lnTo>
                <a:lnTo>
                  <a:pt x="4278" y="8438"/>
                </a:lnTo>
                <a:lnTo>
                  <a:pt x="4288" y="8438"/>
                </a:lnTo>
                <a:lnTo>
                  <a:pt x="4295" y="8439"/>
                </a:lnTo>
                <a:lnTo>
                  <a:pt x="4301" y="8439"/>
                </a:lnTo>
                <a:lnTo>
                  <a:pt x="4302" y="8439"/>
                </a:lnTo>
                <a:lnTo>
                  <a:pt x="4310" y="8437"/>
                </a:lnTo>
                <a:lnTo>
                  <a:pt x="4323" y="8432"/>
                </a:lnTo>
                <a:lnTo>
                  <a:pt x="4340" y="8427"/>
                </a:lnTo>
                <a:lnTo>
                  <a:pt x="4357" y="8422"/>
                </a:lnTo>
                <a:lnTo>
                  <a:pt x="4378" y="8415"/>
                </a:lnTo>
                <a:lnTo>
                  <a:pt x="4400" y="8408"/>
                </a:lnTo>
                <a:lnTo>
                  <a:pt x="4422" y="8401"/>
                </a:lnTo>
                <a:lnTo>
                  <a:pt x="4445" y="8395"/>
                </a:lnTo>
                <a:lnTo>
                  <a:pt x="4468" y="8388"/>
                </a:lnTo>
                <a:lnTo>
                  <a:pt x="4489" y="8382"/>
                </a:lnTo>
                <a:lnTo>
                  <a:pt x="4509" y="8375"/>
                </a:lnTo>
                <a:lnTo>
                  <a:pt x="4527" y="8370"/>
                </a:lnTo>
                <a:lnTo>
                  <a:pt x="4541" y="8366"/>
                </a:lnTo>
                <a:lnTo>
                  <a:pt x="4552" y="8362"/>
                </a:lnTo>
                <a:lnTo>
                  <a:pt x="4559" y="8361"/>
                </a:lnTo>
                <a:lnTo>
                  <a:pt x="4562" y="8359"/>
                </a:lnTo>
                <a:lnTo>
                  <a:pt x="4575" y="8359"/>
                </a:lnTo>
                <a:lnTo>
                  <a:pt x="4590" y="8361"/>
                </a:lnTo>
                <a:lnTo>
                  <a:pt x="4606" y="8362"/>
                </a:lnTo>
                <a:lnTo>
                  <a:pt x="4625" y="8363"/>
                </a:lnTo>
                <a:lnTo>
                  <a:pt x="4644" y="8366"/>
                </a:lnTo>
                <a:lnTo>
                  <a:pt x="4663" y="8367"/>
                </a:lnTo>
                <a:lnTo>
                  <a:pt x="4682" y="8368"/>
                </a:lnTo>
                <a:lnTo>
                  <a:pt x="4698" y="8368"/>
                </a:lnTo>
                <a:lnTo>
                  <a:pt x="4715" y="8367"/>
                </a:lnTo>
                <a:lnTo>
                  <a:pt x="4733" y="8366"/>
                </a:lnTo>
                <a:lnTo>
                  <a:pt x="4752" y="8363"/>
                </a:lnTo>
                <a:lnTo>
                  <a:pt x="4772" y="8361"/>
                </a:lnTo>
                <a:lnTo>
                  <a:pt x="4791" y="8358"/>
                </a:lnTo>
                <a:lnTo>
                  <a:pt x="4810" y="8355"/>
                </a:lnTo>
                <a:lnTo>
                  <a:pt x="4826" y="8350"/>
                </a:lnTo>
                <a:lnTo>
                  <a:pt x="4839" y="8345"/>
                </a:lnTo>
                <a:lnTo>
                  <a:pt x="4852" y="8339"/>
                </a:lnTo>
                <a:lnTo>
                  <a:pt x="4865" y="8333"/>
                </a:lnTo>
                <a:lnTo>
                  <a:pt x="4879" y="8326"/>
                </a:lnTo>
                <a:lnTo>
                  <a:pt x="4895" y="8321"/>
                </a:lnTo>
                <a:lnTo>
                  <a:pt x="4910" y="8317"/>
                </a:lnTo>
                <a:lnTo>
                  <a:pt x="4927" y="8314"/>
                </a:lnTo>
                <a:lnTo>
                  <a:pt x="4945" y="8312"/>
                </a:lnTo>
                <a:lnTo>
                  <a:pt x="4964" y="8312"/>
                </a:lnTo>
                <a:lnTo>
                  <a:pt x="4983" y="8312"/>
                </a:lnTo>
                <a:lnTo>
                  <a:pt x="5003" y="8309"/>
                </a:lnTo>
                <a:lnTo>
                  <a:pt x="5021" y="8307"/>
                </a:lnTo>
                <a:lnTo>
                  <a:pt x="5040" y="8304"/>
                </a:lnTo>
                <a:lnTo>
                  <a:pt x="5057" y="8299"/>
                </a:lnTo>
                <a:lnTo>
                  <a:pt x="5073" y="8296"/>
                </a:lnTo>
                <a:lnTo>
                  <a:pt x="5087" y="8291"/>
                </a:lnTo>
                <a:lnTo>
                  <a:pt x="5099" y="8286"/>
                </a:lnTo>
                <a:lnTo>
                  <a:pt x="5111" y="8282"/>
                </a:lnTo>
                <a:lnTo>
                  <a:pt x="5126" y="8279"/>
                </a:lnTo>
                <a:lnTo>
                  <a:pt x="5144" y="8276"/>
                </a:lnTo>
                <a:lnTo>
                  <a:pt x="5163" y="8274"/>
                </a:lnTo>
                <a:lnTo>
                  <a:pt x="5181" y="8270"/>
                </a:lnTo>
                <a:lnTo>
                  <a:pt x="5201" y="8266"/>
                </a:lnTo>
                <a:lnTo>
                  <a:pt x="5220" y="8260"/>
                </a:lnTo>
                <a:lnTo>
                  <a:pt x="5239" y="8253"/>
                </a:lnTo>
                <a:lnTo>
                  <a:pt x="5342" y="8260"/>
                </a:lnTo>
                <a:lnTo>
                  <a:pt x="5346" y="8260"/>
                </a:lnTo>
                <a:lnTo>
                  <a:pt x="5355" y="8260"/>
                </a:lnTo>
                <a:lnTo>
                  <a:pt x="5368" y="8260"/>
                </a:lnTo>
                <a:lnTo>
                  <a:pt x="5384" y="8259"/>
                </a:lnTo>
                <a:lnTo>
                  <a:pt x="5400" y="8258"/>
                </a:lnTo>
                <a:lnTo>
                  <a:pt x="5415" y="8257"/>
                </a:lnTo>
                <a:lnTo>
                  <a:pt x="5428" y="8254"/>
                </a:lnTo>
                <a:lnTo>
                  <a:pt x="5438" y="8250"/>
                </a:lnTo>
                <a:lnTo>
                  <a:pt x="5446" y="8246"/>
                </a:lnTo>
                <a:lnTo>
                  <a:pt x="5460" y="8238"/>
                </a:lnTo>
                <a:lnTo>
                  <a:pt x="5476" y="8230"/>
                </a:lnTo>
                <a:lnTo>
                  <a:pt x="5496" y="8220"/>
                </a:lnTo>
                <a:lnTo>
                  <a:pt x="5519" y="8210"/>
                </a:lnTo>
                <a:lnTo>
                  <a:pt x="5542" y="8200"/>
                </a:lnTo>
                <a:lnTo>
                  <a:pt x="5567" y="8192"/>
                </a:lnTo>
                <a:lnTo>
                  <a:pt x="5590" y="8183"/>
                </a:lnTo>
                <a:lnTo>
                  <a:pt x="5603" y="8179"/>
                </a:lnTo>
                <a:lnTo>
                  <a:pt x="5616" y="8177"/>
                </a:lnTo>
                <a:lnTo>
                  <a:pt x="5632" y="8173"/>
                </a:lnTo>
                <a:lnTo>
                  <a:pt x="5648" y="8171"/>
                </a:lnTo>
                <a:lnTo>
                  <a:pt x="5666" y="8168"/>
                </a:lnTo>
                <a:lnTo>
                  <a:pt x="5683" y="8166"/>
                </a:lnTo>
                <a:lnTo>
                  <a:pt x="5702" y="8165"/>
                </a:lnTo>
                <a:lnTo>
                  <a:pt x="5723" y="8163"/>
                </a:lnTo>
                <a:lnTo>
                  <a:pt x="5743" y="8161"/>
                </a:lnTo>
                <a:lnTo>
                  <a:pt x="5764" y="8160"/>
                </a:lnTo>
                <a:lnTo>
                  <a:pt x="5787" y="8159"/>
                </a:lnTo>
                <a:lnTo>
                  <a:pt x="5809" y="8159"/>
                </a:lnTo>
                <a:lnTo>
                  <a:pt x="5832" y="8157"/>
                </a:lnTo>
                <a:lnTo>
                  <a:pt x="5855" y="8156"/>
                </a:lnTo>
                <a:lnTo>
                  <a:pt x="5877" y="8156"/>
                </a:lnTo>
                <a:lnTo>
                  <a:pt x="5901" y="8155"/>
                </a:lnTo>
                <a:lnTo>
                  <a:pt x="5921" y="8154"/>
                </a:lnTo>
                <a:lnTo>
                  <a:pt x="5935" y="8151"/>
                </a:lnTo>
                <a:lnTo>
                  <a:pt x="5947" y="8147"/>
                </a:lnTo>
                <a:lnTo>
                  <a:pt x="5957" y="8143"/>
                </a:lnTo>
                <a:lnTo>
                  <a:pt x="5966" y="8136"/>
                </a:lnTo>
                <a:lnTo>
                  <a:pt x="5975" y="8132"/>
                </a:lnTo>
                <a:lnTo>
                  <a:pt x="5986" y="8125"/>
                </a:lnTo>
                <a:lnTo>
                  <a:pt x="6000" y="8121"/>
                </a:lnTo>
                <a:lnTo>
                  <a:pt x="6016" y="8116"/>
                </a:lnTo>
                <a:lnTo>
                  <a:pt x="6033" y="8108"/>
                </a:lnTo>
                <a:lnTo>
                  <a:pt x="6051" y="8101"/>
                </a:lnTo>
                <a:lnTo>
                  <a:pt x="6070" y="8094"/>
                </a:lnTo>
                <a:lnTo>
                  <a:pt x="6090" y="8085"/>
                </a:lnTo>
                <a:lnTo>
                  <a:pt x="6112" y="8076"/>
                </a:lnTo>
                <a:lnTo>
                  <a:pt x="6135" y="8069"/>
                </a:lnTo>
                <a:lnTo>
                  <a:pt x="6160" y="806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Content Placeholder 2"/>
          <p:cNvSpPr>
            <a:spLocks noGrp="1"/>
          </p:cNvSpPr>
          <p:nvPr>
            <p:ph idx="1"/>
          </p:nvPr>
        </p:nvSpPr>
        <p:spPr>
          <a:xfrm>
            <a:off x="4283968" y="1944644"/>
            <a:ext cx="4104456" cy="5228772"/>
          </a:xfrm>
        </p:spPr>
        <p:txBody>
          <a:bodyPr>
            <a:normAutofit/>
          </a:bodyPr>
          <a:lstStyle/>
          <a:p>
            <a:pPr>
              <a:spcBef>
                <a:spcPts val="0"/>
              </a:spcBef>
            </a:pPr>
            <a:r>
              <a:rPr lang="en-US" sz="3600" b="1" dirty="0">
                <a:latin typeface="Calibri" panose="020F0502020204030204" pitchFamily="34" charset="0"/>
                <a:cs typeface="Calibri" panose="020F0502020204030204" pitchFamily="34" charset="0"/>
              </a:rPr>
              <a:t>If the brain registers information just once, less than 10 percent of the message is likely to be remembered after 30 days.</a:t>
            </a:r>
          </a:p>
          <a:p>
            <a:endParaRPr lang="en-US" dirty="0"/>
          </a:p>
        </p:txBody>
      </p:sp>
      <p:pic>
        <p:nvPicPr>
          <p:cNvPr id="3" name="Picture 2">
            <a:extLst>
              <a:ext uri="{FF2B5EF4-FFF2-40B4-BE49-F238E27FC236}">
                <a16:creationId xmlns:a16="http://schemas.microsoft.com/office/drawing/2014/main" id="{B490B968-4F9E-4244-8A75-0A437320B726}"/>
              </a:ext>
            </a:extLst>
          </p:cNvPr>
          <p:cNvPicPr>
            <a:picLocks noChangeAspect="1"/>
          </p:cNvPicPr>
          <p:nvPr/>
        </p:nvPicPr>
        <p:blipFill rotWithShape="1">
          <a:blip r:embed="rId3"/>
          <a:srcRect l="9383" r="15219"/>
          <a:stretch/>
        </p:blipFill>
        <p:spPr>
          <a:xfrm>
            <a:off x="522935" y="2049698"/>
            <a:ext cx="3209081" cy="25850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561889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a:spLocks/>
          </p:cNvSpPr>
          <p:nvPr/>
        </p:nvSpPr>
        <p:spPr bwMode="auto">
          <a:xfrm rot="20906996" flipH="1">
            <a:off x="4221950" y="1196961"/>
            <a:ext cx="5179831" cy="5658578"/>
          </a:xfrm>
          <a:custGeom>
            <a:avLst/>
            <a:gdLst>
              <a:gd name="T0" fmla="*/ 72188 w 6188"/>
              <a:gd name="T1" fmla="*/ 542680 h 8622"/>
              <a:gd name="T2" fmla="*/ 82803 w 6188"/>
              <a:gd name="T3" fmla="*/ 672490 h 8622"/>
              <a:gd name="T4" fmla="*/ 150745 w 6188"/>
              <a:gd name="T5" fmla="*/ 899658 h 8622"/>
              <a:gd name="T6" fmla="*/ 192147 w 6188"/>
              <a:gd name="T7" fmla="*/ 1225987 h 8622"/>
              <a:gd name="T8" fmla="*/ 281320 w 6188"/>
              <a:gd name="T9" fmla="*/ 1525874 h 8622"/>
              <a:gd name="T10" fmla="*/ 376862 w 6188"/>
              <a:gd name="T11" fmla="*/ 1824558 h 8622"/>
              <a:gd name="T12" fmla="*/ 486205 w 6188"/>
              <a:gd name="T13" fmla="*/ 2163507 h 8622"/>
              <a:gd name="T14" fmla="*/ 549900 w 6188"/>
              <a:gd name="T15" fmla="*/ 2513875 h 8622"/>
              <a:gd name="T16" fmla="*/ 742047 w 6188"/>
              <a:gd name="T17" fmla="*/ 2964005 h 8622"/>
              <a:gd name="T18" fmla="*/ 840774 w 6188"/>
              <a:gd name="T19" fmla="*/ 3397908 h 8622"/>
              <a:gd name="T20" fmla="*/ 954363 w 6188"/>
              <a:gd name="T21" fmla="*/ 3786137 h 8622"/>
              <a:gd name="T22" fmla="*/ 1088123 w 6188"/>
              <a:gd name="T23" fmla="*/ 4022320 h 8622"/>
              <a:gd name="T24" fmla="*/ 1195343 w 6188"/>
              <a:gd name="T25" fmla="*/ 4292758 h 8622"/>
              <a:gd name="T26" fmla="*/ 1282392 w 6188"/>
              <a:gd name="T27" fmla="*/ 4595048 h 8622"/>
              <a:gd name="T28" fmla="*/ 1352457 w 6188"/>
              <a:gd name="T29" fmla="*/ 4900944 h 8622"/>
              <a:gd name="T30" fmla="*/ 1452246 w 6188"/>
              <a:gd name="T31" fmla="*/ 5165975 h 8622"/>
              <a:gd name="T32" fmla="*/ 1699594 w 6188"/>
              <a:gd name="T33" fmla="*/ 5170181 h 8622"/>
              <a:gd name="T34" fmla="*/ 1991530 w 6188"/>
              <a:gd name="T35" fmla="*/ 5117296 h 8622"/>
              <a:gd name="T36" fmla="*/ 2202785 w 6188"/>
              <a:gd name="T37" fmla="*/ 5116695 h 8622"/>
              <a:gd name="T38" fmla="*/ 2468181 w 6188"/>
              <a:gd name="T39" fmla="*/ 5065612 h 8622"/>
              <a:gd name="T40" fmla="*/ 2753747 w 6188"/>
              <a:gd name="T41" fmla="*/ 5021741 h 8622"/>
              <a:gd name="T42" fmla="*/ 3078591 w 6188"/>
              <a:gd name="T43" fmla="*/ 4985682 h 8622"/>
              <a:gd name="T44" fmla="*/ 3351418 w 6188"/>
              <a:gd name="T45" fmla="*/ 4967052 h 8622"/>
              <a:gd name="T46" fmla="*/ 3790913 w 6188"/>
              <a:gd name="T47" fmla="*/ 4905752 h 8622"/>
              <a:gd name="T48" fmla="*/ 4058432 w 6188"/>
              <a:gd name="T49" fmla="*/ 4857674 h 8622"/>
              <a:gd name="T50" fmla="*/ 4313212 w 6188"/>
              <a:gd name="T51" fmla="*/ 4810798 h 8622"/>
              <a:gd name="T52" fmla="*/ 4555254 w 6188"/>
              <a:gd name="T53" fmla="*/ 4799379 h 8622"/>
              <a:gd name="T54" fmla="*/ 4833388 w 6188"/>
              <a:gd name="T55" fmla="*/ 4780749 h 8622"/>
              <a:gd name="T56" fmla="*/ 5071183 w 6188"/>
              <a:gd name="T57" fmla="*/ 4759715 h 8622"/>
              <a:gd name="T58" fmla="*/ 5406643 w 6188"/>
              <a:gd name="T59" fmla="*/ 4696012 h 8622"/>
              <a:gd name="T60" fmla="*/ 5674162 w 6188"/>
              <a:gd name="T61" fmla="*/ 4660554 h 8622"/>
              <a:gd name="T62" fmla="*/ 6020238 w 6188"/>
              <a:gd name="T63" fmla="*/ 4650338 h 8622"/>
              <a:gd name="T64" fmla="*/ 6280325 w 6188"/>
              <a:gd name="T65" fmla="*/ 4629304 h 8622"/>
              <a:gd name="T66" fmla="*/ 6509627 w 6188"/>
              <a:gd name="T67" fmla="*/ 4587236 h 8622"/>
              <a:gd name="T68" fmla="*/ 6499012 w 6188"/>
              <a:gd name="T69" fmla="*/ 4438194 h 8622"/>
              <a:gd name="T70" fmla="*/ 6387545 w 6188"/>
              <a:gd name="T71" fmla="*/ 4060782 h 8622"/>
              <a:gd name="T72" fmla="*/ 6277141 w 6188"/>
              <a:gd name="T73" fmla="*/ 3761497 h 8622"/>
              <a:gd name="T74" fmla="*/ 6129581 w 6188"/>
              <a:gd name="T75" fmla="*/ 3414735 h 8622"/>
              <a:gd name="T76" fmla="*/ 6077563 w 6188"/>
              <a:gd name="T77" fmla="*/ 3048141 h 8622"/>
              <a:gd name="T78" fmla="*/ 5957604 w 6188"/>
              <a:gd name="T79" fmla="*/ 2656306 h 8622"/>
              <a:gd name="T80" fmla="*/ 5893909 w 6188"/>
              <a:gd name="T81" fmla="*/ 2357021 h 8622"/>
              <a:gd name="T82" fmla="*/ 5813229 w 6188"/>
              <a:gd name="T83" fmla="*/ 2127448 h 8622"/>
              <a:gd name="T84" fmla="*/ 5783505 w 6188"/>
              <a:gd name="T85" fmla="*/ 1917709 h 8622"/>
              <a:gd name="T86" fmla="*/ 5657176 w 6188"/>
              <a:gd name="T87" fmla="*/ 1477796 h 8622"/>
              <a:gd name="T88" fmla="*/ 5556326 w 6188"/>
              <a:gd name="T89" fmla="*/ 1038483 h 8622"/>
              <a:gd name="T90" fmla="*/ 5499001 w 6188"/>
              <a:gd name="T91" fmla="*/ 731987 h 8622"/>
              <a:gd name="T92" fmla="*/ 5336578 w 6188"/>
              <a:gd name="T93" fmla="*/ 494602 h 8622"/>
              <a:gd name="T94" fmla="*/ 5254837 w 6188"/>
              <a:gd name="T95" fmla="*/ 132815 h 8622"/>
              <a:gd name="T96" fmla="*/ 5071183 w 6188"/>
              <a:gd name="T97" fmla="*/ 7212 h 8622"/>
              <a:gd name="T98" fmla="*/ 4756954 w 6188"/>
              <a:gd name="T99" fmla="*/ 29448 h 8622"/>
              <a:gd name="T100" fmla="*/ 4421494 w 6188"/>
              <a:gd name="T101" fmla="*/ 63102 h 8622"/>
              <a:gd name="T102" fmla="*/ 4064801 w 6188"/>
              <a:gd name="T103" fmla="*/ 103969 h 8622"/>
              <a:gd name="T104" fmla="*/ 3694309 w 6188"/>
              <a:gd name="T105" fmla="*/ 138224 h 8622"/>
              <a:gd name="T106" fmla="*/ 3372649 w 6188"/>
              <a:gd name="T107" fmla="*/ 170677 h 8622"/>
              <a:gd name="T108" fmla="*/ 3070098 w 6188"/>
              <a:gd name="T109" fmla="*/ 216351 h 8622"/>
              <a:gd name="T110" fmla="*/ 2760116 w 6188"/>
              <a:gd name="T111" fmla="*/ 228370 h 8622"/>
              <a:gd name="T112" fmla="*/ 2445888 w 6188"/>
              <a:gd name="T113" fmla="*/ 265030 h 8622"/>
              <a:gd name="T114" fmla="*/ 2161383 w 6188"/>
              <a:gd name="T115" fmla="*/ 301088 h 8622"/>
              <a:gd name="T116" fmla="*/ 1873694 w 6188"/>
              <a:gd name="T117" fmla="*/ 346161 h 8622"/>
              <a:gd name="T118" fmla="*/ 1562650 w 6188"/>
              <a:gd name="T119" fmla="*/ 364791 h 8622"/>
              <a:gd name="T120" fmla="*/ 1239929 w 6188"/>
              <a:gd name="T121" fmla="*/ 400850 h 8622"/>
              <a:gd name="T122" fmla="*/ 846082 w 6188"/>
              <a:gd name="T123" fmla="*/ 447726 h 8622"/>
              <a:gd name="T124" fmla="*/ 470281 w 6188"/>
              <a:gd name="T125" fmla="*/ 472967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88"/>
              <a:gd name="T190" fmla="*/ 0 h 8622"/>
              <a:gd name="T191" fmla="*/ 6188 w 6188"/>
              <a:gd name="T192" fmla="*/ 8622 h 86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88" h="8622">
                <a:moveTo>
                  <a:pt x="228" y="871"/>
                </a:moveTo>
                <a:lnTo>
                  <a:pt x="218" y="871"/>
                </a:lnTo>
                <a:lnTo>
                  <a:pt x="207" y="870"/>
                </a:lnTo>
                <a:lnTo>
                  <a:pt x="195" y="870"/>
                </a:lnTo>
                <a:lnTo>
                  <a:pt x="183" y="870"/>
                </a:lnTo>
                <a:lnTo>
                  <a:pt x="170" y="871"/>
                </a:lnTo>
                <a:lnTo>
                  <a:pt x="159" y="874"/>
                </a:lnTo>
                <a:lnTo>
                  <a:pt x="150" y="876"/>
                </a:lnTo>
                <a:lnTo>
                  <a:pt x="142" y="880"/>
                </a:lnTo>
                <a:lnTo>
                  <a:pt x="135" y="883"/>
                </a:lnTo>
                <a:lnTo>
                  <a:pt x="128" y="885"/>
                </a:lnTo>
                <a:lnTo>
                  <a:pt x="121" y="886"/>
                </a:lnTo>
                <a:lnTo>
                  <a:pt x="114" y="886"/>
                </a:lnTo>
                <a:lnTo>
                  <a:pt x="105" y="887"/>
                </a:lnTo>
                <a:lnTo>
                  <a:pt x="98" y="887"/>
                </a:lnTo>
                <a:lnTo>
                  <a:pt x="91" y="890"/>
                </a:lnTo>
                <a:lnTo>
                  <a:pt x="85" y="895"/>
                </a:lnTo>
                <a:lnTo>
                  <a:pt x="78" y="899"/>
                </a:lnTo>
                <a:lnTo>
                  <a:pt x="68" y="903"/>
                </a:lnTo>
                <a:lnTo>
                  <a:pt x="55" y="907"/>
                </a:lnTo>
                <a:lnTo>
                  <a:pt x="41" y="910"/>
                </a:lnTo>
                <a:lnTo>
                  <a:pt x="28" y="915"/>
                </a:lnTo>
                <a:lnTo>
                  <a:pt x="16" y="921"/>
                </a:lnTo>
                <a:lnTo>
                  <a:pt x="5" y="929"/>
                </a:lnTo>
                <a:lnTo>
                  <a:pt x="0" y="940"/>
                </a:lnTo>
                <a:lnTo>
                  <a:pt x="5" y="955"/>
                </a:lnTo>
                <a:lnTo>
                  <a:pt x="13" y="974"/>
                </a:lnTo>
                <a:lnTo>
                  <a:pt x="20" y="997"/>
                </a:lnTo>
                <a:lnTo>
                  <a:pt x="28" y="1021"/>
                </a:lnTo>
                <a:lnTo>
                  <a:pt x="36" y="1044"/>
                </a:lnTo>
                <a:lnTo>
                  <a:pt x="42" y="1065"/>
                </a:lnTo>
                <a:lnTo>
                  <a:pt x="47" y="1082"/>
                </a:lnTo>
                <a:lnTo>
                  <a:pt x="48" y="1092"/>
                </a:lnTo>
                <a:lnTo>
                  <a:pt x="50" y="1098"/>
                </a:lnTo>
                <a:lnTo>
                  <a:pt x="55" y="1104"/>
                </a:lnTo>
                <a:lnTo>
                  <a:pt x="62" y="1109"/>
                </a:lnTo>
                <a:lnTo>
                  <a:pt x="70" y="1114"/>
                </a:lnTo>
                <a:lnTo>
                  <a:pt x="78" y="1119"/>
                </a:lnTo>
                <a:lnTo>
                  <a:pt x="87" y="1124"/>
                </a:lnTo>
                <a:lnTo>
                  <a:pt x="94" y="1129"/>
                </a:lnTo>
                <a:lnTo>
                  <a:pt x="98" y="1133"/>
                </a:lnTo>
                <a:lnTo>
                  <a:pt x="103" y="1141"/>
                </a:lnTo>
                <a:lnTo>
                  <a:pt x="109" y="1153"/>
                </a:lnTo>
                <a:lnTo>
                  <a:pt x="115" y="1168"/>
                </a:lnTo>
                <a:lnTo>
                  <a:pt x="121" y="1187"/>
                </a:lnTo>
                <a:lnTo>
                  <a:pt x="125" y="1209"/>
                </a:lnTo>
                <a:lnTo>
                  <a:pt x="128" y="1236"/>
                </a:lnTo>
                <a:lnTo>
                  <a:pt x="128" y="1266"/>
                </a:lnTo>
                <a:lnTo>
                  <a:pt x="123" y="1300"/>
                </a:lnTo>
                <a:lnTo>
                  <a:pt x="118" y="1334"/>
                </a:lnTo>
                <a:lnTo>
                  <a:pt x="115" y="1365"/>
                </a:lnTo>
                <a:lnTo>
                  <a:pt x="115" y="1392"/>
                </a:lnTo>
                <a:lnTo>
                  <a:pt x="116" y="1417"/>
                </a:lnTo>
                <a:lnTo>
                  <a:pt x="120" y="1440"/>
                </a:lnTo>
                <a:lnTo>
                  <a:pt x="124" y="1461"/>
                </a:lnTo>
                <a:lnTo>
                  <a:pt x="132" y="1479"/>
                </a:lnTo>
                <a:lnTo>
                  <a:pt x="142" y="1497"/>
                </a:lnTo>
                <a:lnTo>
                  <a:pt x="152" y="1517"/>
                </a:lnTo>
                <a:lnTo>
                  <a:pt x="162" y="1538"/>
                </a:lnTo>
                <a:lnTo>
                  <a:pt x="170" y="1561"/>
                </a:lnTo>
                <a:lnTo>
                  <a:pt x="176" y="1583"/>
                </a:lnTo>
                <a:lnTo>
                  <a:pt x="182" y="1605"/>
                </a:lnTo>
                <a:lnTo>
                  <a:pt x="184" y="1625"/>
                </a:lnTo>
                <a:lnTo>
                  <a:pt x="185" y="1641"/>
                </a:lnTo>
                <a:lnTo>
                  <a:pt x="184" y="1652"/>
                </a:lnTo>
                <a:lnTo>
                  <a:pt x="185" y="1676"/>
                </a:lnTo>
                <a:lnTo>
                  <a:pt x="191" y="1712"/>
                </a:lnTo>
                <a:lnTo>
                  <a:pt x="196" y="1752"/>
                </a:lnTo>
                <a:lnTo>
                  <a:pt x="194" y="1788"/>
                </a:lnTo>
                <a:lnTo>
                  <a:pt x="187" y="1825"/>
                </a:lnTo>
                <a:lnTo>
                  <a:pt x="182" y="1869"/>
                </a:lnTo>
                <a:lnTo>
                  <a:pt x="177" y="1910"/>
                </a:lnTo>
                <a:lnTo>
                  <a:pt x="174" y="1942"/>
                </a:lnTo>
                <a:lnTo>
                  <a:pt x="174" y="1970"/>
                </a:lnTo>
                <a:lnTo>
                  <a:pt x="176" y="2006"/>
                </a:lnTo>
                <a:lnTo>
                  <a:pt x="181" y="2040"/>
                </a:lnTo>
                <a:lnTo>
                  <a:pt x="182" y="2067"/>
                </a:lnTo>
                <a:lnTo>
                  <a:pt x="184" y="2099"/>
                </a:lnTo>
                <a:lnTo>
                  <a:pt x="191" y="2146"/>
                </a:lnTo>
                <a:lnTo>
                  <a:pt x="198" y="2192"/>
                </a:lnTo>
                <a:lnTo>
                  <a:pt x="205" y="2226"/>
                </a:lnTo>
                <a:lnTo>
                  <a:pt x="208" y="2240"/>
                </a:lnTo>
                <a:lnTo>
                  <a:pt x="212" y="2257"/>
                </a:lnTo>
                <a:lnTo>
                  <a:pt x="217" y="2277"/>
                </a:lnTo>
                <a:lnTo>
                  <a:pt x="223" y="2296"/>
                </a:lnTo>
                <a:lnTo>
                  <a:pt x="229" y="2316"/>
                </a:lnTo>
                <a:lnTo>
                  <a:pt x="235" y="2333"/>
                </a:lnTo>
                <a:lnTo>
                  <a:pt x="241" y="2349"/>
                </a:lnTo>
                <a:lnTo>
                  <a:pt x="245" y="2360"/>
                </a:lnTo>
                <a:lnTo>
                  <a:pt x="252" y="2385"/>
                </a:lnTo>
                <a:lnTo>
                  <a:pt x="257" y="2419"/>
                </a:lnTo>
                <a:lnTo>
                  <a:pt x="258" y="2452"/>
                </a:lnTo>
                <a:lnTo>
                  <a:pt x="258" y="2476"/>
                </a:lnTo>
                <a:lnTo>
                  <a:pt x="261" y="2502"/>
                </a:lnTo>
                <a:lnTo>
                  <a:pt x="265" y="2539"/>
                </a:lnTo>
                <a:lnTo>
                  <a:pt x="270" y="2577"/>
                </a:lnTo>
                <a:lnTo>
                  <a:pt x="272" y="2605"/>
                </a:lnTo>
                <a:lnTo>
                  <a:pt x="270" y="2641"/>
                </a:lnTo>
                <a:lnTo>
                  <a:pt x="268" y="2693"/>
                </a:lnTo>
                <a:lnTo>
                  <a:pt x="266" y="2747"/>
                </a:lnTo>
                <a:lnTo>
                  <a:pt x="272" y="2786"/>
                </a:lnTo>
                <a:lnTo>
                  <a:pt x="282" y="2815"/>
                </a:lnTo>
                <a:lnTo>
                  <a:pt x="290" y="2845"/>
                </a:lnTo>
                <a:lnTo>
                  <a:pt x="298" y="2873"/>
                </a:lnTo>
                <a:lnTo>
                  <a:pt x="306" y="2893"/>
                </a:lnTo>
                <a:lnTo>
                  <a:pt x="312" y="2900"/>
                </a:lnTo>
                <a:lnTo>
                  <a:pt x="318" y="2908"/>
                </a:lnTo>
                <a:lnTo>
                  <a:pt x="324" y="2918"/>
                </a:lnTo>
                <a:lnTo>
                  <a:pt x="330" y="2927"/>
                </a:lnTo>
                <a:lnTo>
                  <a:pt x="335" y="2940"/>
                </a:lnTo>
                <a:lnTo>
                  <a:pt x="341" y="2954"/>
                </a:lnTo>
                <a:lnTo>
                  <a:pt x="344" y="2972"/>
                </a:lnTo>
                <a:lnTo>
                  <a:pt x="348" y="2992"/>
                </a:lnTo>
                <a:lnTo>
                  <a:pt x="355" y="3036"/>
                </a:lnTo>
                <a:lnTo>
                  <a:pt x="362" y="3076"/>
                </a:lnTo>
                <a:lnTo>
                  <a:pt x="368" y="3109"/>
                </a:lnTo>
                <a:lnTo>
                  <a:pt x="370" y="3131"/>
                </a:lnTo>
                <a:lnTo>
                  <a:pt x="372" y="3160"/>
                </a:lnTo>
                <a:lnTo>
                  <a:pt x="378" y="3207"/>
                </a:lnTo>
                <a:lnTo>
                  <a:pt x="386" y="3253"/>
                </a:lnTo>
                <a:lnTo>
                  <a:pt x="397" y="3283"/>
                </a:lnTo>
                <a:lnTo>
                  <a:pt x="406" y="3306"/>
                </a:lnTo>
                <a:lnTo>
                  <a:pt x="413" y="3338"/>
                </a:lnTo>
                <a:lnTo>
                  <a:pt x="417" y="3373"/>
                </a:lnTo>
                <a:lnTo>
                  <a:pt x="418" y="3404"/>
                </a:lnTo>
                <a:lnTo>
                  <a:pt x="422" y="3414"/>
                </a:lnTo>
                <a:lnTo>
                  <a:pt x="429" y="3437"/>
                </a:lnTo>
                <a:lnTo>
                  <a:pt x="437" y="3467"/>
                </a:lnTo>
                <a:lnTo>
                  <a:pt x="443" y="3492"/>
                </a:lnTo>
                <a:lnTo>
                  <a:pt x="448" y="3519"/>
                </a:lnTo>
                <a:lnTo>
                  <a:pt x="452" y="3551"/>
                </a:lnTo>
                <a:lnTo>
                  <a:pt x="457" y="3579"/>
                </a:lnTo>
                <a:lnTo>
                  <a:pt x="458" y="3600"/>
                </a:lnTo>
                <a:lnTo>
                  <a:pt x="462" y="3625"/>
                </a:lnTo>
                <a:lnTo>
                  <a:pt x="469" y="3663"/>
                </a:lnTo>
                <a:lnTo>
                  <a:pt x="473" y="3699"/>
                </a:lnTo>
                <a:lnTo>
                  <a:pt x="475" y="3725"/>
                </a:lnTo>
                <a:lnTo>
                  <a:pt x="483" y="3737"/>
                </a:lnTo>
                <a:lnTo>
                  <a:pt x="491" y="3752"/>
                </a:lnTo>
                <a:lnTo>
                  <a:pt x="498" y="3772"/>
                </a:lnTo>
                <a:lnTo>
                  <a:pt x="504" y="3791"/>
                </a:lnTo>
                <a:lnTo>
                  <a:pt x="510" y="3812"/>
                </a:lnTo>
                <a:lnTo>
                  <a:pt x="513" y="3833"/>
                </a:lnTo>
                <a:lnTo>
                  <a:pt x="516" y="3850"/>
                </a:lnTo>
                <a:lnTo>
                  <a:pt x="516" y="3865"/>
                </a:lnTo>
                <a:lnTo>
                  <a:pt x="515" y="3900"/>
                </a:lnTo>
                <a:lnTo>
                  <a:pt x="513" y="3949"/>
                </a:lnTo>
                <a:lnTo>
                  <a:pt x="511" y="4000"/>
                </a:lnTo>
                <a:lnTo>
                  <a:pt x="507" y="4038"/>
                </a:lnTo>
                <a:lnTo>
                  <a:pt x="505" y="4073"/>
                </a:lnTo>
                <a:lnTo>
                  <a:pt x="509" y="4123"/>
                </a:lnTo>
                <a:lnTo>
                  <a:pt x="518" y="4183"/>
                </a:lnTo>
                <a:lnTo>
                  <a:pt x="536" y="4247"/>
                </a:lnTo>
                <a:lnTo>
                  <a:pt x="546" y="4280"/>
                </a:lnTo>
                <a:lnTo>
                  <a:pt x="557" y="4313"/>
                </a:lnTo>
                <a:lnTo>
                  <a:pt x="569" y="4346"/>
                </a:lnTo>
                <a:lnTo>
                  <a:pt x="579" y="4378"/>
                </a:lnTo>
                <a:lnTo>
                  <a:pt x="591" y="4411"/>
                </a:lnTo>
                <a:lnTo>
                  <a:pt x="602" y="4443"/>
                </a:lnTo>
                <a:lnTo>
                  <a:pt x="612" y="4474"/>
                </a:lnTo>
                <a:lnTo>
                  <a:pt x="622" y="4503"/>
                </a:lnTo>
                <a:lnTo>
                  <a:pt x="637" y="4557"/>
                </a:lnTo>
                <a:lnTo>
                  <a:pt x="645" y="4605"/>
                </a:lnTo>
                <a:lnTo>
                  <a:pt x="650" y="4649"/>
                </a:lnTo>
                <a:lnTo>
                  <a:pt x="651" y="4694"/>
                </a:lnTo>
                <a:lnTo>
                  <a:pt x="654" y="4737"/>
                </a:lnTo>
                <a:lnTo>
                  <a:pt x="663" y="4774"/>
                </a:lnTo>
                <a:lnTo>
                  <a:pt x="671" y="4806"/>
                </a:lnTo>
                <a:lnTo>
                  <a:pt x="680" y="4832"/>
                </a:lnTo>
                <a:lnTo>
                  <a:pt x="690" y="4871"/>
                </a:lnTo>
                <a:lnTo>
                  <a:pt x="699" y="4932"/>
                </a:lnTo>
                <a:lnTo>
                  <a:pt x="706" y="4995"/>
                </a:lnTo>
                <a:lnTo>
                  <a:pt x="711" y="5040"/>
                </a:lnTo>
                <a:lnTo>
                  <a:pt x="714" y="5080"/>
                </a:lnTo>
                <a:lnTo>
                  <a:pt x="721" y="5136"/>
                </a:lnTo>
                <a:lnTo>
                  <a:pt x="731" y="5193"/>
                </a:lnTo>
                <a:lnTo>
                  <a:pt x="741" y="5240"/>
                </a:lnTo>
                <a:lnTo>
                  <a:pt x="747" y="5278"/>
                </a:lnTo>
                <a:lnTo>
                  <a:pt x="748" y="5311"/>
                </a:lnTo>
                <a:lnTo>
                  <a:pt x="745" y="5339"/>
                </a:lnTo>
                <a:lnTo>
                  <a:pt x="741" y="5357"/>
                </a:lnTo>
                <a:lnTo>
                  <a:pt x="757" y="5454"/>
                </a:lnTo>
                <a:lnTo>
                  <a:pt x="756" y="5474"/>
                </a:lnTo>
                <a:lnTo>
                  <a:pt x="758" y="5496"/>
                </a:lnTo>
                <a:lnTo>
                  <a:pt x="761" y="5522"/>
                </a:lnTo>
                <a:lnTo>
                  <a:pt x="767" y="5548"/>
                </a:lnTo>
                <a:lnTo>
                  <a:pt x="774" y="5577"/>
                </a:lnTo>
                <a:lnTo>
                  <a:pt x="781" y="5604"/>
                </a:lnTo>
                <a:lnTo>
                  <a:pt x="787" y="5629"/>
                </a:lnTo>
                <a:lnTo>
                  <a:pt x="792" y="5654"/>
                </a:lnTo>
                <a:lnTo>
                  <a:pt x="797" y="5682"/>
                </a:lnTo>
                <a:lnTo>
                  <a:pt x="801" y="5720"/>
                </a:lnTo>
                <a:lnTo>
                  <a:pt x="807" y="5762"/>
                </a:lnTo>
                <a:lnTo>
                  <a:pt x="813" y="5807"/>
                </a:lnTo>
                <a:lnTo>
                  <a:pt x="819" y="5850"/>
                </a:lnTo>
                <a:lnTo>
                  <a:pt x="825" y="5888"/>
                </a:lnTo>
                <a:lnTo>
                  <a:pt x="831" y="5917"/>
                </a:lnTo>
                <a:lnTo>
                  <a:pt x="835" y="5936"/>
                </a:lnTo>
                <a:lnTo>
                  <a:pt x="843" y="5972"/>
                </a:lnTo>
                <a:lnTo>
                  <a:pt x="847" y="6028"/>
                </a:lnTo>
                <a:lnTo>
                  <a:pt x="850" y="6085"/>
                </a:lnTo>
                <a:lnTo>
                  <a:pt x="850" y="6127"/>
                </a:lnTo>
                <a:lnTo>
                  <a:pt x="852" y="6145"/>
                </a:lnTo>
                <a:lnTo>
                  <a:pt x="857" y="6169"/>
                </a:lnTo>
                <a:lnTo>
                  <a:pt x="864" y="6194"/>
                </a:lnTo>
                <a:lnTo>
                  <a:pt x="872" y="6222"/>
                </a:lnTo>
                <a:lnTo>
                  <a:pt x="881" y="6251"/>
                </a:lnTo>
                <a:lnTo>
                  <a:pt x="891" y="6276"/>
                </a:lnTo>
                <a:lnTo>
                  <a:pt x="899" y="6300"/>
                </a:lnTo>
                <a:lnTo>
                  <a:pt x="905" y="6317"/>
                </a:lnTo>
                <a:lnTo>
                  <a:pt x="911" y="6334"/>
                </a:lnTo>
                <a:lnTo>
                  <a:pt x="918" y="6355"/>
                </a:lnTo>
                <a:lnTo>
                  <a:pt x="925" y="6377"/>
                </a:lnTo>
                <a:lnTo>
                  <a:pt x="932" y="6400"/>
                </a:lnTo>
                <a:lnTo>
                  <a:pt x="939" y="6423"/>
                </a:lnTo>
                <a:lnTo>
                  <a:pt x="945" y="6443"/>
                </a:lnTo>
                <a:lnTo>
                  <a:pt x="948" y="6460"/>
                </a:lnTo>
                <a:lnTo>
                  <a:pt x="951" y="6471"/>
                </a:lnTo>
                <a:lnTo>
                  <a:pt x="955" y="6497"/>
                </a:lnTo>
                <a:lnTo>
                  <a:pt x="964" y="6534"/>
                </a:lnTo>
                <a:lnTo>
                  <a:pt x="973" y="6567"/>
                </a:lnTo>
                <a:lnTo>
                  <a:pt x="984" y="6586"/>
                </a:lnTo>
                <a:lnTo>
                  <a:pt x="988" y="6595"/>
                </a:lnTo>
                <a:lnTo>
                  <a:pt x="995" y="6610"/>
                </a:lnTo>
                <a:lnTo>
                  <a:pt x="1001" y="6629"/>
                </a:lnTo>
                <a:lnTo>
                  <a:pt x="1008" y="6650"/>
                </a:lnTo>
                <a:lnTo>
                  <a:pt x="1017" y="6672"/>
                </a:lnTo>
                <a:lnTo>
                  <a:pt x="1025" y="6693"/>
                </a:lnTo>
                <a:lnTo>
                  <a:pt x="1034" y="6709"/>
                </a:lnTo>
                <a:lnTo>
                  <a:pt x="1044" y="6719"/>
                </a:lnTo>
                <a:lnTo>
                  <a:pt x="1048" y="6747"/>
                </a:lnTo>
                <a:lnTo>
                  <a:pt x="1057" y="6792"/>
                </a:lnTo>
                <a:lnTo>
                  <a:pt x="1065" y="6839"/>
                </a:lnTo>
                <a:lnTo>
                  <a:pt x="1071" y="6874"/>
                </a:lnTo>
                <a:lnTo>
                  <a:pt x="1073" y="6889"/>
                </a:lnTo>
                <a:lnTo>
                  <a:pt x="1076" y="6909"/>
                </a:lnTo>
                <a:lnTo>
                  <a:pt x="1081" y="6931"/>
                </a:lnTo>
                <a:lnTo>
                  <a:pt x="1087" y="6954"/>
                </a:lnTo>
                <a:lnTo>
                  <a:pt x="1093" y="6977"/>
                </a:lnTo>
                <a:lnTo>
                  <a:pt x="1098" y="6998"/>
                </a:lnTo>
                <a:lnTo>
                  <a:pt x="1104" y="7015"/>
                </a:lnTo>
                <a:lnTo>
                  <a:pt x="1107" y="7026"/>
                </a:lnTo>
                <a:lnTo>
                  <a:pt x="1112" y="7048"/>
                </a:lnTo>
                <a:lnTo>
                  <a:pt x="1113" y="7074"/>
                </a:lnTo>
                <a:lnTo>
                  <a:pt x="1113" y="7100"/>
                </a:lnTo>
                <a:lnTo>
                  <a:pt x="1118" y="7119"/>
                </a:lnTo>
                <a:lnTo>
                  <a:pt x="1126" y="7143"/>
                </a:lnTo>
                <a:lnTo>
                  <a:pt x="1135" y="7179"/>
                </a:lnTo>
                <a:lnTo>
                  <a:pt x="1142" y="7217"/>
                </a:lnTo>
                <a:lnTo>
                  <a:pt x="1147" y="7246"/>
                </a:lnTo>
                <a:lnTo>
                  <a:pt x="1146" y="7274"/>
                </a:lnTo>
                <a:lnTo>
                  <a:pt x="1142" y="7309"/>
                </a:lnTo>
                <a:lnTo>
                  <a:pt x="1136" y="7345"/>
                </a:lnTo>
                <a:lnTo>
                  <a:pt x="1134" y="7369"/>
                </a:lnTo>
                <a:lnTo>
                  <a:pt x="1144" y="7395"/>
                </a:lnTo>
                <a:lnTo>
                  <a:pt x="1154" y="7429"/>
                </a:lnTo>
                <a:lnTo>
                  <a:pt x="1161" y="7469"/>
                </a:lnTo>
                <a:lnTo>
                  <a:pt x="1166" y="7509"/>
                </a:lnTo>
                <a:lnTo>
                  <a:pt x="1168" y="7529"/>
                </a:lnTo>
                <a:lnTo>
                  <a:pt x="1174" y="7548"/>
                </a:lnTo>
                <a:lnTo>
                  <a:pt x="1181" y="7567"/>
                </a:lnTo>
                <a:lnTo>
                  <a:pt x="1189" y="7585"/>
                </a:lnTo>
                <a:lnTo>
                  <a:pt x="1196" y="7602"/>
                </a:lnTo>
                <a:lnTo>
                  <a:pt x="1203" y="7618"/>
                </a:lnTo>
                <a:lnTo>
                  <a:pt x="1207" y="7633"/>
                </a:lnTo>
                <a:lnTo>
                  <a:pt x="1208" y="7646"/>
                </a:lnTo>
                <a:lnTo>
                  <a:pt x="1207" y="7667"/>
                </a:lnTo>
                <a:lnTo>
                  <a:pt x="1209" y="7683"/>
                </a:lnTo>
                <a:lnTo>
                  <a:pt x="1212" y="7698"/>
                </a:lnTo>
                <a:lnTo>
                  <a:pt x="1212" y="7710"/>
                </a:lnTo>
                <a:lnTo>
                  <a:pt x="1209" y="7736"/>
                </a:lnTo>
                <a:lnTo>
                  <a:pt x="1209" y="7779"/>
                </a:lnTo>
                <a:lnTo>
                  <a:pt x="1208" y="7822"/>
                </a:lnTo>
                <a:lnTo>
                  <a:pt x="1206" y="7851"/>
                </a:lnTo>
                <a:lnTo>
                  <a:pt x="1207" y="7864"/>
                </a:lnTo>
                <a:lnTo>
                  <a:pt x="1209" y="7888"/>
                </a:lnTo>
                <a:lnTo>
                  <a:pt x="1215" y="7916"/>
                </a:lnTo>
                <a:lnTo>
                  <a:pt x="1222" y="7948"/>
                </a:lnTo>
                <a:lnTo>
                  <a:pt x="1231" y="7981"/>
                </a:lnTo>
                <a:lnTo>
                  <a:pt x="1240" y="8011"/>
                </a:lnTo>
                <a:lnTo>
                  <a:pt x="1248" y="8040"/>
                </a:lnTo>
                <a:lnTo>
                  <a:pt x="1256" y="8060"/>
                </a:lnTo>
                <a:lnTo>
                  <a:pt x="1268" y="8095"/>
                </a:lnTo>
                <a:lnTo>
                  <a:pt x="1273" y="8128"/>
                </a:lnTo>
                <a:lnTo>
                  <a:pt x="1274" y="8155"/>
                </a:lnTo>
                <a:lnTo>
                  <a:pt x="1274" y="8173"/>
                </a:lnTo>
                <a:lnTo>
                  <a:pt x="1276" y="8190"/>
                </a:lnTo>
                <a:lnTo>
                  <a:pt x="1283" y="8215"/>
                </a:lnTo>
                <a:lnTo>
                  <a:pt x="1289" y="8247"/>
                </a:lnTo>
                <a:lnTo>
                  <a:pt x="1290" y="8285"/>
                </a:lnTo>
                <a:lnTo>
                  <a:pt x="1290" y="8307"/>
                </a:lnTo>
                <a:lnTo>
                  <a:pt x="1294" y="8330"/>
                </a:lnTo>
                <a:lnTo>
                  <a:pt x="1300" y="8356"/>
                </a:lnTo>
                <a:lnTo>
                  <a:pt x="1308" y="8382"/>
                </a:lnTo>
                <a:lnTo>
                  <a:pt x="1315" y="8407"/>
                </a:lnTo>
                <a:lnTo>
                  <a:pt x="1322" y="8432"/>
                </a:lnTo>
                <a:lnTo>
                  <a:pt x="1328" y="8455"/>
                </a:lnTo>
                <a:lnTo>
                  <a:pt x="1332" y="8476"/>
                </a:lnTo>
                <a:lnTo>
                  <a:pt x="1335" y="8495"/>
                </a:lnTo>
                <a:lnTo>
                  <a:pt x="1340" y="8518"/>
                </a:lnTo>
                <a:lnTo>
                  <a:pt x="1346" y="8538"/>
                </a:lnTo>
                <a:lnTo>
                  <a:pt x="1353" y="8559"/>
                </a:lnTo>
                <a:lnTo>
                  <a:pt x="1360" y="8579"/>
                </a:lnTo>
                <a:lnTo>
                  <a:pt x="1368" y="8596"/>
                </a:lnTo>
                <a:lnTo>
                  <a:pt x="1375" y="8611"/>
                </a:lnTo>
                <a:lnTo>
                  <a:pt x="1382" y="8622"/>
                </a:lnTo>
                <a:lnTo>
                  <a:pt x="1403" y="8619"/>
                </a:lnTo>
                <a:lnTo>
                  <a:pt x="1423" y="8618"/>
                </a:lnTo>
                <a:lnTo>
                  <a:pt x="1442" y="8616"/>
                </a:lnTo>
                <a:lnTo>
                  <a:pt x="1459" y="8614"/>
                </a:lnTo>
                <a:lnTo>
                  <a:pt x="1474" y="8612"/>
                </a:lnTo>
                <a:lnTo>
                  <a:pt x="1487" y="8611"/>
                </a:lnTo>
                <a:lnTo>
                  <a:pt x="1500" y="8611"/>
                </a:lnTo>
                <a:lnTo>
                  <a:pt x="1511" y="8611"/>
                </a:lnTo>
                <a:lnTo>
                  <a:pt x="1522" y="8611"/>
                </a:lnTo>
                <a:lnTo>
                  <a:pt x="1533" y="8611"/>
                </a:lnTo>
                <a:lnTo>
                  <a:pt x="1542" y="8611"/>
                </a:lnTo>
                <a:lnTo>
                  <a:pt x="1553" y="8611"/>
                </a:lnTo>
                <a:lnTo>
                  <a:pt x="1562" y="8609"/>
                </a:lnTo>
                <a:lnTo>
                  <a:pt x="1571" y="8608"/>
                </a:lnTo>
                <a:lnTo>
                  <a:pt x="1580" y="8607"/>
                </a:lnTo>
                <a:lnTo>
                  <a:pt x="1589" y="8606"/>
                </a:lnTo>
                <a:lnTo>
                  <a:pt x="1601" y="8603"/>
                </a:lnTo>
                <a:lnTo>
                  <a:pt x="1618" y="8600"/>
                </a:lnTo>
                <a:lnTo>
                  <a:pt x="1638" y="8594"/>
                </a:lnTo>
                <a:lnTo>
                  <a:pt x="1661" y="8587"/>
                </a:lnTo>
                <a:lnTo>
                  <a:pt x="1683" y="8580"/>
                </a:lnTo>
                <a:lnTo>
                  <a:pt x="1703" y="8574"/>
                </a:lnTo>
                <a:lnTo>
                  <a:pt x="1720" y="8568"/>
                </a:lnTo>
                <a:lnTo>
                  <a:pt x="1731" y="8562"/>
                </a:lnTo>
                <a:lnTo>
                  <a:pt x="1742" y="8557"/>
                </a:lnTo>
                <a:lnTo>
                  <a:pt x="1754" y="8551"/>
                </a:lnTo>
                <a:lnTo>
                  <a:pt x="1769" y="8546"/>
                </a:lnTo>
                <a:lnTo>
                  <a:pt x="1784" y="8541"/>
                </a:lnTo>
                <a:lnTo>
                  <a:pt x="1798" y="8536"/>
                </a:lnTo>
                <a:lnTo>
                  <a:pt x="1812" y="8532"/>
                </a:lnTo>
                <a:lnTo>
                  <a:pt x="1824" y="8529"/>
                </a:lnTo>
                <a:lnTo>
                  <a:pt x="1832" y="8526"/>
                </a:lnTo>
                <a:lnTo>
                  <a:pt x="1841" y="8524"/>
                </a:lnTo>
                <a:lnTo>
                  <a:pt x="1851" y="8521"/>
                </a:lnTo>
                <a:lnTo>
                  <a:pt x="1863" y="8518"/>
                </a:lnTo>
                <a:lnTo>
                  <a:pt x="1876" y="8515"/>
                </a:lnTo>
                <a:lnTo>
                  <a:pt x="1889" y="8513"/>
                </a:lnTo>
                <a:lnTo>
                  <a:pt x="1902" y="8510"/>
                </a:lnTo>
                <a:lnTo>
                  <a:pt x="1915" y="8510"/>
                </a:lnTo>
                <a:lnTo>
                  <a:pt x="1925" y="8510"/>
                </a:lnTo>
                <a:lnTo>
                  <a:pt x="1936" y="8511"/>
                </a:lnTo>
                <a:lnTo>
                  <a:pt x="1949" y="8511"/>
                </a:lnTo>
                <a:lnTo>
                  <a:pt x="1962" y="8513"/>
                </a:lnTo>
                <a:lnTo>
                  <a:pt x="1976" y="8513"/>
                </a:lnTo>
                <a:lnTo>
                  <a:pt x="1989" y="8514"/>
                </a:lnTo>
                <a:lnTo>
                  <a:pt x="2001" y="8514"/>
                </a:lnTo>
                <a:lnTo>
                  <a:pt x="2010" y="8515"/>
                </a:lnTo>
                <a:lnTo>
                  <a:pt x="2017" y="8516"/>
                </a:lnTo>
                <a:lnTo>
                  <a:pt x="2023" y="8518"/>
                </a:lnTo>
                <a:lnTo>
                  <a:pt x="2031" y="8518"/>
                </a:lnTo>
                <a:lnTo>
                  <a:pt x="2039" y="8518"/>
                </a:lnTo>
                <a:lnTo>
                  <a:pt x="2049" y="8518"/>
                </a:lnTo>
                <a:lnTo>
                  <a:pt x="2058" y="8516"/>
                </a:lnTo>
                <a:lnTo>
                  <a:pt x="2068" y="8515"/>
                </a:lnTo>
                <a:lnTo>
                  <a:pt x="2075" y="8514"/>
                </a:lnTo>
                <a:lnTo>
                  <a:pt x="2081" y="8513"/>
                </a:lnTo>
                <a:lnTo>
                  <a:pt x="2088" y="8510"/>
                </a:lnTo>
                <a:lnTo>
                  <a:pt x="2099" y="8504"/>
                </a:lnTo>
                <a:lnTo>
                  <a:pt x="2116" y="8497"/>
                </a:lnTo>
                <a:lnTo>
                  <a:pt x="2133" y="8488"/>
                </a:lnTo>
                <a:lnTo>
                  <a:pt x="2152" y="8481"/>
                </a:lnTo>
                <a:lnTo>
                  <a:pt x="2170" y="8473"/>
                </a:lnTo>
                <a:lnTo>
                  <a:pt x="2186" y="8467"/>
                </a:lnTo>
                <a:lnTo>
                  <a:pt x="2199" y="8464"/>
                </a:lnTo>
                <a:lnTo>
                  <a:pt x="2211" y="8461"/>
                </a:lnTo>
                <a:lnTo>
                  <a:pt x="2225" y="8459"/>
                </a:lnTo>
                <a:lnTo>
                  <a:pt x="2239" y="8455"/>
                </a:lnTo>
                <a:lnTo>
                  <a:pt x="2255" y="8451"/>
                </a:lnTo>
                <a:lnTo>
                  <a:pt x="2269" y="8448"/>
                </a:lnTo>
                <a:lnTo>
                  <a:pt x="2282" y="8443"/>
                </a:lnTo>
                <a:lnTo>
                  <a:pt x="2293" y="8440"/>
                </a:lnTo>
                <a:lnTo>
                  <a:pt x="2302" y="8437"/>
                </a:lnTo>
                <a:lnTo>
                  <a:pt x="2311" y="8434"/>
                </a:lnTo>
                <a:lnTo>
                  <a:pt x="2325" y="8429"/>
                </a:lnTo>
                <a:lnTo>
                  <a:pt x="2343" y="8426"/>
                </a:lnTo>
                <a:lnTo>
                  <a:pt x="2361" y="8421"/>
                </a:lnTo>
                <a:lnTo>
                  <a:pt x="2380" y="8416"/>
                </a:lnTo>
                <a:lnTo>
                  <a:pt x="2398" y="8411"/>
                </a:lnTo>
                <a:lnTo>
                  <a:pt x="2414" y="8408"/>
                </a:lnTo>
                <a:lnTo>
                  <a:pt x="2427" y="8406"/>
                </a:lnTo>
                <a:lnTo>
                  <a:pt x="2433" y="8405"/>
                </a:lnTo>
                <a:lnTo>
                  <a:pt x="2443" y="8404"/>
                </a:lnTo>
                <a:lnTo>
                  <a:pt x="2453" y="8400"/>
                </a:lnTo>
                <a:lnTo>
                  <a:pt x="2465" y="8397"/>
                </a:lnTo>
                <a:lnTo>
                  <a:pt x="2478" y="8393"/>
                </a:lnTo>
                <a:lnTo>
                  <a:pt x="2492" y="8389"/>
                </a:lnTo>
                <a:lnTo>
                  <a:pt x="2507" y="8384"/>
                </a:lnTo>
                <a:lnTo>
                  <a:pt x="2523" y="8379"/>
                </a:lnTo>
                <a:lnTo>
                  <a:pt x="2538" y="8374"/>
                </a:lnTo>
                <a:lnTo>
                  <a:pt x="2553" y="8369"/>
                </a:lnTo>
                <a:lnTo>
                  <a:pt x="2568" y="8364"/>
                </a:lnTo>
                <a:lnTo>
                  <a:pt x="2581" y="8359"/>
                </a:lnTo>
                <a:lnTo>
                  <a:pt x="2594" y="8356"/>
                </a:lnTo>
                <a:lnTo>
                  <a:pt x="2605" y="8352"/>
                </a:lnTo>
                <a:lnTo>
                  <a:pt x="2613" y="8350"/>
                </a:lnTo>
                <a:lnTo>
                  <a:pt x="2620" y="8347"/>
                </a:lnTo>
                <a:lnTo>
                  <a:pt x="2634" y="8344"/>
                </a:lnTo>
                <a:lnTo>
                  <a:pt x="2653" y="8337"/>
                </a:lnTo>
                <a:lnTo>
                  <a:pt x="2675" y="8330"/>
                </a:lnTo>
                <a:lnTo>
                  <a:pt x="2700" y="8324"/>
                </a:lnTo>
                <a:lnTo>
                  <a:pt x="2726" y="8317"/>
                </a:lnTo>
                <a:lnTo>
                  <a:pt x="2751" y="8310"/>
                </a:lnTo>
                <a:lnTo>
                  <a:pt x="2772" y="8307"/>
                </a:lnTo>
                <a:lnTo>
                  <a:pt x="2789" y="8304"/>
                </a:lnTo>
                <a:lnTo>
                  <a:pt x="2798" y="8303"/>
                </a:lnTo>
                <a:lnTo>
                  <a:pt x="2809" y="8303"/>
                </a:lnTo>
                <a:lnTo>
                  <a:pt x="2821" y="8302"/>
                </a:lnTo>
                <a:lnTo>
                  <a:pt x="2835" y="8301"/>
                </a:lnTo>
                <a:lnTo>
                  <a:pt x="2851" y="8299"/>
                </a:lnTo>
                <a:lnTo>
                  <a:pt x="2867" y="8298"/>
                </a:lnTo>
                <a:lnTo>
                  <a:pt x="2882" y="8297"/>
                </a:lnTo>
                <a:lnTo>
                  <a:pt x="2900" y="8296"/>
                </a:lnTo>
                <a:lnTo>
                  <a:pt x="2915" y="8293"/>
                </a:lnTo>
                <a:lnTo>
                  <a:pt x="2932" y="8292"/>
                </a:lnTo>
                <a:lnTo>
                  <a:pt x="2946" y="8291"/>
                </a:lnTo>
                <a:lnTo>
                  <a:pt x="2960" y="8290"/>
                </a:lnTo>
                <a:lnTo>
                  <a:pt x="2972" y="8288"/>
                </a:lnTo>
                <a:lnTo>
                  <a:pt x="2982" y="8286"/>
                </a:lnTo>
                <a:lnTo>
                  <a:pt x="2989" y="8285"/>
                </a:lnTo>
                <a:lnTo>
                  <a:pt x="2995" y="8284"/>
                </a:lnTo>
                <a:lnTo>
                  <a:pt x="3005" y="8282"/>
                </a:lnTo>
                <a:lnTo>
                  <a:pt x="3015" y="8281"/>
                </a:lnTo>
                <a:lnTo>
                  <a:pt x="3028" y="8281"/>
                </a:lnTo>
                <a:lnTo>
                  <a:pt x="3041" y="8280"/>
                </a:lnTo>
                <a:lnTo>
                  <a:pt x="3055" y="8280"/>
                </a:lnTo>
                <a:lnTo>
                  <a:pt x="3069" y="8280"/>
                </a:lnTo>
                <a:lnTo>
                  <a:pt x="3083" y="8279"/>
                </a:lnTo>
                <a:lnTo>
                  <a:pt x="3097" y="8277"/>
                </a:lnTo>
                <a:lnTo>
                  <a:pt x="3113" y="8274"/>
                </a:lnTo>
                <a:lnTo>
                  <a:pt x="3134" y="8270"/>
                </a:lnTo>
                <a:lnTo>
                  <a:pt x="3157" y="8265"/>
                </a:lnTo>
                <a:lnTo>
                  <a:pt x="3183" y="8260"/>
                </a:lnTo>
                <a:lnTo>
                  <a:pt x="3208" y="8255"/>
                </a:lnTo>
                <a:lnTo>
                  <a:pt x="3233" y="8252"/>
                </a:lnTo>
                <a:lnTo>
                  <a:pt x="3253" y="8248"/>
                </a:lnTo>
                <a:lnTo>
                  <a:pt x="3268" y="8247"/>
                </a:lnTo>
                <a:lnTo>
                  <a:pt x="3284" y="8246"/>
                </a:lnTo>
                <a:lnTo>
                  <a:pt x="3307" y="8242"/>
                </a:lnTo>
                <a:lnTo>
                  <a:pt x="3334" y="8238"/>
                </a:lnTo>
                <a:lnTo>
                  <a:pt x="3363" y="8233"/>
                </a:lnTo>
                <a:lnTo>
                  <a:pt x="3391" y="8228"/>
                </a:lnTo>
                <a:lnTo>
                  <a:pt x="3417" y="8222"/>
                </a:lnTo>
                <a:lnTo>
                  <a:pt x="3438" y="8217"/>
                </a:lnTo>
                <a:lnTo>
                  <a:pt x="3451" y="8212"/>
                </a:lnTo>
                <a:lnTo>
                  <a:pt x="3463" y="8206"/>
                </a:lnTo>
                <a:lnTo>
                  <a:pt x="3481" y="8199"/>
                </a:lnTo>
                <a:lnTo>
                  <a:pt x="3502" y="8190"/>
                </a:lnTo>
                <a:lnTo>
                  <a:pt x="3525" y="8181"/>
                </a:lnTo>
                <a:lnTo>
                  <a:pt x="3549" y="8172"/>
                </a:lnTo>
                <a:lnTo>
                  <a:pt x="3571" y="8163"/>
                </a:lnTo>
                <a:lnTo>
                  <a:pt x="3590" y="8156"/>
                </a:lnTo>
                <a:lnTo>
                  <a:pt x="3604" y="8151"/>
                </a:lnTo>
                <a:lnTo>
                  <a:pt x="3616" y="8147"/>
                </a:lnTo>
                <a:lnTo>
                  <a:pt x="3630" y="8144"/>
                </a:lnTo>
                <a:lnTo>
                  <a:pt x="3645" y="8141"/>
                </a:lnTo>
                <a:lnTo>
                  <a:pt x="3661" y="8139"/>
                </a:lnTo>
                <a:lnTo>
                  <a:pt x="3676" y="8136"/>
                </a:lnTo>
                <a:lnTo>
                  <a:pt x="3691" y="8134"/>
                </a:lnTo>
                <a:lnTo>
                  <a:pt x="3704" y="8130"/>
                </a:lnTo>
                <a:lnTo>
                  <a:pt x="3716" y="8127"/>
                </a:lnTo>
                <a:lnTo>
                  <a:pt x="3722" y="8124"/>
                </a:lnTo>
                <a:lnTo>
                  <a:pt x="3730" y="8121"/>
                </a:lnTo>
                <a:lnTo>
                  <a:pt x="3741" y="8116"/>
                </a:lnTo>
                <a:lnTo>
                  <a:pt x="3751" y="8112"/>
                </a:lnTo>
                <a:lnTo>
                  <a:pt x="3764" y="8106"/>
                </a:lnTo>
                <a:lnTo>
                  <a:pt x="3778" y="8101"/>
                </a:lnTo>
                <a:lnTo>
                  <a:pt x="3792" y="8095"/>
                </a:lnTo>
                <a:lnTo>
                  <a:pt x="3808" y="8089"/>
                </a:lnTo>
                <a:lnTo>
                  <a:pt x="3823" y="8083"/>
                </a:lnTo>
                <a:lnTo>
                  <a:pt x="3838" y="8076"/>
                </a:lnTo>
                <a:lnTo>
                  <a:pt x="3852" y="8072"/>
                </a:lnTo>
                <a:lnTo>
                  <a:pt x="3866" y="8065"/>
                </a:lnTo>
                <a:lnTo>
                  <a:pt x="3879" y="8060"/>
                </a:lnTo>
                <a:lnTo>
                  <a:pt x="3892" y="8056"/>
                </a:lnTo>
                <a:lnTo>
                  <a:pt x="3903" y="8052"/>
                </a:lnTo>
                <a:lnTo>
                  <a:pt x="3912" y="8048"/>
                </a:lnTo>
                <a:lnTo>
                  <a:pt x="3922" y="8045"/>
                </a:lnTo>
                <a:lnTo>
                  <a:pt x="3932" y="8041"/>
                </a:lnTo>
                <a:lnTo>
                  <a:pt x="3944" y="8037"/>
                </a:lnTo>
                <a:lnTo>
                  <a:pt x="3956" y="8034"/>
                </a:lnTo>
                <a:lnTo>
                  <a:pt x="3969" y="8030"/>
                </a:lnTo>
                <a:lnTo>
                  <a:pt x="3983" y="8026"/>
                </a:lnTo>
                <a:lnTo>
                  <a:pt x="3996" y="8022"/>
                </a:lnTo>
                <a:lnTo>
                  <a:pt x="4010" y="8019"/>
                </a:lnTo>
                <a:lnTo>
                  <a:pt x="4024" y="8015"/>
                </a:lnTo>
                <a:lnTo>
                  <a:pt x="4038" y="8011"/>
                </a:lnTo>
                <a:lnTo>
                  <a:pt x="4051" y="8008"/>
                </a:lnTo>
                <a:lnTo>
                  <a:pt x="4063" y="8005"/>
                </a:lnTo>
                <a:lnTo>
                  <a:pt x="4074" y="8003"/>
                </a:lnTo>
                <a:lnTo>
                  <a:pt x="4085" y="8000"/>
                </a:lnTo>
                <a:lnTo>
                  <a:pt x="4094" y="7999"/>
                </a:lnTo>
                <a:lnTo>
                  <a:pt x="4103" y="7998"/>
                </a:lnTo>
                <a:lnTo>
                  <a:pt x="4111" y="7997"/>
                </a:lnTo>
                <a:lnTo>
                  <a:pt x="4120" y="7996"/>
                </a:lnTo>
                <a:lnTo>
                  <a:pt x="4132" y="7996"/>
                </a:lnTo>
                <a:lnTo>
                  <a:pt x="4145" y="7994"/>
                </a:lnTo>
                <a:lnTo>
                  <a:pt x="4159" y="7993"/>
                </a:lnTo>
                <a:lnTo>
                  <a:pt x="4173" y="7992"/>
                </a:lnTo>
                <a:lnTo>
                  <a:pt x="4188" y="7991"/>
                </a:lnTo>
                <a:lnTo>
                  <a:pt x="4204" y="7989"/>
                </a:lnTo>
                <a:lnTo>
                  <a:pt x="4219" y="7989"/>
                </a:lnTo>
                <a:lnTo>
                  <a:pt x="4233" y="7988"/>
                </a:lnTo>
                <a:lnTo>
                  <a:pt x="4247" y="7988"/>
                </a:lnTo>
                <a:lnTo>
                  <a:pt x="4260" y="7987"/>
                </a:lnTo>
                <a:lnTo>
                  <a:pt x="4272" y="7987"/>
                </a:lnTo>
                <a:lnTo>
                  <a:pt x="4283" y="7986"/>
                </a:lnTo>
                <a:lnTo>
                  <a:pt x="4291" y="7986"/>
                </a:lnTo>
                <a:lnTo>
                  <a:pt x="4297" y="7986"/>
                </a:lnTo>
                <a:lnTo>
                  <a:pt x="4310" y="7986"/>
                </a:lnTo>
                <a:lnTo>
                  <a:pt x="4325" y="7986"/>
                </a:lnTo>
                <a:lnTo>
                  <a:pt x="4344" y="7987"/>
                </a:lnTo>
                <a:lnTo>
                  <a:pt x="4362" y="7987"/>
                </a:lnTo>
                <a:lnTo>
                  <a:pt x="4381" y="7988"/>
                </a:lnTo>
                <a:lnTo>
                  <a:pt x="4399" y="7989"/>
                </a:lnTo>
                <a:lnTo>
                  <a:pt x="4414" y="7992"/>
                </a:lnTo>
                <a:lnTo>
                  <a:pt x="4425" y="7996"/>
                </a:lnTo>
                <a:lnTo>
                  <a:pt x="4439" y="7988"/>
                </a:lnTo>
                <a:lnTo>
                  <a:pt x="4457" y="7981"/>
                </a:lnTo>
                <a:lnTo>
                  <a:pt x="4475" y="7975"/>
                </a:lnTo>
                <a:lnTo>
                  <a:pt x="4494" y="7967"/>
                </a:lnTo>
                <a:lnTo>
                  <a:pt x="4512" y="7962"/>
                </a:lnTo>
                <a:lnTo>
                  <a:pt x="4526" y="7959"/>
                </a:lnTo>
                <a:lnTo>
                  <a:pt x="4536" y="7956"/>
                </a:lnTo>
                <a:lnTo>
                  <a:pt x="4540" y="7955"/>
                </a:lnTo>
                <a:lnTo>
                  <a:pt x="4544" y="7955"/>
                </a:lnTo>
                <a:lnTo>
                  <a:pt x="4553" y="7955"/>
                </a:lnTo>
                <a:lnTo>
                  <a:pt x="4567" y="7955"/>
                </a:lnTo>
                <a:lnTo>
                  <a:pt x="4583" y="7955"/>
                </a:lnTo>
                <a:lnTo>
                  <a:pt x="4602" y="7954"/>
                </a:lnTo>
                <a:lnTo>
                  <a:pt x="4622" y="7953"/>
                </a:lnTo>
                <a:lnTo>
                  <a:pt x="4640" y="7951"/>
                </a:lnTo>
                <a:lnTo>
                  <a:pt x="4655" y="7948"/>
                </a:lnTo>
                <a:lnTo>
                  <a:pt x="4667" y="7944"/>
                </a:lnTo>
                <a:lnTo>
                  <a:pt x="4676" y="7942"/>
                </a:lnTo>
                <a:lnTo>
                  <a:pt x="4685" y="7939"/>
                </a:lnTo>
                <a:lnTo>
                  <a:pt x="4692" y="7937"/>
                </a:lnTo>
                <a:lnTo>
                  <a:pt x="4699" y="7934"/>
                </a:lnTo>
                <a:lnTo>
                  <a:pt x="4706" y="7932"/>
                </a:lnTo>
                <a:lnTo>
                  <a:pt x="4715" y="7931"/>
                </a:lnTo>
                <a:lnTo>
                  <a:pt x="4726" y="7929"/>
                </a:lnTo>
                <a:lnTo>
                  <a:pt x="4733" y="7928"/>
                </a:lnTo>
                <a:lnTo>
                  <a:pt x="4741" y="7927"/>
                </a:lnTo>
                <a:lnTo>
                  <a:pt x="4752" y="7926"/>
                </a:lnTo>
                <a:lnTo>
                  <a:pt x="4763" y="7923"/>
                </a:lnTo>
                <a:lnTo>
                  <a:pt x="4777" y="7920"/>
                </a:lnTo>
                <a:lnTo>
                  <a:pt x="4792" y="7917"/>
                </a:lnTo>
                <a:lnTo>
                  <a:pt x="4807" y="7912"/>
                </a:lnTo>
                <a:lnTo>
                  <a:pt x="4823" y="7909"/>
                </a:lnTo>
                <a:lnTo>
                  <a:pt x="4840" y="7904"/>
                </a:lnTo>
                <a:lnTo>
                  <a:pt x="4857" y="7899"/>
                </a:lnTo>
                <a:lnTo>
                  <a:pt x="4875" y="7893"/>
                </a:lnTo>
                <a:lnTo>
                  <a:pt x="4893" y="7886"/>
                </a:lnTo>
                <a:lnTo>
                  <a:pt x="4910" y="7880"/>
                </a:lnTo>
                <a:lnTo>
                  <a:pt x="4928" y="7873"/>
                </a:lnTo>
                <a:lnTo>
                  <a:pt x="4946" y="7866"/>
                </a:lnTo>
                <a:lnTo>
                  <a:pt x="4962" y="7858"/>
                </a:lnTo>
                <a:lnTo>
                  <a:pt x="4979" y="7851"/>
                </a:lnTo>
                <a:lnTo>
                  <a:pt x="4995" y="7844"/>
                </a:lnTo>
                <a:lnTo>
                  <a:pt x="5011" y="7837"/>
                </a:lnTo>
                <a:lnTo>
                  <a:pt x="5028" y="7833"/>
                </a:lnTo>
                <a:lnTo>
                  <a:pt x="5044" y="7826"/>
                </a:lnTo>
                <a:lnTo>
                  <a:pt x="5061" y="7823"/>
                </a:lnTo>
                <a:lnTo>
                  <a:pt x="5077" y="7818"/>
                </a:lnTo>
                <a:lnTo>
                  <a:pt x="5093" y="7814"/>
                </a:lnTo>
                <a:lnTo>
                  <a:pt x="5108" y="7812"/>
                </a:lnTo>
                <a:lnTo>
                  <a:pt x="5121" y="7808"/>
                </a:lnTo>
                <a:lnTo>
                  <a:pt x="5134" y="7806"/>
                </a:lnTo>
                <a:lnTo>
                  <a:pt x="5147" y="7804"/>
                </a:lnTo>
                <a:lnTo>
                  <a:pt x="5157" y="7802"/>
                </a:lnTo>
                <a:lnTo>
                  <a:pt x="5167" y="7801"/>
                </a:lnTo>
                <a:lnTo>
                  <a:pt x="5175" y="7799"/>
                </a:lnTo>
                <a:lnTo>
                  <a:pt x="5181" y="7798"/>
                </a:lnTo>
                <a:lnTo>
                  <a:pt x="5192" y="7796"/>
                </a:lnTo>
                <a:lnTo>
                  <a:pt x="5205" y="7793"/>
                </a:lnTo>
                <a:lnTo>
                  <a:pt x="5220" y="7791"/>
                </a:lnTo>
                <a:lnTo>
                  <a:pt x="5235" y="7787"/>
                </a:lnTo>
                <a:lnTo>
                  <a:pt x="5250" y="7784"/>
                </a:lnTo>
                <a:lnTo>
                  <a:pt x="5263" y="7777"/>
                </a:lnTo>
                <a:lnTo>
                  <a:pt x="5276" y="7773"/>
                </a:lnTo>
                <a:lnTo>
                  <a:pt x="5287" y="7765"/>
                </a:lnTo>
                <a:lnTo>
                  <a:pt x="5301" y="7759"/>
                </a:lnTo>
                <a:lnTo>
                  <a:pt x="5321" y="7757"/>
                </a:lnTo>
                <a:lnTo>
                  <a:pt x="5345" y="7755"/>
                </a:lnTo>
                <a:lnTo>
                  <a:pt x="5372" y="7755"/>
                </a:lnTo>
                <a:lnTo>
                  <a:pt x="5399" y="7758"/>
                </a:lnTo>
                <a:lnTo>
                  <a:pt x="5425" y="7759"/>
                </a:lnTo>
                <a:lnTo>
                  <a:pt x="5446" y="7761"/>
                </a:lnTo>
                <a:lnTo>
                  <a:pt x="5461" y="7763"/>
                </a:lnTo>
                <a:lnTo>
                  <a:pt x="5473" y="7763"/>
                </a:lnTo>
                <a:lnTo>
                  <a:pt x="5490" y="7761"/>
                </a:lnTo>
                <a:lnTo>
                  <a:pt x="5509" y="7760"/>
                </a:lnTo>
                <a:lnTo>
                  <a:pt x="5530" y="7757"/>
                </a:lnTo>
                <a:lnTo>
                  <a:pt x="5551" y="7754"/>
                </a:lnTo>
                <a:lnTo>
                  <a:pt x="5572" y="7752"/>
                </a:lnTo>
                <a:lnTo>
                  <a:pt x="5591" y="7749"/>
                </a:lnTo>
                <a:lnTo>
                  <a:pt x="5607" y="7749"/>
                </a:lnTo>
                <a:lnTo>
                  <a:pt x="5616" y="7749"/>
                </a:lnTo>
                <a:lnTo>
                  <a:pt x="5624" y="7748"/>
                </a:lnTo>
                <a:lnTo>
                  <a:pt x="5635" y="7746"/>
                </a:lnTo>
                <a:lnTo>
                  <a:pt x="5646" y="7743"/>
                </a:lnTo>
                <a:lnTo>
                  <a:pt x="5658" y="7741"/>
                </a:lnTo>
                <a:lnTo>
                  <a:pt x="5671" y="7738"/>
                </a:lnTo>
                <a:lnTo>
                  <a:pt x="5684" y="7735"/>
                </a:lnTo>
                <a:lnTo>
                  <a:pt x="5698" y="7731"/>
                </a:lnTo>
                <a:lnTo>
                  <a:pt x="5712" y="7728"/>
                </a:lnTo>
                <a:lnTo>
                  <a:pt x="5725" y="7725"/>
                </a:lnTo>
                <a:lnTo>
                  <a:pt x="5739" y="7722"/>
                </a:lnTo>
                <a:lnTo>
                  <a:pt x="5752" y="7720"/>
                </a:lnTo>
                <a:lnTo>
                  <a:pt x="5764" y="7717"/>
                </a:lnTo>
                <a:lnTo>
                  <a:pt x="5776" y="7716"/>
                </a:lnTo>
                <a:lnTo>
                  <a:pt x="5786" y="7715"/>
                </a:lnTo>
                <a:lnTo>
                  <a:pt x="5796" y="7715"/>
                </a:lnTo>
                <a:lnTo>
                  <a:pt x="5805" y="7715"/>
                </a:lnTo>
                <a:lnTo>
                  <a:pt x="5816" y="7715"/>
                </a:lnTo>
                <a:lnTo>
                  <a:pt x="5829" y="7715"/>
                </a:lnTo>
                <a:lnTo>
                  <a:pt x="5841" y="7714"/>
                </a:lnTo>
                <a:lnTo>
                  <a:pt x="5856" y="7712"/>
                </a:lnTo>
                <a:lnTo>
                  <a:pt x="5870" y="7710"/>
                </a:lnTo>
                <a:lnTo>
                  <a:pt x="5885" y="7709"/>
                </a:lnTo>
                <a:lnTo>
                  <a:pt x="5900" y="7705"/>
                </a:lnTo>
                <a:lnTo>
                  <a:pt x="5916" y="7703"/>
                </a:lnTo>
                <a:lnTo>
                  <a:pt x="5931" y="7699"/>
                </a:lnTo>
                <a:lnTo>
                  <a:pt x="5946" y="7694"/>
                </a:lnTo>
                <a:lnTo>
                  <a:pt x="5961" y="7689"/>
                </a:lnTo>
                <a:lnTo>
                  <a:pt x="5975" y="7683"/>
                </a:lnTo>
                <a:lnTo>
                  <a:pt x="5990" y="7676"/>
                </a:lnTo>
                <a:lnTo>
                  <a:pt x="6003" y="7668"/>
                </a:lnTo>
                <a:lnTo>
                  <a:pt x="6014" y="7660"/>
                </a:lnTo>
                <a:lnTo>
                  <a:pt x="6044" y="7661"/>
                </a:lnTo>
                <a:lnTo>
                  <a:pt x="6064" y="7649"/>
                </a:lnTo>
                <a:lnTo>
                  <a:pt x="6080" y="7650"/>
                </a:lnTo>
                <a:lnTo>
                  <a:pt x="6081" y="7649"/>
                </a:lnTo>
                <a:lnTo>
                  <a:pt x="6085" y="7646"/>
                </a:lnTo>
                <a:lnTo>
                  <a:pt x="6090" y="7643"/>
                </a:lnTo>
                <a:lnTo>
                  <a:pt x="6097" y="7639"/>
                </a:lnTo>
                <a:lnTo>
                  <a:pt x="6104" y="7635"/>
                </a:lnTo>
                <a:lnTo>
                  <a:pt x="6111" y="7633"/>
                </a:lnTo>
                <a:lnTo>
                  <a:pt x="6118" y="7632"/>
                </a:lnTo>
                <a:lnTo>
                  <a:pt x="6125" y="7632"/>
                </a:lnTo>
                <a:lnTo>
                  <a:pt x="6132" y="7633"/>
                </a:lnTo>
                <a:lnTo>
                  <a:pt x="6139" y="7632"/>
                </a:lnTo>
                <a:lnTo>
                  <a:pt x="6148" y="7630"/>
                </a:lnTo>
                <a:lnTo>
                  <a:pt x="6157" y="7629"/>
                </a:lnTo>
                <a:lnTo>
                  <a:pt x="6165" y="7628"/>
                </a:lnTo>
                <a:lnTo>
                  <a:pt x="6174" y="7627"/>
                </a:lnTo>
                <a:lnTo>
                  <a:pt x="6181" y="7627"/>
                </a:lnTo>
                <a:lnTo>
                  <a:pt x="6188" y="7628"/>
                </a:lnTo>
                <a:lnTo>
                  <a:pt x="6187" y="7594"/>
                </a:lnTo>
                <a:lnTo>
                  <a:pt x="6187" y="7564"/>
                </a:lnTo>
                <a:lnTo>
                  <a:pt x="6184" y="7538"/>
                </a:lnTo>
                <a:lnTo>
                  <a:pt x="6172" y="7514"/>
                </a:lnTo>
                <a:lnTo>
                  <a:pt x="6164" y="7503"/>
                </a:lnTo>
                <a:lnTo>
                  <a:pt x="6157" y="7494"/>
                </a:lnTo>
                <a:lnTo>
                  <a:pt x="6149" y="7486"/>
                </a:lnTo>
                <a:lnTo>
                  <a:pt x="6144" y="7475"/>
                </a:lnTo>
                <a:lnTo>
                  <a:pt x="6138" y="7463"/>
                </a:lnTo>
                <a:lnTo>
                  <a:pt x="6133" y="7444"/>
                </a:lnTo>
                <a:lnTo>
                  <a:pt x="6127" y="7418"/>
                </a:lnTo>
                <a:lnTo>
                  <a:pt x="6122" y="7385"/>
                </a:lnTo>
                <a:lnTo>
                  <a:pt x="6117" y="7322"/>
                </a:lnTo>
                <a:lnTo>
                  <a:pt x="6113" y="7280"/>
                </a:lnTo>
                <a:lnTo>
                  <a:pt x="6111" y="7253"/>
                </a:lnTo>
                <a:lnTo>
                  <a:pt x="6106" y="7233"/>
                </a:lnTo>
                <a:lnTo>
                  <a:pt x="6101" y="7210"/>
                </a:lnTo>
                <a:lnTo>
                  <a:pt x="6097" y="7177"/>
                </a:lnTo>
                <a:lnTo>
                  <a:pt x="6090" y="7140"/>
                </a:lnTo>
                <a:lnTo>
                  <a:pt x="6077" y="7106"/>
                </a:lnTo>
                <a:lnTo>
                  <a:pt x="6065" y="7070"/>
                </a:lnTo>
                <a:lnTo>
                  <a:pt x="6058" y="7032"/>
                </a:lnTo>
                <a:lnTo>
                  <a:pt x="6055" y="6993"/>
                </a:lnTo>
                <a:lnTo>
                  <a:pt x="6055" y="6956"/>
                </a:lnTo>
                <a:lnTo>
                  <a:pt x="6055" y="6917"/>
                </a:lnTo>
                <a:lnTo>
                  <a:pt x="6053" y="6873"/>
                </a:lnTo>
                <a:lnTo>
                  <a:pt x="6046" y="6830"/>
                </a:lnTo>
                <a:lnTo>
                  <a:pt x="6034" y="6796"/>
                </a:lnTo>
                <a:lnTo>
                  <a:pt x="6027" y="6782"/>
                </a:lnTo>
                <a:lnTo>
                  <a:pt x="6023" y="6770"/>
                </a:lnTo>
                <a:lnTo>
                  <a:pt x="6017" y="6757"/>
                </a:lnTo>
                <a:lnTo>
                  <a:pt x="6012" y="6741"/>
                </a:lnTo>
                <a:lnTo>
                  <a:pt x="6006" y="6721"/>
                </a:lnTo>
                <a:lnTo>
                  <a:pt x="5998" y="6695"/>
                </a:lnTo>
                <a:lnTo>
                  <a:pt x="5990" y="6665"/>
                </a:lnTo>
                <a:lnTo>
                  <a:pt x="5979" y="6624"/>
                </a:lnTo>
                <a:lnTo>
                  <a:pt x="5967" y="6583"/>
                </a:lnTo>
                <a:lnTo>
                  <a:pt x="5955" y="6546"/>
                </a:lnTo>
                <a:lnTo>
                  <a:pt x="5944" y="6514"/>
                </a:lnTo>
                <a:lnTo>
                  <a:pt x="5934" y="6486"/>
                </a:lnTo>
                <a:lnTo>
                  <a:pt x="5926" y="6460"/>
                </a:lnTo>
                <a:lnTo>
                  <a:pt x="5919" y="6436"/>
                </a:lnTo>
                <a:lnTo>
                  <a:pt x="5914" y="6414"/>
                </a:lnTo>
                <a:lnTo>
                  <a:pt x="5912" y="6392"/>
                </a:lnTo>
                <a:lnTo>
                  <a:pt x="5912" y="6356"/>
                </a:lnTo>
                <a:lnTo>
                  <a:pt x="5916" y="6334"/>
                </a:lnTo>
                <a:lnTo>
                  <a:pt x="5920" y="6317"/>
                </a:lnTo>
                <a:lnTo>
                  <a:pt x="5924" y="6297"/>
                </a:lnTo>
                <a:lnTo>
                  <a:pt x="5919" y="6279"/>
                </a:lnTo>
                <a:lnTo>
                  <a:pt x="5913" y="6259"/>
                </a:lnTo>
                <a:lnTo>
                  <a:pt x="5907" y="6238"/>
                </a:lnTo>
                <a:lnTo>
                  <a:pt x="5899" y="6215"/>
                </a:lnTo>
                <a:lnTo>
                  <a:pt x="5892" y="6193"/>
                </a:lnTo>
                <a:lnTo>
                  <a:pt x="5884" y="6171"/>
                </a:lnTo>
                <a:lnTo>
                  <a:pt x="5876" y="6150"/>
                </a:lnTo>
                <a:lnTo>
                  <a:pt x="5867" y="6131"/>
                </a:lnTo>
                <a:lnTo>
                  <a:pt x="5853" y="6097"/>
                </a:lnTo>
                <a:lnTo>
                  <a:pt x="5844" y="6068"/>
                </a:lnTo>
                <a:lnTo>
                  <a:pt x="5838" y="6036"/>
                </a:lnTo>
                <a:lnTo>
                  <a:pt x="5834" y="5995"/>
                </a:lnTo>
                <a:lnTo>
                  <a:pt x="5832" y="5968"/>
                </a:lnTo>
                <a:lnTo>
                  <a:pt x="5829" y="5937"/>
                </a:lnTo>
                <a:lnTo>
                  <a:pt x="5823" y="5903"/>
                </a:lnTo>
                <a:lnTo>
                  <a:pt x="5817" y="5868"/>
                </a:lnTo>
                <a:lnTo>
                  <a:pt x="5810" y="5833"/>
                </a:lnTo>
                <a:lnTo>
                  <a:pt x="5803" y="5798"/>
                </a:lnTo>
                <a:lnTo>
                  <a:pt x="5794" y="5765"/>
                </a:lnTo>
                <a:lnTo>
                  <a:pt x="5786" y="5736"/>
                </a:lnTo>
                <a:lnTo>
                  <a:pt x="5774" y="5682"/>
                </a:lnTo>
                <a:lnTo>
                  <a:pt x="5769" y="5631"/>
                </a:lnTo>
                <a:lnTo>
                  <a:pt x="5769" y="5583"/>
                </a:lnTo>
                <a:lnTo>
                  <a:pt x="5772" y="5539"/>
                </a:lnTo>
                <a:lnTo>
                  <a:pt x="5777" y="5498"/>
                </a:lnTo>
                <a:lnTo>
                  <a:pt x="5781" y="5463"/>
                </a:lnTo>
                <a:lnTo>
                  <a:pt x="5785" y="5435"/>
                </a:lnTo>
                <a:lnTo>
                  <a:pt x="5789" y="5414"/>
                </a:lnTo>
                <a:lnTo>
                  <a:pt x="5783" y="5399"/>
                </a:lnTo>
                <a:lnTo>
                  <a:pt x="5776" y="5383"/>
                </a:lnTo>
                <a:lnTo>
                  <a:pt x="5770" y="5366"/>
                </a:lnTo>
                <a:lnTo>
                  <a:pt x="5763" y="5349"/>
                </a:lnTo>
                <a:lnTo>
                  <a:pt x="5756" y="5330"/>
                </a:lnTo>
                <a:lnTo>
                  <a:pt x="5749" y="5312"/>
                </a:lnTo>
                <a:lnTo>
                  <a:pt x="5742" y="5292"/>
                </a:lnTo>
                <a:lnTo>
                  <a:pt x="5733" y="5273"/>
                </a:lnTo>
                <a:lnTo>
                  <a:pt x="5723" y="5226"/>
                </a:lnTo>
                <a:lnTo>
                  <a:pt x="5722" y="5172"/>
                </a:lnTo>
                <a:lnTo>
                  <a:pt x="5724" y="5118"/>
                </a:lnTo>
                <a:lnTo>
                  <a:pt x="5725" y="5072"/>
                </a:lnTo>
                <a:lnTo>
                  <a:pt x="5726" y="5020"/>
                </a:lnTo>
                <a:lnTo>
                  <a:pt x="5731" y="4954"/>
                </a:lnTo>
                <a:lnTo>
                  <a:pt x="5732" y="4893"/>
                </a:lnTo>
                <a:lnTo>
                  <a:pt x="5726" y="4851"/>
                </a:lnTo>
                <a:lnTo>
                  <a:pt x="5719" y="4835"/>
                </a:lnTo>
                <a:lnTo>
                  <a:pt x="5711" y="4814"/>
                </a:lnTo>
                <a:lnTo>
                  <a:pt x="5702" y="4789"/>
                </a:lnTo>
                <a:lnTo>
                  <a:pt x="5691" y="4761"/>
                </a:lnTo>
                <a:lnTo>
                  <a:pt x="5682" y="4732"/>
                </a:lnTo>
                <a:lnTo>
                  <a:pt x="5672" y="4705"/>
                </a:lnTo>
                <a:lnTo>
                  <a:pt x="5666" y="4681"/>
                </a:lnTo>
                <a:lnTo>
                  <a:pt x="5663" y="4660"/>
                </a:lnTo>
                <a:lnTo>
                  <a:pt x="5662" y="4615"/>
                </a:lnTo>
                <a:lnTo>
                  <a:pt x="5663" y="4560"/>
                </a:lnTo>
                <a:lnTo>
                  <a:pt x="5659" y="4506"/>
                </a:lnTo>
                <a:lnTo>
                  <a:pt x="5645" y="4466"/>
                </a:lnTo>
                <a:lnTo>
                  <a:pt x="5635" y="4452"/>
                </a:lnTo>
                <a:lnTo>
                  <a:pt x="5623" y="4437"/>
                </a:lnTo>
                <a:lnTo>
                  <a:pt x="5612" y="4420"/>
                </a:lnTo>
                <a:lnTo>
                  <a:pt x="5603" y="4402"/>
                </a:lnTo>
                <a:lnTo>
                  <a:pt x="5592" y="4382"/>
                </a:lnTo>
                <a:lnTo>
                  <a:pt x="5585" y="4360"/>
                </a:lnTo>
                <a:lnTo>
                  <a:pt x="5578" y="4337"/>
                </a:lnTo>
                <a:lnTo>
                  <a:pt x="5573" y="4311"/>
                </a:lnTo>
                <a:lnTo>
                  <a:pt x="5572" y="4253"/>
                </a:lnTo>
                <a:lnTo>
                  <a:pt x="5578" y="4197"/>
                </a:lnTo>
                <a:lnTo>
                  <a:pt x="5588" y="4149"/>
                </a:lnTo>
                <a:lnTo>
                  <a:pt x="5593" y="4118"/>
                </a:lnTo>
                <a:lnTo>
                  <a:pt x="5583" y="4098"/>
                </a:lnTo>
                <a:lnTo>
                  <a:pt x="5573" y="4073"/>
                </a:lnTo>
                <a:lnTo>
                  <a:pt x="5565" y="4049"/>
                </a:lnTo>
                <a:lnTo>
                  <a:pt x="5559" y="4024"/>
                </a:lnTo>
                <a:lnTo>
                  <a:pt x="5553" y="4002"/>
                </a:lnTo>
                <a:lnTo>
                  <a:pt x="5549" y="3984"/>
                </a:lnTo>
                <a:lnTo>
                  <a:pt x="5546" y="3973"/>
                </a:lnTo>
                <a:lnTo>
                  <a:pt x="5545" y="3968"/>
                </a:lnTo>
                <a:lnTo>
                  <a:pt x="5548" y="3955"/>
                </a:lnTo>
                <a:lnTo>
                  <a:pt x="5552" y="3922"/>
                </a:lnTo>
                <a:lnTo>
                  <a:pt x="5551" y="3878"/>
                </a:lnTo>
                <a:lnTo>
                  <a:pt x="5538" y="3832"/>
                </a:lnTo>
                <a:lnTo>
                  <a:pt x="5531" y="3812"/>
                </a:lnTo>
                <a:lnTo>
                  <a:pt x="5530" y="3796"/>
                </a:lnTo>
                <a:lnTo>
                  <a:pt x="5532" y="3784"/>
                </a:lnTo>
                <a:lnTo>
                  <a:pt x="5536" y="3773"/>
                </a:lnTo>
                <a:lnTo>
                  <a:pt x="5539" y="3763"/>
                </a:lnTo>
                <a:lnTo>
                  <a:pt x="5540" y="3751"/>
                </a:lnTo>
                <a:lnTo>
                  <a:pt x="5538" y="3736"/>
                </a:lnTo>
                <a:lnTo>
                  <a:pt x="5529" y="3718"/>
                </a:lnTo>
                <a:lnTo>
                  <a:pt x="5516" y="3697"/>
                </a:lnTo>
                <a:lnTo>
                  <a:pt x="5504" y="3675"/>
                </a:lnTo>
                <a:lnTo>
                  <a:pt x="5492" y="3653"/>
                </a:lnTo>
                <a:lnTo>
                  <a:pt x="5483" y="3632"/>
                </a:lnTo>
                <a:lnTo>
                  <a:pt x="5475" y="3611"/>
                </a:lnTo>
                <a:lnTo>
                  <a:pt x="5470" y="3592"/>
                </a:lnTo>
                <a:lnTo>
                  <a:pt x="5469" y="3573"/>
                </a:lnTo>
                <a:lnTo>
                  <a:pt x="5471" y="3556"/>
                </a:lnTo>
                <a:lnTo>
                  <a:pt x="5476" y="3540"/>
                </a:lnTo>
                <a:lnTo>
                  <a:pt x="5479" y="3525"/>
                </a:lnTo>
                <a:lnTo>
                  <a:pt x="5483" y="3511"/>
                </a:lnTo>
                <a:lnTo>
                  <a:pt x="5485" y="3496"/>
                </a:lnTo>
                <a:lnTo>
                  <a:pt x="5484" y="3483"/>
                </a:lnTo>
                <a:lnTo>
                  <a:pt x="5481" y="3469"/>
                </a:lnTo>
                <a:lnTo>
                  <a:pt x="5473" y="3457"/>
                </a:lnTo>
                <a:lnTo>
                  <a:pt x="5463" y="3445"/>
                </a:lnTo>
                <a:lnTo>
                  <a:pt x="5452" y="3432"/>
                </a:lnTo>
                <a:lnTo>
                  <a:pt x="5445" y="3416"/>
                </a:lnTo>
                <a:lnTo>
                  <a:pt x="5443" y="3399"/>
                </a:lnTo>
                <a:lnTo>
                  <a:pt x="5443" y="3382"/>
                </a:lnTo>
                <a:lnTo>
                  <a:pt x="5445" y="3364"/>
                </a:lnTo>
                <a:lnTo>
                  <a:pt x="5448" y="3344"/>
                </a:lnTo>
                <a:lnTo>
                  <a:pt x="5451" y="3327"/>
                </a:lnTo>
                <a:lnTo>
                  <a:pt x="5455" y="3310"/>
                </a:lnTo>
                <a:lnTo>
                  <a:pt x="5456" y="3290"/>
                </a:lnTo>
                <a:lnTo>
                  <a:pt x="5456" y="3262"/>
                </a:lnTo>
                <a:lnTo>
                  <a:pt x="5452" y="3229"/>
                </a:lnTo>
                <a:lnTo>
                  <a:pt x="5448" y="3191"/>
                </a:lnTo>
                <a:lnTo>
                  <a:pt x="5441" y="3152"/>
                </a:lnTo>
                <a:lnTo>
                  <a:pt x="5432" y="3112"/>
                </a:lnTo>
                <a:lnTo>
                  <a:pt x="5423" y="3074"/>
                </a:lnTo>
                <a:lnTo>
                  <a:pt x="5412" y="3040"/>
                </a:lnTo>
                <a:lnTo>
                  <a:pt x="5401" y="3007"/>
                </a:lnTo>
                <a:lnTo>
                  <a:pt x="5389" y="2974"/>
                </a:lnTo>
                <a:lnTo>
                  <a:pt x="5376" y="2938"/>
                </a:lnTo>
                <a:lnTo>
                  <a:pt x="5364" y="2903"/>
                </a:lnTo>
                <a:lnTo>
                  <a:pt x="5351" y="2867"/>
                </a:lnTo>
                <a:lnTo>
                  <a:pt x="5339" y="2832"/>
                </a:lnTo>
                <a:lnTo>
                  <a:pt x="5328" y="2799"/>
                </a:lnTo>
                <a:lnTo>
                  <a:pt x="5318" y="2766"/>
                </a:lnTo>
                <a:lnTo>
                  <a:pt x="5323" y="2718"/>
                </a:lnTo>
                <a:lnTo>
                  <a:pt x="5330" y="2649"/>
                </a:lnTo>
                <a:lnTo>
                  <a:pt x="5336" y="2579"/>
                </a:lnTo>
                <a:lnTo>
                  <a:pt x="5337" y="2528"/>
                </a:lnTo>
                <a:lnTo>
                  <a:pt x="5335" y="2508"/>
                </a:lnTo>
                <a:lnTo>
                  <a:pt x="5332" y="2485"/>
                </a:lnTo>
                <a:lnTo>
                  <a:pt x="5329" y="2459"/>
                </a:lnTo>
                <a:lnTo>
                  <a:pt x="5324" y="2434"/>
                </a:lnTo>
                <a:lnTo>
                  <a:pt x="5318" y="2408"/>
                </a:lnTo>
                <a:lnTo>
                  <a:pt x="5311" y="2382"/>
                </a:lnTo>
                <a:lnTo>
                  <a:pt x="5304" y="2358"/>
                </a:lnTo>
                <a:lnTo>
                  <a:pt x="5295" y="2337"/>
                </a:lnTo>
                <a:lnTo>
                  <a:pt x="5281" y="2299"/>
                </a:lnTo>
                <a:lnTo>
                  <a:pt x="5274" y="2258"/>
                </a:lnTo>
                <a:lnTo>
                  <a:pt x="5271" y="2218"/>
                </a:lnTo>
                <a:lnTo>
                  <a:pt x="5274" y="2173"/>
                </a:lnTo>
                <a:lnTo>
                  <a:pt x="5275" y="2100"/>
                </a:lnTo>
                <a:lnTo>
                  <a:pt x="5271" y="2000"/>
                </a:lnTo>
                <a:lnTo>
                  <a:pt x="5262" y="1899"/>
                </a:lnTo>
                <a:lnTo>
                  <a:pt x="5245" y="1829"/>
                </a:lnTo>
                <a:lnTo>
                  <a:pt x="5257" y="1780"/>
                </a:lnTo>
                <a:lnTo>
                  <a:pt x="5256" y="1778"/>
                </a:lnTo>
                <a:lnTo>
                  <a:pt x="5251" y="1769"/>
                </a:lnTo>
                <a:lnTo>
                  <a:pt x="5247" y="1757"/>
                </a:lnTo>
                <a:lnTo>
                  <a:pt x="5241" y="1744"/>
                </a:lnTo>
                <a:lnTo>
                  <a:pt x="5234" y="1728"/>
                </a:lnTo>
                <a:lnTo>
                  <a:pt x="5229" y="1712"/>
                </a:lnTo>
                <a:lnTo>
                  <a:pt x="5227" y="1697"/>
                </a:lnTo>
                <a:lnTo>
                  <a:pt x="5227" y="1685"/>
                </a:lnTo>
                <a:lnTo>
                  <a:pt x="5229" y="1674"/>
                </a:lnTo>
                <a:lnTo>
                  <a:pt x="5232" y="1664"/>
                </a:lnTo>
                <a:lnTo>
                  <a:pt x="5235" y="1653"/>
                </a:lnTo>
                <a:lnTo>
                  <a:pt x="5237" y="1641"/>
                </a:lnTo>
                <a:lnTo>
                  <a:pt x="5236" y="1627"/>
                </a:lnTo>
                <a:lnTo>
                  <a:pt x="5232" y="1611"/>
                </a:lnTo>
                <a:lnTo>
                  <a:pt x="5224" y="1592"/>
                </a:lnTo>
                <a:lnTo>
                  <a:pt x="5211" y="1568"/>
                </a:lnTo>
                <a:lnTo>
                  <a:pt x="5216" y="1510"/>
                </a:lnTo>
                <a:lnTo>
                  <a:pt x="5217" y="1434"/>
                </a:lnTo>
                <a:lnTo>
                  <a:pt x="5216" y="1359"/>
                </a:lnTo>
                <a:lnTo>
                  <a:pt x="5212" y="1304"/>
                </a:lnTo>
                <a:lnTo>
                  <a:pt x="5209" y="1283"/>
                </a:lnTo>
                <a:lnTo>
                  <a:pt x="5201" y="1261"/>
                </a:lnTo>
                <a:lnTo>
                  <a:pt x="5191" y="1239"/>
                </a:lnTo>
                <a:lnTo>
                  <a:pt x="5180" y="1218"/>
                </a:lnTo>
                <a:lnTo>
                  <a:pt x="5165" y="1197"/>
                </a:lnTo>
                <a:lnTo>
                  <a:pt x="5150" y="1178"/>
                </a:lnTo>
                <a:lnTo>
                  <a:pt x="5135" y="1160"/>
                </a:lnTo>
                <a:lnTo>
                  <a:pt x="5120" y="1147"/>
                </a:lnTo>
                <a:lnTo>
                  <a:pt x="5105" y="1130"/>
                </a:lnTo>
                <a:lnTo>
                  <a:pt x="5095" y="1107"/>
                </a:lnTo>
                <a:lnTo>
                  <a:pt x="5087" y="1078"/>
                </a:lnTo>
                <a:lnTo>
                  <a:pt x="5080" y="1046"/>
                </a:lnTo>
                <a:lnTo>
                  <a:pt x="5075" y="1016"/>
                </a:lnTo>
                <a:lnTo>
                  <a:pt x="5070" y="985"/>
                </a:lnTo>
                <a:lnTo>
                  <a:pt x="5067" y="961"/>
                </a:lnTo>
                <a:lnTo>
                  <a:pt x="5063" y="941"/>
                </a:lnTo>
                <a:lnTo>
                  <a:pt x="5058" y="926"/>
                </a:lnTo>
                <a:lnTo>
                  <a:pt x="5051" y="912"/>
                </a:lnTo>
                <a:lnTo>
                  <a:pt x="5044" y="896"/>
                </a:lnTo>
                <a:lnTo>
                  <a:pt x="5038" y="879"/>
                </a:lnTo>
                <a:lnTo>
                  <a:pt x="5033" y="861"/>
                </a:lnTo>
                <a:lnTo>
                  <a:pt x="5028" y="843"/>
                </a:lnTo>
                <a:lnTo>
                  <a:pt x="5027" y="823"/>
                </a:lnTo>
                <a:lnTo>
                  <a:pt x="5028" y="803"/>
                </a:lnTo>
                <a:lnTo>
                  <a:pt x="5036" y="757"/>
                </a:lnTo>
                <a:lnTo>
                  <a:pt x="5046" y="713"/>
                </a:lnTo>
                <a:lnTo>
                  <a:pt x="5053" y="673"/>
                </a:lnTo>
                <a:lnTo>
                  <a:pt x="5053" y="638"/>
                </a:lnTo>
                <a:lnTo>
                  <a:pt x="5048" y="620"/>
                </a:lnTo>
                <a:lnTo>
                  <a:pt x="5041" y="597"/>
                </a:lnTo>
                <a:lnTo>
                  <a:pt x="5031" y="569"/>
                </a:lnTo>
                <a:lnTo>
                  <a:pt x="5020" y="539"/>
                </a:lnTo>
                <a:lnTo>
                  <a:pt x="5008" y="510"/>
                </a:lnTo>
                <a:lnTo>
                  <a:pt x="4994" y="482"/>
                </a:lnTo>
                <a:lnTo>
                  <a:pt x="4981" y="457"/>
                </a:lnTo>
                <a:lnTo>
                  <a:pt x="4968" y="437"/>
                </a:lnTo>
                <a:lnTo>
                  <a:pt x="4971" y="404"/>
                </a:lnTo>
                <a:lnTo>
                  <a:pt x="4973" y="365"/>
                </a:lnTo>
                <a:lnTo>
                  <a:pt x="4968" y="325"/>
                </a:lnTo>
                <a:lnTo>
                  <a:pt x="4953" y="288"/>
                </a:lnTo>
                <a:lnTo>
                  <a:pt x="4954" y="254"/>
                </a:lnTo>
                <a:lnTo>
                  <a:pt x="4950" y="221"/>
                </a:lnTo>
                <a:lnTo>
                  <a:pt x="4941" y="186"/>
                </a:lnTo>
                <a:lnTo>
                  <a:pt x="4926" y="152"/>
                </a:lnTo>
                <a:lnTo>
                  <a:pt x="4917" y="136"/>
                </a:lnTo>
                <a:lnTo>
                  <a:pt x="4910" y="124"/>
                </a:lnTo>
                <a:lnTo>
                  <a:pt x="4906" y="113"/>
                </a:lnTo>
                <a:lnTo>
                  <a:pt x="4902" y="103"/>
                </a:lnTo>
                <a:lnTo>
                  <a:pt x="4899" y="93"/>
                </a:lnTo>
                <a:lnTo>
                  <a:pt x="4895" y="82"/>
                </a:lnTo>
                <a:lnTo>
                  <a:pt x="4892" y="70"/>
                </a:lnTo>
                <a:lnTo>
                  <a:pt x="4886" y="55"/>
                </a:lnTo>
                <a:lnTo>
                  <a:pt x="4879" y="39"/>
                </a:lnTo>
                <a:lnTo>
                  <a:pt x="4872" y="26"/>
                </a:lnTo>
                <a:lnTo>
                  <a:pt x="4862" y="15"/>
                </a:lnTo>
                <a:lnTo>
                  <a:pt x="4852" y="6"/>
                </a:lnTo>
                <a:lnTo>
                  <a:pt x="4839" y="1"/>
                </a:lnTo>
                <a:lnTo>
                  <a:pt x="4826" y="0"/>
                </a:lnTo>
                <a:lnTo>
                  <a:pt x="4810" y="1"/>
                </a:lnTo>
                <a:lnTo>
                  <a:pt x="4795" y="6"/>
                </a:lnTo>
                <a:lnTo>
                  <a:pt x="4777" y="12"/>
                </a:lnTo>
                <a:lnTo>
                  <a:pt x="4759" y="16"/>
                </a:lnTo>
                <a:lnTo>
                  <a:pt x="4738" y="17"/>
                </a:lnTo>
                <a:lnTo>
                  <a:pt x="4715" y="18"/>
                </a:lnTo>
                <a:lnTo>
                  <a:pt x="4694" y="18"/>
                </a:lnTo>
                <a:lnTo>
                  <a:pt x="4672" y="18"/>
                </a:lnTo>
                <a:lnTo>
                  <a:pt x="4652" y="18"/>
                </a:lnTo>
                <a:lnTo>
                  <a:pt x="4632" y="20"/>
                </a:lnTo>
                <a:lnTo>
                  <a:pt x="4622" y="20"/>
                </a:lnTo>
                <a:lnTo>
                  <a:pt x="4612" y="21"/>
                </a:lnTo>
                <a:lnTo>
                  <a:pt x="4600" y="22"/>
                </a:lnTo>
                <a:lnTo>
                  <a:pt x="4588" y="23"/>
                </a:lnTo>
                <a:lnTo>
                  <a:pt x="4575" y="26"/>
                </a:lnTo>
                <a:lnTo>
                  <a:pt x="4562" y="28"/>
                </a:lnTo>
                <a:lnTo>
                  <a:pt x="4549" y="31"/>
                </a:lnTo>
                <a:lnTo>
                  <a:pt x="4535" y="33"/>
                </a:lnTo>
                <a:lnTo>
                  <a:pt x="4522" y="37"/>
                </a:lnTo>
                <a:lnTo>
                  <a:pt x="4508" y="40"/>
                </a:lnTo>
                <a:lnTo>
                  <a:pt x="4494" y="44"/>
                </a:lnTo>
                <a:lnTo>
                  <a:pt x="4481" y="49"/>
                </a:lnTo>
                <a:lnTo>
                  <a:pt x="4467" y="55"/>
                </a:lnTo>
                <a:lnTo>
                  <a:pt x="4455" y="60"/>
                </a:lnTo>
                <a:lnTo>
                  <a:pt x="4442" y="66"/>
                </a:lnTo>
                <a:lnTo>
                  <a:pt x="4431" y="74"/>
                </a:lnTo>
                <a:lnTo>
                  <a:pt x="4409" y="86"/>
                </a:lnTo>
                <a:lnTo>
                  <a:pt x="4391" y="96"/>
                </a:lnTo>
                <a:lnTo>
                  <a:pt x="4374" y="103"/>
                </a:lnTo>
                <a:lnTo>
                  <a:pt x="4357" y="107"/>
                </a:lnTo>
                <a:lnTo>
                  <a:pt x="4340" y="110"/>
                </a:lnTo>
                <a:lnTo>
                  <a:pt x="4321" y="110"/>
                </a:lnTo>
                <a:lnTo>
                  <a:pt x="4300" y="110"/>
                </a:lnTo>
                <a:lnTo>
                  <a:pt x="4275" y="108"/>
                </a:lnTo>
                <a:lnTo>
                  <a:pt x="4261" y="107"/>
                </a:lnTo>
                <a:lnTo>
                  <a:pt x="4247" y="107"/>
                </a:lnTo>
                <a:lnTo>
                  <a:pt x="4232" y="105"/>
                </a:lnTo>
                <a:lnTo>
                  <a:pt x="4216" y="105"/>
                </a:lnTo>
                <a:lnTo>
                  <a:pt x="4199" y="105"/>
                </a:lnTo>
                <a:lnTo>
                  <a:pt x="4183" y="105"/>
                </a:lnTo>
                <a:lnTo>
                  <a:pt x="4165" y="105"/>
                </a:lnTo>
                <a:lnTo>
                  <a:pt x="4147" y="107"/>
                </a:lnTo>
                <a:lnTo>
                  <a:pt x="4130" y="108"/>
                </a:lnTo>
                <a:lnTo>
                  <a:pt x="4112" y="109"/>
                </a:lnTo>
                <a:lnTo>
                  <a:pt x="4096" y="112"/>
                </a:lnTo>
                <a:lnTo>
                  <a:pt x="4078" y="114"/>
                </a:lnTo>
                <a:lnTo>
                  <a:pt x="4062" y="116"/>
                </a:lnTo>
                <a:lnTo>
                  <a:pt x="4045" y="120"/>
                </a:lnTo>
                <a:lnTo>
                  <a:pt x="4029" y="124"/>
                </a:lnTo>
                <a:lnTo>
                  <a:pt x="4013" y="129"/>
                </a:lnTo>
                <a:lnTo>
                  <a:pt x="3998" y="134"/>
                </a:lnTo>
                <a:lnTo>
                  <a:pt x="3982" y="138"/>
                </a:lnTo>
                <a:lnTo>
                  <a:pt x="3964" y="143"/>
                </a:lnTo>
                <a:lnTo>
                  <a:pt x="3946" y="147"/>
                </a:lnTo>
                <a:lnTo>
                  <a:pt x="3927" y="152"/>
                </a:lnTo>
                <a:lnTo>
                  <a:pt x="3907" y="157"/>
                </a:lnTo>
                <a:lnTo>
                  <a:pt x="3889" y="162"/>
                </a:lnTo>
                <a:lnTo>
                  <a:pt x="3869" y="165"/>
                </a:lnTo>
                <a:lnTo>
                  <a:pt x="3849" y="169"/>
                </a:lnTo>
                <a:lnTo>
                  <a:pt x="3829" y="173"/>
                </a:lnTo>
                <a:lnTo>
                  <a:pt x="3809" y="176"/>
                </a:lnTo>
                <a:lnTo>
                  <a:pt x="3790" y="180"/>
                </a:lnTo>
                <a:lnTo>
                  <a:pt x="3771" y="183"/>
                </a:lnTo>
                <a:lnTo>
                  <a:pt x="3752" y="185"/>
                </a:lnTo>
                <a:lnTo>
                  <a:pt x="3735" y="186"/>
                </a:lnTo>
                <a:lnTo>
                  <a:pt x="3718" y="187"/>
                </a:lnTo>
                <a:lnTo>
                  <a:pt x="3702" y="189"/>
                </a:lnTo>
                <a:lnTo>
                  <a:pt x="3684" y="190"/>
                </a:lnTo>
                <a:lnTo>
                  <a:pt x="3665" y="192"/>
                </a:lnTo>
                <a:lnTo>
                  <a:pt x="3645" y="195"/>
                </a:lnTo>
                <a:lnTo>
                  <a:pt x="3627" y="199"/>
                </a:lnTo>
                <a:lnTo>
                  <a:pt x="3607" y="202"/>
                </a:lnTo>
                <a:lnTo>
                  <a:pt x="3587" y="206"/>
                </a:lnTo>
                <a:lnTo>
                  <a:pt x="3567" y="210"/>
                </a:lnTo>
                <a:lnTo>
                  <a:pt x="3548" y="214"/>
                </a:lnTo>
                <a:lnTo>
                  <a:pt x="3529" y="218"/>
                </a:lnTo>
                <a:lnTo>
                  <a:pt x="3511" y="222"/>
                </a:lnTo>
                <a:lnTo>
                  <a:pt x="3495" y="227"/>
                </a:lnTo>
                <a:lnTo>
                  <a:pt x="3480" y="230"/>
                </a:lnTo>
                <a:lnTo>
                  <a:pt x="3467" y="233"/>
                </a:lnTo>
                <a:lnTo>
                  <a:pt x="3454" y="236"/>
                </a:lnTo>
                <a:lnTo>
                  <a:pt x="3444" y="239"/>
                </a:lnTo>
                <a:lnTo>
                  <a:pt x="3435" y="241"/>
                </a:lnTo>
                <a:lnTo>
                  <a:pt x="3424" y="241"/>
                </a:lnTo>
                <a:lnTo>
                  <a:pt x="3413" y="243"/>
                </a:lnTo>
                <a:lnTo>
                  <a:pt x="3400" y="243"/>
                </a:lnTo>
                <a:lnTo>
                  <a:pt x="3385" y="241"/>
                </a:lnTo>
                <a:lnTo>
                  <a:pt x="3370" y="241"/>
                </a:lnTo>
                <a:lnTo>
                  <a:pt x="3355" y="241"/>
                </a:lnTo>
                <a:lnTo>
                  <a:pt x="3337" y="241"/>
                </a:lnTo>
                <a:lnTo>
                  <a:pt x="3320" y="241"/>
                </a:lnTo>
                <a:lnTo>
                  <a:pt x="3302" y="244"/>
                </a:lnTo>
                <a:lnTo>
                  <a:pt x="3282" y="246"/>
                </a:lnTo>
                <a:lnTo>
                  <a:pt x="3262" y="250"/>
                </a:lnTo>
                <a:lnTo>
                  <a:pt x="3242" y="256"/>
                </a:lnTo>
                <a:lnTo>
                  <a:pt x="3221" y="263"/>
                </a:lnTo>
                <a:lnTo>
                  <a:pt x="3200" y="272"/>
                </a:lnTo>
                <a:lnTo>
                  <a:pt x="3177" y="284"/>
                </a:lnTo>
                <a:lnTo>
                  <a:pt x="3156" y="295"/>
                </a:lnTo>
                <a:lnTo>
                  <a:pt x="3137" y="304"/>
                </a:lnTo>
                <a:lnTo>
                  <a:pt x="3121" y="311"/>
                </a:lnTo>
                <a:lnTo>
                  <a:pt x="3106" y="315"/>
                </a:lnTo>
                <a:lnTo>
                  <a:pt x="3093" y="319"/>
                </a:lnTo>
                <a:lnTo>
                  <a:pt x="3080" y="321"/>
                </a:lnTo>
                <a:lnTo>
                  <a:pt x="3068" y="321"/>
                </a:lnTo>
                <a:lnTo>
                  <a:pt x="3057" y="322"/>
                </a:lnTo>
                <a:lnTo>
                  <a:pt x="3047" y="322"/>
                </a:lnTo>
                <a:lnTo>
                  <a:pt x="3036" y="322"/>
                </a:lnTo>
                <a:lnTo>
                  <a:pt x="3025" y="322"/>
                </a:lnTo>
                <a:lnTo>
                  <a:pt x="3013" y="324"/>
                </a:lnTo>
                <a:lnTo>
                  <a:pt x="3000" y="326"/>
                </a:lnTo>
                <a:lnTo>
                  <a:pt x="2986" y="330"/>
                </a:lnTo>
                <a:lnTo>
                  <a:pt x="2969" y="335"/>
                </a:lnTo>
                <a:lnTo>
                  <a:pt x="2952" y="342"/>
                </a:lnTo>
                <a:lnTo>
                  <a:pt x="2933" y="349"/>
                </a:lnTo>
                <a:lnTo>
                  <a:pt x="2912" y="355"/>
                </a:lnTo>
                <a:lnTo>
                  <a:pt x="2892" y="360"/>
                </a:lnTo>
                <a:lnTo>
                  <a:pt x="2871" y="364"/>
                </a:lnTo>
                <a:lnTo>
                  <a:pt x="2849" y="366"/>
                </a:lnTo>
                <a:lnTo>
                  <a:pt x="2828" y="368"/>
                </a:lnTo>
                <a:lnTo>
                  <a:pt x="2808" y="369"/>
                </a:lnTo>
                <a:lnTo>
                  <a:pt x="2787" y="369"/>
                </a:lnTo>
                <a:lnTo>
                  <a:pt x="2767" y="368"/>
                </a:lnTo>
                <a:lnTo>
                  <a:pt x="2748" y="368"/>
                </a:lnTo>
                <a:lnTo>
                  <a:pt x="2729" y="366"/>
                </a:lnTo>
                <a:lnTo>
                  <a:pt x="2712" y="365"/>
                </a:lnTo>
                <a:lnTo>
                  <a:pt x="2697" y="364"/>
                </a:lnTo>
                <a:lnTo>
                  <a:pt x="2681" y="363"/>
                </a:lnTo>
                <a:lnTo>
                  <a:pt x="2668" y="361"/>
                </a:lnTo>
                <a:lnTo>
                  <a:pt x="2657" y="361"/>
                </a:lnTo>
                <a:lnTo>
                  <a:pt x="2652" y="364"/>
                </a:lnTo>
                <a:lnTo>
                  <a:pt x="2645" y="366"/>
                </a:lnTo>
                <a:lnTo>
                  <a:pt x="2635" y="369"/>
                </a:lnTo>
                <a:lnTo>
                  <a:pt x="2625" y="373"/>
                </a:lnTo>
                <a:lnTo>
                  <a:pt x="2613" y="376"/>
                </a:lnTo>
                <a:lnTo>
                  <a:pt x="2600" y="380"/>
                </a:lnTo>
                <a:lnTo>
                  <a:pt x="2585" y="384"/>
                </a:lnTo>
                <a:lnTo>
                  <a:pt x="2571" y="387"/>
                </a:lnTo>
                <a:lnTo>
                  <a:pt x="2555" y="391"/>
                </a:lnTo>
                <a:lnTo>
                  <a:pt x="2540" y="396"/>
                </a:lnTo>
                <a:lnTo>
                  <a:pt x="2525" y="399"/>
                </a:lnTo>
                <a:lnTo>
                  <a:pt x="2510" y="403"/>
                </a:lnTo>
                <a:lnTo>
                  <a:pt x="2497" y="407"/>
                </a:lnTo>
                <a:lnTo>
                  <a:pt x="2484" y="411"/>
                </a:lnTo>
                <a:lnTo>
                  <a:pt x="2472" y="414"/>
                </a:lnTo>
                <a:lnTo>
                  <a:pt x="2461" y="417"/>
                </a:lnTo>
                <a:lnTo>
                  <a:pt x="2451" y="417"/>
                </a:lnTo>
                <a:lnTo>
                  <a:pt x="2439" y="418"/>
                </a:lnTo>
                <a:lnTo>
                  <a:pt x="2424" y="418"/>
                </a:lnTo>
                <a:lnTo>
                  <a:pt x="2406" y="418"/>
                </a:lnTo>
                <a:lnTo>
                  <a:pt x="2386" y="420"/>
                </a:lnTo>
                <a:lnTo>
                  <a:pt x="2365" y="423"/>
                </a:lnTo>
                <a:lnTo>
                  <a:pt x="2342" y="429"/>
                </a:lnTo>
                <a:lnTo>
                  <a:pt x="2317" y="436"/>
                </a:lnTo>
                <a:lnTo>
                  <a:pt x="2304" y="441"/>
                </a:lnTo>
                <a:lnTo>
                  <a:pt x="2289" y="447"/>
                </a:lnTo>
                <a:lnTo>
                  <a:pt x="2274" y="452"/>
                </a:lnTo>
                <a:lnTo>
                  <a:pt x="2258" y="458"/>
                </a:lnTo>
                <a:lnTo>
                  <a:pt x="2242" y="464"/>
                </a:lnTo>
                <a:lnTo>
                  <a:pt x="2225" y="469"/>
                </a:lnTo>
                <a:lnTo>
                  <a:pt x="2209" y="475"/>
                </a:lnTo>
                <a:lnTo>
                  <a:pt x="2192" y="482"/>
                </a:lnTo>
                <a:lnTo>
                  <a:pt x="2177" y="486"/>
                </a:lnTo>
                <a:lnTo>
                  <a:pt x="2160" y="491"/>
                </a:lnTo>
                <a:lnTo>
                  <a:pt x="2146" y="495"/>
                </a:lnTo>
                <a:lnTo>
                  <a:pt x="2132" y="499"/>
                </a:lnTo>
                <a:lnTo>
                  <a:pt x="2119" y="501"/>
                </a:lnTo>
                <a:lnTo>
                  <a:pt x="2108" y="504"/>
                </a:lnTo>
                <a:lnTo>
                  <a:pt x="2097" y="505"/>
                </a:lnTo>
                <a:lnTo>
                  <a:pt x="2089" y="505"/>
                </a:lnTo>
                <a:lnTo>
                  <a:pt x="2073" y="504"/>
                </a:lnTo>
                <a:lnTo>
                  <a:pt x="2061" y="504"/>
                </a:lnTo>
                <a:lnTo>
                  <a:pt x="2046" y="502"/>
                </a:lnTo>
                <a:lnTo>
                  <a:pt x="2036" y="501"/>
                </a:lnTo>
                <a:lnTo>
                  <a:pt x="2026" y="501"/>
                </a:lnTo>
                <a:lnTo>
                  <a:pt x="2018" y="500"/>
                </a:lnTo>
                <a:lnTo>
                  <a:pt x="2014" y="500"/>
                </a:lnTo>
                <a:lnTo>
                  <a:pt x="2012" y="500"/>
                </a:lnTo>
                <a:lnTo>
                  <a:pt x="2004" y="502"/>
                </a:lnTo>
                <a:lnTo>
                  <a:pt x="1992" y="507"/>
                </a:lnTo>
                <a:lnTo>
                  <a:pt x="1977" y="512"/>
                </a:lnTo>
                <a:lnTo>
                  <a:pt x="1959" y="517"/>
                </a:lnTo>
                <a:lnTo>
                  <a:pt x="1939" y="523"/>
                </a:lnTo>
                <a:lnTo>
                  <a:pt x="1918" y="529"/>
                </a:lnTo>
                <a:lnTo>
                  <a:pt x="1897" y="537"/>
                </a:lnTo>
                <a:lnTo>
                  <a:pt x="1875" y="543"/>
                </a:lnTo>
                <a:lnTo>
                  <a:pt x="1854" y="550"/>
                </a:lnTo>
                <a:lnTo>
                  <a:pt x="1832" y="556"/>
                </a:lnTo>
                <a:lnTo>
                  <a:pt x="1814" y="561"/>
                </a:lnTo>
                <a:lnTo>
                  <a:pt x="1797" y="567"/>
                </a:lnTo>
                <a:lnTo>
                  <a:pt x="1783" y="571"/>
                </a:lnTo>
                <a:lnTo>
                  <a:pt x="1772" y="575"/>
                </a:lnTo>
                <a:lnTo>
                  <a:pt x="1765" y="576"/>
                </a:lnTo>
                <a:lnTo>
                  <a:pt x="1763" y="577"/>
                </a:lnTo>
                <a:lnTo>
                  <a:pt x="1751" y="578"/>
                </a:lnTo>
                <a:lnTo>
                  <a:pt x="1736" y="577"/>
                </a:lnTo>
                <a:lnTo>
                  <a:pt x="1720" y="576"/>
                </a:lnTo>
                <a:lnTo>
                  <a:pt x="1702" y="573"/>
                </a:lnTo>
                <a:lnTo>
                  <a:pt x="1684" y="572"/>
                </a:lnTo>
                <a:lnTo>
                  <a:pt x="1666" y="571"/>
                </a:lnTo>
                <a:lnTo>
                  <a:pt x="1649" y="570"/>
                </a:lnTo>
                <a:lnTo>
                  <a:pt x="1633" y="571"/>
                </a:lnTo>
                <a:lnTo>
                  <a:pt x="1616" y="572"/>
                </a:lnTo>
                <a:lnTo>
                  <a:pt x="1598" y="573"/>
                </a:lnTo>
                <a:lnTo>
                  <a:pt x="1580" y="575"/>
                </a:lnTo>
                <a:lnTo>
                  <a:pt x="1561" y="577"/>
                </a:lnTo>
                <a:lnTo>
                  <a:pt x="1542" y="580"/>
                </a:lnTo>
                <a:lnTo>
                  <a:pt x="1524" y="583"/>
                </a:lnTo>
                <a:lnTo>
                  <a:pt x="1509" y="588"/>
                </a:lnTo>
                <a:lnTo>
                  <a:pt x="1496" y="594"/>
                </a:lnTo>
                <a:lnTo>
                  <a:pt x="1484" y="600"/>
                </a:lnTo>
                <a:lnTo>
                  <a:pt x="1472" y="607"/>
                </a:lnTo>
                <a:lnTo>
                  <a:pt x="1457" y="611"/>
                </a:lnTo>
                <a:lnTo>
                  <a:pt x="1443" y="616"/>
                </a:lnTo>
                <a:lnTo>
                  <a:pt x="1428" y="620"/>
                </a:lnTo>
                <a:lnTo>
                  <a:pt x="1412" y="624"/>
                </a:lnTo>
                <a:lnTo>
                  <a:pt x="1395" y="625"/>
                </a:lnTo>
                <a:lnTo>
                  <a:pt x="1377" y="626"/>
                </a:lnTo>
                <a:lnTo>
                  <a:pt x="1359" y="626"/>
                </a:lnTo>
                <a:lnTo>
                  <a:pt x="1340" y="629"/>
                </a:lnTo>
                <a:lnTo>
                  <a:pt x="1321" y="631"/>
                </a:lnTo>
                <a:lnTo>
                  <a:pt x="1303" y="634"/>
                </a:lnTo>
                <a:lnTo>
                  <a:pt x="1287" y="637"/>
                </a:lnTo>
                <a:lnTo>
                  <a:pt x="1272" y="642"/>
                </a:lnTo>
                <a:lnTo>
                  <a:pt x="1259" y="646"/>
                </a:lnTo>
                <a:lnTo>
                  <a:pt x="1247" y="651"/>
                </a:lnTo>
                <a:lnTo>
                  <a:pt x="1235" y="654"/>
                </a:lnTo>
                <a:lnTo>
                  <a:pt x="1221" y="658"/>
                </a:lnTo>
                <a:lnTo>
                  <a:pt x="1205" y="660"/>
                </a:lnTo>
                <a:lnTo>
                  <a:pt x="1187" y="663"/>
                </a:lnTo>
                <a:lnTo>
                  <a:pt x="1168" y="667"/>
                </a:lnTo>
                <a:lnTo>
                  <a:pt x="1149" y="672"/>
                </a:lnTo>
                <a:lnTo>
                  <a:pt x="1131" y="676"/>
                </a:lnTo>
                <a:lnTo>
                  <a:pt x="1113" y="684"/>
                </a:lnTo>
                <a:lnTo>
                  <a:pt x="1012" y="678"/>
                </a:lnTo>
                <a:lnTo>
                  <a:pt x="1008" y="678"/>
                </a:lnTo>
                <a:lnTo>
                  <a:pt x="1000" y="678"/>
                </a:lnTo>
                <a:lnTo>
                  <a:pt x="987" y="678"/>
                </a:lnTo>
                <a:lnTo>
                  <a:pt x="973" y="679"/>
                </a:lnTo>
                <a:lnTo>
                  <a:pt x="958" y="680"/>
                </a:lnTo>
                <a:lnTo>
                  <a:pt x="942" y="683"/>
                </a:lnTo>
                <a:lnTo>
                  <a:pt x="930" y="685"/>
                </a:lnTo>
                <a:lnTo>
                  <a:pt x="921" y="689"/>
                </a:lnTo>
                <a:lnTo>
                  <a:pt x="913" y="694"/>
                </a:lnTo>
                <a:lnTo>
                  <a:pt x="900" y="700"/>
                </a:lnTo>
                <a:lnTo>
                  <a:pt x="883" y="708"/>
                </a:lnTo>
                <a:lnTo>
                  <a:pt x="864" y="717"/>
                </a:lnTo>
                <a:lnTo>
                  <a:pt x="843" y="727"/>
                </a:lnTo>
                <a:lnTo>
                  <a:pt x="820" y="736"/>
                </a:lnTo>
                <a:lnTo>
                  <a:pt x="797" y="745"/>
                </a:lnTo>
                <a:lnTo>
                  <a:pt x="774" y="754"/>
                </a:lnTo>
                <a:lnTo>
                  <a:pt x="763" y="757"/>
                </a:lnTo>
                <a:lnTo>
                  <a:pt x="750" y="760"/>
                </a:lnTo>
                <a:lnTo>
                  <a:pt x="734" y="762"/>
                </a:lnTo>
                <a:lnTo>
                  <a:pt x="719" y="765"/>
                </a:lnTo>
                <a:lnTo>
                  <a:pt x="703" y="767"/>
                </a:lnTo>
                <a:lnTo>
                  <a:pt x="685" y="770"/>
                </a:lnTo>
                <a:lnTo>
                  <a:pt x="666" y="772"/>
                </a:lnTo>
                <a:lnTo>
                  <a:pt x="647" y="773"/>
                </a:lnTo>
                <a:lnTo>
                  <a:pt x="627" y="774"/>
                </a:lnTo>
                <a:lnTo>
                  <a:pt x="606" y="776"/>
                </a:lnTo>
                <a:lnTo>
                  <a:pt x="585" y="777"/>
                </a:lnTo>
                <a:lnTo>
                  <a:pt x="564" y="778"/>
                </a:lnTo>
                <a:lnTo>
                  <a:pt x="543" y="779"/>
                </a:lnTo>
                <a:lnTo>
                  <a:pt x="520" y="781"/>
                </a:lnTo>
                <a:lnTo>
                  <a:pt x="498" y="781"/>
                </a:lnTo>
                <a:lnTo>
                  <a:pt x="476" y="782"/>
                </a:lnTo>
                <a:lnTo>
                  <a:pt x="457" y="783"/>
                </a:lnTo>
                <a:lnTo>
                  <a:pt x="443" y="787"/>
                </a:lnTo>
                <a:lnTo>
                  <a:pt x="431" y="790"/>
                </a:lnTo>
                <a:lnTo>
                  <a:pt x="422" y="794"/>
                </a:lnTo>
                <a:lnTo>
                  <a:pt x="413" y="800"/>
                </a:lnTo>
                <a:lnTo>
                  <a:pt x="404" y="805"/>
                </a:lnTo>
                <a:lnTo>
                  <a:pt x="393" y="810"/>
                </a:lnTo>
                <a:lnTo>
                  <a:pt x="381" y="815"/>
                </a:lnTo>
                <a:lnTo>
                  <a:pt x="365" y="821"/>
                </a:lnTo>
                <a:lnTo>
                  <a:pt x="349" y="827"/>
                </a:lnTo>
                <a:lnTo>
                  <a:pt x="331" y="834"/>
                </a:lnTo>
                <a:lnTo>
                  <a:pt x="313" y="843"/>
                </a:lnTo>
                <a:lnTo>
                  <a:pt x="294" y="850"/>
                </a:lnTo>
                <a:lnTo>
                  <a:pt x="274" y="858"/>
                </a:lnTo>
                <a:lnTo>
                  <a:pt x="251" y="865"/>
                </a:lnTo>
                <a:lnTo>
                  <a:pt x="228" y="8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 name="Freeform 3"/>
          <p:cNvSpPr>
            <a:spLocks/>
          </p:cNvSpPr>
          <p:nvPr/>
        </p:nvSpPr>
        <p:spPr bwMode="auto">
          <a:xfrm rot="543288">
            <a:off x="4640162" y="1444854"/>
            <a:ext cx="4425554" cy="5172935"/>
          </a:xfrm>
          <a:custGeom>
            <a:avLst/>
            <a:gdLst>
              <a:gd name="T0" fmla="*/ 5881846 w 6397"/>
              <a:gd name="T1" fmla="*/ 4599570 h 8943"/>
              <a:gd name="T2" fmla="*/ 5844731 w 6397"/>
              <a:gd name="T3" fmla="*/ 4467777 h 8943"/>
              <a:gd name="T4" fmla="*/ 5774212 w 6397"/>
              <a:gd name="T5" fmla="*/ 4209921 h 8943"/>
              <a:gd name="T6" fmla="*/ 5750087 w 6397"/>
              <a:gd name="T7" fmla="*/ 3834599 h 8943"/>
              <a:gd name="T8" fmla="*/ 5686991 w 6397"/>
              <a:gd name="T9" fmla="*/ 3502824 h 8943"/>
              <a:gd name="T10" fmla="*/ 5592347 w 6397"/>
              <a:gd name="T11" fmla="*/ 3287372 h 8943"/>
              <a:gd name="T12" fmla="*/ 5492135 w 6397"/>
              <a:gd name="T13" fmla="*/ 2934969 h 8943"/>
              <a:gd name="T14" fmla="*/ 5403987 w 6397"/>
              <a:gd name="T15" fmla="*/ 2550478 h 8943"/>
              <a:gd name="T16" fmla="*/ 5250886 w 6397"/>
              <a:gd name="T17" fmla="*/ 2044508 h 8943"/>
              <a:gd name="T18" fmla="*/ 5164593 w 6397"/>
              <a:gd name="T19" fmla="*/ 1630220 h 8943"/>
              <a:gd name="T20" fmla="*/ 5051391 w 6397"/>
              <a:gd name="T21" fmla="*/ 1299019 h 8943"/>
              <a:gd name="T22" fmla="*/ 4927055 w 6397"/>
              <a:gd name="T23" fmla="*/ 1021681 h 8943"/>
              <a:gd name="T24" fmla="*/ 4855608 w 6397"/>
              <a:gd name="T25" fmla="*/ 710535 h 8943"/>
              <a:gd name="T26" fmla="*/ 4803647 w 6397"/>
              <a:gd name="T27" fmla="*/ 438354 h 8943"/>
              <a:gd name="T28" fmla="*/ 4696013 w 6397"/>
              <a:gd name="T29" fmla="*/ 112883 h 8943"/>
              <a:gd name="T30" fmla="*/ 4495590 w 6397"/>
              <a:gd name="T31" fmla="*/ 6303 h 8943"/>
              <a:gd name="T32" fmla="*/ 4225576 w 6397"/>
              <a:gd name="T33" fmla="*/ 52144 h 8943"/>
              <a:gd name="T34" fmla="*/ 4014947 w 6397"/>
              <a:gd name="T35" fmla="*/ 59593 h 8943"/>
              <a:gd name="T36" fmla="*/ 3770913 w 6397"/>
              <a:gd name="T37" fmla="*/ 103142 h 8943"/>
              <a:gd name="T38" fmla="*/ 3509251 w 6397"/>
              <a:gd name="T39" fmla="*/ 146691 h 8943"/>
              <a:gd name="T40" fmla="*/ 3207689 w 6397"/>
              <a:gd name="T41" fmla="*/ 187375 h 8943"/>
              <a:gd name="T42" fmla="*/ 2950666 w 6397"/>
              <a:gd name="T43" fmla="*/ 203419 h 8943"/>
              <a:gd name="T44" fmla="*/ 2656527 w 6397"/>
              <a:gd name="T45" fmla="*/ 233789 h 8943"/>
              <a:gd name="T46" fmla="*/ 2372595 w 6397"/>
              <a:gd name="T47" fmla="*/ 290517 h 8943"/>
              <a:gd name="T48" fmla="*/ 2129490 w 6397"/>
              <a:gd name="T49" fmla="*/ 346099 h 8943"/>
              <a:gd name="T50" fmla="*/ 1887312 w 6397"/>
              <a:gd name="T51" fmla="*/ 367874 h 8943"/>
              <a:gd name="T52" fmla="*/ 1603381 w 6397"/>
              <a:gd name="T53" fmla="*/ 383918 h 8943"/>
              <a:gd name="T54" fmla="*/ 1397391 w 6397"/>
              <a:gd name="T55" fmla="*/ 402828 h 8943"/>
              <a:gd name="T56" fmla="*/ 1087478 w 6397"/>
              <a:gd name="T57" fmla="*/ 464140 h 8943"/>
              <a:gd name="T58" fmla="*/ 836950 w 6397"/>
              <a:gd name="T59" fmla="*/ 502532 h 8943"/>
              <a:gd name="T60" fmla="*/ 499201 w 6397"/>
              <a:gd name="T61" fmla="*/ 511700 h 8943"/>
              <a:gd name="T62" fmla="*/ 247745 w 6397"/>
              <a:gd name="T63" fmla="*/ 534620 h 8943"/>
              <a:gd name="T64" fmla="*/ 38043 w 6397"/>
              <a:gd name="T65" fmla="*/ 574158 h 8943"/>
              <a:gd name="T66" fmla="*/ 73303 w 6397"/>
              <a:gd name="T67" fmla="*/ 799925 h 8943"/>
              <a:gd name="T68" fmla="*/ 186504 w 6397"/>
              <a:gd name="T69" fmla="*/ 1150036 h 8943"/>
              <a:gd name="T70" fmla="*/ 293211 w 6397"/>
              <a:gd name="T71" fmla="*/ 1457170 h 8943"/>
              <a:gd name="T72" fmla="*/ 377648 w 6397"/>
              <a:gd name="T73" fmla="*/ 1884065 h 8943"/>
              <a:gd name="T74" fmla="*/ 456518 w 6397"/>
              <a:gd name="T75" fmla="*/ 2268556 h 8943"/>
              <a:gd name="T76" fmla="*/ 563225 w 6397"/>
              <a:gd name="T77" fmla="*/ 2650182 h 8943"/>
              <a:gd name="T78" fmla="*/ 607763 w 6397"/>
              <a:gd name="T79" fmla="*/ 2895432 h 8943"/>
              <a:gd name="T80" fmla="*/ 696840 w 6397"/>
              <a:gd name="T81" fmla="*/ 3097132 h 8943"/>
              <a:gd name="T82" fmla="*/ 805402 w 6397"/>
              <a:gd name="T83" fmla="*/ 3455264 h 8943"/>
              <a:gd name="T84" fmla="*/ 863858 w 6397"/>
              <a:gd name="T85" fmla="*/ 3991031 h 8943"/>
              <a:gd name="T86" fmla="*/ 905613 w 6397"/>
              <a:gd name="T87" fmla="*/ 4268942 h 8943"/>
              <a:gd name="T88" fmla="*/ 1062425 w 6397"/>
              <a:gd name="T89" fmla="*/ 4580087 h 8943"/>
              <a:gd name="T90" fmla="*/ 1134800 w 6397"/>
              <a:gd name="T91" fmla="*/ 4906132 h 8943"/>
              <a:gd name="T92" fmla="*/ 1275838 w 6397"/>
              <a:gd name="T93" fmla="*/ 5124450 h 8943"/>
              <a:gd name="T94" fmla="*/ 1582039 w 6397"/>
              <a:gd name="T95" fmla="*/ 5100957 h 8943"/>
              <a:gd name="T96" fmla="*/ 1897519 w 6397"/>
              <a:gd name="T97" fmla="*/ 5063138 h 8943"/>
              <a:gd name="T98" fmla="*/ 2238980 w 6397"/>
              <a:gd name="T99" fmla="*/ 5024746 h 8943"/>
              <a:gd name="T100" fmla="*/ 2587864 w 6397"/>
              <a:gd name="T101" fmla="*/ 4989219 h 8943"/>
              <a:gd name="T102" fmla="*/ 2906127 w 6397"/>
              <a:gd name="T103" fmla="*/ 4948535 h 8943"/>
              <a:gd name="T104" fmla="*/ 3203050 w 6397"/>
              <a:gd name="T105" fmla="*/ 4911289 h 8943"/>
              <a:gd name="T106" fmla="*/ 3482342 w 6397"/>
              <a:gd name="T107" fmla="*/ 4896391 h 8943"/>
              <a:gd name="T108" fmla="*/ 3786687 w 6397"/>
              <a:gd name="T109" fmla="*/ 4852842 h 8943"/>
              <a:gd name="T110" fmla="*/ 4011236 w 6397"/>
              <a:gd name="T111" fmla="*/ 4831641 h 8943"/>
              <a:gd name="T112" fmla="*/ 4326716 w 6397"/>
              <a:gd name="T113" fmla="*/ 4794395 h 8943"/>
              <a:gd name="T114" fmla="*/ 4642195 w 6397"/>
              <a:gd name="T115" fmla="*/ 4761160 h 8943"/>
              <a:gd name="T116" fmla="*/ 5010565 w 6397"/>
              <a:gd name="T117" fmla="*/ 4731937 h 8943"/>
              <a:gd name="T118" fmla="*/ 5328828 w 6397"/>
              <a:gd name="T119" fmla="*/ 4676353 h 8943"/>
              <a:gd name="T120" fmla="*/ 5650803 w 6397"/>
              <a:gd name="T121" fmla="*/ 4632804 h 89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97"/>
              <a:gd name="T184" fmla="*/ 0 h 8943"/>
              <a:gd name="T185" fmla="*/ 6397 w 6397"/>
              <a:gd name="T186" fmla="*/ 8943 h 89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97" h="8943">
                <a:moveTo>
                  <a:pt x="6160" y="8063"/>
                </a:moveTo>
                <a:lnTo>
                  <a:pt x="6170" y="8063"/>
                </a:lnTo>
                <a:lnTo>
                  <a:pt x="6181" y="8064"/>
                </a:lnTo>
                <a:lnTo>
                  <a:pt x="6194" y="8064"/>
                </a:lnTo>
                <a:lnTo>
                  <a:pt x="6207" y="8064"/>
                </a:lnTo>
                <a:lnTo>
                  <a:pt x="6218" y="8063"/>
                </a:lnTo>
                <a:lnTo>
                  <a:pt x="6230" y="8062"/>
                </a:lnTo>
                <a:lnTo>
                  <a:pt x="6241" y="8058"/>
                </a:lnTo>
                <a:lnTo>
                  <a:pt x="6249" y="8054"/>
                </a:lnTo>
                <a:lnTo>
                  <a:pt x="6256" y="8051"/>
                </a:lnTo>
                <a:lnTo>
                  <a:pt x="6263" y="8049"/>
                </a:lnTo>
                <a:lnTo>
                  <a:pt x="6271" y="8048"/>
                </a:lnTo>
                <a:lnTo>
                  <a:pt x="6278" y="8048"/>
                </a:lnTo>
                <a:lnTo>
                  <a:pt x="6286" y="8048"/>
                </a:lnTo>
                <a:lnTo>
                  <a:pt x="6294" y="8047"/>
                </a:lnTo>
                <a:lnTo>
                  <a:pt x="6301" y="8045"/>
                </a:lnTo>
                <a:lnTo>
                  <a:pt x="6306" y="8040"/>
                </a:lnTo>
                <a:lnTo>
                  <a:pt x="6315" y="8035"/>
                </a:lnTo>
                <a:lnTo>
                  <a:pt x="6325" y="8031"/>
                </a:lnTo>
                <a:lnTo>
                  <a:pt x="6339" y="8027"/>
                </a:lnTo>
                <a:lnTo>
                  <a:pt x="6354" y="8024"/>
                </a:lnTo>
                <a:lnTo>
                  <a:pt x="6366" y="8019"/>
                </a:lnTo>
                <a:lnTo>
                  <a:pt x="6379" y="8013"/>
                </a:lnTo>
                <a:lnTo>
                  <a:pt x="6390" y="8005"/>
                </a:lnTo>
                <a:lnTo>
                  <a:pt x="6397" y="7994"/>
                </a:lnTo>
                <a:lnTo>
                  <a:pt x="6391" y="7978"/>
                </a:lnTo>
                <a:lnTo>
                  <a:pt x="6384" y="7958"/>
                </a:lnTo>
                <a:lnTo>
                  <a:pt x="6376" y="7934"/>
                </a:lnTo>
                <a:lnTo>
                  <a:pt x="6368" y="7909"/>
                </a:lnTo>
                <a:lnTo>
                  <a:pt x="6359" y="7884"/>
                </a:lnTo>
                <a:lnTo>
                  <a:pt x="6354" y="7863"/>
                </a:lnTo>
                <a:lnTo>
                  <a:pt x="6349" y="7846"/>
                </a:lnTo>
                <a:lnTo>
                  <a:pt x="6348" y="7835"/>
                </a:lnTo>
                <a:lnTo>
                  <a:pt x="6345" y="7829"/>
                </a:lnTo>
                <a:lnTo>
                  <a:pt x="6341" y="7823"/>
                </a:lnTo>
                <a:lnTo>
                  <a:pt x="6334" y="7818"/>
                </a:lnTo>
                <a:lnTo>
                  <a:pt x="6325" y="7813"/>
                </a:lnTo>
                <a:lnTo>
                  <a:pt x="6316" y="7807"/>
                </a:lnTo>
                <a:lnTo>
                  <a:pt x="6308" y="7802"/>
                </a:lnTo>
                <a:lnTo>
                  <a:pt x="6299" y="7797"/>
                </a:lnTo>
                <a:lnTo>
                  <a:pt x="6295" y="7791"/>
                </a:lnTo>
                <a:lnTo>
                  <a:pt x="6290" y="7784"/>
                </a:lnTo>
                <a:lnTo>
                  <a:pt x="6284" y="7771"/>
                </a:lnTo>
                <a:lnTo>
                  <a:pt x="6278" y="7755"/>
                </a:lnTo>
                <a:lnTo>
                  <a:pt x="6272" y="7736"/>
                </a:lnTo>
                <a:lnTo>
                  <a:pt x="6268" y="7712"/>
                </a:lnTo>
                <a:lnTo>
                  <a:pt x="6264" y="7686"/>
                </a:lnTo>
                <a:lnTo>
                  <a:pt x="6265" y="7654"/>
                </a:lnTo>
                <a:lnTo>
                  <a:pt x="6270" y="7618"/>
                </a:lnTo>
                <a:lnTo>
                  <a:pt x="6276" y="7583"/>
                </a:lnTo>
                <a:lnTo>
                  <a:pt x="6279" y="7551"/>
                </a:lnTo>
                <a:lnTo>
                  <a:pt x="6281" y="7523"/>
                </a:lnTo>
                <a:lnTo>
                  <a:pt x="6279" y="7497"/>
                </a:lnTo>
                <a:lnTo>
                  <a:pt x="6276" y="7474"/>
                </a:lnTo>
                <a:lnTo>
                  <a:pt x="6270" y="7453"/>
                </a:lnTo>
                <a:lnTo>
                  <a:pt x="6262" y="7432"/>
                </a:lnTo>
                <a:lnTo>
                  <a:pt x="6252" y="7413"/>
                </a:lnTo>
                <a:lnTo>
                  <a:pt x="6242" y="7394"/>
                </a:lnTo>
                <a:lnTo>
                  <a:pt x="6231" y="7371"/>
                </a:lnTo>
                <a:lnTo>
                  <a:pt x="6223" y="7347"/>
                </a:lnTo>
                <a:lnTo>
                  <a:pt x="6217" y="7323"/>
                </a:lnTo>
                <a:lnTo>
                  <a:pt x="6211" y="7301"/>
                </a:lnTo>
                <a:lnTo>
                  <a:pt x="6209" y="7280"/>
                </a:lnTo>
                <a:lnTo>
                  <a:pt x="6208" y="7264"/>
                </a:lnTo>
                <a:lnTo>
                  <a:pt x="6209" y="7253"/>
                </a:lnTo>
                <a:lnTo>
                  <a:pt x="6209" y="7227"/>
                </a:lnTo>
                <a:lnTo>
                  <a:pt x="6202" y="7189"/>
                </a:lnTo>
                <a:lnTo>
                  <a:pt x="6196" y="7148"/>
                </a:lnTo>
                <a:lnTo>
                  <a:pt x="6199" y="7111"/>
                </a:lnTo>
                <a:lnTo>
                  <a:pt x="6208" y="7073"/>
                </a:lnTo>
                <a:lnTo>
                  <a:pt x="6214" y="7026"/>
                </a:lnTo>
                <a:lnTo>
                  <a:pt x="6218" y="6983"/>
                </a:lnTo>
                <a:lnTo>
                  <a:pt x="6222" y="6950"/>
                </a:lnTo>
                <a:lnTo>
                  <a:pt x="6222" y="6921"/>
                </a:lnTo>
                <a:lnTo>
                  <a:pt x="6219" y="6884"/>
                </a:lnTo>
                <a:lnTo>
                  <a:pt x="6215" y="6849"/>
                </a:lnTo>
                <a:lnTo>
                  <a:pt x="6214" y="6820"/>
                </a:lnTo>
                <a:lnTo>
                  <a:pt x="6211" y="6787"/>
                </a:lnTo>
                <a:lnTo>
                  <a:pt x="6205" y="6740"/>
                </a:lnTo>
                <a:lnTo>
                  <a:pt x="6197" y="6692"/>
                </a:lnTo>
                <a:lnTo>
                  <a:pt x="6190" y="6655"/>
                </a:lnTo>
                <a:lnTo>
                  <a:pt x="6187" y="6640"/>
                </a:lnTo>
                <a:lnTo>
                  <a:pt x="6183" y="6623"/>
                </a:lnTo>
                <a:lnTo>
                  <a:pt x="6177" y="6604"/>
                </a:lnTo>
                <a:lnTo>
                  <a:pt x="6171" y="6583"/>
                </a:lnTo>
                <a:lnTo>
                  <a:pt x="6165" y="6563"/>
                </a:lnTo>
                <a:lnTo>
                  <a:pt x="6160" y="6545"/>
                </a:lnTo>
                <a:lnTo>
                  <a:pt x="6154" y="6529"/>
                </a:lnTo>
                <a:lnTo>
                  <a:pt x="6149" y="6517"/>
                </a:lnTo>
                <a:lnTo>
                  <a:pt x="6142" y="6490"/>
                </a:lnTo>
                <a:lnTo>
                  <a:pt x="6137" y="6455"/>
                </a:lnTo>
                <a:lnTo>
                  <a:pt x="6136" y="6420"/>
                </a:lnTo>
                <a:lnTo>
                  <a:pt x="6136" y="6394"/>
                </a:lnTo>
                <a:lnTo>
                  <a:pt x="6135" y="6367"/>
                </a:lnTo>
                <a:lnTo>
                  <a:pt x="6129" y="6329"/>
                </a:lnTo>
                <a:lnTo>
                  <a:pt x="6124" y="6290"/>
                </a:lnTo>
                <a:lnTo>
                  <a:pt x="6122" y="6260"/>
                </a:lnTo>
                <a:lnTo>
                  <a:pt x="6124" y="6224"/>
                </a:lnTo>
                <a:lnTo>
                  <a:pt x="6128" y="6169"/>
                </a:lnTo>
                <a:lnTo>
                  <a:pt x="6129" y="6113"/>
                </a:lnTo>
                <a:lnTo>
                  <a:pt x="6123" y="6073"/>
                </a:lnTo>
                <a:lnTo>
                  <a:pt x="6118" y="6058"/>
                </a:lnTo>
                <a:lnTo>
                  <a:pt x="6114" y="6044"/>
                </a:lnTo>
                <a:lnTo>
                  <a:pt x="6109" y="6028"/>
                </a:lnTo>
                <a:lnTo>
                  <a:pt x="6105" y="6012"/>
                </a:lnTo>
                <a:lnTo>
                  <a:pt x="6102" y="5996"/>
                </a:lnTo>
                <a:lnTo>
                  <a:pt x="6097" y="5982"/>
                </a:lnTo>
                <a:lnTo>
                  <a:pt x="6093" y="5970"/>
                </a:lnTo>
                <a:lnTo>
                  <a:pt x="6088" y="5961"/>
                </a:lnTo>
                <a:lnTo>
                  <a:pt x="6083" y="5954"/>
                </a:lnTo>
                <a:lnTo>
                  <a:pt x="6077" y="5945"/>
                </a:lnTo>
                <a:lnTo>
                  <a:pt x="6070" y="5936"/>
                </a:lnTo>
                <a:lnTo>
                  <a:pt x="6064" y="5925"/>
                </a:lnTo>
                <a:lnTo>
                  <a:pt x="6058" y="5912"/>
                </a:lnTo>
                <a:lnTo>
                  <a:pt x="6054" y="5898"/>
                </a:lnTo>
                <a:lnTo>
                  <a:pt x="6049" y="5879"/>
                </a:lnTo>
                <a:lnTo>
                  <a:pt x="6045" y="5858"/>
                </a:lnTo>
                <a:lnTo>
                  <a:pt x="6040" y="5813"/>
                </a:lnTo>
                <a:lnTo>
                  <a:pt x="6033" y="5771"/>
                </a:lnTo>
                <a:lnTo>
                  <a:pt x="6027" y="5737"/>
                </a:lnTo>
                <a:lnTo>
                  <a:pt x="6023" y="5714"/>
                </a:lnTo>
                <a:lnTo>
                  <a:pt x="6021" y="5683"/>
                </a:lnTo>
                <a:lnTo>
                  <a:pt x="6015" y="5634"/>
                </a:lnTo>
                <a:lnTo>
                  <a:pt x="6007" y="5586"/>
                </a:lnTo>
                <a:lnTo>
                  <a:pt x="5997" y="5556"/>
                </a:lnTo>
                <a:lnTo>
                  <a:pt x="5988" y="5533"/>
                </a:lnTo>
                <a:lnTo>
                  <a:pt x="5981" y="5498"/>
                </a:lnTo>
                <a:lnTo>
                  <a:pt x="5976" y="5463"/>
                </a:lnTo>
                <a:lnTo>
                  <a:pt x="5975" y="5430"/>
                </a:lnTo>
                <a:lnTo>
                  <a:pt x="5971" y="5420"/>
                </a:lnTo>
                <a:lnTo>
                  <a:pt x="5964" y="5395"/>
                </a:lnTo>
                <a:lnTo>
                  <a:pt x="5956" y="5365"/>
                </a:lnTo>
                <a:lnTo>
                  <a:pt x="5950" y="5338"/>
                </a:lnTo>
                <a:lnTo>
                  <a:pt x="5946" y="5310"/>
                </a:lnTo>
                <a:lnTo>
                  <a:pt x="5941" y="5276"/>
                </a:lnTo>
                <a:lnTo>
                  <a:pt x="5936" y="5246"/>
                </a:lnTo>
                <a:lnTo>
                  <a:pt x="5934" y="5225"/>
                </a:lnTo>
                <a:lnTo>
                  <a:pt x="5931" y="5199"/>
                </a:lnTo>
                <a:lnTo>
                  <a:pt x="5924" y="5161"/>
                </a:lnTo>
                <a:lnTo>
                  <a:pt x="5919" y="5122"/>
                </a:lnTo>
                <a:lnTo>
                  <a:pt x="5917" y="5095"/>
                </a:lnTo>
                <a:lnTo>
                  <a:pt x="5909" y="5083"/>
                </a:lnTo>
                <a:lnTo>
                  <a:pt x="5901" y="5067"/>
                </a:lnTo>
                <a:lnTo>
                  <a:pt x="5894" y="5047"/>
                </a:lnTo>
                <a:lnTo>
                  <a:pt x="5888" y="5026"/>
                </a:lnTo>
                <a:lnTo>
                  <a:pt x="5882" y="5004"/>
                </a:lnTo>
                <a:lnTo>
                  <a:pt x="5879" y="4984"/>
                </a:lnTo>
                <a:lnTo>
                  <a:pt x="5876" y="4965"/>
                </a:lnTo>
                <a:lnTo>
                  <a:pt x="5876" y="4950"/>
                </a:lnTo>
                <a:lnTo>
                  <a:pt x="5877" y="4914"/>
                </a:lnTo>
                <a:lnTo>
                  <a:pt x="5879" y="4862"/>
                </a:lnTo>
                <a:lnTo>
                  <a:pt x="5881" y="4810"/>
                </a:lnTo>
                <a:lnTo>
                  <a:pt x="5886" y="4770"/>
                </a:lnTo>
                <a:lnTo>
                  <a:pt x="5888" y="4734"/>
                </a:lnTo>
                <a:lnTo>
                  <a:pt x="5884" y="4682"/>
                </a:lnTo>
                <a:lnTo>
                  <a:pt x="5875" y="4620"/>
                </a:lnTo>
                <a:lnTo>
                  <a:pt x="5857" y="4553"/>
                </a:lnTo>
                <a:lnTo>
                  <a:pt x="5847" y="4519"/>
                </a:lnTo>
                <a:lnTo>
                  <a:pt x="5835" y="4485"/>
                </a:lnTo>
                <a:lnTo>
                  <a:pt x="5824" y="4451"/>
                </a:lnTo>
                <a:lnTo>
                  <a:pt x="5813" y="4416"/>
                </a:lnTo>
                <a:lnTo>
                  <a:pt x="5802" y="4382"/>
                </a:lnTo>
                <a:lnTo>
                  <a:pt x="5790" y="4349"/>
                </a:lnTo>
                <a:lnTo>
                  <a:pt x="5780" y="4316"/>
                </a:lnTo>
                <a:lnTo>
                  <a:pt x="5769" y="4285"/>
                </a:lnTo>
                <a:lnTo>
                  <a:pt x="5754" y="4230"/>
                </a:lnTo>
                <a:lnTo>
                  <a:pt x="5746" y="4180"/>
                </a:lnTo>
                <a:lnTo>
                  <a:pt x="5741" y="4133"/>
                </a:lnTo>
                <a:lnTo>
                  <a:pt x="5740" y="4087"/>
                </a:lnTo>
                <a:lnTo>
                  <a:pt x="5736" y="4042"/>
                </a:lnTo>
                <a:lnTo>
                  <a:pt x="5729" y="4003"/>
                </a:lnTo>
                <a:lnTo>
                  <a:pt x="5720" y="3970"/>
                </a:lnTo>
                <a:lnTo>
                  <a:pt x="5710" y="3943"/>
                </a:lnTo>
                <a:lnTo>
                  <a:pt x="5701" y="3903"/>
                </a:lnTo>
                <a:lnTo>
                  <a:pt x="5692" y="3839"/>
                </a:lnTo>
                <a:lnTo>
                  <a:pt x="5685" y="3774"/>
                </a:lnTo>
                <a:lnTo>
                  <a:pt x="5680" y="3728"/>
                </a:lnTo>
                <a:lnTo>
                  <a:pt x="5676" y="3685"/>
                </a:lnTo>
                <a:lnTo>
                  <a:pt x="5669" y="3627"/>
                </a:lnTo>
                <a:lnTo>
                  <a:pt x="5659" y="3568"/>
                </a:lnTo>
                <a:lnTo>
                  <a:pt x="5648" y="3519"/>
                </a:lnTo>
                <a:lnTo>
                  <a:pt x="5642" y="3480"/>
                </a:lnTo>
                <a:lnTo>
                  <a:pt x="5642" y="3445"/>
                </a:lnTo>
                <a:lnTo>
                  <a:pt x="5646" y="3416"/>
                </a:lnTo>
                <a:lnTo>
                  <a:pt x="5649" y="3397"/>
                </a:lnTo>
                <a:lnTo>
                  <a:pt x="5634" y="3296"/>
                </a:lnTo>
                <a:lnTo>
                  <a:pt x="5635" y="3277"/>
                </a:lnTo>
                <a:lnTo>
                  <a:pt x="5634" y="3252"/>
                </a:lnTo>
                <a:lnTo>
                  <a:pt x="5629" y="3226"/>
                </a:lnTo>
                <a:lnTo>
                  <a:pt x="5623" y="3198"/>
                </a:lnTo>
                <a:lnTo>
                  <a:pt x="5616" y="3169"/>
                </a:lnTo>
                <a:lnTo>
                  <a:pt x="5609" y="3141"/>
                </a:lnTo>
                <a:lnTo>
                  <a:pt x="5603" y="3114"/>
                </a:lnTo>
                <a:lnTo>
                  <a:pt x="5599" y="3088"/>
                </a:lnTo>
                <a:lnTo>
                  <a:pt x="5594" y="3059"/>
                </a:lnTo>
                <a:lnTo>
                  <a:pt x="5589" y="3021"/>
                </a:lnTo>
                <a:lnTo>
                  <a:pt x="5583" y="2976"/>
                </a:lnTo>
                <a:lnTo>
                  <a:pt x="5578" y="2930"/>
                </a:lnTo>
                <a:lnTo>
                  <a:pt x="5572" y="2886"/>
                </a:lnTo>
                <a:lnTo>
                  <a:pt x="5566" y="2845"/>
                </a:lnTo>
                <a:lnTo>
                  <a:pt x="5560" y="2815"/>
                </a:lnTo>
                <a:lnTo>
                  <a:pt x="5555" y="2795"/>
                </a:lnTo>
                <a:lnTo>
                  <a:pt x="5548" y="2757"/>
                </a:lnTo>
                <a:lnTo>
                  <a:pt x="5543" y="2699"/>
                </a:lnTo>
                <a:lnTo>
                  <a:pt x="5541" y="2641"/>
                </a:lnTo>
                <a:lnTo>
                  <a:pt x="5541" y="2597"/>
                </a:lnTo>
                <a:lnTo>
                  <a:pt x="5540" y="2578"/>
                </a:lnTo>
                <a:lnTo>
                  <a:pt x="5535" y="2554"/>
                </a:lnTo>
                <a:lnTo>
                  <a:pt x="5528" y="2527"/>
                </a:lnTo>
                <a:lnTo>
                  <a:pt x="5519" y="2497"/>
                </a:lnTo>
                <a:lnTo>
                  <a:pt x="5509" y="2468"/>
                </a:lnTo>
                <a:lnTo>
                  <a:pt x="5501" y="2441"/>
                </a:lnTo>
                <a:lnTo>
                  <a:pt x="5493" y="2416"/>
                </a:lnTo>
                <a:lnTo>
                  <a:pt x="5486" y="2398"/>
                </a:lnTo>
                <a:lnTo>
                  <a:pt x="5480" y="2381"/>
                </a:lnTo>
                <a:lnTo>
                  <a:pt x="5472" y="2359"/>
                </a:lnTo>
                <a:lnTo>
                  <a:pt x="5465" y="2336"/>
                </a:lnTo>
                <a:lnTo>
                  <a:pt x="5456" y="2312"/>
                </a:lnTo>
                <a:lnTo>
                  <a:pt x="5449" y="2289"/>
                </a:lnTo>
                <a:lnTo>
                  <a:pt x="5444" y="2267"/>
                </a:lnTo>
                <a:lnTo>
                  <a:pt x="5440" y="2250"/>
                </a:lnTo>
                <a:lnTo>
                  <a:pt x="5438" y="2238"/>
                </a:lnTo>
                <a:lnTo>
                  <a:pt x="5433" y="2211"/>
                </a:lnTo>
                <a:lnTo>
                  <a:pt x="5425" y="2174"/>
                </a:lnTo>
                <a:lnTo>
                  <a:pt x="5415" y="2138"/>
                </a:lnTo>
                <a:lnTo>
                  <a:pt x="5405" y="2119"/>
                </a:lnTo>
                <a:lnTo>
                  <a:pt x="5399" y="2110"/>
                </a:lnTo>
                <a:lnTo>
                  <a:pt x="5393" y="2094"/>
                </a:lnTo>
                <a:lnTo>
                  <a:pt x="5386" y="2075"/>
                </a:lnTo>
                <a:lnTo>
                  <a:pt x="5379" y="2051"/>
                </a:lnTo>
                <a:lnTo>
                  <a:pt x="5371" y="2028"/>
                </a:lnTo>
                <a:lnTo>
                  <a:pt x="5361" y="2007"/>
                </a:lnTo>
                <a:lnTo>
                  <a:pt x="5352" y="1990"/>
                </a:lnTo>
                <a:lnTo>
                  <a:pt x="5342" y="1980"/>
                </a:lnTo>
                <a:lnTo>
                  <a:pt x="5338" y="1951"/>
                </a:lnTo>
                <a:lnTo>
                  <a:pt x="5330" y="1904"/>
                </a:lnTo>
                <a:lnTo>
                  <a:pt x="5321" y="1855"/>
                </a:lnTo>
                <a:lnTo>
                  <a:pt x="5317" y="1818"/>
                </a:lnTo>
                <a:lnTo>
                  <a:pt x="5314" y="1803"/>
                </a:lnTo>
                <a:lnTo>
                  <a:pt x="5310" y="1783"/>
                </a:lnTo>
                <a:lnTo>
                  <a:pt x="5305" y="1760"/>
                </a:lnTo>
                <a:lnTo>
                  <a:pt x="5299" y="1735"/>
                </a:lnTo>
                <a:lnTo>
                  <a:pt x="5293" y="1712"/>
                </a:lnTo>
                <a:lnTo>
                  <a:pt x="5287" y="1690"/>
                </a:lnTo>
                <a:lnTo>
                  <a:pt x="5282" y="1673"/>
                </a:lnTo>
                <a:lnTo>
                  <a:pt x="5278" y="1660"/>
                </a:lnTo>
                <a:lnTo>
                  <a:pt x="5274" y="1638"/>
                </a:lnTo>
                <a:lnTo>
                  <a:pt x="5273" y="1610"/>
                </a:lnTo>
                <a:lnTo>
                  <a:pt x="5273" y="1583"/>
                </a:lnTo>
                <a:lnTo>
                  <a:pt x="5268" y="1564"/>
                </a:lnTo>
                <a:lnTo>
                  <a:pt x="5260" y="1539"/>
                </a:lnTo>
                <a:lnTo>
                  <a:pt x="5251" y="1501"/>
                </a:lnTo>
                <a:lnTo>
                  <a:pt x="5243" y="1462"/>
                </a:lnTo>
                <a:lnTo>
                  <a:pt x="5239" y="1432"/>
                </a:lnTo>
                <a:lnTo>
                  <a:pt x="5240" y="1403"/>
                </a:lnTo>
                <a:lnTo>
                  <a:pt x="5245" y="1365"/>
                </a:lnTo>
                <a:lnTo>
                  <a:pt x="5250" y="1328"/>
                </a:lnTo>
                <a:lnTo>
                  <a:pt x="5253" y="1304"/>
                </a:lnTo>
                <a:lnTo>
                  <a:pt x="5243" y="1277"/>
                </a:lnTo>
                <a:lnTo>
                  <a:pt x="5233" y="1240"/>
                </a:lnTo>
                <a:lnTo>
                  <a:pt x="5225" y="1200"/>
                </a:lnTo>
                <a:lnTo>
                  <a:pt x="5220" y="1158"/>
                </a:lnTo>
                <a:lnTo>
                  <a:pt x="5218" y="1137"/>
                </a:lnTo>
                <a:lnTo>
                  <a:pt x="5212" y="1118"/>
                </a:lnTo>
                <a:lnTo>
                  <a:pt x="5205" y="1098"/>
                </a:lnTo>
                <a:lnTo>
                  <a:pt x="5197" y="1078"/>
                </a:lnTo>
                <a:lnTo>
                  <a:pt x="5190" y="1061"/>
                </a:lnTo>
                <a:lnTo>
                  <a:pt x="5183" y="1044"/>
                </a:lnTo>
                <a:lnTo>
                  <a:pt x="5179" y="1029"/>
                </a:lnTo>
                <a:lnTo>
                  <a:pt x="5178" y="1016"/>
                </a:lnTo>
                <a:lnTo>
                  <a:pt x="5178" y="994"/>
                </a:lnTo>
                <a:lnTo>
                  <a:pt x="5175" y="975"/>
                </a:lnTo>
                <a:lnTo>
                  <a:pt x="5173" y="962"/>
                </a:lnTo>
                <a:lnTo>
                  <a:pt x="5174" y="948"/>
                </a:lnTo>
                <a:lnTo>
                  <a:pt x="5177" y="921"/>
                </a:lnTo>
                <a:lnTo>
                  <a:pt x="5178" y="877"/>
                </a:lnTo>
                <a:lnTo>
                  <a:pt x="5178" y="832"/>
                </a:lnTo>
                <a:lnTo>
                  <a:pt x="5180" y="803"/>
                </a:lnTo>
                <a:lnTo>
                  <a:pt x="5179" y="788"/>
                </a:lnTo>
                <a:lnTo>
                  <a:pt x="5177" y="765"/>
                </a:lnTo>
                <a:lnTo>
                  <a:pt x="5171" y="735"/>
                </a:lnTo>
                <a:lnTo>
                  <a:pt x="5164" y="702"/>
                </a:lnTo>
                <a:lnTo>
                  <a:pt x="5156" y="668"/>
                </a:lnTo>
                <a:lnTo>
                  <a:pt x="5146" y="635"/>
                </a:lnTo>
                <a:lnTo>
                  <a:pt x="5138" y="607"/>
                </a:lnTo>
                <a:lnTo>
                  <a:pt x="5130" y="585"/>
                </a:lnTo>
                <a:lnTo>
                  <a:pt x="5118" y="549"/>
                </a:lnTo>
                <a:lnTo>
                  <a:pt x="5112" y="515"/>
                </a:lnTo>
                <a:lnTo>
                  <a:pt x="5111" y="486"/>
                </a:lnTo>
                <a:lnTo>
                  <a:pt x="5111" y="467"/>
                </a:lnTo>
                <a:lnTo>
                  <a:pt x="5108" y="448"/>
                </a:lnTo>
                <a:lnTo>
                  <a:pt x="5103" y="423"/>
                </a:lnTo>
                <a:lnTo>
                  <a:pt x="5097" y="391"/>
                </a:lnTo>
                <a:lnTo>
                  <a:pt x="5096" y="350"/>
                </a:lnTo>
                <a:lnTo>
                  <a:pt x="5094" y="327"/>
                </a:lnTo>
                <a:lnTo>
                  <a:pt x="5091" y="303"/>
                </a:lnTo>
                <a:lnTo>
                  <a:pt x="5085" y="277"/>
                </a:lnTo>
                <a:lnTo>
                  <a:pt x="5078" y="250"/>
                </a:lnTo>
                <a:lnTo>
                  <a:pt x="5070" y="223"/>
                </a:lnTo>
                <a:lnTo>
                  <a:pt x="5061" y="197"/>
                </a:lnTo>
                <a:lnTo>
                  <a:pt x="5056" y="174"/>
                </a:lnTo>
                <a:lnTo>
                  <a:pt x="5052" y="152"/>
                </a:lnTo>
                <a:lnTo>
                  <a:pt x="5050" y="131"/>
                </a:lnTo>
                <a:lnTo>
                  <a:pt x="5045" y="109"/>
                </a:lnTo>
                <a:lnTo>
                  <a:pt x="5039" y="87"/>
                </a:lnTo>
                <a:lnTo>
                  <a:pt x="5032" y="65"/>
                </a:lnTo>
                <a:lnTo>
                  <a:pt x="5024" y="45"/>
                </a:lnTo>
                <a:lnTo>
                  <a:pt x="5016" y="27"/>
                </a:lnTo>
                <a:lnTo>
                  <a:pt x="5009" y="11"/>
                </a:lnTo>
                <a:lnTo>
                  <a:pt x="5001" y="0"/>
                </a:lnTo>
                <a:lnTo>
                  <a:pt x="4979" y="2"/>
                </a:lnTo>
                <a:lnTo>
                  <a:pt x="4958" y="4"/>
                </a:lnTo>
                <a:lnTo>
                  <a:pt x="4939" y="6"/>
                </a:lnTo>
                <a:lnTo>
                  <a:pt x="4923" y="7"/>
                </a:lnTo>
                <a:lnTo>
                  <a:pt x="4907" y="10"/>
                </a:lnTo>
                <a:lnTo>
                  <a:pt x="4892" y="11"/>
                </a:lnTo>
                <a:lnTo>
                  <a:pt x="4879" y="11"/>
                </a:lnTo>
                <a:lnTo>
                  <a:pt x="4867" y="11"/>
                </a:lnTo>
                <a:lnTo>
                  <a:pt x="4856" y="11"/>
                </a:lnTo>
                <a:lnTo>
                  <a:pt x="4845" y="11"/>
                </a:lnTo>
                <a:lnTo>
                  <a:pt x="4835" y="11"/>
                </a:lnTo>
                <a:lnTo>
                  <a:pt x="4825" y="11"/>
                </a:lnTo>
                <a:lnTo>
                  <a:pt x="4815" y="11"/>
                </a:lnTo>
                <a:lnTo>
                  <a:pt x="4805" y="12"/>
                </a:lnTo>
                <a:lnTo>
                  <a:pt x="4796" y="13"/>
                </a:lnTo>
                <a:lnTo>
                  <a:pt x="4786" y="15"/>
                </a:lnTo>
                <a:lnTo>
                  <a:pt x="4773" y="17"/>
                </a:lnTo>
                <a:lnTo>
                  <a:pt x="4756" y="22"/>
                </a:lnTo>
                <a:lnTo>
                  <a:pt x="4735" y="28"/>
                </a:lnTo>
                <a:lnTo>
                  <a:pt x="4711" y="34"/>
                </a:lnTo>
                <a:lnTo>
                  <a:pt x="4688" y="42"/>
                </a:lnTo>
                <a:lnTo>
                  <a:pt x="4666" y="48"/>
                </a:lnTo>
                <a:lnTo>
                  <a:pt x="4649" y="54"/>
                </a:lnTo>
                <a:lnTo>
                  <a:pt x="4637" y="60"/>
                </a:lnTo>
                <a:lnTo>
                  <a:pt x="4626" y="66"/>
                </a:lnTo>
                <a:lnTo>
                  <a:pt x="4614" y="71"/>
                </a:lnTo>
                <a:lnTo>
                  <a:pt x="4599" y="77"/>
                </a:lnTo>
                <a:lnTo>
                  <a:pt x="4583" y="82"/>
                </a:lnTo>
                <a:lnTo>
                  <a:pt x="4568" y="87"/>
                </a:lnTo>
                <a:lnTo>
                  <a:pt x="4554" y="91"/>
                </a:lnTo>
                <a:lnTo>
                  <a:pt x="4542" y="94"/>
                </a:lnTo>
                <a:lnTo>
                  <a:pt x="4532" y="97"/>
                </a:lnTo>
                <a:lnTo>
                  <a:pt x="4524" y="99"/>
                </a:lnTo>
                <a:lnTo>
                  <a:pt x="4514" y="102"/>
                </a:lnTo>
                <a:lnTo>
                  <a:pt x="4501" y="105"/>
                </a:lnTo>
                <a:lnTo>
                  <a:pt x="4488" y="108"/>
                </a:lnTo>
                <a:lnTo>
                  <a:pt x="4474" y="110"/>
                </a:lnTo>
                <a:lnTo>
                  <a:pt x="4461" y="113"/>
                </a:lnTo>
                <a:lnTo>
                  <a:pt x="4448" y="113"/>
                </a:lnTo>
                <a:lnTo>
                  <a:pt x="4436" y="113"/>
                </a:lnTo>
                <a:lnTo>
                  <a:pt x="4424" y="112"/>
                </a:lnTo>
                <a:lnTo>
                  <a:pt x="4411" y="112"/>
                </a:lnTo>
                <a:lnTo>
                  <a:pt x="4397" y="110"/>
                </a:lnTo>
                <a:lnTo>
                  <a:pt x="4383" y="109"/>
                </a:lnTo>
                <a:lnTo>
                  <a:pt x="4370" y="109"/>
                </a:lnTo>
                <a:lnTo>
                  <a:pt x="4358" y="108"/>
                </a:lnTo>
                <a:lnTo>
                  <a:pt x="4348" y="107"/>
                </a:lnTo>
                <a:lnTo>
                  <a:pt x="4341" y="105"/>
                </a:lnTo>
                <a:lnTo>
                  <a:pt x="4335" y="104"/>
                </a:lnTo>
                <a:lnTo>
                  <a:pt x="4327" y="104"/>
                </a:lnTo>
                <a:lnTo>
                  <a:pt x="4317" y="104"/>
                </a:lnTo>
                <a:lnTo>
                  <a:pt x="4308" y="104"/>
                </a:lnTo>
                <a:lnTo>
                  <a:pt x="4297" y="105"/>
                </a:lnTo>
                <a:lnTo>
                  <a:pt x="4289" y="107"/>
                </a:lnTo>
                <a:lnTo>
                  <a:pt x="4281" y="108"/>
                </a:lnTo>
                <a:lnTo>
                  <a:pt x="4275" y="109"/>
                </a:lnTo>
                <a:lnTo>
                  <a:pt x="4267" y="113"/>
                </a:lnTo>
                <a:lnTo>
                  <a:pt x="4255" y="119"/>
                </a:lnTo>
                <a:lnTo>
                  <a:pt x="4238" y="126"/>
                </a:lnTo>
                <a:lnTo>
                  <a:pt x="4220" y="135"/>
                </a:lnTo>
                <a:lnTo>
                  <a:pt x="4201" y="143"/>
                </a:lnTo>
                <a:lnTo>
                  <a:pt x="4182" y="151"/>
                </a:lnTo>
                <a:lnTo>
                  <a:pt x="4166" y="157"/>
                </a:lnTo>
                <a:lnTo>
                  <a:pt x="4151" y="161"/>
                </a:lnTo>
                <a:lnTo>
                  <a:pt x="4139" y="163"/>
                </a:lnTo>
                <a:lnTo>
                  <a:pt x="4124" y="165"/>
                </a:lnTo>
                <a:lnTo>
                  <a:pt x="4109" y="169"/>
                </a:lnTo>
                <a:lnTo>
                  <a:pt x="4094" y="173"/>
                </a:lnTo>
                <a:lnTo>
                  <a:pt x="4079" y="176"/>
                </a:lnTo>
                <a:lnTo>
                  <a:pt x="4064" y="180"/>
                </a:lnTo>
                <a:lnTo>
                  <a:pt x="4053" y="184"/>
                </a:lnTo>
                <a:lnTo>
                  <a:pt x="4045" y="186"/>
                </a:lnTo>
                <a:lnTo>
                  <a:pt x="4035" y="189"/>
                </a:lnTo>
                <a:lnTo>
                  <a:pt x="4020" y="194"/>
                </a:lnTo>
                <a:lnTo>
                  <a:pt x="4002" y="199"/>
                </a:lnTo>
                <a:lnTo>
                  <a:pt x="3983" y="203"/>
                </a:lnTo>
                <a:lnTo>
                  <a:pt x="3962" y="208"/>
                </a:lnTo>
                <a:lnTo>
                  <a:pt x="3943" y="212"/>
                </a:lnTo>
                <a:lnTo>
                  <a:pt x="3927" y="216"/>
                </a:lnTo>
                <a:lnTo>
                  <a:pt x="3914" y="218"/>
                </a:lnTo>
                <a:lnTo>
                  <a:pt x="3907" y="219"/>
                </a:lnTo>
                <a:lnTo>
                  <a:pt x="3899" y="221"/>
                </a:lnTo>
                <a:lnTo>
                  <a:pt x="3888" y="224"/>
                </a:lnTo>
                <a:lnTo>
                  <a:pt x="3875" y="228"/>
                </a:lnTo>
                <a:lnTo>
                  <a:pt x="3861" y="232"/>
                </a:lnTo>
                <a:lnTo>
                  <a:pt x="3846" y="236"/>
                </a:lnTo>
                <a:lnTo>
                  <a:pt x="3831" y="240"/>
                </a:lnTo>
                <a:lnTo>
                  <a:pt x="3814" y="246"/>
                </a:lnTo>
                <a:lnTo>
                  <a:pt x="3799" y="251"/>
                </a:lnTo>
                <a:lnTo>
                  <a:pt x="3782" y="256"/>
                </a:lnTo>
                <a:lnTo>
                  <a:pt x="3767" y="261"/>
                </a:lnTo>
                <a:lnTo>
                  <a:pt x="3753" y="266"/>
                </a:lnTo>
                <a:lnTo>
                  <a:pt x="3740" y="270"/>
                </a:lnTo>
                <a:lnTo>
                  <a:pt x="3729" y="273"/>
                </a:lnTo>
                <a:lnTo>
                  <a:pt x="3720" y="276"/>
                </a:lnTo>
                <a:lnTo>
                  <a:pt x="3713" y="278"/>
                </a:lnTo>
                <a:lnTo>
                  <a:pt x="3699" y="282"/>
                </a:lnTo>
                <a:lnTo>
                  <a:pt x="3679" y="288"/>
                </a:lnTo>
                <a:lnTo>
                  <a:pt x="3655" y="295"/>
                </a:lnTo>
                <a:lnTo>
                  <a:pt x="3629" y="301"/>
                </a:lnTo>
                <a:lnTo>
                  <a:pt x="3602" y="309"/>
                </a:lnTo>
                <a:lnTo>
                  <a:pt x="3578" y="315"/>
                </a:lnTo>
                <a:lnTo>
                  <a:pt x="3554" y="320"/>
                </a:lnTo>
                <a:lnTo>
                  <a:pt x="3537" y="322"/>
                </a:lnTo>
                <a:lnTo>
                  <a:pt x="3527" y="322"/>
                </a:lnTo>
                <a:lnTo>
                  <a:pt x="3517" y="323"/>
                </a:lnTo>
                <a:lnTo>
                  <a:pt x="3503" y="325"/>
                </a:lnTo>
                <a:lnTo>
                  <a:pt x="3488" y="325"/>
                </a:lnTo>
                <a:lnTo>
                  <a:pt x="3473" y="326"/>
                </a:lnTo>
                <a:lnTo>
                  <a:pt x="3457" y="327"/>
                </a:lnTo>
                <a:lnTo>
                  <a:pt x="3439" y="328"/>
                </a:lnTo>
                <a:lnTo>
                  <a:pt x="3423" y="330"/>
                </a:lnTo>
                <a:lnTo>
                  <a:pt x="3405" y="332"/>
                </a:lnTo>
                <a:lnTo>
                  <a:pt x="3388" y="333"/>
                </a:lnTo>
                <a:lnTo>
                  <a:pt x="3373" y="335"/>
                </a:lnTo>
                <a:lnTo>
                  <a:pt x="3359" y="336"/>
                </a:lnTo>
                <a:lnTo>
                  <a:pt x="3347" y="337"/>
                </a:lnTo>
                <a:lnTo>
                  <a:pt x="3337" y="339"/>
                </a:lnTo>
                <a:lnTo>
                  <a:pt x="3329" y="341"/>
                </a:lnTo>
                <a:lnTo>
                  <a:pt x="3323" y="342"/>
                </a:lnTo>
                <a:lnTo>
                  <a:pt x="3313" y="343"/>
                </a:lnTo>
                <a:lnTo>
                  <a:pt x="3301" y="344"/>
                </a:lnTo>
                <a:lnTo>
                  <a:pt x="3289" y="344"/>
                </a:lnTo>
                <a:lnTo>
                  <a:pt x="3276" y="344"/>
                </a:lnTo>
                <a:lnTo>
                  <a:pt x="3260" y="346"/>
                </a:lnTo>
                <a:lnTo>
                  <a:pt x="3246" y="346"/>
                </a:lnTo>
                <a:lnTo>
                  <a:pt x="3232" y="347"/>
                </a:lnTo>
                <a:lnTo>
                  <a:pt x="3218" y="348"/>
                </a:lnTo>
                <a:lnTo>
                  <a:pt x="3202" y="352"/>
                </a:lnTo>
                <a:lnTo>
                  <a:pt x="3180" y="355"/>
                </a:lnTo>
                <a:lnTo>
                  <a:pt x="3155" y="360"/>
                </a:lnTo>
                <a:lnTo>
                  <a:pt x="3129" y="365"/>
                </a:lnTo>
                <a:lnTo>
                  <a:pt x="3102" y="370"/>
                </a:lnTo>
                <a:lnTo>
                  <a:pt x="3077" y="374"/>
                </a:lnTo>
                <a:lnTo>
                  <a:pt x="3056" y="377"/>
                </a:lnTo>
                <a:lnTo>
                  <a:pt x="3039" y="379"/>
                </a:lnTo>
                <a:lnTo>
                  <a:pt x="3032" y="380"/>
                </a:lnTo>
                <a:lnTo>
                  <a:pt x="3023" y="380"/>
                </a:lnTo>
                <a:lnTo>
                  <a:pt x="3011" y="381"/>
                </a:lnTo>
                <a:lnTo>
                  <a:pt x="2998" y="384"/>
                </a:lnTo>
                <a:lnTo>
                  <a:pt x="2985" y="385"/>
                </a:lnTo>
                <a:lnTo>
                  <a:pt x="2970" y="387"/>
                </a:lnTo>
                <a:lnTo>
                  <a:pt x="2956" y="390"/>
                </a:lnTo>
                <a:lnTo>
                  <a:pt x="2941" y="392"/>
                </a:lnTo>
                <a:lnTo>
                  <a:pt x="2925" y="395"/>
                </a:lnTo>
                <a:lnTo>
                  <a:pt x="2910" y="397"/>
                </a:lnTo>
                <a:lnTo>
                  <a:pt x="2897" y="399"/>
                </a:lnTo>
                <a:lnTo>
                  <a:pt x="2884" y="403"/>
                </a:lnTo>
                <a:lnTo>
                  <a:pt x="2872" y="406"/>
                </a:lnTo>
                <a:lnTo>
                  <a:pt x="2863" y="408"/>
                </a:lnTo>
                <a:lnTo>
                  <a:pt x="2855" y="410"/>
                </a:lnTo>
                <a:lnTo>
                  <a:pt x="2849" y="413"/>
                </a:lnTo>
                <a:lnTo>
                  <a:pt x="2836" y="419"/>
                </a:lnTo>
                <a:lnTo>
                  <a:pt x="2818" y="426"/>
                </a:lnTo>
                <a:lnTo>
                  <a:pt x="2796" y="435"/>
                </a:lnTo>
                <a:lnTo>
                  <a:pt x="2771" y="445"/>
                </a:lnTo>
                <a:lnTo>
                  <a:pt x="2747" y="455"/>
                </a:lnTo>
                <a:lnTo>
                  <a:pt x="2723" y="463"/>
                </a:lnTo>
                <a:lnTo>
                  <a:pt x="2703" y="472"/>
                </a:lnTo>
                <a:lnTo>
                  <a:pt x="2689" y="477"/>
                </a:lnTo>
                <a:lnTo>
                  <a:pt x="2677" y="480"/>
                </a:lnTo>
                <a:lnTo>
                  <a:pt x="2662" y="484"/>
                </a:lnTo>
                <a:lnTo>
                  <a:pt x="2647" y="486"/>
                </a:lnTo>
                <a:lnTo>
                  <a:pt x="2630" y="489"/>
                </a:lnTo>
                <a:lnTo>
                  <a:pt x="2614" y="491"/>
                </a:lnTo>
                <a:lnTo>
                  <a:pt x="2598" y="494"/>
                </a:lnTo>
                <a:lnTo>
                  <a:pt x="2584" y="498"/>
                </a:lnTo>
                <a:lnTo>
                  <a:pt x="2573" y="501"/>
                </a:lnTo>
                <a:lnTo>
                  <a:pt x="2567" y="504"/>
                </a:lnTo>
                <a:lnTo>
                  <a:pt x="2557" y="507"/>
                </a:lnTo>
                <a:lnTo>
                  <a:pt x="2547" y="512"/>
                </a:lnTo>
                <a:lnTo>
                  <a:pt x="2535" y="517"/>
                </a:lnTo>
                <a:lnTo>
                  <a:pt x="2522" y="522"/>
                </a:lnTo>
                <a:lnTo>
                  <a:pt x="2508" y="528"/>
                </a:lnTo>
                <a:lnTo>
                  <a:pt x="2493" y="533"/>
                </a:lnTo>
                <a:lnTo>
                  <a:pt x="2477" y="539"/>
                </a:lnTo>
                <a:lnTo>
                  <a:pt x="2462" y="547"/>
                </a:lnTo>
                <a:lnTo>
                  <a:pt x="2446" y="553"/>
                </a:lnTo>
                <a:lnTo>
                  <a:pt x="2430" y="559"/>
                </a:lnTo>
                <a:lnTo>
                  <a:pt x="2416" y="564"/>
                </a:lnTo>
                <a:lnTo>
                  <a:pt x="2402" y="570"/>
                </a:lnTo>
                <a:lnTo>
                  <a:pt x="2389" y="575"/>
                </a:lnTo>
                <a:lnTo>
                  <a:pt x="2377" y="578"/>
                </a:lnTo>
                <a:lnTo>
                  <a:pt x="2368" y="582"/>
                </a:lnTo>
                <a:lnTo>
                  <a:pt x="2359" y="586"/>
                </a:lnTo>
                <a:lnTo>
                  <a:pt x="2348" y="589"/>
                </a:lnTo>
                <a:lnTo>
                  <a:pt x="2335" y="593"/>
                </a:lnTo>
                <a:lnTo>
                  <a:pt x="2323" y="597"/>
                </a:lnTo>
                <a:lnTo>
                  <a:pt x="2309" y="600"/>
                </a:lnTo>
                <a:lnTo>
                  <a:pt x="2295" y="604"/>
                </a:lnTo>
                <a:lnTo>
                  <a:pt x="2281" y="608"/>
                </a:lnTo>
                <a:lnTo>
                  <a:pt x="2266" y="611"/>
                </a:lnTo>
                <a:lnTo>
                  <a:pt x="2252" y="615"/>
                </a:lnTo>
                <a:lnTo>
                  <a:pt x="2238" y="619"/>
                </a:lnTo>
                <a:lnTo>
                  <a:pt x="2225" y="622"/>
                </a:lnTo>
                <a:lnTo>
                  <a:pt x="2212" y="625"/>
                </a:lnTo>
                <a:lnTo>
                  <a:pt x="2199" y="627"/>
                </a:lnTo>
                <a:lnTo>
                  <a:pt x="2188" y="630"/>
                </a:lnTo>
                <a:lnTo>
                  <a:pt x="2179" y="631"/>
                </a:lnTo>
                <a:lnTo>
                  <a:pt x="2170" y="632"/>
                </a:lnTo>
                <a:lnTo>
                  <a:pt x="2162" y="634"/>
                </a:lnTo>
                <a:lnTo>
                  <a:pt x="2152" y="635"/>
                </a:lnTo>
                <a:lnTo>
                  <a:pt x="2140" y="635"/>
                </a:lnTo>
                <a:lnTo>
                  <a:pt x="2126" y="636"/>
                </a:lnTo>
                <a:lnTo>
                  <a:pt x="2112" y="637"/>
                </a:lnTo>
                <a:lnTo>
                  <a:pt x="2096" y="638"/>
                </a:lnTo>
                <a:lnTo>
                  <a:pt x="2081" y="640"/>
                </a:lnTo>
                <a:lnTo>
                  <a:pt x="2065" y="640"/>
                </a:lnTo>
                <a:lnTo>
                  <a:pt x="2049" y="641"/>
                </a:lnTo>
                <a:lnTo>
                  <a:pt x="2034" y="642"/>
                </a:lnTo>
                <a:lnTo>
                  <a:pt x="2020" y="642"/>
                </a:lnTo>
                <a:lnTo>
                  <a:pt x="2006" y="643"/>
                </a:lnTo>
                <a:lnTo>
                  <a:pt x="1994" y="643"/>
                </a:lnTo>
                <a:lnTo>
                  <a:pt x="1984" y="643"/>
                </a:lnTo>
                <a:lnTo>
                  <a:pt x="1975" y="643"/>
                </a:lnTo>
                <a:lnTo>
                  <a:pt x="1968" y="643"/>
                </a:lnTo>
                <a:lnTo>
                  <a:pt x="1955" y="643"/>
                </a:lnTo>
                <a:lnTo>
                  <a:pt x="1939" y="643"/>
                </a:lnTo>
                <a:lnTo>
                  <a:pt x="1920" y="642"/>
                </a:lnTo>
                <a:lnTo>
                  <a:pt x="1900" y="642"/>
                </a:lnTo>
                <a:lnTo>
                  <a:pt x="1880" y="641"/>
                </a:lnTo>
                <a:lnTo>
                  <a:pt x="1862" y="640"/>
                </a:lnTo>
                <a:lnTo>
                  <a:pt x="1847" y="637"/>
                </a:lnTo>
                <a:lnTo>
                  <a:pt x="1835" y="634"/>
                </a:lnTo>
                <a:lnTo>
                  <a:pt x="1820" y="641"/>
                </a:lnTo>
                <a:lnTo>
                  <a:pt x="1803" y="648"/>
                </a:lnTo>
                <a:lnTo>
                  <a:pt x="1783" y="656"/>
                </a:lnTo>
                <a:lnTo>
                  <a:pt x="1763" y="662"/>
                </a:lnTo>
                <a:lnTo>
                  <a:pt x="1744" y="667"/>
                </a:lnTo>
                <a:lnTo>
                  <a:pt x="1728" y="670"/>
                </a:lnTo>
                <a:lnTo>
                  <a:pt x="1718" y="673"/>
                </a:lnTo>
                <a:lnTo>
                  <a:pt x="1714" y="674"/>
                </a:lnTo>
                <a:lnTo>
                  <a:pt x="1711" y="674"/>
                </a:lnTo>
                <a:lnTo>
                  <a:pt x="1701" y="674"/>
                </a:lnTo>
                <a:lnTo>
                  <a:pt x="1686" y="674"/>
                </a:lnTo>
                <a:lnTo>
                  <a:pt x="1670" y="674"/>
                </a:lnTo>
                <a:lnTo>
                  <a:pt x="1650" y="675"/>
                </a:lnTo>
                <a:lnTo>
                  <a:pt x="1630" y="676"/>
                </a:lnTo>
                <a:lnTo>
                  <a:pt x="1612" y="678"/>
                </a:lnTo>
                <a:lnTo>
                  <a:pt x="1596" y="681"/>
                </a:lnTo>
                <a:lnTo>
                  <a:pt x="1583" y="685"/>
                </a:lnTo>
                <a:lnTo>
                  <a:pt x="1573" y="687"/>
                </a:lnTo>
                <a:lnTo>
                  <a:pt x="1565" y="690"/>
                </a:lnTo>
                <a:lnTo>
                  <a:pt x="1558" y="692"/>
                </a:lnTo>
                <a:lnTo>
                  <a:pt x="1551" y="695"/>
                </a:lnTo>
                <a:lnTo>
                  <a:pt x="1543" y="697"/>
                </a:lnTo>
                <a:lnTo>
                  <a:pt x="1534" y="700"/>
                </a:lnTo>
                <a:lnTo>
                  <a:pt x="1523" y="701"/>
                </a:lnTo>
                <a:lnTo>
                  <a:pt x="1516" y="702"/>
                </a:lnTo>
                <a:lnTo>
                  <a:pt x="1506" y="703"/>
                </a:lnTo>
                <a:lnTo>
                  <a:pt x="1494" y="705"/>
                </a:lnTo>
                <a:lnTo>
                  <a:pt x="1483" y="707"/>
                </a:lnTo>
                <a:lnTo>
                  <a:pt x="1469" y="709"/>
                </a:lnTo>
                <a:lnTo>
                  <a:pt x="1453" y="713"/>
                </a:lnTo>
                <a:lnTo>
                  <a:pt x="1437" y="717"/>
                </a:lnTo>
                <a:lnTo>
                  <a:pt x="1420" y="721"/>
                </a:lnTo>
                <a:lnTo>
                  <a:pt x="1403" y="725"/>
                </a:lnTo>
                <a:lnTo>
                  <a:pt x="1385" y="730"/>
                </a:lnTo>
                <a:lnTo>
                  <a:pt x="1366" y="736"/>
                </a:lnTo>
                <a:lnTo>
                  <a:pt x="1348" y="743"/>
                </a:lnTo>
                <a:lnTo>
                  <a:pt x="1329" y="749"/>
                </a:lnTo>
                <a:lnTo>
                  <a:pt x="1311" y="756"/>
                </a:lnTo>
                <a:lnTo>
                  <a:pt x="1293" y="763"/>
                </a:lnTo>
                <a:lnTo>
                  <a:pt x="1276" y="772"/>
                </a:lnTo>
                <a:lnTo>
                  <a:pt x="1259" y="779"/>
                </a:lnTo>
                <a:lnTo>
                  <a:pt x="1242" y="787"/>
                </a:lnTo>
                <a:lnTo>
                  <a:pt x="1224" y="794"/>
                </a:lnTo>
                <a:lnTo>
                  <a:pt x="1206" y="799"/>
                </a:lnTo>
                <a:lnTo>
                  <a:pt x="1190" y="805"/>
                </a:lnTo>
                <a:lnTo>
                  <a:pt x="1172" y="810"/>
                </a:lnTo>
                <a:lnTo>
                  <a:pt x="1156" y="814"/>
                </a:lnTo>
                <a:lnTo>
                  <a:pt x="1139" y="817"/>
                </a:lnTo>
                <a:lnTo>
                  <a:pt x="1124" y="821"/>
                </a:lnTo>
                <a:lnTo>
                  <a:pt x="1110" y="823"/>
                </a:lnTo>
                <a:lnTo>
                  <a:pt x="1097" y="826"/>
                </a:lnTo>
                <a:lnTo>
                  <a:pt x="1084" y="828"/>
                </a:lnTo>
                <a:lnTo>
                  <a:pt x="1074" y="830"/>
                </a:lnTo>
                <a:lnTo>
                  <a:pt x="1063" y="831"/>
                </a:lnTo>
                <a:lnTo>
                  <a:pt x="1055" y="832"/>
                </a:lnTo>
                <a:lnTo>
                  <a:pt x="1049" y="833"/>
                </a:lnTo>
                <a:lnTo>
                  <a:pt x="1036" y="836"/>
                </a:lnTo>
                <a:lnTo>
                  <a:pt x="1022" y="838"/>
                </a:lnTo>
                <a:lnTo>
                  <a:pt x="1007" y="841"/>
                </a:lnTo>
                <a:lnTo>
                  <a:pt x="991" y="844"/>
                </a:lnTo>
                <a:lnTo>
                  <a:pt x="976" y="849"/>
                </a:lnTo>
                <a:lnTo>
                  <a:pt x="961" y="854"/>
                </a:lnTo>
                <a:lnTo>
                  <a:pt x="948" y="860"/>
                </a:lnTo>
                <a:lnTo>
                  <a:pt x="937" y="868"/>
                </a:lnTo>
                <a:lnTo>
                  <a:pt x="923" y="874"/>
                </a:lnTo>
                <a:lnTo>
                  <a:pt x="902" y="877"/>
                </a:lnTo>
                <a:lnTo>
                  <a:pt x="877" y="879"/>
                </a:lnTo>
                <a:lnTo>
                  <a:pt x="849" y="877"/>
                </a:lnTo>
                <a:lnTo>
                  <a:pt x="821" y="875"/>
                </a:lnTo>
                <a:lnTo>
                  <a:pt x="794" y="872"/>
                </a:lnTo>
                <a:lnTo>
                  <a:pt x="773" y="871"/>
                </a:lnTo>
                <a:lnTo>
                  <a:pt x="757" y="869"/>
                </a:lnTo>
                <a:lnTo>
                  <a:pt x="744" y="869"/>
                </a:lnTo>
                <a:lnTo>
                  <a:pt x="727" y="870"/>
                </a:lnTo>
                <a:lnTo>
                  <a:pt x="707" y="871"/>
                </a:lnTo>
                <a:lnTo>
                  <a:pt x="686" y="875"/>
                </a:lnTo>
                <a:lnTo>
                  <a:pt x="663" y="877"/>
                </a:lnTo>
                <a:lnTo>
                  <a:pt x="641" y="880"/>
                </a:lnTo>
                <a:lnTo>
                  <a:pt x="621" y="882"/>
                </a:lnTo>
                <a:lnTo>
                  <a:pt x="605" y="882"/>
                </a:lnTo>
                <a:lnTo>
                  <a:pt x="596" y="882"/>
                </a:lnTo>
                <a:lnTo>
                  <a:pt x="587" y="883"/>
                </a:lnTo>
                <a:lnTo>
                  <a:pt x="576" y="885"/>
                </a:lnTo>
                <a:lnTo>
                  <a:pt x="563" y="887"/>
                </a:lnTo>
                <a:lnTo>
                  <a:pt x="552" y="891"/>
                </a:lnTo>
                <a:lnTo>
                  <a:pt x="538" y="893"/>
                </a:lnTo>
                <a:lnTo>
                  <a:pt x="525" y="897"/>
                </a:lnTo>
                <a:lnTo>
                  <a:pt x="510" y="901"/>
                </a:lnTo>
                <a:lnTo>
                  <a:pt x="495" y="904"/>
                </a:lnTo>
                <a:lnTo>
                  <a:pt x="481" y="907"/>
                </a:lnTo>
                <a:lnTo>
                  <a:pt x="467" y="910"/>
                </a:lnTo>
                <a:lnTo>
                  <a:pt x="454" y="913"/>
                </a:lnTo>
                <a:lnTo>
                  <a:pt x="441" y="915"/>
                </a:lnTo>
                <a:lnTo>
                  <a:pt x="429" y="917"/>
                </a:lnTo>
                <a:lnTo>
                  <a:pt x="418" y="918"/>
                </a:lnTo>
                <a:lnTo>
                  <a:pt x="408" y="918"/>
                </a:lnTo>
                <a:lnTo>
                  <a:pt x="398" y="918"/>
                </a:lnTo>
                <a:lnTo>
                  <a:pt x="387" y="917"/>
                </a:lnTo>
                <a:lnTo>
                  <a:pt x="374" y="918"/>
                </a:lnTo>
                <a:lnTo>
                  <a:pt x="361" y="918"/>
                </a:lnTo>
                <a:lnTo>
                  <a:pt x="346" y="919"/>
                </a:lnTo>
                <a:lnTo>
                  <a:pt x="331" y="920"/>
                </a:lnTo>
                <a:lnTo>
                  <a:pt x="315" y="923"/>
                </a:lnTo>
                <a:lnTo>
                  <a:pt x="300" y="925"/>
                </a:lnTo>
                <a:lnTo>
                  <a:pt x="284" y="929"/>
                </a:lnTo>
                <a:lnTo>
                  <a:pt x="267" y="933"/>
                </a:lnTo>
                <a:lnTo>
                  <a:pt x="252" y="937"/>
                </a:lnTo>
                <a:lnTo>
                  <a:pt x="237" y="944"/>
                </a:lnTo>
                <a:lnTo>
                  <a:pt x="221" y="950"/>
                </a:lnTo>
                <a:lnTo>
                  <a:pt x="207" y="956"/>
                </a:lnTo>
                <a:lnTo>
                  <a:pt x="193" y="964"/>
                </a:lnTo>
                <a:lnTo>
                  <a:pt x="181" y="973"/>
                </a:lnTo>
                <a:lnTo>
                  <a:pt x="151" y="972"/>
                </a:lnTo>
                <a:lnTo>
                  <a:pt x="130" y="984"/>
                </a:lnTo>
                <a:lnTo>
                  <a:pt x="113" y="983"/>
                </a:lnTo>
                <a:lnTo>
                  <a:pt x="112" y="984"/>
                </a:lnTo>
                <a:lnTo>
                  <a:pt x="108" y="986"/>
                </a:lnTo>
                <a:lnTo>
                  <a:pt x="103" y="990"/>
                </a:lnTo>
                <a:lnTo>
                  <a:pt x="97" y="994"/>
                </a:lnTo>
                <a:lnTo>
                  <a:pt x="88" y="997"/>
                </a:lnTo>
                <a:lnTo>
                  <a:pt x="81" y="1000"/>
                </a:lnTo>
                <a:lnTo>
                  <a:pt x="73" y="1001"/>
                </a:lnTo>
                <a:lnTo>
                  <a:pt x="66" y="1001"/>
                </a:lnTo>
                <a:lnTo>
                  <a:pt x="59" y="1000"/>
                </a:lnTo>
                <a:lnTo>
                  <a:pt x="51" y="1001"/>
                </a:lnTo>
                <a:lnTo>
                  <a:pt x="41" y="1002"/>
                </a:lnTo>
                <a:lnTo>
                  <a:pt x="33" y="1004"/>
                </a:lnTo>
                <a:lnTo>
                  <a:pt x="24" y="1005"/>
                </a:lnTo>
                <a:lnTo>
                  <a:pt x="16" y="1006"/>
                </a:lnTo>
                <a:lnTo>
                  <a:pt x="7" y="1006"/>
                </a:lnTo>
                <a:lnTo>
                  <a:pt x="0" y="1005"/>
                </a:lnTo>
                <a:lnTo>
                  <a:pt x="0" y="1042"/>
                </a:lnTo>
                <a:lnTo>
                  <a:pt x="0" y="1071"/>
                </a:lnTo>
                <a:lnTo>
                  <a:pt x="4" y="1097"/>
                </a:lnTo>
                <a:lnTo>
                  <a:pt x="16" y="1122"/>
                </a:lnTo>
                <a:lnTo>
                  <a:pt x="24" y="1135"/>
                </a:lnTo>
                <a:lnTo>
                  <a:pt x="32" y="1143"/>
                </a:lnTo>
                <a:lnTo>
                  <a:pt x="39" y="1153"/>
                </a:lnTo>
                <a:lnTo>
                  <a:pt x="45" y="1164"/>
                </a:lnTo>
                <a:lnTo>
                  <a:pt x="51" y="1178"/>
                </a:lnTo>
                <a:lnTo>
                  <a:pt x="57" y="1197"/>
                </a:lnTo>
                <a:lnTo>
                  <a:pt x="61" y="1223"/>
                </a:lnTo>
                <a:lnTo>
                  <a:pt x="66" y="1257"/>
                </a:lnTo>
                <a:lnTo>
                  <a:pt x="73" y="1323"/>
                </a:lnTo>
                <a:lnTo>
                  <a:pt x="77" y="1368"/>
                </a:lnTo>
                <a:lnTo>
                  <a:pt x="79" y="1396"/>
                </a:lnTo>
                <a:lnTo>
                  <a:pt x="84" y="1415"/>
                </a:lnTo>
                <a:lnTo>
                  <a:pt x="88" y="1440"/>
                </a:lnTo>
                <a:lnTo>
                  <a:pt x="93" y="1474"/>
                </a:lnTo>
                <a:lnTo>
                  <a:pt x="100" y="1512"/>
                </a:lnTo>
                <a:lnTo>
                  <a:pt x="113" y="1549"/>
                </a:lnTo>
                <a:lnTo>
                  <a:pt x="126" y="1586"/>
                </a:lnTo>
                <a:lnTo>
                  <a:pt x="133" y="1625"/>
                </a:lnTo>
                <a:lnTo>
                  <a:pt x="134" y="1667"/>
                </a:lnTo>
                <a:lnTo>
                  <a:pt x="134" y="1704"/>
                </a:lnTo>
                <a:lnTo>
                  <a:pt x="134" y="1745"/>
                </a:lnTo>
                <a:lnTo>
                  <a:pt x="137" y="1790"/>
                </a:lnTo>
                <a:lnTo>
                  <a:pt x="144" y="1836"/>
                </a:lnTo>
                <a:lnTo>
                  <a:pt x="155" y="1871"/>
                </a:lnTo>
                <a:lnTo>
                  <a:pt x="162" y="1885"/>
                </a:lnTo>
                <a:lnTo>
                  <a:pt x="168" y="1898"/>
                </a:lnTo>
                <a:lnTo>
                  <a:pt x="173" y="1913"/>
                </a:lnTo>
                <a:lnTo>
                  <a:pt x="179" y="1929"/>
                </a:lnTo>
                <a:lnTo>
                  <a:pt x="185" y="1950"/>
                </a:lnTo>
                <a:lnTo>
                  <a:pt x="193" y="1975"/>
                </a:lnTo>
                <a:lnTo>
                  <a:pt x="201" y="2007"/>
                </a:lnTo>
                <a:lnTo>
                  <a:pt x="213" y="2049"/>
                </a:lnTo>
                <a:lnTo>
                  <a:pt x="225" y="2092"/>
                </a:lnTo>
                <a:lnTo>
                  <a:pt x="237" y="2131"/>
                </a:lnTo>
                <a:lnTo>
                  <a:pt x="248" y="2164"/>
                </a:lnTo>
                <a:lnTo>
                  <a:pt x="258" y="2195"/>
                </a:lnTo>
                <a:lnTo>
                  <a:pt x="267" y="2222"/>
                </a:lnTo>
                <a:lnTo>
                  <a:pt x="274" y="2246"/>
                </a:lnTo>
                <a:lnTo>
                  <a:pt x="279" y="2269"/>
                </a:lnTo>
                <a:lnTo>
                  <a:pt x="281" y="2293"/>
                </a:lnTo>
                <a:lnTo>
                  <a:pt x="281" y="2328"/>
                </a:lnTo>
                <a:lnTo>
                  <a:pt x="277" y="2351"/>
                </a:lnTo>
                <a:lnTo>
                  <a:pt x="272" y="2370"/>
                </a:lnTo>
                <a:lnTo>
                  <a:pt x="268" y="2389"/>
                </a:lnTo>
                <a:lnTo>
                  <a:pt x="273" y="2408"/>
                </a:lnTo>
                <a:lnTo>
                  <a:pt x="279" y="2429"/>
                </a:lnTo>
                <a:lnTo>
                  <a:pt x="285" y="2451"/>
                </a:lnTo>
                <a:lnTo>
                  <a:pt x="293" y="2474"/>
                </a:lnTo>
                <a:lnTo>
                  <a:pt x="300" y="2497"/>
                </a:lnTo>
                <a:lnTo>
                  <a:pt x="308" y="2521"/>
                </a:lnTo>
                <a:lnTo>
                  <a:pt x="316" y="2543"/>
                </a:lnTo>
                <a:lnTo>
                  <a:pt x="325" y="2563"/>
                </a:lnTo>
                <a:lnTo>
                  <a:pt x="339" y="2598"/>
                </a:lnTo>
                <a:lnTo>
                  <a:pt x="349" y="2628"/>
                </a:lnTo>
                <a:lnTo>
                  <a:pt x="355" y="2660"/>
                </a:lnTo>
                <a:lnTo>
                  <a:pt x="359" y="2704"/>
                </a:lnTo>
                <a:lnTo>
                  <a:pt x="361" y="2733"/>
                </a:lnTo>
                <a:lnTo>
                  <a:pt x="365" y="2764"/>
                </a:lnTo>
                <a:lnTo>
                  <a:pt x="371" y="2800"/>
                </a:lnTo>
                <a:lnTo>
                  <a:pt x="376" y="2836"/>
                </a:lnTo>
                <a:lnTo>
                  <a:pt x="383" y="2872"/>
                </a:lnTo>
                <a:lnTo>
                  <a:pt x="391" y="2909"/>
                </a:lnTo>
                <a:lnTo>
                  <a:pt x="399" y="2943"/>
                </a:lnTo>
                <a:lnTo>
                  <a:pt x="407" y="2974"/>
                </a:lnTo>
                <a:lnTo>
                  <a:pt x="419" y="3030"/>
                </a:lnTo>
                <a:lnTo>
                  <a:pt x="425" y="3083"/>
                </a:lnTo>
                <a:lnTo>
                  <a:pt x="426" y="3133"/>
                </a:lnTo>
                <a:lnTo>
                  <a:pt x="421" y="3179"/>
                </a:lnTo>
                <a:lnTo>
                  <a:pt x="415" y="3220"/>
                </a:lnTo>
                <a:lnTo>
                  <a:pt x="411" y="3257"/>
                </a:lnTo>
                <a:lnTo>
                  <a:pt x="407" y="3288"/>
                </a:lnTo>
                <a:lnTo>
                  <a:pt x="403" y="3310"/>
                </a:lnTo>
                <a:lnTo>
                  <a:pt x="409" y="3324"/>
                </a:lnTo>
                <a:lnTo>
                  <a:pt x="416" y="3340"/>
                </a:lnTo>
                <a:lnTo>
                  <a:pt x="423" y="3359"/>
                </a:lnTo>
                <a:lnTo>
                  <a:pt x="431" y="3377"/>
                </a:lnTo>
                <a:lnTo>
                  <a:pt x="438" y="3395"/>
                </a:lnTo>
                <a:lnTo>
                  <a:pt x="445" y="3415"/>
                </a:lnTo>
                <a:lnTo>
                  <a:pt x="452" y="3436"/>
                </a:lnTo>
                <a:lnTo>
                  <a:pt x="460" y="3456"/>
                </a:lnTo>
                <a:lnTo>
                  <a:pt x="470" y="3503"/>
                </a:lnTo>
                <a:lnTo>
                  <a:pt x="472" y="3560"/>
                </a:lnTo>
                <a:lnTo>
                  <a:pt x="468" y="3617"/>
                </a:lnTo>
                <a:lnTo>
                  <a:pt x="467" y="3665"/>
                </a:lnTo>
                <a:lnTo>
                  <a:pt x="466" y="3719"/>
                </a:lnTo>
                <a:lnTo>
                  <a:pt x="461" y="3786"/>
                </a:lnTo>
                <a:lnTo>
                  <a:pt x="460" y="3851"/>
                </a:lnTo>
                <a:lnTo>
                  <a:pt x="466" y="3894"/>
                </a:lnTo>
                <a:lnTo>
                  <a:pt x="473" y="3910"/>
                </a:lnTo>
                <a:lnTo>
                  <a:pt x="481" y="3933"/>
                </a:lnTo>
                <a:lnTo>
                  <a:pt x="492" y="3959"/>
                </a:lnTo>
                <a:lnTo>
                  <a:pt x="502" y="3989"/>
                </a:lnTo>
                <a:lnTo>
                  <a:pt x="512" y="4018"/>
                </a:lnTo>
                <a:lnTo>
                  <a:pt x="520" y="4046"/>
                </a:lnTo>
                <a:lnTo>
                  <a:pt x="527" y="4072"/>
                </a:lnTo>
                <a:lnTo>
                  <a:pt x="530" y="4094"/>
                </a:lnTo>
                <a:lnTo>
                  <a:pt x="530" y="4141"/>
                </a:lnTo>
                <a:lnTo>
                  <a:pt x="529" y="4198"/>
                </a:lnTo>
                <a:lnTo>
                  <a:pt x="533" y="4253"/>
                </a:lnTo>
                <a:lnTo>
                  <a:pt x="547" y="4294"/>
                </a:lnTo>
                <a:lnTo>
                  <a:pt x="559" y="4308"/>
                </a:lnTo>
                <a:lnTo>
                  <a:pt x="569" y="4326"/>
                </a:lnTo>
                <a:lnTo>
                  <a:pt x="581" y="4343"/>
                </a:lnTo>
                <a:lnTo>
                  <a:pt x="592" y="4362"/>
                </a:lnTo>
                <a:lnTo>
                  <a:pt x="601" y="4383"/>
                </a:lnTo>
                <a:lnTo>
                  <a:pt x="609" y="4406"/>
                </a:lnTo>
                <a:lnTo>
                  <a:pt x="616" y="4431"/>
                </a:lnTo>
                <a:lnTo>
                  <a:pt x="621" y="4458"/>
                </a:lnTo>
                <a:lnTo>
                  <a:pt x="622" y="4517"/>
                </a:lnTo>
                <a:lnTo>
                  <a:pt x="616" y="4576"/>
                </a:lnTo>
                <a:lnTo>
                  <a:pt x="607" y="4625"/>
                </a:lnTo>
                <a:lnTo>
                  <a:pt x="600" y="4656"/>
                </a:lnTo>
                <a:lnTo>
                  <a:pt x="610" y="4678"/>
                </a:lnTo>
                <a:lnTo>
                  <a:pt x="620" y="4703"/>
                </a:lnTo>
                <a:lnTo>
                  <a:pt x="628" y="4729"/>
                </a:lnTo>
                <a:lnTo>
                  <a:pt x="635" y="4754"/>
                </a:lnTo>
                <a:lnTo>
                  <a:pt x="641" y="4778"/>
                </a:lnTo>
                <a:lnTo>
                  <a:pt x="644" y="4796"/>
                </a:lnTo>
                <a:lnTo>
                  <a:pt x="647" y="4808"/>
                </a:lnTo>
                <a:lnTo>
                  <a:pt x="648" y="4813"/>
                </a:lnTo>
                <a:lnTo>
                  <a:pt x="646" y="4827"/>
                </a:lnTo>
                <a:lnTo>
                  <a:pt x="641" y="4861"/>
                </a:lnTo>
                <a:lnTo>
                  <a:pt x="642" y="4906"/>
                </a:lnTo>
                <a:lnTo>
                  <a:pt x="655" y="4955"/>
                </a:lnTo>
                <a:lnTo>
                  <a:pt x="662" y="4976"/>
                </a:lnTo>
                <a:lnTo>
                  <a:pt x="663" y="4992"/>
                </a:lnTo>
                <a:lnTo>
                  <a:pt x="661" y="5004"/>
                </a:lnTo>
                <a:lnTo>
                  <a:pt x="657" y="5015"/>
                </a:lnTo>
                <a:lnTo>
                  <a:pt x="654" y="5026"/>
                </a:lnTo>
                <a:lnTo>
                  <a:pt x="652" y="5039"/>
                </a:lnTo>
                <a:lnTo>
                  <a:pt x="655" y="5053"/>
                </a:lnTo>
                <a:lnTo>
                  <a:pt x="664" y="5073"/>
                </a:lnTo>
                <a:lnTo>
                  <a:pt x="677" y="5095"/>
                </a:lnTo>
                <a:lnTo>
                  <a:pt x="690" y="5118"/>
                </a:lnTo>
                <a:lnTo>
                  <a:pt x="702" y="5140"/>
                </a:lnTo>
                <a:lnTo>
                  <a:pt x="712" y="5162"/>
                </a:lnTo>
                <a:lnTo>
                  <a:pt x="719" y="5185"/>
                </a:lnTo>
                <a:lnTo>
                  <a:pt x="724" y="5205"/>
                </a:lnTo>
                <a:lnTo>
                  <a:pt x="726" y="5225"/>
                </a:lnTo>
                <a:lnTo>
                  <a:pt x="723" y="5242"/>
                </a:lnTo>
                <a:lnTo>
                  <a:pt x="719" y="5258"/>
                </a:lnTo>
                <a:lnTo>
                  <a:pt x="715" y="5274"/>
                </a:lnTo>
                <a:lnTo>
                  <a:pt x="712" y="5289"/>
                </a:lnTo>
                <a:lnTo>
                  <a:pt x="709" y="5303"/>
                </a:lnTo>
                <a:lnTo>
                  <a:pt x="710" y="5318"/>
                </a:lnTo>
                <a:lnTo>
                  <a:pt x="713" y="5332"/>
                </a:lnTo>
                <a:lnTo>
                  <a:pt x="720" y="5345"/>
                </a:lnTo>
                <a:lnTo>
                  <a:pt x="731" y="5357"/>
                </a:lnTo>
                <a:lnTo>
                  <a:pt x="742" y="5371"/>
                </a:lnTo>
                <a:lnTo>
                  <a:pt x="749" y="5387"/>
                </a:lnTo>
                <a:lnTo>
                  <a:pt x="751" y="5405"/>
                </a:lnTo>
                <a:lnTo>
                  <a:pt x="751" y="5423"/>
                </a:lnTo>
                <a:lnTo>
                  <a:pt x="749" y="5443"/>
                </a:lnTo>
                <a:lnTo>
                  <a:pt x="746" y="5463"/>
                </a:lnTo>
                <a:lnTo>
                  <a:pt x="742" y="5481"/>
                </a:lnTo>
                <a:lnTo>
                  <a:pt x="739" y="5498"/>
                </a:lnTo>
                <a:lnTo>
                  <a:pt x="737" y="5519"/>
                </a:lnTo>
                <a:lnTo>
                  <a:pt x="737" y="5547"/>
                </a:lnTo>
                <a:lnTo>
                  <a:pt x="741" y="5583"/>
                </a:lnTo>
                <a:lnTo>
                  <a:pt x="746" y="5622"/>
                </a:lnTo>
                <a:lnTo>
                  <a:pt x="753" y="5662"/>
                </a:lnTo>
                <a:lnTo>
                  <a:pt x="761" y="5704"/>
                </a:lnTo>
                <a:lnTo>
                  <a:pt x="771" y="5743"/>
                </a:lnTo>
                <a:lnTo>
                  <a:pt x="782" y="5779"/>
                </a:lnTo>
                <a:lnTo>
                  <a:pt x="794" y="5813"/>
                </a:lnTo>
                <a:lnTo>
                  <a:pt x="807" y="5849"/>
                </a:lnTo>
                <a:lnTo>
                  <a:pt x="820" y="5884"/>
                </a:lnTo>
                <a:lnTo>
                  <a:pt x="831" y="5921"/>
                </a:lnTo>
                <a:lnTo>
                  <a:pt x="844" y="5959"/>
                </a:lnTo>
                <a:lnTo>
                  <a:pt x="856" y="5995"/>
                </a:lnTo>
                <a:lnTo>
                  <a:pt x="868" y="6030"/>
                </a:lnTo>
                <a:lnTo>
                  <a:pt x="877" y="6064"/>
                </a:lnTo>
                <a:lnTo>
                  <a:pt x="873" y="6115"/>
                </a:lnTo>
                <a:lnTo>
                  <a:pt x="866" y="6186"/>
                </a:lnTo>
                <a:lnTo>
                  <a:pt x="858" y="6258"/>
                </a:lnTo>
                <a:lnTo>
                  <a:pt x="857" y="6312"/>
                </a:lnTo>
                <a:lnTo>
                  <a:pt x="858" y="6333"/>
                </a:lnTo>
                <a:lnTo>
                  <a:pt x="861" y="6357"/>
                </a:lnTo>
                <a:lnTo>
                  <a:pt x="864" y="6383"/>
                </a:lnTo>
                <a:lnTo>
                  <a:pt x="870" y="6410"/>
                </a:lnTo>
                <a:lnTo>
                  <a:pt x="875" y="6437"/>
                </a:lnTo>
                <a:lnTo>
                  <a:pt x="882" y="6464"/>
                </a:lnTo>
                <a:lnTo>
                  <a:pt x="890" y="6488"/>
                </a:lnTo>
                <a:lnTo>
                  <a:pt x="900" y="6510"/>
                </a:lnTo>
                <a:lnTo>
                  <a:pt x="915" y="6551"/>
                </a:lnTo>
                <a:lnTo>
                  <a:pt x="922" y="6591"/>
                </a:lnTo>
                <a:lnTo>
                  <a:pt x="923" y="6634"/>
                </a:lnTo>
                <a:lnTo>
                  <a:pt x="921" y="6681"/>
                </a:lnTo>
                <a:lnTo>
                  <a:pt x="918" y="6755"/>
                </a:lnTo>
                <a:lnTo>
                  <a:pt x="922" y="6861"/>
                </a:lnTo>
                <a:lnTo>
                  <a:pt x="931" y="6965"/>
                </a:lnTo>
                <a:lnTo>
                  <a:pt x="948" y="7037"/>
                </a:lnTo>
                <a:lnTo>
                  <a:pt x="936" y="7089"/>
                </a:lnTo>
                <a:lnTo>
                  <a:pt x="937" y="7091"/>
                </a:lnTo>
                <a:lnTo>
                  <a:pt x="942" y="7100"/>
                </a:lnTo>
                <a:lnTo>
                  <a:pt x="948" y="7112"/>
                </a:lnTo>
                <a:lnTo>
                  <a:pt x="954" y="7128"/>
                </a:lnTo>
                <a:lnTo>
                  <a:pt x="960" y="7144"/>
                </a:lnTo>
                <a:lnTo>
                  <a:pt x="964" y="7161"/>
                </a:lnTo>
                <a:lnTo>
                  <a:pt x="967" y="7176"/>
                </a:lnTo>
                <a:lnTo>
                  <a:pt x="967" y="7189"/>
                </a:lnTo>
                <a:lnTo>
                  <a:pt x="964" y="7200"/>
                </a:lnTo>
                <a:lnTo>
                  <a:pt x="961" y="7210"/>
                </a:lnTo>
                <a:lnTo>
                  <a:pt x="958" y="7222"/>
                </a:lnTo>
                <a:lnTo>
                  <a:pt x="956" y="7235"/>
                </a:lnTo>
                <a:lnTo>
                  <a:pt x="957" y="7248"/>
                </a:lnTo>
                <a:lnTo>
                  <a:pt x="961" y="7265"/>
                </a:lnTo>
                <a:lnTo>
                  <a:pt x="969" y="7285"/>
                </a:lnTo>
                <a:lnTo>
                  <a:pt x="983" y="7309"/>
                </a:lnTo>
                <a:lnTo>
                  <a:pt x="978" y="7371"/>
                </a:lnTo>
                <a:lnTo>
                  <a:pt x="976" y="7450"/>
                </a:lnTo>
                <a:lnTo>
                  <a:pt x="977" y="7527"/>
                </a:lnTo>
                <a:lnTo>
                  <a:pt x="981" y="7585"/>
                </a:lnTo>
                <a:lnTo>
                  <a:pt x="984" y="7606"/>
                </a:lnTo>
                <a:lnTo>
                  <a:pt x="991" y="7629"/>
                </a:lnTo>
                <a:lnTo>
                  <a:pt x="1002" y="7651"/>
                </a:lnTo>
                <a:lnTo>
                  <a:pt x="1014" y="7674"/>
                </a:lnTo>
                <a:lnTo>
                  <a:pt x="1028" y="7695"/>
                </a:lnTo>
                <a:lnTo>
                  <a:pt x="1043" y="7716"/>
                </a:lnTo>
                <a:lnTo>
                  <a:pt x="1058" y="7733"/>
                </a:lnTo>
                <a:lnTo>
                  <a:pt x="1075" y="7748"/>
                </a:lnTo>
                <a:lnTo>
                  <a:pt x="1089" y="7765"/>
                </a:lnTo>
                <a:lnTo>
                  <a:pt x="1101" y="7790"/>
                </a:lnTo>
                <a:lnTo>
                  <a:pt x="1109" y="7820"/>
                </a:lnTo>
                <a:lnTo>
                  <a:pt x="1116" y="7852"/>
                </a:lnTo>
                <a:lnTo>
                  <a:pt x="1122" y="7885"/>
                </a:lnTo>
                <a:lnTo>
                  <a:pt x="1125" y="7916"/>
                </a:lnTo>
                <a:lnTo>
                  <a:pt x="1130" y="7943"/>
                </a:lnTo>
                <a:lnTo>
                  <a:pt x="1134" y="7962"/>
                </a:lnTo>
                <a:lnTo>
                  <a:pt x="1138" y="7977"/>
                </a:lnTo>
                <a:lnTo>
                  <a:pt x="1145" y="7993"/>
                </a:lnTo>
                <a:lnTo>
                  <a:pt x="1152" y="8010"/>
                </a:lnTo>
                <a:lnTo>
                  <a:pt x="1159" y="8027"/>
                </a:lnTo>
                <a:lnTo>
                  <a:pt x="1165" y="8045"/>
                </a:lnTo>
                <a:lnTo>
                  <a:pt x="1169" y="8064"/>
                </a:lnTo>
                <a:lnTo>
                  <a:pt x="1171" y="8085"/>
                </a:lnTo>
                <a:lnTo>
                  <a:pt x="1169" y="8107"/>
                </a:lnTo>
                <a:lnTo>
                  <a:pt x="1159" y="8154"/>
                </a:lnTo>
                <a:lnTo>
                  <a:pt x="1150" y="8199"/>
                </a:lnTo>
                <a:lnTo>
                  <a:pt x="1143" y="8242"/>
                </a:lnTo>
                <a:lnTo>
                  <a:pt x="1143" y="8277"/>
                </a:lnTo>
                <a:lnTo>
                  <a:pt x="1148" y="8297"/>
                </a:lnTo>
                <a:lnTo>
                  <a:pt x="1155" y="8321"/>
                </a:lnTo>
                <a:lnTo>
                  <a:pt x="1164" y="8350"/>
                </a:lnTo>
                <a:lnTo>
                  <a:pt x="1176" y="8380"/>
                </a:lnTo>
                <a:lnTo>
                  <a:pt x="1189" y="8411"/>
                </a:lnTo>
                <a:lnTo>
                  <a:pt x="1203" y="8440"/>
                </a:lnTo>
                <a:lnTo>
                  <a:pt x="1216" y="8466"/>
                </a:lnTo>
                <a:lnTo>
                  <a:pt x="1229" y="8487"/>
                </a:lnTo>
                <a:lnTo>
                  <a:pt x="1224" y="8520"/>
                </a:lnTo>
                <a:lnTo>
                  <a:pt x="1223" y="8562"/>
                </a:lnTo>
                <a:lnTo>
                  <a:pt x="1229" y="8605"/>
                </a:lnTo>
                <a:lnTo>
                  <a:pt x="1244" y="8643"/>
                </a:lnTo>
                <a:lnTo>
                  <a:pt x="1243" y="8677"/>
                </a:lnTo>
                <a:lnTo>
                  <a:pt x="1246" y="8712"/>
                </a:lnTo>
                <a:lnTo>
                  <a:pt x="1256" y="8747"/>
                </a:lnTo>
                <a:lnTo>
                  <a:pt x="1272" y="8783"/>
                </a:lnTo>
                <a:lnTo>
                  <a:pt x="1281" y="8799"/>
                </a:lnTo>
                <a:lnTo>
                  <a:pt x="1288" y="8813"/>
                </a:lnTo>
                <a:lnTo>
                  <a:pt x="1292" y="8825"/>
                </a:lnTo>
                <a:lnTo>
                  <a:pt x="1296" y="8835"/>
                </a:lnTo>
                <a:lnTo>
                  <a:pt x="1299" y="8845"/>
                </a:lnTo>
                <a:lnTo>
                  <a:pt x="1303" y="8856"/>
                </a:lnTo>
                <a:lnTo>
                  <a:pt x="1308" y="8869"/>
                </a:lnTo>
                <a:lnTo>
                  <a:pt x="1312" y="8885"/>
                </a:lnTo>
                <a:lnTo>
                  <a:pt x="1319" y="8901"/>
                </a:lnTo>
                <a:lnTo>
                  <a:pt x="1328" y="8916"/>
                </a:lnTo>
                <a:lnTo>
                  <a:pt x="1337" y="8927"/>
                </a:lnTo>
                <a:lnTo>
                  <a:pt x="1349" y="8935"/>
                </a:lnTo>
                <a:lnTo>
                  <a:pt x="1362" y="8940"/>
                </a:lnTo>
                <a:lnTo>
                  <a:pt x="1375" y="8943"/>
                </a:lnTo>
                <a:lnTo>
                  <a:pt x="1390" y="8940"/>
                </a:lnTo>
                <a:lnTo>
                  <a:pt x="1406" y="8935"/>
                </a:lnTo>
                <a:lnTo>
                  <a:pt x="1425" y="8929"/>
                </a:lnTo>
                <a:lnTo>
                  <a:pt x="1445" y="8927"/>
                </a:lnTo>
                <a:lnTo>
                  <a:pt x="1467" y="8924"/>
                </a:lnTo>
                <a:lnTo>
                  <a:pt x="1490" y="8923"/>
                </a:lnTo>
                <a:lnTo>
                  <a:pt x="1513" y="8924"/>
                </a:lnTo>
                <a:lnTo>
                  <a:pt x="1536" y="8924"/>
                </a:lnTo>
                <a:lnTo>
                  <a:pt x="1557" y="8924"/>
                </a:lnTo>
                <a:lnTo>
                  <a:pt x="1577" y="8923"/>
                </a:lnTo>
                <a:lnTo>
                  <a:pt x="1586" y="8922"/>
                </a:lnTo>
                <a:lnTo>
                  <a:pt x="1598" y="8922"/>
                </a:lnTo>
                <a:lnTo>
                  <a:pt x="1610" y="8919"/>
                </a:lnTo>
                <a:lnTo>
                  <a:pt x="1621" y="8918"/>
                </a:lnTo>
                <a:lnTo>
                  <a:pt x="1634" y="8917"/>
                </a:lnTo>
                <a:lnTo>
                  <a:pt x="1649" y="8915"/>
                </a:lnTo>
                <a:lnTo>
                  <a:pt x="1663" y="8912"/>
                </a:lnTo>
                <a:lnTo>
                  <a:pt x="1677" y="8908"/>
                </a:lnTo>
                <a:lnTo>
                  <a:pt x="1691" y="8906"/>
                </a:lnTo>
                <a:lnTo>
                  <a:pt x="1705" y="8902"/>
                </a:lnTo>
                <a:lnTo>
                  <a:pt x="1719" y="8897"/>
                </a:lnTo>
                <a:lnTo>
                  <a:pt x="1733" y="8893"/>
                </a:lnTo>
                <a:lnTo>
                  <a:pt x="1747" y="8888"/>
                </a:lnTo>
                <a:lnTo>
                  <a:pt x="1761" y="8881"/>
                </a:lnTo>
                <a:lnTo>
                  <a:pt x="1774" y="8875"/>
                </a:lnTo>
                <a:lnTo>
                  <a:pt x="1786" y="8868"/>
                </a:lnTo>
                <a:lnTo>
                  <a:pt x="1808" y="8855"/>
                </a:lnTo>
                <a:lnTo>
                  <a:pt x="1827" y="8845"/>
                </a:lnTo>
                <a:lnTo>
                  <a:pt x="1846" y="8837"/>
                </a:lnTo>
                <a:lnTo>
                  <a:pt x="1864" y="8834"/>
                </a:lnTo>
                <a:lnTo>
                  <a:pt x="1881" y="8831"/>
                </a:lnTo>
                <a:lnTo>
                  <a:pt x="1900" y="8830"/>
                </a:lnTo>
                <a:lnTo>
                  <a:pt x="1922" y="8830"/>
                </a:lnTo>
                <a:lnTo>
                  <a:pt x="1947" y="8832"/>
                </a:lnTo>
                <a:lnTo>
                  <a:pt x="1961" y="8834"/>
                </a:lnTo>
                <a:lnTo>
                  <a:pt x="1977" y="8835"/>
                </a:lnTo>
                <a:lnTo>
                  <a:pt x="1993" y="8835"/>
                </a:lnTo>
                <a:lnTo>
                  <a:pt x="2009" y="8836"/>
                </a:lnTo>
                <a:lnTo>
                  <a:pt x="2027" y="8836"/>
                </a:lnTo>
                <a:lnTo>
                  <a:pt x="2045" y="8836"/>
                </a:lnTo>
                <a:lnTo>
                  <a:pt x="2062" y="8836"/>
                </a:lnTo>
                <a:lnTo>
                  <a:pt x="2080" y="8835"/>
                </a:lnTo>
                <a:lnTo>
                  <a:pt x="2099" y="8834"/>
                </a:lnTo>
                <a:lnTo>
                  <a:pt x="2116" y="8832"/>
                </a:lnTo>
                <a:lnTo>
                  <a:pt x="2135" y="8831"/>
                </a:lnTo>
                <a:lnTo>
                  <a:pt x="2153" y="8829"/>
                </a:lnTo>
                <a:lnTo>
                  <a:pt x="2170" y="8826"/>
                </a:lnTo>
                <a:lnTo>
                  <a:pt x="2188" y="8823"/>
                </a:lnTo>
                <a:lnTo>
                  <a:pt x="2205" y="8819"/>
                </a:lnTo>
                <a:lnTo>
                  <a:pt x="2220" y="8814"/>
                </a:lnTo>
                <a:lnTo>
                  <a:pt x="2236" y="8809"/>
                </a:lnTo>
                <a:lnTo>
                  <a:pt x="2253" y="8804"/>
                </a:lnTo>
                <a:lnTo>
                  <a:pt x="2272" y="8799"/>
                </a:lnTo>
                <a:lnTo>
                  <a:pt x="2290" y="8794"/>
                </a:lnTo>
                <a:lnTo>
                  <a:pt x="2309" y="8790"/>
                </a:lnTo>
                <a:lnTo>
                  <a:pt x="2330" y="8785"/>
                </a:lnTo>
                <a:lnTo>
                  <a:pt x="2350" y="8781"/>
                </a:lnTo>
                <a:lnTo>
                  <a:pt x="2372" y="8776"/>
                </a:lnTo>
                <a:lnTo>
                  <a:pt x="2392" y="8772"/>
                </a:lnTo>
                <a:lnTo>
                  <a:pt x="2413" y="8769"/>
                </a:lnTo>
                <a:lnTo>
                  <a:pt x="2433" y="8765"/>
                </a:lnTo>
                <a:lnTo>
                  <a:pt x="2453" y="8761"/>
                </a:lnTo>
                <a:lnTo>
                  <a:pt x="2473" y="8759"/>
                </a:lnTo>
                <a:lnTo>
                  <a:pt x="2491" y="8756"/>
                </a:lnTo>
                <a:lnTo>
                  <a:pt x="2509" y="8755"/>
                </a:lnTo>
                <a:lnTo>
                  <a:pt x="2527" y="8754"/>
                </a:lnTo>
                <a:lnTo>
                  <a:pt x="2544" y="8753"/>
                </a:lnTo>
                <a:lnTo>
                  <a:pt x="2563" y="8752"/>
                </a:lnTo>
                <a:lnTo>
                  <a:pt x="2582" y="8749"/>
                </a:lnTo>
                <a:lnTo>
                  <a:pt x="2602" y="8747"/>
                </a:lnTo>
                <a:lnTo>
                  <a:pt x="2623" y="8743"/>
                </a:lnTo>
                <a:lnTo>
                  <a:pt x="2643" y="8739"/>
                </a:lnTo>
                <a:lnTo>
                  <a:pt x="2664" y="8736"/>
                </a:lnTo>
                <a:lnTo>
                  <a:pt x="2684" y="8731"/>
                </a:lnTo>
                <a:lnTo>
                  <a:pt x="2704" y="8727"/>
                </a:lnTo>
                <a:lnTo>
                  <a:pt x="2723" y="8723"/>
                </a:lnTo>
                <a:lnTo>
                  <a:pt x="2742" y="8719"/>
                </a:lnTo>
                <a:lnTo>
                  <a:pt x="2760" y="8715"/>
                </a:lnTo>
                <a:lnTo>
                  <a:pt x="2775" y="8711"/>
                </a:lnTo>
                <a:lnTo>
                  <a:pt x="2789" y="8707"/>
                </a:lnTo>
                <a:lnTo>
                  <a:pt x="2801" y="8704"/>
                </a:lnTo>
                <a:lnTo>
                  <a:pt x="2811" y="8701"/>
                </a:lnTo>
                <a:lnTo>
                  <a:pt x="2821" y="8699"/>
                </a:lnTo>
                <a:lnTo>
                  <a:pt x="2832" y="8699"/>
                </a:lnTo>
                <a:lnTo>
                  <a:pt x="2844" y="8698"/>
                </a:lnTo>
                <a:lnTo>
                  <a:pt x="2858" y="8699"/>
                </a:lnTo>
                <a:lnTo>
                  <a:pt x="2872" y="8699"/>
                </a:lnTo>
                <a:lnTo>
                  <a:pt x="2889" y="8700"/>
                </a:lnTo>
                <a:lnTo>
                  <a:pt x="2905" y="8700"/>
                </a:lnTo>
                <a:lnTo>
                  <a:pt x="2923" y="8700"/>
                </a:lnTo>
                <a:lnTo>
                  <a:pt x="2941" y="8700"/>
                </a:lnTo>
                <a:lnTo>
                  <a:pt x="2961" y="8699"/>
                </a:lnTo>
                <a:lnTo>
                  <a:pt x="2981" y="8695"/>
                </a:lnTo>
                <a:lnTo>
                  <a:pt x="3002" y="8692"/>
                </a:lnTo>
                <a:lnTo>
                  <a:pt x="3023" y="8687"/>
                </a:lnTo>
                <a:lnTo>
                  <a:pt x="3045" y="8678"/>
                </a:lnTo>
                <a:lnTo>
                  <a:pt x="3068" y="8669"/>
                </a:lnTo>
                <a:lnTo>
                  <a:pt x="3091" y="8657"/>
                </a:lnTo>
                <a:lnTo>
                  <a:pt x="3113" y="8645"/>
                </a:lnTo>
                <a:lnTo>
                  <a:pt x="3132" y="8636"/>
                </a:lnTo>
                <a:lnTo>
                  <a:pt x="3150" y="8629"/>
                </a:lnTo>
                <a:lnTo>
                  <a:pt x="3165" y="8624"/>
                </a:lnTo>
                <a:lnTo>
                  <a:pt x="3179" y="8622"/>
                </a:lnTo>
                <a:lnTo>
                  <a:pt x="3192" y="8619"/>
                </a:lnTo>
                <a:lnTo>
                  <a:pt x="3205" y="8618"/>
                </a:lnTo>
                <a:lnTo>
                  <a:pt x="3216" y="8618"/>
                </a:lnTo>
                <a:lnTo>
                  <a:pt x="3227" y="8618"/>
                </a:lnTo>
                <a:lnTo>
                  <a:pt x="3238" y="8618"/>
                </a:lnTo>
                <a:lnTo>
                  <a:pt x="3250" y="8618"/>
                </a:lnTo>
                <a:lnTo>
                  <a:pt x="3263" y="8617"/>
                </a:lnTo>
                <a:lnTo>
                  <a:pt x="3276" y="8614"/>
                </a:lnTo>
                <a:lnTo>
                  <a:pt x="3291" y="8611"/>
                </a:lnTo>
                <a:lnTo>
                  <a:pt x="3306" y="8605"/>
                </a:lnTo>
                <a:lnTo>
                  <a:pt x="3325" y="8597"/>
                </a:lnTo>
                <a:lnTo>
                  <a:pt x="3345" y="8590"/>
                </a:lnTo>
                <a:lnTo>
                  <a:pt x="3366" y="8582"/>
                </a:lnTo>
                <a:lnTo>
                  <a:pt x="3387" y="8579"/>
                </a:lnTo>
                <a:lnTo>
                  <a:pt x="3408" y="8575"/>
                </a:lnTo>
                <a:lnTo>
                  <a:pt x="3431" y="8573"/>
                </a:lnTo>
                <a:lnTo>
                  <a:pt x="3452" y="8571"/>
                </a:lnTo>
                <a:lnTo>
                  <a:pt x="3474" y="8570"/>
                </a:lnTo>
                <a:lnTo>
                  <a:pt x="3495" y="8570"/>
                </a:lnTo>
                <a:lnTo>
                  <a:pt x="3517" y="8571"/>
                </a:lnTo>
                <a:lnTo>
                  <a:pt x="3537" y="8573"/>
                </a:lnTo>
                <a:lnTo>
                  <a:pt x="3555" y="8574"/>
                </a:lnTo>
                <a:lnTo>
                  <a:pt x="3573" y="8575"/>
                </a:lnTo>
                <a:lnTo>
                  <a:pt x="3590" y="8576"/>
                </a:lnTo>
                <a:lnTo>
                  <a:pt x="3605" y="8578"/>
                </a:lnTo>
                <a:lnTo>
                  <a:pt x="3619" y="8579"/>
                </a:lnTo>
                <a:lnTo>
                  <a:pt x="3631" y="8579"/>
                </a:lnTo>
                <a:lnTo>
                  <a:pt x="3635" y="8576"/>
                </a:lnTo>
                <a:lnTo>
                  <a:pt x="3644" y="8574"/>
                </a:lnTo>
                <a:lnTo>
                  <a:pt x="3653" y="8571"/>
                </a:lnTo>
                <a:lnTo>
                  <a:pt x="3665" y="8568"/>
                </a:lnTo>
                <a:lnTo>
                  <a:pt x="3677" y="8564"/>
                </a:lnTo>
                <a:lnTo>
                  <a:pt x="3691" y="8560"/>
                </a:lnTo>
                <a:lnTo>
                  <a:pt x="3706" y="8557"/>
                </a:lnTo>
                <a:lnTo>
                  <a:pt x="3721" y="8553"/>
                </a:lnTo>
                <a:lnTo>
                  <a:pt x="3738" y="8549"/>
                </a:lnTo>
                <a:lnTo>
                  <a:pt x="3753" y="8545"/>
                </a:lnTo>
                <a:lnTo>
                  <a:pt x="3768" y="8541"/>
                </a:lnTo>
                <a:lnTo>
                  <a:pt x="3784" y="8537"/>
                </a:lnTo>
                <a:lnTo>
                  <a:pt x="3799" y="8532"/>
                </a:lnTo>
                <a:lnTo>
                  <a:pt x="3812" y="8529"/>
                </a:lnTo>
                <a:lnTo>
                  <a:pt x="3823" y="8526"/>
                </a:lnTo>
                <a:lnTo>
                  <a:pt x="3834" y="8522"/>
                </a:lnTo>
                <a:lnTo>
                  <a:pt x="3845" y="8522"/>
                </a:lnTo>
                <a:lnTo>
                  <a:pt x="3858" y="8522"/>
                </a:lnTo>
                <a:lnTo>
                  <a:pt x="3874" y="8522"/>
                </a:lnTo>
                <a:lnTo>
                  <a:pt x="3893" y="8521"/>
                </a:lnTo>
                <a:lnTo>
                  <a:pt x="3913" y="8520"/>
                </a:lnTo>
                <a:lnTo>
                  <a:pt x="3935" y="8516"/>
                </a:lnTo>
                <a:lnTo>
                  <a:pt x="3960" y="8511"/>
                </a:lnTo>
                <a:lnTo>
                  <a:pt x="3986" y="8503"/>
                </a:lnTo>
                <a:lnTo>
                  <a:pt x="4000" y="8498"/>
                </a:lnTo>
                <a:lnTo>
                  <a:pt x="4014" y="8492"/>
                </a:lnTo>
                <a:lnTo>
                  <a:pt x="4030" y="8487"/>
                </a:lnTo>
                <a:lnTo>
                  <a:pt x="4047" y="8481"/>
                </a:lnTo>
                <a:lnTo>
                  <a:pt x="4063" y="8475"/>
                </a:lnTo>
                <a:lnTo>
                  <a:pt x="4081" y="8469"/>
                </a:lnTo>
                <a:lnTo>
                  <a:pt x="4097" y="8464"/>
                </a:lnTo>
                <a:lnTo>
                  <a:pt x="4115" y="8458"/>
                </a:lnTo>
                <a:lnTo>
                  <a:pt x="4132" y="8453"/>
                </a:lnTo>
                <a:lnTo>
                  <a:pt x="4148" y="8448"/>
                </a:lnTo>
                <a:lnTo>
                  <a:pt x="4163" y="8443"/>
                </a:lnTo>
                <a:lnTo>
                  <a:pt x="4177" y="8440"/>
                </a:lnTo>
                <a:lnTo>
                  <a:pt x="4191" y="8437"/>
                </a:lnTo>
                <a:lnTo>
                  <a:pt x="4203" y="8435"/>
                </a:lnTo>
                <a:lnTo>
                  <a:pt x="4214" y="8434"/>
                </a:lnTo>
                <a:lnTo>
                  <a:pt x="4222" y="8434"/>
                </a:lnTo>
                <a:lnTo>
                  <a:pt x="4237" y="8435"/>
                </a:lnTo>
                <a:lnTo>
                  <a:pt x="4253" y="8435"/>
                </a:lnTo>
                <a:lnTo>
                  <a:pt x="4266" y="8437"/>
                </a:lnTo>
                <a:lnTo>
                  <a:pt x="4278" y="8438"/>
                </a:lnTo>
                <a:lnTo>
                  <a:pt x="4288" y="8438"/>
                </a:lnTo>
                <a:lnTo>
                  <a:pt x="4295" y="8439"/>
                </a:lnTo>
                <a:lnTo>
                  <a:pt x="4301" y="8439"/>
                </a:lnTo>
                <a:lnTo>
                  <a:pt x="4302" y="8439"/>
                </a:lnTo>
                <a:lnTo>
                  <a:pt x="4310" y="8437"/>
                </a:lnTo>
                <a:lnTo>
                  <a:pt x="4323" y="8432"/>
                </a:lnTo>
                <a:lnTo>
                  <a:pt x="4340" y="8427"/>
                </a:lnTo>
                <a:lnTo>
                  <a:pt x="4357" y="8422"/>
                </a:lnTo>
                <a:lnTo>
                  <a:pt x="4378" y="8415"/>
                </a:lnTo>
                <a:lnTo>
                  <a:pt x="4400" y="8408"/>
                </a:lnTo>
                <a:lnTo>
                  <a:pt x="4422" y="8401"/>
                </a:lnTo>
                <a:lnTo>
                  <a:pt x="4445" y="8395"/>
                </a:lnTo>
                <a:lnTo>
                  <a:pt x="4468" y="8388"/>
                </a:lnTo>
                <a:lnTo>
                  <a:pt x="4489" y="8382"/>
                </a:lnTo>
                <a:lnTo>
                  <a:pt x="4509" y="8375"/>
                </a:lnTo>
                <a:lnTo>
                  <a:pt x="4527" y="8370"/>
                </a:lnTo>
                <a:lnTo>
                  <a:pt x="4541" y="8366"/>
                </a:lnTo>
                <a:lnTo>
                  <a:pt x="4552" y="8362"/>
                </a:lnTo>
                <a:lnTo>
                  <a:pt x="4559" y="8361"/>
                </a:lnTo>
                <a:lnTo>
                  <a:pt x="4562" y="8359"/>
                </a:lnTo>
                <a:lnTo>
                  <a:pt x="4575" y="8359"/>
                </a:lnTo>
                <a:lnTo>
                  <a:pt x="4590" y="8361"/>
                </a:lnTo>
                <a:lnTo>
                  <a:pt x="4606" y="8362"/>
                </a:lnTo>
                <a:lnTo>
                  <a:pt x="4625" y="8363"/>
                </a:lnTo>
                <a:lnTo>
                  <a:pt x="4644" y="8366"/>
                </a:lnTo>
                <a:lnTo>
                  <a:pt x="4663" y="8367"/>
                </a:lnTo>
                <a:lnTo>
                  <a:pt x="4682" y="8368"/>
                </a:lnTo>
                <a:lnTo>
                  <a:pt x="4698" y="8368"/>
                </a:lnTo>
                <a:lnTo>
                  <a:pt x="4715" y="8367"/>
                </a:lnTo>
                <a:lnTo>
                  <a:pt x="4733" y="8366"/>
                </a:lnTo>
                <a:lnTo>
                  <a:pt x="4752" y="8363"/>
                </a:lnTo>
                <a:lnTo>
                  <a:pt x="4772" y="8361"/>
                </a:lnTo>
                <a:lnTo>
                  <a:pt x="4791" y="8358"/>
                </a:lnTo>
                <a:lnTo>
                  <a:pt x="4810" y="8355"/>
                </a:lnTo>
                <a:lnTo>
                  <a:pt x="4826" y="8350"/>
                </a:lnTo>
                <a:lnTo>
                  <a:pt x="4839" y="8345"/>
                </a:lnTo>
                <a:lnTo>
                  <a:pt x="4852" y="8339"/>
                </a:lnTo>
                <a:lnTo>
                  <a:pt x="4865" y="8333"/>
                </a:lnTo>
                <a:lnTo>
                  <a:pt x="4879" y="8326"/>
                </a:lnTo>
                <a:lnTo>
                  <a:pt x="4895" y="8321"/>
                </a:lnTo>
                <a:lnTo>
                  <a:pt x="4910" y="8317"/>
                </a:lnTo>
                <a:lnTo>
                  <a:pt x="4927" y="8314"/>
                </a:lnTo>
                <a:lnTo>
                  <a:pt x="4945" y="8312"/>
                </a:lnTo>
                <a:lnTo>
                  <a:pt x="4964" y="8312"/>
                </a:lnTo>
                <a:lnTo>
                  <a:pt x="4983" y="8312"/>
                </a:lnTo>
                <a:lnTo>
                  <a:pt x="5003" y="8309"/>
                </a:lnTo>
                <a:lnTo>
                  <a:pt x="5021" y="8307"/>
                </a:lnTo>
                <a:lnTo>
                  <a:pt x="5040" y="8304"/>
                </a:lnTo>
                <a:lnTo>
                  <a:pt x="5057" y="8299"/>
                </a:lnTo>
                <a:lnTo>
                  <a:pt x="5073" y="8296"/>
                </a:lnTo>
                <a:lnTo>
                  <a:pt x="5087" y="8291"/>
                </a:lnTo>
                <a:lnTo>
                  <a:pt x="5099" y="8286"/>
                </a:lnTo>
                <a:lnTo>
                  <a:pt x="5111" y="8282"/>
                </a:lnTo>
                <a:lnTo>
                  <a:pt x="5126" y="8279"/>
                </a:lnTo>
                <a:lnTo>
                  <a:pt x="5144" y="8276"/>
                </a:lnTo>
                <a:lnTo>
                  <a:pt x="5163" y="8274"/>
                </a:lnTo>
                <a:lnTo>
                  <a:pt x="5181" y="8270"/>
                </a:lnTo>
                <a:lnTo>
                  <a:pt x="5201" y="8266"/>
                </a:lnTo>
                <a:lnTo>
                  <a:pt x="5220" y="8260"/>
                </a:lnTo>
                <a:lnTo>
                  <a:pt x="5239" y="8253"/>
                </a:lnTo>
                <a:lnTo>
                  <a:pt x="5342" y="8260"/>
                </a:lnTo>
                <a:lnTo>
                  <a:pt x="5346" y="8260"/>
                </a:lnTo>
                <a:lnTo>
                  <a:pt x="5355" y="8260"/>
                </a:lnTo>
                <a:lnTo>
                  <a:pt x="5368" y="8260"/>
                </a:lnTo>
                <a:lnTo>
                  <a:pt x="5384" y="8259"/>
                </a:lnTo>
                <a:lnTo>
                  <a:pt x="5400" y="8258"/>
                </a:lnTo>
                <a:lnTo>
                  <a:pt x="5415" y="8257"/>
                </a:lnTo>
                <a:lnTo>
                  <a:pt x="5428" y="8254"/>
                </a:lnTo>
                <a:lnTo>
                  <a:pt x="5438" y="8250"/>
                </a:lnTo>
                <a:lnTo>
                  <a:pt x="5446" y="8246"/>
                </a:lnTo>
                <a:lnTo>
                  <a:pt x="5460" y="8238"/>
                </a:lnTo>
                <a:lnTo>
                  <a:pt x="5476" y="8230"/>
                </a:lnTo>
                <a:lnTo>
                  <a:pt x="5496" y="8220"/>
                </a:lnTo>
                <a:lnTo>
                  <a:pt x="5519" y="8210"/>
                </a:lnTo>
                <a:lnTo>
                  <a:pt x="5542" y="8200"/>
                </a:lnTo>
                <a:lnTo>
                  <a:pt x="5567" y="8192"/>
                </a:lnTo>
                <a:lnTo>
                  <a:pt x="5590" y="8183"/>
                </a:lnTo>
                <a:lnTo>
                  <a:pt x="5603" y="8179"/>
                </a:lnTo>
                <a:lnTo>
                  <a:pt x="5616" y="8177"/>
                </a:lnTo>
                <a:lnTo>
                  <a:pt x="5632" y="8173"/>
                </a:lnTo>
                <a:lnTo>
                  <a:pt x="5648" y="8171"/>
                </a:lnTo>
                <a:lnTo>
                  <a:pt x="5666" y="8168"/>
                </a:lnTo>
                <a:lnTo>
                  <a:pt x="5683" y="8166"/>
                </a:lnTo>
                <a:lnTo>
                  <a:pt x="5702" y="8165"/>
                </a:lnTo>
                <a:lnTo>
                  <a:pt x="5723" y="8163"/>
                </a:lnTo>
                <a:lnTo>
                  <a:pt x="5743" y="8161"/>
                </a:lnTo>
                <a:lnTo>
                  <a:pt x="5764" y="8160"/>
                </a:lnTo>
                <a:lnTo>
                  <a:pt x="5787" y="8159"/>
                </a:lnTo>
                <a:lnTo>
                  <a:pt x="5809" y="8159"/>
                </a:lnTo>
                <a:lnTo>
                  <a:pt x="5832" y="8157"/>
                </a:lnTo>
                <a:lnTo>
                  <a:pt x="5855" y="8156"/>
                </a:lnTo>
                <a:lnTo>
                  <a:pt x="5877" y="8156"/>
                </a:lnTo>
                <a:lnTo>
                  <a:pt x="5901" y="8155"/>
                </a:lnTo>
                <a:lnTo>
                  <a:pt x="5921" y="8154"/>
                </a:lnTo>
                <a:lnTo>
                  <a:pt x="5935" y="8151"/>
                </a:lnTo>
                <a:lnTo>
                  <a:pt x="5947" y="8147"/>
                </a:lnTo>
                <a:lnTo>
                  <a:pt x="5957" y="8143"/>
                </a:lnTo>
                <a:lnTo>
                  <a:pt x="5966" y="8136"/>
                </a:lnTo>
                <a:lnTo>
                  <a:pt x="5975" y="8132"/>
                </a:lnTo>
                <a:lnTo>
                  <a:pt x="5986" y="8125"/>
                </a:lnTo>
                <a:lnTo>
                  <a:pt x="6000" y="8121"/>
                </a:lnTo>
                <a:lnTo>
                  <a:pt x="6016" y="8116"/>
                </a:lnTo>
                <a:lnTo>
                  <a:pt x="6033" y="8108"/>
                </a:lnTo>
                <a:lnTo>
                  <a:pt x="6051" y="8101"/>
                </a:lnTo>
                <a:lnTo>
                  <a:pt x="6070" y="8094"/>
                </a:lnTo>
                <a:lnTo>
                  <a:pt x="6090" y="8085"/>
                </a:lnTo>
                <a:lnTo>
                  <a:pt x="6112" y="8076"/>
                </a:lnTo>
                <a:lnTo>
                  <a:pt x="6135" y="8069"/>
                </a:lnTo>
                <a:lnTo>
                  <a:pt x="6160" y="806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p:nvPr>
        </p:nvSpPr>
        <p:spPr>
          <a:xfrm>
            <a:off x="145881" y="348154"/>
            <a:ext cx="8229600" cy="1143000"/>
          </a:xfrm>
        </p:spPr>
        <p:txBody>
          <a:bodyPr>
            <a:noAutofit/>
          </a:bodyPr>
          <a:lstStyle/>
          <a:p>
            <a:r>
              <a:rPr lang="en-US" sz="3600" dirty="0">
                <a:ln w="19050" cmpd="sng">
                  <a:noFill/>
                  <a:prstDash val="solid"/>
                  <a:miter lim="800000"/>
                </a:ln>
                <a:solidFill>
                  <a:srgbClr val="9437FF"/>
                </a:solidFill>
              </a:rPr>
              <a:t>Reinforce For Long-term Retention</a:t>
            </a:r>
          </a:p>
        </p:txBody>
      </p:sp>
      <p:sp>
        <p:nvSpPr>
          <p:cNvPr id="3" name="Content Placeholder 2"/>
          <p:cNvSpPr>
            <a:spLocks noGrp="1"/>
          </p:cNvSpPr>
          <p:nvPr>
            <p:ph idx="1"/>
          </p:nvPr>
        </p:nvSpPr>
        <p:spPr>
          <a:xfrm>
            <a:off x="4928015" y="1884370"/>
            <a:ext cx="3447466" cy="4640974"/>
          </a:xfrm>
        </p:spPr>
        <p:txBody>
          <a:bodyPr>
            <a:normAutofit fontScale="92500" lnSpcReduction="10000"/>
          </a:bodyPr>
          <a:lstStyle/>
          <a:p>
            <a:pPr>
              <a:spcBef>
                <a:spcPts val="0"/>
              </a:spcBef>
            </a:pPr>
            <a:r>
              <a:rPr lang="en-US" sz="3500" b="1" dirty="0"/>
              <a:t>If there are 6 exposures to the information over 30 days, 90 percent of the message is likely to be retained.</a:t>
            </a:r>
          </a:p>
          <a:p>
            <a:endParaRPr lang="en-US" dirty="0"/>
          </a:p>
        </p:txBody>
      </p:sp>
      <p:pic>
        <p:nvPicPr>
          <p:cNvPr id="5124" name="Picture 4" descr="C:\Users\mugandat\AppData\Local\Microsoft\Windows\Temporary Internet Files\Content.IE5\R8P1LU0C\MP90043957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34" y="2204864"/>
            <a:ext cx="3601410" cy="325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391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Home_ID01">
  <a:themeElements>
    <a:clrScheme name="Dragon">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69352CE-DAED-41F3-9101-83208D859A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1539</Words>
  <Application>Microsoft Macintosh PowerPoint</Application>
  <PresentationFormat>On-screen Show (4:3)</PresentationFormat>
  <Paragraphs>135</Paragraphs>
  <Slides>17</Slides>
  <Notes>17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17</vt:i4>
      </vt:variant>
    </vt:vector>
  </HeadingPairs>
  <TitlesOfParts>
    <vt:vector size="33" baseType="lpstr">
      <vt:lpstr>ACTION</vt:lpstr>
      <vt:lpstr>Aharoni</vt:lpstr>
      <vt:lpstr>BalloonEFExtraBold</vt:lpstr>
      <vt:lpstr>ＭＳ ゴシック</vt:lpstr>
      <vt:lpstr>ＭＳ Ｐゴシック</vt:lpstr>
      <vt:lpstr>Al Bayan</vt:lpstr>
      <vt:lpstr>Arial</vt:lpstr>
      <vt:lpstr>Arial Narrow</vt:lpstr>
      <vt:lpstr>Avenir Next Condensed</vt:lpstr>
      <vt:lpstr>Bauhaus 93</vt:lpstr>
      <vt:lpstr>Calibri</vt:lpstr>
      <vt:lpstr>Comic Sans MS</vt:lpstr>
      <vt:lpstr>Microsoft Sans Serif</vt:lpstr>
      <vt:lpstr>Verdana</vt:lpstr>
      <vt:lpstr>Wingdings</vt:lpstr>
      <vt:lpstr>Home_ID01</vt:lpstr>
      <vt:lpstr>Sharing The Gospel With Your Children</vt:lpstr>
      <vt:lpstr>1. Focus On Understanding</vt:lpstr>
      <vt:lpstr>2. Let Them Experience The Message </vt:lpstr>
      <vt:lpstr>3. Use Teachable Moments</vt:lpstr>
      <vt:lpstr>Use Teachable Moments</vt:lpstr>
      <vt:lpstr>Use Teachable Moments</vt:lpstr>
      <vt:lpstr>4. Reinforce Long-term Retention</vt:lpstr>
      <vt:lpstr>Reinforce Long-term Retention</vt:lpstr>
      <vt:lpstr>Reinforce For Long-term Retention</vt:lpstr>
      <vt:lpstr>Reinforce Long-term Retention</vt:lpstr>
      <vt:lpstr>5. Avoid Bribes</vt:lpstr>
      <vt:lpstr>Avoid Bribes</vt:lpstr>
      <vt:lpstr>Avoid Bribes</vt:lpstr>
      <vt:lpstr>6. Employ Delight</vt:lpstr>
      <vt:lpstr>Employ Delight</vt:lpstr>
      <vt:lpstr>PowerPoint Presentation</vt:lpstr>
      <vt:lpstr>What Crop Are You Plotting with Your Kids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2018-09-13T18:24:41Z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TC103626589990</vt:lpwstr>
  </property>
</Properties>
</file>