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74245" autoAdjust="0"/>
  </p:normalViewPr>
  <p:slideViewPr>
    <p:cSldViewPr snapToGrid="0">
      <p:cViewPr>
        <p:scale>
          <a:sx n="50" d="100"/>
          <a:sy n="50" d="100"/>
        </p:scale>
        <p:origin x="-144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CFD82-B66E-411F-AD1E-FA8C801BA7D0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2979CE-3CF7-4211-9920-100F7802D1C8}">
      <dgm:prSet/>
      <dgm:spPr/>
      <dgm:t>
        <a:bodyPr/>
        <a:lstStyle/>
        <a:p>
          <a:pPr rtl="0"/>
          <a:r>
            <a:rPr lang="en-US" dirty="0" smtClean="0"/>
            <a:t>It’s any mistreatment of a child that results in harm or injury. Child abuse includes:</a:t>
          </a:r>
          <a:endParaRPr lang="en-US" dirty="0"/>
        </a:p>
      </dgm:t>
    </dgm:pt>
    <dgm:pt modelId="{CED748D7-668C-447C-A366-B9BD3BB38A8C}" type="parTrans" cxnId="{38C361FE-18E0-4107-92B2-B74B9D71F07E}">
      <dgm:prSet/>
      <dgm:spPr/>
      <dgm:t>
        <a:bodyPr/>
        <a:lstStyle/>
        <a:p>
          <a:endParaRPr lang="en-US"/>
        </a:p>
      </dgm:t>
    </dgm:pt>
    <dgm:pt modelId="{72CDB062-4C0A-4512-B576-203013A7C26A}" type="sibTrans" cxnId="{38C361FE-18E0-4107-92B2-B74B9D71F07E}">
      <dgm:prSet/>
      <dgm:spPr/>
      <dgm:t>
        <a:bodyPr/>
        <a:lstStyle/>
        <a:p>
          <a:endParaRPr lang="en-US"/>
        </a:p>
      </dgm:t>
    </dgm:pt>
    <dgm:pt modelId="{34716086-041C-42A2-80D7-0B521143E307}">
      <dgm:prSet/>
      <dgm:spPr/>
      <dgm:t>
        <a:bodyPr/>
        <a:lstStyle/>
        <a:p>
          <a:pPr rtl="0"/>
          <a:r>
            <a:rPr lang="en-US" sz="2400" b="1" dirty="0" smtClean="0"/>
            <a:t>1. PHYSICAL ABUSE</a:t>
          </a:r>
          <a:endParaRPr lang="en-US" sz="2400" b="1" dirty="0"/>
        </a:p>
      </dgm:t>
    </dgm:pt>
    <dgm:pt modelId="{6B2D734C-0CE6-4AF5-B0D1-25B7B3C01C97}" type="parTrans" cxnId="{CF712F51-C22A-42D7-95C4-40DAF477D824}">
      <dgm:prSet/>
      <dgm:spPr/>
      <dgm:t>
        <a:bodyPr/>
        <a:lstStyle/>
        <a:p>
          <a:endParaRPr lang="en-US"/>
        </a:p>
      </dgm:t>
    </dgm:pt>
    <dgm:pt modelId="{735F5F6D-1FCF-4D04-9B3A-ADDB3990B739}" type="sibTrans" cxnId="{CF712F51-C22A-42D7-95C4-40DAF477D824}">
      <dgm:prSet/>
      <dgm:spPr/>
      <dgm:t>
        <a:bodyPr/>
        <a:lstStyle/>
        <a:p>
          <a:endParaRPr lang="en-US"/>
        </a:p>
      </dgm:t>
    </dgm:pt>
    <dgm:pt modelId="{C7D42CB6-E876-4080-9D69-0B20096A6E41}">
      <dgm:prSet custT="1"/>
      <dgm:spPr/>
      <dgm:t>
        <a:bodyPr/>
        <a:lstStyle/>
        <a:p>
          <a:pPr rtl="0"/>
          <a:r>
            <a:rPr lang="en-US" sz="2400" b="0" dirty="0" smtClean="0"/>
            <a:t>Purposely hurting a child by hitting, biting or shaking.</a:t>
          </a:r>
          <a:endParaRPr lang="en-US" sz="2400" b="0" dirty="0"/>
        </a:p>
      </dgm:t>
    </dgm:pt>
    <dgm:pt modelId="{A6A75A32-2C84-4071-8BD3-096794577D67}" type="parTrans" cxnId="{8E611EC3-CC68-4DF2-A1E4-446B18F6A9A5}">
      <dgm:prSet/>
      <dgm:spPr/>
      <dgm:t>
        <a:bodyPr/>
        <a:lstStyle/>
        <a:p>
          <a:endParaRPr lang="en-US"/>
        </a:p>
      </dgm:t>
    </dgm:pt>
    <dgm:pt modelId="{47705B0E-1520-4833-847A-E437AF96ADBC}" type="sibTrans" cxnId="{8E611EC3-CC68-4DF2-A1E4-446B18F6A9A5}">
      <dgm:prSet/>
      <dgm:spPr/>
      <dgm:t>
        <a:bodyPr/>
        <a:lstStyle/>
        <a:p>
          <a:endParaRPr lang="en-US"/>
        </a:p>
      </dgm:t>
    </dgm:pt>
    <dgm:pt modelId="{7536C895-3992-4C23-90E2-5DE11D2DD43F}">
      <dgm:prSet/>
      <dgm:spPr/>
      <dgm:t>
        <a:bodyPr/>
        <a:lstStyle/>
        <a:p>
          <a:pPr rtl="0"/>
          <a:r>
            <a:rPr lang="en-US" sz="2400" b="1" dirty="0" smtClean="0"/>
            <a:t>2 EMOTIONAL ABUSE</a:t>
          </a:r>
          <a:endParaRPr lang="en-US" sz="2400" b="1" dirty="0"/>
        </a:p>
      </dgm:t>
    </dgm:pt>
    <dgm:pt modelId="{988AD6DC-12DC-4251-B824-B10CF7594785}" type="parTrans" cxnId="{98BBA68E-9599-4CF7-B056-B460E3666121}">
      <dgm:prSet/>
      <dgm:spPr/>
      <dgm:t>
        <a:bodyPr/>
        <a:lstStyle/>
        <a:p>
          <a:endParaRPr lang="en-US"/>
        </a:p>
      </dgm:t>
    </dgm:pt>
    <dgm:pt modelId="{02BD6DA9-F358-43AC-A932-544CC23122C4}" type="sibTrans" cxnId="{98BBA68E-9599-4CF7-B056-B460E3666121}">
      <dgm:prSet/>
      <dgm:spPr/>
      <dgm:t>
        <a:bodyPr/>
        <a:lstStyle/>
        <a:p>
          <a:endParaRPr lang="en-US"/>
        </a:p>
      </dgm:t>
    </dgm:pt>
    <dgm:pt modelId="{52780F7E-5D57-4D00-8883-D6A82F4B878D}">
      <dgm:prSet custT="1"/>
      <dgm:spPr/>
      <dgm:t>
        <a:bodyPr/>
        <a:lstStyle/>
        <a:p>
          <a:pPr rtl="0"/>
          <a:r>
            <a:rPr lang="en-US" sz="2400" dirty="0" smtClean="0"/>
            <a:t>Crushing a child’s spirit with threats or put-downs</a:t>
          </a:r>
          <a:endParaRPr lang="en-US" sz="2400" dirty="0"/>
        </a:p>
      </dgm:t>
    </dgm:pt>
    <dgm:pt modelId="{6C0B9880-4DA1-4B64-829E-3A1C4FF7782C}" type="parTrans" cxnId="{4AE90F03-DDDD-473F-A593-D566358183E7}">
      <dgm:prSet/>
      <dgm:spPr/>
      <dgm:t>
        <a:bodyPr/>
        <a:lstStyle/>
        <a:p>
          <a:endParaRPr lang="en-US"/>
        </a:p>
      </dgm:t>
    </dgm:pt>
    <dgm:pt modelId="{6EF2BCD0-7335-434A-A216-6204A199B6C1}" type="sibTrans" cxnId="{4AE90F03-DDDD-473F-A593-D566358183E7}">
      <dgm:prSet/>
      <dgm:spPr/>
      <dgm:t>
        <a:bodyPr/>
        <a:lstStyle/>
        <a:p>
          <a:endParaRPr lang="en-US"/>
        </a:p>
      </dgm:t>
    </dgm:pt>
    <dgm:pt modelId="{7BAA8978-68C4-4293-BA24-F7D808F7EB89}" type="pres">
      <dgm:prSet presAssocID="{690CFD82-B66E-411F-AD1E-FA8C801BA7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C4B886-3559-40E9-9A9B-30A724364B5D}" type="pres">
      <dgm:prSet presAssocID="{7A2979CE-3CF7-4211-9920-100F7802D1C8}" presName="root" presStyleCnt="0"/>
      <dgm:spPr/>
    </dgm:pt>
    <dgm:pt modelId="{6F81693B-97EF-4C13-9EE6-A1E37113F89E}" type="pres">
      <dgm:prSet presAssocID="{7A2979CE-3CF7-4211-9920-100F7802D1C8}" presName="rootComposite" presStyleCnt="0"/>
      <dgm:spPr/>
    </dgm:pt>
    <dgm:pt modelId="{850C7BFE-DDD8-48CB-8888-AEA98D940BE6}" type="pres">
      <dgm:prSet presAssocID="{7A2979CE-3CF7-4211-9920-100F7802D1C8}" presName="rootText" presStyleLbl="node1" presStyleIdx="0" presStyleCnt="1" custScaleX="234436"/>
      <dgm:spPr/>
      <dgm:t>
        <a:bodyPr/>
        <a:lstStyle/>
        <a:p>
          <a:endParaRPr lang="en-US"/>
        </a:p>
      </dgm:t>
    </dgm:pt>
    <dgm:pt modelId="{FC112F75-7440-4CE2-AD41-60BE7A373F94}" type="pres">
      <dgm:prSet presAssocID="{7A2979CE-3CF7-4211-9920-100F7802D1C8}" presName="rootConnector" presStyleLbl="node1" presStyleIdx="0" presStyleCnt="1"/>
      <dgm:spPr/>
      <dgm:t>
        <a:bodyPr/>
        <a:lstStyle/>
        <a:p>
          <a:endParaRPr lang="en-US"/>
        </a:p>
      </dgm:t>
    </dgm:pt>
    <dgm:pt modelId="{32CBC0ED-1247-488E-8F48-0D61B6A1D1B6}" type="pres">
      <dgm:prSet presAssocID="{7A2979CE-3CF7-4211-9920-100F7802D1C8}" presName="childShape" presStyleCnt="0"/>
      <dgm:spPr/>
    </dgm:pt>
    <dgm:pt modelId="{17C34A30-2545-4C6B-8B24-9AEF81C2B875}" type="pres">
      <dgm:prSet presAssocID="{6B2D734C-0CE6-4AF5-B0D1-25B7B3C01C9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8A5D00D-5CC1-4AC1-A39F-3E784B56BC65}" type="pres">
      <dgm:prSet presAssocID="{34716086-041C-42A2-80D7-0B521143E307}" presName="childText" presStyleLbl="bgAcc1" presStyleIdx="0" presStyleCnt="2" custScaleX="185457" custScaleY="127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7A824-06E3-4AC9-B8F1-C8E8955123C1}" type="pres">
      <dgm:prSet presAssocID="{988AD6DC-12DC-4251-B824-B10CF759478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8D16CDC-0751-4A1B-AB9B-A0BD1479D685}" type="pres">
      <dgm:prSet presAssocID="{7536C895-3992-4C23-90E2-5DE11D2DD43F}" presName="childText" presStyleLbl="bgAcc1" presStyleIdx="1" presStyleCnt="2" custScaleX="182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6724EA-445C-4547-B66A-4B63A8648132}" type="presOf" srcId="{7A2979CE-3CF7-4211-9920-100F7802D1C8}" destId="{FC112F75-7440-4CE2-AD41-60BE7A373F94}" srcOrd="1" destOrd="0" presId="urn:microsoft.com/office/officeart/2005/8/layout/hierarchy3"/>
    <dgm:cxn modelId="{38C361FE-18E0-4107-92B2-B74B9D71F07E}" srcId="{690CFD82-B66E-411F-AD1E-FA8C801BA7D0}" destId="{7A2979CE-3CF7-4211-9920-100F7802D1C8}" srcOrd="0" destOrd="0" parTransId="{CED748D7-668C-447C-A366-B9BD3BB38A8C}" sibTransId="{72CDB062-4C0A-4512-B576-203013A7C26A}"/>
    <dgm:cxn modelId="{274CB4CA-2AFC-46B6-8989-1DDAAC9500E0}" type="presOf" srcId="{34716086-041C-42A2-80D7-0B521143E307}" destId="{B8A5D00D-5CC1-4AC1-A39F-3E784B56BC65}" srcOrd="0" destOrd="0" presId="urn:microsoft.com/office/officeart/2005/8/layout/hierarchy3"/>
    <dgm:cxn modelId="{4AE90F03-DDDD-473F-A593-D566358183E7}" srcId="{7536C895-3992-4C23-90E2-5DE11D2DD43F}" destId="{52780F7E-5D57-4D00-8883-D6A82F4B878D}" srcOrd="0" destOrd="0" parTransId="{6C0B9880-4DA1-4B64-829E-3A1C4FF7782C}" sibTransId="{6EF2BCD0-7335-434A-A216-6204A199B6C1}"/>
    <dgm:cxn modelId="{304375E9-BAB8-40FB-8FDB-5793513D8E6D}" type="presOf" srcId="{6B2D734C-0CE6-4AF5-B0D1-25B7B3C01C97}" destId="{17C34A30-2545-4C6B-8B24-9AEF81C2B875}" srcOrd="0" destOrd="0" presId="urn:microsoft.com/office/officeart/2005/8/layout/hierarchy3"/>
    <dgm:cxn modelId="{14EFDC31-167C-4F50-ABEE-F7001FB36F83}" type="presOf" srcId="{52780F7E-5D57-4D00-8883-D6A82F4B878D}" destId="{08D16CDC-0751-4A1B-AB9B-A0BD1479D685}" srcOrd="0" destOrd="1" presId="urn:microsoft.com/office/officeart/2005/8/layout/hierarchy3"/>
    <dgm:cxn modelId="{9063DBB9-916A-4F79-9054-CE5CB1C8B68B}" type="presOf" srcId="{C7D42CB6-E876-4080-9D69-0B20096A6E41}" destId="{B8A5D00D-5CC1-4AC1-A39F-3E784B56BC65}" srcOrd="0" destOrd="1" presId="urn:microsoft.com/office/officeart/2005/8/layout/hierarchy3"/>
    <dgm:cxn modelId="{CEA0F3E7-A66D-4F02-B0F0-BFC8ABFC46CC}" type="presOf" srcId="{988AD6DC-12DC-4251-B824-B10CF7594785}" destId="{2FE7A824-06E3-4AC9-B8F1-C8E8955123C1}" srcOrd="0" destOrd="0" presId="urn:microsoft.com/office/officeart/2005/8/layout/hierarchy3"/>
    <dgm:cxn modelId="{98BBA68E-9599-4CF7-B056-B460E3666121}" srcId="{7A2979CE-3CF7-4211-9920-100F7802D1C8}" destId="{7536C895-3992-4C23-90E2-5DE11D2DD43F}" srcOrd="1" destOrd="0" parTransId="{988AD6DC-12DC-4251-B824-B10CF7594785}" sibTransId="{02BD6DA9-F358-43AC-A932-544CC23122C4}"/>
    <dgm:cxn modelId="{CF712F51-C22A-42D7-95C4-40DAF477D824}" srcId="{7A2979CE-3CF7-4211-9920-100F7802D1C8}" destId="{34716086-041C-42A2-80D7-0B521143E307}" srcOrd="0" destOrd="0" parTransId="{6B2D734C-0CE6-4AF5-B0D1-25B7B3C01C97}" sibTransId="{735F5F6D-1FCF-4D04-9B3A-ADDB3990B739}"/>
    <dgm:cxn modelId="{8E611EC3-CC68-4DF2-A1E4-446B18F6A9A5}" srcId="{34716086-041C-42A2-80D7-0B521143E307}" destId="{C7D42CB6-E876-4080-9D69-0B20096A6E41}" srcOrd="0" destOrd="0" parTransId="{A6A75A32-2C84-4071-8BD3-096794577D67}" sibTransId="{47705B0E-1520-4833-847A-E437AF96ADBC}"/>
    <dgm:cxn modelId="{CAC6A9A5-D3FF-4B2B-9E51-7B9B76E5EC80}" type="presOf" srcId="{690CFD82-B66E-411F-AD1E-FA8C801BA7D0}" destId="{7BAA8978-68C4-4293-BA24-F7D808F7EB89}" srcOrd="0" destOrd="0" presId="urn:microsoft.com/office/officeart/2005/8/layout/hierarchy3"/>
    <dgm:cxn modelId="{5FA8475E-553F-414F-8817-38E53CA99A25}" type="presOf" srcId="{7A2979CE-3CF7-4211-9920-100F7802D1C8}" destId="{850C7BFE-DDD8-48CB-8888-AEA98D940BE6}" srcOrd="0" destOrd="0" presId="urn:microsoft.com/office/officeart/2005/8/layout/hierarchy3"/>
    <dgm:cxn modelId="{AC309513-8170-462B-9107-5C4E67E3F993}" type="presOf" srcId="{7536C895-3992-4C23-90E2-5DE11D2DD43F}" destId="{08D16CDC-0751-4A1B-AB9B-A0BD1479D685}" srcOrd="0" destOrd="0" presId="urn:microsoft.com/office/officeart/2005/8/layout/hierarchy3"/>
    <dgm:cxn modelId="{6EAD0B6F-0346-4C96-8494-5B01A409B499}" type="presParOf" srcId="{7BAA8978-68C4-4293-BA24-F7D808F7EB89}" destId="{27C4B886-3559-40E9-9A9B-30A724364B5D}" srcOrd="0" destOrd="0" presId="urn:microsoft.com/office/officeart/2005/8/layout/hierarchy3"/>
    <dgm:cxn modelId="{1EB534AF-3514-4108-896A-B5F4F025CE09}" type="presParOf" srcId="{27C4B886-3559-40E9-9A9B-30A724364B5D}" destId="{6F81693B-97EF-4C13-9EE6-A1E37113F89E}" srcOrd="0" destOrd="0" presId="urn:microsoft.com/office/officeart/2005/8/layout/hierarchy3"/>
    <dgm:cxn modelId="{32568B56-8E2E-4ABA-A477-BB068EE98E4F}" type="presParOf" srcId="{6F81693B-97EF-4C13-9EE6-A1E37113F89E}" destId="{850C7BFE-DDD8-48CB-8888-AEA98D940BE6}" srcOrd="0" destOrd="0" presId="urn:microsoft.com/office/officeart/2005/8/layout/hierarchy3"/>
    <dgm:cxn modelId="{286B3B8A-CD98-450D-98FB-FE0910903671}" type="presParOf" srcId="{6F81693B-97EF-4C13-9EE6-A1E37113F89E}" destId="{FC112F75-7440-4CE2-AD41-60BE7A373F94}" srcOrd="1" destOrd="0" presId="urn:microsoft.com/office/officeart/2005/8/layout/hierarchy3"/>
    <dgm:cxn modelId="{B67A868C-CDA6-4DDE-B2EB-6B5FEC80A2CE}" type="presParOf" srcId="{27C4B886-3559-40E9-9A9B-30A724364B5D}" destId="{32CBC0ED-1247-488E-8F48-0D61B6A1D1B6}" srcOrd="1" destOrd="0" presId="urn:microsoft.com/office/officeart/2005/8/layout/hierarchy3"/>
    <dgm:cxn modelId="{5C8994CF-6545-4E9C-8D1F-62620C20342E}" type="presParOf" srcId="{32CBC0ED-1247-488E-8F48-0D61B6A1D1B6}" destId="{17C34A30-2545-4C6B-8B24-9AEF81C2B875}" srcOrd="0" destOrd="0" presId="urn:microsoft.com/office/officeart/2005/8/layout/hierarchy3"/>
    <dgm:cxn modelId="{D8821945-92EC-4174-8F23-9C80A257208E}" type="presParOf" srcId="{32CBC0ED-1247-488E-8F48-0D61B6A1D1B6}" destId="{B8A5D00D-5CC1-4AC1-A39F-3E784B56BC65}" srcOrd="1" destOrd="0" presId="urn:microsoft.com/office/officeart/2005/8/layout/hierarchy3"/>
    <dgm:cxn modelId="{28AF02D3-8DC8-47EE-A540-0E841BC46E88}" type="presParOf" srcId="{32CBC0ED-1247-488E-8F48-0D61B6A1D1B6}" destId="{2FE7A824-06E3-4AC9-B8F1-C8E8955123C1}" srcOrd="2" destOrd="0" presId="urn:microsoft.com/office/officeart/2005/8/layout/hierarchy3"/>
    <dgm:cxn modelId="{72B75350-04F8-464B-BF6B-3628C6E69DC2}" type="presParOf" srcId="{32CBC0ED-1247-488E-8F48-0D61B6A1D1B6}" destId="{08D16CDC-0751-4A1B-AB9B-A0BD1479D68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0A3D6B-F64A-4B1C-B77D-B6EF5B9F4C4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53D47A4-31DC-47B5-AB74-0FE933816524}">
      <dgm:prSet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PARENTING SKILLS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84D80-F29F-44FA-AD3B-3D374981B1FC}" type="parTrans" cxnId="{7970ADA3-DBF5-4342-9D06-2A7FD7CC27C3}">
      <dgm:prSet/>
      <dgm:spPr/>
      <dgm:t>
        <a:bodyPr/>
        <a:lstStyle/>
        <a:p>
          <a:endParaRPr lang="en-US"/>
        </a:p>
      </dgm:t>
    </dgm:pt>
    <dgm:pt modelId="{24A91999-EBAF-4B7D-805B-263BF510F154}" type="sibTrans" cxnId="{7970ADA3-DBF5-4342-9D06-2A7FD7CC27C3}">
      <dgm:prSet/>
      <dgm:spPr/>
      <dgm:t>
        <a:bodyPr/>
        <a:lstStyle/>
        <a:p>
          <a:endParaRPr lang="en-US"/>
        </a:p>
      </dgm:t>
    </dgm:pt>
    <dgm:pt modelId="{181210DB-FF5D-45D4-9913-DF49AA034B27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Parents who know little about children may expect too much from them. When children can’t meet unrealistic demands, they may become abusive.</a:t>
          </a:r>
          <a:endParaRPr lang="en-US" sz="2000" b="1" dirty="0">
            <a:latin typeface="Arial Narrow" pitchFamily="34" charset="0"/>
          </a:endParaRPr>
        </a:p>
      </dgm:t>
    </dgm:pt>
    <dgm:pt modelId="{2BE4D4D1-1D11-4DD2-B228-E7DFF135B0E9}" type="parTrans" cxnId="{EB2014E3-C42F-4198-A7FB-A4B38CB17D00}">
      <dgm:prSet/>
      <dgm:spPr/>
      <dgm:t>
        <a:bodyPr/>
        <a:lstStyle/>
        <a:p>
          <a:endParaRPr lang="en-US"/>
        </a:p>
      </dgm:t>
    </dgm:pt>
    <dgm:pt modelId="{2D3C7593-8594-4BAB-B264-2401D5A5A785}" type="sibTrans" cxnId="{EB2014E3-C42F-4198-A7FB-A4B38CB17D00}">
      <dgm:prSet/>
      <dgm:spPr/>
      <dgm:t>
        <a:bodyPr/>
        <a:lstStyle/>
        <a:p>
          <a:endParaRPr lang="en-US"/>
        </a:p>
      </dgm:t>
    </dgm:pt>
    <dgm:pt modelId="{382A6F67-D981-4C06-A29E-09193DD2C2A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ILLNESS</a:t>
          </a:r>
          <a:endParaRPr lang="en-US" b="1" dirty="0">
            <a:solidFill>
              <a:schemeClr val="tx1"/>
            </a:solidFill>
          </a:endParaRPr>
        </a:p>
      </dgm:t>
    </dgm:pt>
    <dgm:pt modelId="{FCA0024F-B1F9-4A87-B5A2-0D1AD06DCBC8}" type="parTrans" cxnId="{16128A27-FBBD-4102-A1B0-8736DB86BD62}">
      <dgm:prSet/>
      <dgm:spPr/>
      <dgm:t>
        <a:bodyPr/>
        <a:lstStyle/>
        <a:p>
          <a:endParaRPr lang="en-US"/>
        </a:p>
      </dgm:t>
    </dgm:pt>
    <dgm:pt modelId="{A905D379-CE45-4822-86E4-5E14899774F7}" type="sibTrans" cxnId="{16128A27-FBBD-4102-A1B0-8736DB86BD62}">
      <dgm:prSet/>
      <dgm:spPr/>
      <dgm:t>
        <a:bodyPr/>
        <a:lstStyle/>
        <a:p>
          <a:endParaRPr lang="en-US"/>
        </a:p>
      </dgm:t>
    </dgm:pt>
    <dgm:pt modelId="{EAC6C8ED-4C87-4D85-9644-78B791EC38A1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Illness in a household can create financial &amp; emotional strain. Sick children may have special needs that are hard to meet. </a:t>
          </a:r>
          <a:endParaRPr lang="en-US" sz="2400" b="1" dirty="0">
            <a:latin typeface="Arial Narrow" pitchFamily="34" charset="0"/>
          </a:endParaRPr>
        </a:p>
      </dgm:t>
    </dgm:pt>
    <dgm:pt modelId="{0593924F-69DA-473F-893C-49609966BD94}" type="parTrans" cxnId="{28EAB21B-B1A3-429E-8AB1-ADDA245F1CCA}">
      <dgm:prSet/>
      <dgm:spPr/>
      <dgm:t>
        <a:bodyPr/>
        <a:lstStyle/>
        <a:p>
          <a:endParaRPr lang="en-US"/>
        </a:p>
      </dgm:t>
    </dgm:pt>
    <dgm:pt modelId="{7B01DE4C-8745-4C0F-B1AF-B8685B4979A2}" type="sibTrans" cxnId="{28EAB21B-B1A3-429E-8AB1-ADDA245F1CCA}">
      <dgm:prSet/>
      <dgm:spPr/>
      <dgm:t>
        <a:bodyPr/>
        <a:lstStyle/>
        <a:p>
          <a:endParaRPr lang="en-US"/>
        </a:p>
      </dgm:t>
    </dgm:pt>
    <dgm:pt modelId="{E1BBEED4-1C2D-4923-934F-572102726C7C}" type="pres">
      <dgm:prSet presAssocID="{1F0A3D6B-F64A-4B1C-B77D-B6EF5B9F4C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5803D-95B4-4CC4-A97A-CE5BB8F9B3A5}" type="pres">
      <dgm:prSet presAssocID="{253D47A4-31DC-47B5-AB74-0FE933816524}" presName="linNode" presStyleCnt="0"/>
      <dgm:spPr/>
      <dgm:t>
        <a:bodyPr/>
        <a:lstStyle/>
        <a:p>
          <a:endParaRPr lang="en-US"/>
        </a:p>
      </dgm:t>
    </dgm:pt>
    <dgm:pt modelId="{96CAF322-75D9-45EE-9F47-18EA95F04ABE}" type="pres">
      <dgm:prSet presAssocID="{253D47A4-31DC-47B5-AB74-0FE933816524}" presName="parentText" presStyleLbl="node1" presStyleIdx="0" presStyleCnt="2" custScaleX="1159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1AA72-E540-430A-BDCD-D1EFC9188256}" type="pres">
      <dgm:prSet presAssocID="{253D47A4-31DC-47B5-AB74-0FE933816524}" presName="descendantText" presStyleLbl="alignAccFollowNode1" presStyleIdx="0" presStyleCnt="2" custScaleY="11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4AC9-714B-411D-9F1A-ADA3B2F9E8EA}" type="pres">
      <dgm:prSet presAssocID="{24A91999-EBAF-4B7D-805B-263BF510F154}" presName="sp" presStyleCnt="0"/>
      <dgm:spPr/>
      <dgm:t>
        <a:bodyPr/>
        <a:lstStyle/>
        <a:p>
          <a:endParaRPr lang="en-US"/>
        </a:p>
      </dgm:t>
    </dgm:pt>
    <dgm:pt modelId="{DCAB4035-3261-4927-8924-10186D572537}" type="pres">
      <dgm:prSet presAssocID="{382A6F67-D981-4C06-A29E-09193DD2C2AB}" presName="linNode" presStyleCnt="0"/>
      <dgm:spPr/>
      <dgm:t>
        <a:bodyPr/>
        <a:lstStyle/>
        <a:p>
          <a:endParaRPr lang="en-US"/>
        </a:p>
      </dgm:t>
    </dgm:pt>
    <dgm:pt modelId="{857757E8-F2B7-4DEF-8AC8-850853E7AE04}" type="pres">
      <dgm:prSet presAssocID="{382A6F67-D981-4C06-A29E-09193DD2C2AB}" presName="parentText" presStyleLbl="node1" presStyleIdx="1" presStyleCnt="2" custScaleX="113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8DE9A-8E96-4D13-AB93-69A1F98F3053}" type="pres">
      <dgm:prSet presAssocID="{382A6F67-D981-4C06-A29E-09193DD2C2A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28A27-FBBD-4102-A1B0-8736DB86BD62}" srcId="{1F0A3D6B-F64A-4B1C-B77D-B6EF5B9F4C4C}" destId="{382A6F67-D981-4C06-A29E-09193DD2C2AB}" srcOrd="1" destOrd="0" parTransId="{FCA0024F-B1F9-4A87-B5A2-0D1AD06DCBC8}" sibTransId="{A905D379-CE45-4822-86E4-5E14899774F7}"/>
    <dgm:cxn modelId="{10504DB6-7F7F-4DFF-952A-791A2EF21E90}" type="presOf" srcId="{1F0A3D6B-F64A-4B1C-B77D-B6EF5B9F4C4C}" destId="{E1BBEED4-1C2D-4923-934F-572102726C7C}" srcOrd="0" destOrd="0" presId="urn:microsoft.com/office/officeart/2005/8/layout/vList5"/>
    <dgm:cxn modelId="{FE1D02D0-C198-4AFF-A0A7-581026591C0A}" type="presOf" srcId="{382A6F67-D981-4C06-A29E-09193DD2C2AB}" destId="{857757E8-F2B7-4DEF-8AC8-850853E7AE04}" srcOrd="0" destOrd="0" presId="urn:microsoft.com/office/officeart/2005/8/layout/vList5"/>
    <dgm:cxn modelId="{FB5ECB54-6954-466C-8652-D5F81DCCAA83}" type="presOf" srcId="{EAC6C8ED-4C87-4D85-9644-78B791EC38A1}" destId="{B0A8DE9A-8E96-4D13-AB93-69A1F98F3053}" srcOrd="0" destOrd="0" presId="urn:microsoft.com/office/officeart/2005/8/layout/vList5"/>
    <dgm:cxn modelId="{EB2014E3-C42F-4198-A7FB-A4B38CB17D00}" srcId="{253D47A4-31DC-47B5-AB74-0FE933816524}" destId="{181210DB-FF5D-45D4-9913-DF49AA034B27}" srcOrd="0" destOrd="0" parTransId="{2BE4D4D1-1D11-4DD2-B228-E7DFF135B0E9}" sibTransId="{2D3C7593-8594-4BAB-B264-2401D5A5A785}"/>
    <dgm:cxn modelId="{7970ADA3-DBF5-4342-9D06-2A7FD7CC27C3}" srcId="{1F0A3D6B-F64A-4B1C-B77D-B6EF5B9F4C4C}" destId="{253D47A4-31DC-47B5-AB74-0FE933816524}" srcOrd="0" destOrd="0" parTransId="{A8F84D80-F29F-44FA-AD3B-3D374981B1FC}" sibTransId="{24A91999-EBAF-4B7D-805B-263BF510F154}"/>
    <dgm:cxn modelId="{40E8EC7F-B1A1-404A-BB04-A7DC49900FB0}" type="presOf" srcId="{253D47A4-31DC-47B5-AB74-0FE933816524}" destId="{96CAF322-75D9-45EE-9F47-18EA95F04ABE}" srcOrd="0" destOrd="0" presId="urn:microsoft.com/office/officeart/2005/8/layout/vList5"/>
    <dgm:cxn modelId="{28EAB21B-B1A3-429E-8AB1-ADDA245F1CCA}" srcId="{382A6F67-D981-4C06-A29E-09193DD2C2AB}" destId="{EAC6C8ED-4C87-4D85-9644-78B791EC38A1}" srcOrd="0" destOrd="0" parTransId="{0593924F-69DA-473F-893C-49609966BD94}" sibTransId="{7B01DE4C-8745-4C0F-B1AF-B8685B4979A2}"/>
    <dgm:cxn modelId="{0811B90C-2205-4998-B48D-C905B529AD32}" type="presOf" srcId="{181210DB-FF5D-45D4-9913-DF49AA034B27}" destId="{4641AA72-E540-430A-BDCD-D1EFC9188256}" srcOrd="0" destOrd="0" presId="urn:microsoft.com/office/officeart/2005/8/layout/vList5"/>
    <dgm:cxn modelId="{D347D05A-E8DF-4371-9A7F-AF37B359671D}" type="presParOf" srcId="{E1BBEED4-1C2D-4923-934F-572102726C7C}" destId="{8255803D-95B4-4CC4-A97A-CE5BB8F9B3A5}" srcOrd="0" destOrd="0" presId="urn:microsoft.com/office/officeart/2005/8/layout/vList5"/>
    <dgm:cxn modelId="{0130D26A-FF1B-4C3A-A8F0-32DBBCB29D80}" type="presParOf" srcId="{8255803D-95B4-4CC4-A97A-CE5BB8F9B3A5}" destId="{96CAF322-75D9-45EE-9F47-18EA95F04ABE}" srcOrd="0" destOrd="0" presId="urn:microsoft.com/office/officeart/2005/8/layout/vList5"/>
    <dgm:cxn modelId="{D1F7137B-BC8C-4A86-8F0B-8E9597957165}" type="presParOf" srcId="{8255803D-95B4-4CC4-A97A-CE5BB8F9B3A5}" destId="{4641AA72-E540-430A-BDCD-D1EFC9188256}" srcOrd="1" destOrd="0" presId="urn:microsoft.com/office/officeart/2005/8/layout/vList5"/>
    <dgm:cxn modelId="{0645EFD6-7709-4913-8DAE-EB4F0FE27C7A}" type="presParOf" srcId="{E1BBEED4-1C2D-4923-934F-572102726C7C}" destId="{7ADB4AC9-714B-411D-9F1A-ADA3B2F9E8EA}" srcOrd="1" destOrd="0" presId="urn:microsoft.com/office/officeart/2005/8/layout/vList5"/>
    <dgm:cxn modelId="{F707D401-78D4-4BCB-A3A2-F424C4FB6DF5}" type="presParOf" srcId="{E1BBEED4-1C2D-4923-934F-572102726C7C}" destId="{DCAB4035-3261-4927-8924-10186D572537}" srcOrd="2" destOrd="0" presId="urn:microsoft.com/office/officeart/2005/8/layout/vList5"/>
    <dgm:cxn modelId="{3BEF3D29-C4C3-48A1-9DB9-57C419B6DB1F}" type="presParOf" srcId="{DCAB4035-3261-4927-8924-10186D572537}" destId="{857757E8-F2B7-4DEF-8AC8-850853E7AE04}" srcOrd="0" destOrd="0" presId="urn:microsoft.com/office/officeart/2005/8/layout/vList5"/>
    <dgm:cxn modelId="{E7C2F5C6-0A20-441B-8AB1-CF1BBFBDF2A9}" type="presParOf" srcId="{DCAB4035-3261-4927-8924-10186D572537}" destId="{B0A8DE9A-8E96-4D13-AB93-69A1F98F30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1C2437-F948-468A-9485-217220571A6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3BBCD8-4F5F-47F6-B13D-57812A15679F}">
      <dgm:prSet custT="1"/>
      <dgm:spPr/>
      <dgm:t>
        <a:bodyPr/>
        <a:lstStyle/>
        <a:p>
          <a:pPr rtl="0"/>
          <a:r>
            <a:rPr lang="en-US" sz="2800" b="1" dirty="0" smtClean="0"/>
            <a:t>Abuse of alcohol and other drugs</a:t>
          </a:r>
          <a:endParaRPr lang="en-US" sz="2800" b="1" dirty="0"/>
        </a:p>
      </dgm:t>
    </dgm:pt>
    <dgm:pt modelId="{9383458B-CD51-45B9-9EDE-686E1B0DC621}" type="parTrans" cxnId="{52F24BE6-0A7F-4917-8BAD-4E30690E3662}">
      <dgm:prSet/>
      <dgm:spPr/>
      <dgm:t>
        <a:bodyPr/>
        <a:lstStyle/>
        <a:p>
          <a:endParaRPr lang="en-US"/>
        </a:p>
      </dgm:t>
    </dgm:pt>
    <dgm:pt modelId="{51E7FFEB-8FA0-4E72-8918-47B0EE361D87}" type="sibTrans" cxnId="{52F24BE6-0A7F-4917-8BAD-4E30690E3662}">
      <dgm:prSet/>
      <dgm:spPr/>
      <dgm:t>
        <a:bodyPr/>
        <a:lstStyle/>
        <a:p>
          <a:endParaRPr lang="en-US"/>
        </a:p>
      </dgm:t>
    </dgm:pt>
    <dgm:pt modelId="{C6850AF6-86A6-4CD0-8B3F-D4652A4A05E6}">
      <dgm:prSet custT="1"/>
      <dgm:spPr/>
      <dgm:t>
        <a:bodyPr/>
        <a:lstStyle/>
        <a:p>
          <a:pPr rtl="0"/>
          <a:r>
            <a:rPr lang="en-US" sz="2000" b="1" dirty="0" smtClean="0"/>
            <a:t>Drugs cripple a person’s emotional control. In addition, drugs can lead to legal and financial troubles that cause more strain. </a:t>
          </a:r>
          <a:endParaRPr lang="en-US" sz="2000" b="1" dirty="0"/>
        </a:p>
      </dgm:t>
    </dgm:pt>
    <dgm:pt modelId="{0E85C564-B701-4D89-9E27-06C5B008E497}" type="parTrans" cxnId="{8EF1F391-FC9A-45B6-A3BE-9B7725DB5EA7}">
      <dgm:prSet/>
      <dgm:spPr/>
      <dgm:t>
        <a:bodyPr/>
        <a:lstStyle/>
        <a:p>
          <a:endParaRPr lang="en-US"/>
        </a:p>
      </dgm:t>
    </dgm:pt>
    <dgm:pt modelId="{4F2168E9-79BF-4888-AFD9-95C3EEFA68F0}" type="sibTrans" cxnId="{8EF1F391-FC9A-45B6-A3BE-9B7725DB5EA7}">
      <dgm:prSet/>
      <dgm:spPr/>
      <dgm:t>
        <a:bodyPr/>
        <a:lstStyle/>
        <a:p>
          <a:endParaRPr lang="en-US"/>
        </a:p>
      </dgm:t>
    </dgm:pt>
    <dgm:pt modelId="{E0859B2E-1146-44A6-9762-AF3D62BBF889}">
      <dgm:prSet custT="1"/>
      <dgm:spPr/>
      <dgm:t>
        <a:bodyPr/>
        <a:lstStyle/>
        <a:p>
          <a:pPr rtl="0"/>
          <a:r>
            <a:rPr lang="en-US" sz="2800" b="1" dirty="0" smtClean="0"/>
            <a:t>Stress is part of everyone’s life</a:t>
          </a:r>
          <a:endParaRPr lang="en-US" sz="2800" b="1" dirty="0"/>
        </a:p>
      </dgm:t>
    </dgm:pt>
    <dgm:pt modelId="{4A68FEAE-90A9-437F-9FED-5B56B41C6DF1}" type="parTrans" cxnId="{D70B6063-7BDB-4568-B6A8-4E91691CDD46}">
      <dgm:prSet/>
      <dgm:spPr/>
      <dgm:t>
        <a:bodyPr/>
        <a:lstStyle/>
        <a:p>
          <a:endParaRPr lang="en-US"/>
        </a:p>
      </dgm:t>
    </dgm:pt>
    <dgm:pt modelId="{B468747A-C768-4C32-ABFA-31205E9CD5F9}" type="sibTrans" cxnId="{D70B6063-7BDB-4568-B6A8-4E91691CDD46}">
      <dgm:prSet/>
      <dgm:spPr/>
      <dgm:t>
        <a:bodyPr/>
        <a:lstStyle/>
        <a:p>
          <a:endParaRPr lang="en-US"/>
        </a:p>
      </dgm:t>
    </dgm:pt>
    <dgm:pt modelId="{01AF1FF6-FEAC-41EC-B354-2881162E7F1D}">
      <dgm:prSet custT="1"/>
      <dgm:spPr/>
      <dgm:t>
        <a:bodyPr/>
        <a:lstStyle/>
        <a:p>
          <a:pPr rtl="0"/>
          <a:r>
            <a:rPr lang="en-US" sz="2400" b="1" dirty="0" smtClean="0"/>
            <a:t>And it’s everyone’s responsibility to find healthy ways to deal with stress – without hurting children.</a:t>
          </a:r>
          <a:endParaRPr lang="en-US" sz="2400" b="1" dirty="0"/>
        </a:p>
      </dgm:t>
    </dgm:pt>
    <dgm:pt modelId="{5BE940D7-848F-4FFD-8583-F486B2270A30}" type="parTrans" cxnId="{D5DB8723-C04E-48B0-A96B-07F1CC527B19}">
      <dgm:prSet/>
      <dgm:spPr/>
      <dgm:t>
        <a:bodyPr/>
        <a:lstStyle/>
        <a:p>
          <a:endParaRPr lang="en-US"/>
        </a:p>
      </dgm:t>
    </dgm:pt>
    <dgm:pt modelId="{6159CF0D-07D0-4A4E-9C24-E7B6F85B3745}" type="sibTrans" cxnId="{D5DB8723-C04E-48B0-A96B-07F1CC527B19}">
      <dgm:prSet/>
      <dgm:spPr/>
      <dgm:t>
        <a:bodyPr/>
        <a:lstStyle/>
        <a:p>
          <a:endParaRPr lang="en-US"/>
        </a:p>
      </dgm:t>
    </dgm:pt>
    <dgm:pt modelId="{806D48B4-A85B-496D-8D1A-BF1369F608ED}" type="pres">
      <dgm:prSet presAssocID="{701C2437-F948-468A-9485-217220571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75D52-5BE3-4F8C-9E56-A277A17CA3AD}" type="pres">
      <dgm:prSet presAssocID="{993BBCD8-4F5F-47F6-B13D-57812A15679F}" presName="parentText" presStyleLbl="node1" presStyleIdx="0" presStyleCnt="3" custLinFactNeighborX="-139" custLinFactNeighborY="-106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078F8-7C60-42D4-A9F2-ADF8FE0056B0}" type="pres">
      <dgm:prSet presAssocID="{993BBCD8-4F5F-47F6-B13D-57812A15679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A8017-A69B-4274-B36E-640051CE6427}" type="pres">
      <dgm:prSet presAssocID="{E0859B2E-1146-44A6-9762-AF3D62BBF8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22717-EDD0-4208-A3F0-F75A31844068}" type="pres">
      <dgm:prSet presAssocID="{B468747A-C768-4C32-ABFA-31205E9CD5F9}" presName="spacer" presStyleCnt="0"/>
      <dgm:spPr/>
    </dgm:pt>
    <dgm:pt modelId="{40194AD1-5D00-4FCE-8239-858313FEB81D}" type="pres">
      <dgm:prSet presAssocID="{01AF1FF6-FEAC-41EC-B354-2881162E7F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6707F-D190-4166-84A1-1D0D589195D8}" type="presOf" srcId="{E0859B2E-1146-44A6-9762-AF3D62BBF889}" destId="{B08A8017-A69B-4274-B36E-640051CE6427}" srcOrd="0" destOrd="0" presId="urn:microsoft.com/office/officeart/2005/8/layout/vList2"/>
    <dgm:cxn modelId="{52F24BE6-0A7F-4917-8BAD-4E30690E3662}" srcId="{701C2437-F948-468A-9485-217220571A66}" destId="{993BBCD8-4F5F-47F6-B13D-57812A15679F}" srcOrd="0" destOrd="0" parTransId="{9383458B-CD51-45B9-9EDE-686E1B0DC621}" sibTransId="{51E7FFEB-8FA0-4E72-8918-47B0EE361D87}"/>
    <dgm:cxn modelId="{6690AACC-4778-4E78-974D-DA2A4CEDAAEF}" type="presOf" srcId="{C6850AF6-86A6-4CD0-8B3F-D4652A4A05E6}" destId="{CF7078F8-7C60-42D4-A9F2-ADF8FE0056B0}" srcOrd="0" destOrd="0" presId="urn:microsoft.com/office/officeart/2005/8/layout/vList2"/>
    <dgm:cxn modelId="{D5DB8723-C04E-48B0-A96B-07F1CC527B19}" srcId="{701C2437-F948-468A-9485-217220571A66}" destId="{01AF1FF6-FEAC-41EC-B354-2881162E7F1D}" srcOrd="2" destOrd="0" parTransId="{5BE940D7-848F-4FFD-8583-F486B2270A30}" sibTransId="{6159CF0D-07D0-4A4E-9C24-E7B6F85B3745}"/>
    <dgm:cxn modelId="{D70B6063-7BDB-4568-B6A8-4E91691CDD46}" srcId="{701C2437-F948-468A-9485-217220571A66}" destId="{E0859B2E-1146-44A6-9762-AF3D62BBF889}" srcOrd="1" destOrd="0" parTransId="{4A68FEAE-90A9-437F-9FED-5B56B41C6DF1}" sibTransId="{B468747A-C768-4C32-ABFA-31205E9CD5F9}"/>
    <dgm:cxn modelId="{444ADC8F-88C3-4CD2-AD51-62E93BEA0FD6}" type="presOf" srcId="{993BBCD8-4F5F-47F6-B13D-57812A15679F}" destId="{48B75D52-5BE3-4F8C-9E56-A277A17CA3AD}" srcOrd="0" destOrd="0" presId="urn:microsoft.com/office/officeart/2005/8/layout/vList2"/>
    <dgm:cxn modelId="{7F603803-C0CE-4500-909A-704F74020762}" type="presOf" srcId="{701C2437-F948-468A-9485-217220571A66}" destId="{806D48B4-A85B-496D-8D1A-BF1369F608ED}" srcOrd="0" destOrd="0" presId="urn:microsoft.com/office/officeart/2005/8/layout/vList2"/>
    <dgm:cxn modelId="{8EF1F391-FC9A-45B6-A3BE-9B7725DB5EA7}" srcId="{993BBCD8-4F5F-47F6-B13D-57812A15679F}" destId="{C6850AF6-86A6-4CD0-8B3F-D4652A4A05E6}" srcOrd="0" destOrd="0" parTransId="{0E85C564-B701-4D89-9E27-06C5B008E497}" sibTransId="{4F2168E9-79BF-4888-AFD9-95C3EEFA68F0}"/>
    <dgm:cxn modelId="{97E9C537-E173-4352-892B-C1A2DB3BA1C2}" type="presOf" srcId="{01AF1FF6-FEAC-41EC-B354-2881162E7F1D}" destId="{40194AD1-5D00-4FCE-8239-858313FEB81D}" srcOrd="0" destOrd="0" presId="urn:microsoft.com/office/officeart/2005/8/layout/vList2"/>
    <dgm:cxn modelId="{D4143D77-FA51-4AC4-BF31-024CD65C8D8B}" type="presParOf" srcId="{806D48B4-A85B-496D-8D1A-BF1369F608ED}" destId="{48B75D52-5BE3-4F8C-9E56-A277A17CA3AD}" srcOrd="0" destOrd="0" presId="urn:microsoft.com/office/officeart/2005/8/layout/vList2"/>
    <dgm:cxn modelId="{9A5AB357-873F-4D6E-9079-D912419973A6}" type="presParOf" srcId="{806D48B4-A85B-496D-8D1A-BF1369F608ED}" destId="{CF7078F8-7C60-42D4-A9F2-ADF8FE0056B0}" srcOrd="1" destOrd="0" presId="urn:microsoft.com/office/officeart/2005/8/layout/vList2"/>
    <dgm:cxn modelId="{7E05FDB2-C91F-4598-A165-D1C6347B9849}" type="presParOf" srcId="{806D48B4-A85B-496D-8D1A-BF1369F608ED}" destId="{B08A8017-A69B-4274-B36E-640051CE6427}" srcOrd="2" destOrd="0" presId="urn:microsoft.com/office/officeart/2005/8/layout/vList2"/>
    <dgm:cxn modelId="{9A94982D-3696-490D-8B7C-E54024F3F47F}" type="presParOf" srcId="{806D48B4-A85B-496D-8D1A-BF1369F608ED}" destId="{F2122717-EDD0-4208-A3F0-F75A31844068}" srcOrd="3" destOrd="0" presId="urn:microsoft.com/office/officeart/2005/8/layout/vList2"/>
    <dgm:cxn modelId="{3D5C12C9-690D-4CA5-9E70-147FF287E46E}" type="presParOf" srcId="{806D48B4-A85B-496D-8D1A-BF1369F608ED}" destId="{40194AD1-5D00-4FCE-8239-858313FEB81D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81B8F7-6964-4C8C-B7DF-6717328D0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1104F-332B-4D32-99AF-A7A754FCA20E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If you spend time around children, be alert for: </a:t>
          </a:r>
          <a:endParaRPr lang="en-US" sz="2800" b="1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gm:t>
    </dgm:pt>
    <dgm:pt modelId="{BB13E7D0-5CB9-49D7-AE69-1828A5A69364}" type="parTrans" cxnId="{5C2466A6-0241-448A-B64A-DA5686DC0023}">
      <dgm:prSet/>
      <dgm:spPr/>
      <dgm:t>
        <a:bodyPr/>
        <a:lstStyle/>
        <a:p>
          <a:endParaRPr lang="en-US"/>
        </a:p>
      </dgm:t>
    </dgm:pt>
    <dgm:pt modelId="{B1DDB073-E8E6-44C9-9B78-944F692B86E8}" type="sibTrans" cxnId="{5C2466A6-0241-448A-B64A-DA5686DC0023}">
      <dgm:prSet/>
      <dgm:spPr/>
      <dgm:t>
        <a:bodyPr/>
        <a:lstStyle/>
        <a:p>
          <a:endParaRPr lang="en-US"/>
        </a:p>
      </dgm:t>
    </dgm:pt>
    <dgm:pt modelId="{E3A25C00-692C-452D-8C04-C8956708BA56}">
      <dgm:prSet custT="1"/>
      <dgm:spPr/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Burns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D14663A-4349-4187-94F9-23C0C5665BF5}" type="parTrans" cxnId="{2A23EDA3-A904-4698-8EF8-6B27CE2746F9}">
      <dgm:prSet/>
      <dgm:spPr/>
      <dgm:t>
        <a:bodyPr/>
        <a:lstStyle/>
        <a:p>
          <a:endParaRPr lang="en-US"/>
        </a:p>
      </dgm:t>
    </dgm:pt>
    <dgm:pt modelId="{4295D9C1-9079-405C-B2B3-1A0B32D69330}" type="sibTrans" cxnId="{2A23EDA3-A904-4698-8EF8-6B27CE2746F9}">
      <dgm:prSet/>
      <dgm:spPr/>
      <dgm:t>
        <a:bodyPr/>
        <a:lstStyle/>
        <a:p>
          <a:endParaRPr lang="en-US"/>
        </a:p>
      </dgm:t>
    </dgm:pt>
    <dgm:pt modelId="{E7C8F62C-DDDB-4F19-A60D-2524E2B00B04}">
      <dgm:prSet custT="1"/>
      <dgm:spPr/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rial Narrow" pitchFamily="34" charset="0"/>
            </a:rPr>
            <a:t>Missing hair</a:t>
          </a:r>
          <a:endParaRPr lang="en-US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49EDD34-B1F8-4132-93FC-5B98FCFAEEAD}" type="parTrans" cxnId="{49FF9690-FC93-4BA1-BB63-99249D92C589}">
      <dgm:prSet/>
      <dgm:spPr/>
      <dgm:t>
        <a:bodyPr/>
        <a:lstStyle/>
        <a:p>
          <a:endParaRPr lang="en-US"/>
        </a:p>
      </dgm:t>
    </dgm:pt>
    <dgm:pt modelId="{D53BB6DB-9CC8-477A-8DC4-A1F53381A7CB}" type="sibTrans" cxnId="{49FF9690-FC93-4BA1-BB63-99249D92C589}">
      <dgm:prSet/>
      <dgm:spPr/>
      <dgm:t>
        <a:bodyPr/>
        <a:lstStyle/>
        <a:p>
          <a:endParaRPr lang="en-US"/>
        </a:p>
      </dgm:t>
    </dgm:pt>
    <dgm:pt modelId="{7AC9CB6F-1FD4-419E-BC8B-37640CFEFD1D}">
      <dgm:prSet custT="1"/>
      <dgm:spPr/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Arial Narrow" pitchFamily="34" charset="0"/>
            </a:rPr>
            <a:t>Cuts or scrapes</a:t>
          </a:r>
          <a:endParaRPr lang="en-US" sz="2400" b="1" dirty="0">
            <a:latin typeface="Arial Narrow" pitchFamily="34" charset="0"/>
          </a:endParaRPr>
        </a:p>
      </dgm:t>
    </dgm:pt>
    <dgm:pt modelId="{4CAB4AFC-136E-4C0D-B87A-62EE469EE464}" type="parTrans" cxnId="{C0155F65-B7DB-4D8C-BB86-FCC5B216FCAC}">
      <dgm:prSet/>
      <dgm:spPr/>
      <dgm:t>
        <a:bodyPr/>
        <a:lstStyle/>
        <a:p>
          <a:endParaRPr lang="en-US"/>
        </a:p>
      </dgm:t>
    </dgm:pt>
    <dgm:pt modelId="{4D0E3427-887B-4F21-A2CA-411C27CF00FE}" type="sibTrans" cxnId="{C0155F65-B7DB-4D8C-BB86-FCC5B216FCAC}">
      <dgm:prSet/>
      <dgm:spPr/>
      <dgm:t>
        <a:bodyPr/>
        <a:lstStyle/>
        <a:p>
          <a:endParaRPr lang="en-US"/>
        </a:p>
      </dgm:t>
    </dgm:pt>
    <dgm:pt modelId="{FEBCBBC7-5835-411B-A22D-F2B36E1E40D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Physical signs</a:t>
          </a:r>
          <a:endParaRPr lang="en-US" sz="2800" b="1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gm:t>
    </dgm:pt>
    <dgm:pt modelId="{851132B1-7C29-4DDD-8F45-05CFB6E0DEB7}" type="parTrans" cxnId="{9DB9E4F4-5C81-4C05-B220-448325857F24}">
      <dgm:prSet/>
      <dgm:spPr/>
      <dgm:t>
        <a:bodyPr/>
        <a:lstStyle/>
        <a:p>
          <a:endParaRPr lang="en-US"/>
        </a:p>
      </dgm:t>
    </dgm:pt>
    <dgm:pt modelId="{52B6C942-0F1D-4951-B7A4-4D7FF06250A3}" type="sibTrans" cxnId="{9DB9E4F4-5C81-4C05-B220-448325857F24}">
      <dgm:prSet/>
      <dgm:spPr/>
      <dgm:t>
        <a:bodyPr/>
        <a:lstStyle/>
        <a:p>
          <a:endParaRPr lang="en-US"/>
        </a:p>
      </dgm:t>
    </dgm:pt>
    <dgm:pt modelId="{A641DACC-9C4B-45DE-B982-3EFEADC1E01D}">
      <dgm:prSet custT="1"/>
      <dgm:spPr/>
      <dgm:t>
        <a:bodyPr/>
        <a:lstStyle/>
        <a:p>
          <a:pPr rtl="0"/>
          <a:r>
            <a:rPr lang="en-US" sz="1800" b="1" dirty="0" smtClean="0"/>
            <a:t>Bruises, welts or broken bones</a:t>
          </a:r>
          <a:endParaRPr lang="en-US" sz="1800" b="1" dirty="0"/>
        </a:p>
      </dgm:t>
    </dgm:pt>
    <dgm:pt modelId="{D8DC65A7-6DA4-45F4-9E4F-56D5262BA3B6}" type="parTrans" cxnId="{1A1AAD37-DB68-40FD-B3C3-F66D289E0E24}">
      <dgm:prSet/>
      <dgm:spPr/>
      <dgm:t>
        <a:bodyPr/>
        <a:lstStyle/>
        <a:p>
          <a:endParaRPr lang="en-US"/>
        </a:p>
      </dgm:t>
    </dgm:pt>
    <dgm:pt modelId="{56451A8D-1DCA-4BDD-A356-A82D96E581EF}" type="sibTrans" cxnId="{1A1AAD37-DB68-40FD-B3C3-F66D289E0E24}">
      <dgm:prSet/>
      <dgm:spPr/>
      <dgm:t>
        <a:bodyPr/>
        <a:lstStyle/>
        <a:p>
          <a:endParaRPr lang="en-US"/>
        </a:p>
      </dgm:t>
    </dgm:pt>
    <dgm:pt modelId="{93018528-649B-4055-A5C7-0F9E433E70F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Child’s appearance</a:t>
          </a:r>
          <a:endParaRPr lang="en-US" sz="2800" b="1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gm:t>
    </dgm:pt>
    <dgm:pt modelId="{C7DE9D8F-2658-4A85-A59C-AF98C662C617}" type="parTrans" cxnId="{1ADC4910-9150-4D9B-ABEE-1C33121E837A}">
      <dgm:prSet/>
      <dgm:spPr/>
      <dgm:t>
        <a:bodyPr/>
        <a:lstStyle/>
        <a:p>
          <a:endParaRPr lang="en-US"/>
        </a:p>
      </dgm:t>
    </dgm:pt>
    <dgm:pt modelId="{415FF776-2488-4202-AAEE-EB3A1011116E}" type="sibTrans" cxnId="{1ADC4910-9150-4D9B-ABEE-1C33121E837A}">
      <dgm:prSet/>
      <dgm:spPr/>
      <dgm:t>
        <a:bodyPr/>
        <a:lstStyle/>
        <a:p>
          <a:endParaRPr lang="en-US"/>
        </a:p>
      </dgm:t>
    </dgm:pt>
    <dgm:pt modelId="{8847C950-E1F7-43F7-A1D2-80A8DFBF5C75}">
      <dgm:prSet custT="1"/>
      <dgm:spPr/>
      <dgm:t>
        <a:bodyPr/>
        <a:lstStyle/>
        <a:p>
          <a:pPr rtl="0"/>
          <a:r>
            <a:rPr lang="en-US" sz="2000" b="1" dirty="0" smtClean="0">
              <a:latin typeface="Arial Narrow" pitchFamily="34" charset="0"/>
            </a:rPr>
            <a:t>Young children who are neglected or abused may be very dirty and poorly groomed. Clothing may be in poor condition or not suited to the weather.</a:t>
          </a:r>
          <a:endParaRPr lang="en-US" sz="2000" b="1" dirty="0">
            <a:latin typeface="Arial Narrow" pitchFamily="34" charset="0"/>
          </a:endParaRPr>
        </a:p>
      </dgm:t>
    </dgm:pt>
    <dgm:pt modelId="{0E755DAF-B2D6-4AD0-A3E4-C92B1F8029B0}" type="parTrans" cxnId="{F1807220-4AE3-44E6-9112-3528A2D3D255}">
      <dgm:prSet/>
      <dgm:spPr/>
      <dgm:t>
        <a:bodyPr/>
        <a:lstStyle/>
        <a:p>
          <a:endParaRPr lang="en-US"/>
        </a:p>
      </dgm:t>
    </dgm:pt>
    <dgm:pt modelId="{381AE50F-1BA8-40D1-9205-6477EE99A313}" type="sibTrans" cxnId="{F1807220-4AE3-44E6-9112-3528A2D3D255}">
      <dgm:prSet/>
      <dgm:spPr/>
      <dgm:t>
        <a:bodyPr/>
        <a:lstStyle/>
        <a:p>
          <a:endParaRPr lang="en-US"/>
        </a:p>
      </dgm:t>
    </dgm:pt>
    <dgm:pt modelId="{4F97B289-B641-45A5-A882-521841D0CA14}">
      <dgm:prSet custT="1"/>
      <dgm:spPr/>
      <dgm:t>
        <a:bodyPr/>
        <a:lstStyle/>
        <a:p>
          <a:pPr rtl="0"/>
          <a:r>
            <a:rPr lang="en-US" sz="1800" b="1" dirty="0" smtClean="0"/>
            <a:t>Injury or medical condition that hasn’t been properly treated</a:t>
          </a:r>
          <a:endParaRPr lang="en-US" sz="1800" b="1" dirty="0"/>
        </a:p>
      </dgm:t>
    </dgm:pt>
    <dgm:pt modelId="{EFF3176D-51BC-4A19-B0DF-877884D3C783}" type="parTrans" cxnId="{87BCC8DC-BB08-4C2B-AC1F-E00502C9B34A}">
      <dgm:prSet/>
      <dgm:spPr/>
      <dgm:t>
        <a:bodyPr/>
        <a:lstStyle/>
        <a:p>
          <a:endParaRPr lang="en-US"/>
        </a:p>
      </dgm:t>
    </dgm:pt>
    <dgm:pt modelId="{756EDA54-4A55-41A0-A4F9-ABE84849F8DA}" type="sibTrans" cxnId="{87BCC8DC-BB08-4C2B-AC1F-E00502C9B34A}">
      <dgm:prSet/>
      <dgm:spPr/>
      <dgm:t>
        <a:bodyPr/>
        <a:lstStyle/>
        <a:p>
          <a:endParaRPr lang="en-US"/>
        </a:p>
      </dgm:t>
    </dgm:pt>
    <dgm:pt modelId="{E0B4823F-3255-4349-8069-6524C9CCE1E0}">
      <dgm:prSet custT="1"/>
      <dgm:spPr/>
      <dgm:t>
        <a:bodyPr/>
        <a:lstStyle/>
        <a:p>
          <a:pPr rtl="0"/>
          <a:r>
            <a:rPr lang="en-US" sz="1800" b="1" dirty="0" smtClean="0"/>
            <a:t>Injuries at different stages of healing</a:t>
          </a:r>
          <a:endParaRPr lang="en-US" sz="1800" b="1" dirty="0"/>
        </a:p>
      </dgm:t>
    </dgm:pt>
    <dgm:pt modelId="{19D7713F-1667-46F2-80F4-024BA0078D4F}" type="parTrans" cxnId="{FFF76C8A-547F-463A-9AC6-36B2DA8E1086}">
      <dgm:prSet/>
      <dgm:spPr/>
      <dgm:t>
        <a:bodyPr/>
        <a:lstStyle/>
        <a:p>
          <a:endParaRPr lang="en-US"/>
        </a:p>
      </dgm:t>
    </dgm:pt>
    <dgm:pt modelId="{929DC196-E552-4ACD-973C-C26298440852}" type="sibTrans" cxnId="{FFF76C8A-547F-463A-9AC6-36B2DA8E1086}">
      <dgm:prSet/>
      <dgm:spPr/>
      <dgm:t>
        <a:bodyPr/>
        <a:lstStyle/>
        <a:p>
          <a:endParaRPr lang="en-US"/>
        </a:p>
      </dgm:t>
    </dgm:pt>
    <dgm:pt modelId="{19DF67E3-368C-43C2-BFB3-7437C4D4542A}">
      <dgm:prSet custT="1"/>
      <dgm:spPr/>
      <dgm:t>
        <a:bodyPr/>
        <a:lstStyle/>
        <a:p>
          <a:pPr rtl="0"/>
          <a:r>
            <a:rPr lang="en-US" sz="1800" b="1" dirty="0" smtClean="0"/>
            <a:t>Injuries or redness around the genitals</a:t>
          </a:r>
          <a:endParaRPr lang="en-US" sz="1800" b="1" dirty="0"/>
        </a:p>
      </dgm:t>
    </dgm:pt>
    <dgm:pt modelId="{C2242097-C20B-46AF-BF87-C28711C8B6C3}" type="parTrans" cxnId="{BC60807B-FA9E-49FA-9F66-490035B3FA84}">
      <dgm:prSet/>
      <dgm:spPr/>
      <dgm:t>
        <a:bodyPr/>
        <a:lstStyle/>
        <a:p>
          <a:endParaRPr lang="en-US"/>
        </a:p>
      </dgm:t>
    </dgm:pt>
    <dgm:pt modelId="{11CF3FEF-2684-49FD-A62B-73A9481DE6D3}" type="sibTrans" cxnId="{BC60807B-FA9E-49FA-9F66-490035B3FA84}">
      <dgm:prSet/>
      <dgm:spPr/>
      <dgm:t>
        <a:bodyPr/>
        <a:lstStyle/>
        <a:p>
          <a:endParaRPr lang="en-US"/>
        </a:p>
      </dgm:t>
    </dgm:pt>
    <dgm:pt modelId="{EFEBAFC2-200E-4DA8-98C8-C1FBD8825ECA}" type="pres">
      <dgm:prSet presAssocID="{6F81B8F7-6964-4C8C-B7DF-6717328D0B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CD359-E1EE-44A7-BA05-6D185FA329B3}" type="pres">
      <dgm:prSet presAssocID="{3FA1104F-332B-4D32-99AF-A7A754FCA2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02B00-BF78-41C4-B653-269C7579F34F}" type="pres">
      <dgm:prSet presAssocID="{3FA1104F-332B-4D32-99AF-A7A754FCA20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4D41B-F0E4-43F8-8858-676C3C5FE3DC}" type="pres">
      <dgm:prSet presAssocID="{FEBCBBC7-5835-411B-A22D-F2B36E1E40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5FF5E-19A2-4B88-83FF-752327097949}" type="pres">
      <dgm:prSet presAssocID="{FEBCBBC7-5835-411B-A22D-F2B36E1E40D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A220D-FCD8-4EE6-9A5A-C1E87B692B25}" type="pres">
      <dgm:prSet presAssocID="{93018528-649B-4055-A5C7-0F9E433E70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E1C5-CB9A-4270-A6D5-139C2200F8DB}" type="pres">
      <dgm:prSet presAssocID="{93018528-649B-4055-A5C7-0F9E433E70F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ACC57-8AE2-43CD-90E5-5552E05ACC27}" type="presOf" srcId="{E3A25C00-692C-452D-8C04-C8956708BA56}" destId="{A5202B00-BF78-41C4-B653-269C7579F34F}" srcOrd="0" destOrd="0" presId="urn:microsoft.com/office/officeart/2005/8/layout/vList2"/>
    <dgm:cxn modelId="{B404F314-0702-44B4-814E-3B3CA05C6F2A}" type="presOf" srcId="{8847C950-E1F7-43F7-A1D2-80A8DFBF5C75}" destId="{7E90E1C5-CB9A-4270-A6D5-139C2200F8DB}" srcOrd="0" destOrd="0" presId="urn:microsoft.com/office/officeart/2005/8/layout/vList2"/>
    <dgm:cxn modelId="{76813846-6BCD-4856-83F8-03B6FB6B9194}" type="presOf" srcId="{7AC9CB6F-1FD4-419E-BC8B-37640CFEFD1D}" destId="{A5202B00-BF78-41C4-B653-269C7579F34F}" srcOrd="0" destOrd="2" presId="urn:microsoft.com/office/officeart/2005/8/layout/vList2"/>
    <dgm:cxn modelId="{9DB9E4F4-5C81-4C05-B220-448325857F24}" srcId="{6F81B8F7-6964-4C8C-B7DF-6717328D0B00}" destId="{FEBCBBC7-5835-411B-A22D-F2B36E1E40DB}" srcOrd="1" destOrd="0" parTransId="{851132B1-7C29-4DDD-8F45-05CFB6E0DEB7}" sibTransId="{52B6C942-0F1D-4951-B7A4-4D7FF06250A3}"/>
    <dgm:cxn modelId="{C0155F65-B7DB-4D8C-BB86-FCC5B216FCAC}" srcId="{3FA1104F-332B-4D32-99AF-A7A754FCA20E}" destId="{7AC9CB6F-1FD4-419E-BC8B-37640CFEFD1D}" srcOrd="2" destOrd="0" parTransId="{4CAB4AFC-136E-4C0D-B87A-62EE469EE464}" sibTransId="{4D0E3427-887B-4F21-A2CA-411C27CF00FE}"/>
    <dgm:cxn modelId="{88B908C7-7886-4EDF-99CF-D0858492C9E8}" type="presOf" srcId="{4F97B289-B641-45A5-A882-521841D0CA14}" destId="{E465FF5E-19A2-4B88-83FF-752327097949}" srcOrd="0" destOrd="1" presId="urn:microsoft.com/office/officeart/2005/8/layout/vList2"/>
    <dgm:cxn modelId="{87BCC8DC-BB08-4C2B-AC1F-E00502C9B34A}" srcId="{FEBCBBC7-5835-411B-A22D-F2B36E1E40DB}" destId="{4F97B289-B641-45A5-A882-521841D0CA14}" srcOrd="1" destOrd="0" parTransId="{EFF3176D-51BC-4A19-B0DF-877884D3C783}" sibTransId="{756EDA54-4A55-41A0-A4F9-ABE84849F8DA}"/>
    <dgm:cxn modelId="{2A23EDA3-A904-4698-8EF8-6B27CE2746F9}" srcId="{3FA1104F-332B-4D32-99AF-A7A754FCA20E}" destId="{E3A25C00-692C-452D-8C04-C8956708BA56}" srcOrd="0" destOrd="0" parTransId="{6D14663A-4349-4187-94F9-23C0C5665BF5}" sibTransId="{4295D9C1-9079-405C-B2B3-1A0B32D69330}"/>
    <dgm:cxn modelId="{AFFE3AFE-1327-4488-9163-4BE28A7F038E}" type="presOf" srcId="{FEBCBBC7-5835-411B-A22D-F2B36E1E40DB}" destId="{B2E4D41B-F0E4-43F8-8858-676C3C5FE3DC}" srcOrd="0" destOrd="0" presId="urn:microsoft.com/office/officeart/2005/8/layout/vList2"/>
    <dgm:cxn modelId="{5C2466A6-0241-448A-B64A-DA5686DC0023}" srcId="{6F81B8F7-6964-4C8C-B7DF-6717328D0B00}" destId="{3FA1104F-332B-4D32-99AF-A7A754FCA20E}" srcOrd="0" destOrd="0" parTransId="{BB13E7D0-5CB9-49D7-AE69-1828A5A69364}" sibTransId="{B1DDB073-E8E6-44C9-9B78-944F692B86E8}"/>
    <dgm:cxn modelId="{4CC72B30-23F1-45B1-B33C-B7255A65FE91}" type="presOf" srcId="{19DF67E3-368C-43C2-BFB3-7437C4D4542A}" destId="{E465FF5E-19A2-4B88-83FF-752327097949}" srcOrd="0" destOrd="3" presId="urn:microsoft.com/office/officeart/2005/8/layout/vList2"/>
    <dgm:cxn modelId="{F1807220-4AE3-44E6-9112-3528A2D3D255}" srcId="{93018528-649B-4055-A5C7-0F9E433E70FB}" destId="{8847C950-E1F7-43F7-A1D2-80A8DFBF5C75}" srcOrd="0" destOrd="0" parTransId="{0E755DAF-B2D6-4AD0-A3E4-C92B1F8029B0}" sibTransId="{381AE50F-1BA8-40D1-9205-6477EE99A313}"/>
    <dgm:cxn modelId="{AE7AAF73-258A-4614-9CB6-10896C26F2FB}" type="presOf" srcId="{A641DACC-9C4B-45DE-B982-3EFEADC1E01D}" destId="{E465FF5E-19A2-4B88-83FF-752327097949}" srcOrd="0" destOrd="0" presId="urn:microsoft.com/office/officeart/2005/8/layout/vList2"/>
    <dgm:cxn modelId="{49FF9690-FC93-4BA1-BB63-99249D92C589}" srcId="{3FA1104F-332B-4D32-99AF-A7A754FCA20E}" destId="{E7C8F62C-DDDB-4F19-A60D-2524E2B00B04}" srcOrd="1" destOrd="0" parTransId="{649EDD34-B1F8-4132-93FC-5B98FCFAEEAD}" sibTransId="{D53BB6DB-9CC8-477A-8DC4-A1F53381A7CB}"/>
    <dgm:cxn modelId="{E1508302-5156-4FB5-A1EE-D7D78D72654D}" type="presOf" srcId="{6F81B8F7-6964-4C8C-B7DF-6717328D0B00}" destId="{EFEBAFC2-200E-4DA8-98C8-C1FBD8825ECA}" srcOrd="0" destOrd="0" presId="urn:microsoft.com/office/officeart/2005/8/layout/vList2"/>
    <dgm:cxn modelId="{1ADC4910-9150-4D9B-ABEE-1C33121E837A}" srcId="{6F81B8F7-6964-4C8C-B7DF-6717328D0B00}" destId="{93018528-649B-4055-A5C7-0F9E433E70FB}" srcOrd="2" destOrd="0" parTransId="{C7DE9D8F-2658-4A85-A59C-AF98C662C617}" sibTransId="{415FF776-2488-4202-AAEE-EB3A1011116E}"/>
    <dgm:cxn modelId="{9D350CEB-2A6D-4F8F-8542-E9F134027100}" type="presOf" srcId="{3FA1104F-332B-4D32-99AF-A7A754FCA20E}" destId="{C14CD359-E1EE-44A7-BA05-6D185FA329B3}" srcOrd="0" destOrd="0" presId="urn:microsoft.com/office/officeart/2005/8/layout/vList2"/>
    <dgm:cxn modelId="{FFF76C8A-547F-463A-9AC6-36B2DA8E1086}" srcId="{FEBCBBC7-5835-411B-A22D-F2B36E1E40DB}" destId="{E0B4823F-3255-4349-8069-6524C9CCE1E0}" srcOrd="2" destOrd="0" parTransId="{19D7713F-1667-46F2-80F4-024BA0078D4F}" sibTransId="{929DC196-E552-4ACD-973C-C26298440852}"/>
    <dgm:cxn modelId="{5F29F72E-64DB-4750-8B98-441EB6354316}" type="presOf" srcId="{E0B4823F-3255-4349-8069-6524C9CCE1E0}" destId="{E465FF5E-19A2-4B88-83FF-752327097949}" srcOrd="0" destOrd="2" presId="urn:microsoft.com/office/officeart/2005/8/layout/vList2"/>
    <dgm:cxn modelId="{70A05E2F-6E21-4334-BE00-E0F3B3086E2B}" type="presOf" srcId="{E7C8F62C-DDDB-4F19-A60D-2524E2B00B04}" destId="{A5202B00-BF78-41C4-B653-269C7579F34F}" srcOrd="0" destOrd="1" presId="urn:microsoft.com/office/officeart/2005/8/layout/vList2"/>
    <dgm:cxn modelId="{1A1AAD37-DB68-40FD-B3C3-F66D289E0E24}" srcId="{FEBCBBC7-5835-411B-A22D-F2B36E1E40DB}" destId="{A641DACC-9C4B-45DE-B982-3EFEADC1E01D}" srcOrd="0" destOrd="0" parTransId="{D8DC65A7-6DA4-45F4-9E4F-56D5262BA3B6}" sibTransId="{56451A8D-1DCA-4BDD-A356-A82D96E581EF}"/>
    <dgm:cxn modelId="{BC60807B-FA9E-49FA-9F66-490035B3FA84}" srcId="{FEBCBBC7-5835-411B-A22D-F2B36E1E40DB}" destId="{19DF67E3-368C-43C2-BFB3-7437C4D4542A}" srcOrd="3" destOrd="0" parTransId="{C2242097-C20B-46AF-BF87-C28711C8B6C3}" sibTransId="{11CF3FEF-2684-49FD-A62B-73A9481DE6D3}"/>
    <dgm:cxn modelId="{1D771DC8-7525-4648-9A2B-AF32F689B924}" type="presOf" srcId="{93018528-649B-4055-A5C7-0F9E433E70FB}" destId="{4BEA220D-FCD8-4EE6-9A5A-C1E87B692B25}" srcOrd="0" destOrd="0" presId="urn:microsoft.com/office/officeart/2005/8/layout/vList2"/>
    <dgm:cxn modelId="{ADCA9FB1-25B0-4289-B0F7-FF55875EAFA8}" type="presParOf" srcId="{EFEBAFC2-200E-4DA8-98C8-C1FBD8825ECA}" destId="{C14CD359-E1EE-44A7-BA05-6D185FA329B3}" srcOrd="0" destOrd="0" presId="urn:microsoft.com/office/officeart/2005/8/layout/vList2"/>
    <dgm:cxn modelId="{CCEEB42C-D485-4037-878E-4DDC85CE9B2F}" type="presParOf" srcId="{EFEBAFC2-200E-4DA8-98C8-C1FBD8825ECA}" destId="{A5202B00-BF78-41C4-B653-269C7579F34F}" srcOrd="1" destOrd="0" presId="urn:microsoft.com/office/officeart/2005/8/layout/vList2"/>
    <dgm:cxn modelId="{A8D97B51-F75E-4337-B0AF-8AB795C765D4}" type="presParOf" srcId="{EFEBAFC2-200E-4DA8-98C8-C1FBD8825ECA}" destId="{B2E4D41B-F0E4-43F8-8858-676C3C5FE3DC}" srcOrd="2" destOrd="0" presId="urn:microsoft.com/office/officeart/2005/8/layout/vList2"/>
    <dgm:cxn modelId="{36C423CC-487A-4379-9FDB-A4C5178BE83D}" type="presParOf" srcId="{EFEBAFC2-200E-4DA8-98C8-C1FBD8825ECA}" destId="{E465FF5E-19A2-4B88-83FF-752327097949}" srcOrd="3" destOrd="0" presId="urn:microsoft.com/office/officeart/2005/8/layout/vList2"/>
    <dgm:cxn modelId="{C41B97E8-9FBB-42EB-8B7F-85125C45CEFF}" type="presParOf" srcId="{EFEBAFC2-200E-4DA8-98C8-C1FBD8825ECA}" destId="{4BEA220D-FCD8-4EE6-9A5A-C1E87B692B25}" srcOrd="4" destOrd="0" presId="urn:microsoft.com/office/officeart/2005/8/layout/vList2"/>
    <dgm:cxn modelId="{462CE8B7-6F63-4A86-A5AA-74EA745B3D1A}" type="presParOf" srcId="{EFEBAFC2-200E-4DA8-98C8-C1FBD8825ECA}" destId="{7E90E1C5-CB9A-4270-A6D5-139C2200F8D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24224D-901A-4EC5-BC6A-38FCD8D7E59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BAAFAC-E36F-4903-91D8-C0BC13CA52C2}">
      <dgm:prSet custT="1"/>
      <dgm:spPr/>
      <dgm:t>
        <a:bodyPr/>
        <a:lstStyle/>
        <a:p>
          <a:pPr rtl="0"/>
          <a:r>
            <a:rPr lang="en-US" sz="2800" b="1" dirty="0" smtClean="0"/>
            <a:t>Abuse can lead to major changes in behavior, such as:</a:t>
          </a:r>
          <a:endParaRPr lang="en-US" sz="2800" b="1" dirty="0"/>
        </a:p>
      </dgm:t>
    </dgm:pt>
    <dgm:pt modelId="{552556A8-BC49-4C34-B196-C807213B15DE}" type="parTrans" cxnId="{A58C1CFD-296D-41AD-927E-1FAD06AED529}">
      <dgm:prSet/>
      <dgm:spPr/>
      <dgm:t>
        <a:bodyPr/>
        <a:lstStyle/>
        <a:p>
          <a:endParaRPr lang="en-US"/>
        </a:p>
      </dgm:t>
    </dgm:pt>
    <dgm:pt modelId="{D7837E91-98DA-419E-8AC2-1E8EA7B41996}" type="sibTrans" cxnId="{A58C1CFD-296D-41AD-927E-1FAD06AED529}">
      <dgm:prSet/>
      <dgm:spPr/>
      <dgm:t>
        <a:bodyPr/>
        <a:lstStyle/>
        <a:p>
          <a:endParaRPr lang="en-US"/>
        </a:p>
      </dgm:t>
    </dgm:pt>
    <dgm:pt modelId="{B81F9E4D-AF31-4235-9764-8DC6A208DB07}">
      <dgm:prSet custT="1"/>
      <dgm:spPr/>
      <dgm:t>
        <a:bodyPr/>
        <a:lstStyle/>
        <a:p>
          <a:pPr rtl="0"/>
          <a:r>
            <a:rPr lang="en-US" sz="2800" b="0" dirty="0" smtClean="0"/>
            <a:t>Aggressive or withdrawn behavior</a:t>
          </a:r>
          <a:endParaRPr lang="en-US" sz="2800" b="0" dirty="0"/>
        </a:p>
      </dgm:t>
    </dgm:pt>
    <dgm:pt modelId="{FE18E8AC-AE24-4877-9C13-218B41808F9E}" type="parTrans" cxnId="{70B0B828-BFB0-4B59-88EE-EEC505C4B5E5}">
      <dgm:prSet/>
      <dgm:spPr/>
      <dgm:t>
        <a:bodyPr/>
        <a:lstStyle/>
        <a:p>
          <a:endParaRPr lang="en-US"/>
        </a:p>
      </dgm:t>
    </dgm:pt>
    <dgm:pt modelId="{578895BB-E24E-4387-ADA4-F91EB1AF7D09}" type="sibTrans" cxnId="{70B0B828-BFB0-4B59-88EE-EEC505C4B5E5}">
      <dgm:prSet/>
      <dgm:spPr/>
      <dgm:t>
        <a:bodyPr/>
        <a:lstStyle/>
        <a:p>
          <a:endParaRPr lang="en-US"/>
        </a:p>
      </dgm:t>
    </dgm:pt>
    <dgm:pt modelId="{BFBACE52-9455-4809-A741-7F4F7884BF09}">
      <dgm:prSet custT="1"/>
      <dgm:spPr/>
      <dgm:t>
        <a:bodyPr/>
        <a:lstStyle/>
        <a:p>
          <a:pPr rtl="0"/>
          <a:r>
            <a:rPr lang="en-US" sz="2800" b="0" dirty="0" smtClean="0"/>
            <a:t>Unusual fears (of certain people, of going home, etc.)</a:t>
          </a:r>
          <a:endParaRPr lang="en-US" sz="2800" b="0" dirty="0"/>
        </a:p>
      </dgm:t>
    </dgm:pt>
    <dgm:pt modelId="{B7E49517-8133-4D3D-8CD4-BD5E958A2765}" type="parTrans" cxnId="{52A961E6-FF27-4D75-AA3A-2B93CFEB6C91}">
      <dgm:prSet/>
      <dgm:spPr/>
      <dgm:t>
        <a:bodyPr/>
        <a:lstStyle/>
        <a:p>
          <a:endParaRPr lang="en-US"/>
        </a:p>
      </dgm:t>
    </dgm:pt>
    <dgm:pt modelId="{5929157D-5694-46BB-A0DB-CD1B6C720638}" type="sibTrans" cxnId="{52A961E6-FF27-4D75-AA3A-2B93CFEB6C91}">
      <dgm:prSet/>
      <dgm:spPr/>
      <dgm:t>
        <a:bodyPr/>
        <a:lstStyle/>
        <a:p>
          <a:endParaRPr lang="en-US"/>
        </a:p>
      </dgm:t>
    </dgm:pt>
    <dgm:pt modelId="{EEC2CCB4-F3AE-491D-B4EB-8BB8A2796177}">
      <dgm:prSet custT="1"/>
      <dgm:spPr/>
      <dgm:t>
        <a:bodyPr/>
        <a:lstStyle/>
        <a:p>
          <a:pPr rtl="0"/>
          <a:r>
            <a:rPr lang="en-US" sz="2800" b="0" dirty="0" smtClean="0"/>
            <a:t>Craving for attention</a:t>
          </a:r>
          <a:endParaRPr lang="en-US" sz="2800" b="0" dirty="0"/>
        </a:p>
      </dgm:t>
    </dgm:pt>
    <dgm:pt modelId="{ADD8FEFB-2AF8-452A-ABF7-5FCF78D7FD9C}" type="parTrans" cxnId="{7AEFB5FB-88E8-4999-839E-89FB92E209DF}">
      <dgm:prSet/>
      <dgm:spPr/>
      <dgm:t>
        <a:bodyPr/>
        <a:lstStyle/>
        <a:p>
          <a:endParaRPr lang="en-US"/>
        </a:p>
      </dgm:t>
    </dgm:pt>
    <dgm:pt modelId="{D0C83CF1-0B88-4671-9524-D4F2744F2E41}" type="sibTrans" cxnId="{7AEFB5FB-88E8-4999-839E-89FB92E209DF}">
      <dgm:prSet/>
      <dgm:spPr/>
      <dgm:t>
        <a:bodyPr/>
        <a:lstStyle/>
        <a:p>
          <a:endParaRPr lang="en-US"/>
        </a:p>
      </dgm:t>
    </dgm:pt>
    <dgm:pt modelId="{01DEAE22-FFFA-4245-B7E1-1761F1CA2C95}">
      <dgm:prSet custT="1"/>
      <dgm:spPr/>
      <dgm:t>
        <a:bodyPr/>
        <a:lstStyle/>
        <a:p>
          <a:pPr rtl="0"/>
          <a:r>
            <a:rPr lang="en-US" sz="2800" b="0" smtClean="0"/>
            <a:t>Fatigue</a:t>
          </a:r>
          <a:endParaRPr lang="en-US" sz="2800" b="0"/>
        </a:p>
      </dgm:t>
    </dgm:pt>
    <dgm:pt modelId="{661AF347-1250-416D-8F53-5504943124F3}" type="parTrans" cxnId="{B46A5713-9D57-4175-B60B-399F09E05592}">
      <dgm:prSet/>
      <dgm:spPr/>
      <dgm:t>
        <a:bodyPr/>
        <a:lstStyle/>
        <a:p>
          <a:endParaRPr lang="en-US"/>
        </a:p>
      </dgm:t>
    </dgm:pt>
    <dgm:pt modelId="{DF2F8000-F7DE-41D3-A359-2F49EA818A30}" type="sibTrans" cxnId="{B46A5713-9D57-4175-B60B-399F09E05592}">
      <dgm:prSet/>
      <dgm:spPr/>
      <dgm:t>
        <a:bodyPr/>
        <a:lstStyle/>
        <a:p>
          <a:endParaRPr lang="en-US"/>
        </a:p>
      </dgm:t>
    </dgm:pt>
    <dgm:pt modelId="{93020242-53FC-4C1C-B3F6-2C41DCB732BD}">
      <dgm:prSet custT="1"/>
      <dgm:spPr/>
      <dgm:t>
        <a:bodyPr/>
        <a:lstStyle/>
        <a:p>
          <a:pPr rtl="0"/>
          <a:r>
            <a:rPr lang="en-US" sz="2800" b="0" dirty="0" smtClean="0"/>
            <a:t>Lack of concentration</a:t>
          </a:r>
          <a:endParaRPr lang="en-US" sz="2800" b="0" dirty="0"/>
        </a:p>
      </dgm:t>
    </dgm:pt>
    <dgm:pt modelId="{3AEBA8D5-6215-4326-96E9-2CE5781AB7B3}" type="parTrans" cxnId="{8CB2F41E-BA43-4F30-84D1-04376CB14A2B}">
      <dgm:prSet/>
      <dgm:spPr/>
      <dgm:t>
        <a:bodyPr/>
        <a:lstStyle/>
        <a:p>
          <a:endParaRPr lang="en-US"/>
        </a:p>
      </dgm:t>
    </dgm:pt>
    <dgm:pt modelId="{BF5F8C8F-E29E-41A4-BD2C-D42FEA12ACEA}" type="sibTrans" cxnId="{8CB2F41E-BA43-4F30-84D1-04376CB14A2B}">
      <dgm:prSet/>
      <dgm:spPr/>
      <dgm:t>
        <a:bodyPr/>
        <a:lstStyle/>
        <a:p>
          <a:endParaRPr lang="en-US"/>
        </a:p>
      </dgm:t>
    </dgm:pt>
    <dgm:pt modelId="{1A48B3B3-7605-45C8-A30F-427106D5169B}">
      <dgm:prSet custT="1"/>
      <dgm:spPr/>
      <dgm:t>
        <a:bodyPr/>
        <a:lstStyle/>
        <a:p>
          <a:pPr rtl="0"/>
          <a:r>
            <a:rPr lang="en-US" sz="2800" b="0" dirty="0" smtClean="0"/>
            <a:t>Hunger, begging for food, stealing</a:t>
          </a:r>
          <a:endParaRPr lang="en-US" sz="2800" b="0" dirty="0"/>
        </a:p>
      </dgm:t>
    </dgm:pt>
    <dgm:pt modelId="{E9C6BD0D-46D9-451C-A234-84E1FB5A2F91}" type="parTrans" cxnId="{98D4B732-CA51-4373-986B-83561526D3D8}">
      <dgm:prSet/>
      <dgm:spPr/>
      <dgm:t>
        <a:bodyPr/>
        <a:lstStyle/>
        <a:p>
          <a:endParaRPr lang="en-US"/>
        </a:p>
      </dgm:t>
    </dgm:pt>
    <dgm:pt modelId="{234A89F4-22B0-4A6F-B67A-089536AA94CE}" type="sibTrans" cxnId="{98D4B732-CA51-4373-986B-83561526D3D8}">
      <dgm:prSet/>
      <dgm:spPr/>
      <dgm:t>
        <a:bodyPr/>
        <a:lstStyle/>
        <a:p>
          <a:endParaRPr lang="en-US"/>
        </a:p>
      </dgm:t>
    </dgm:pt>
    <dgm:pt modelId="{B3962D1E-5635-4755-B097-4AD803D1054F}">
      <dgm:prSet custT="1"/>
      <dgm:spPr/>
      <dgm:t>
        <a:bodyPr/>
        <a:lstStyle/>
        <a:p>
          <a:pPr rtl="0"/>
          <a:r>
            <a:rPr lang="en-US" sz="2800" b="0" dirty="0" smtClean="0"/>
            <a:t>Frequent tardiness or absence from school</a:t>
          </a:r>
          <a:endParaRPr lang="en-US" sz="2800" b="0" dirty="0"/>
        </a:p>
      </dgm:t>
    </dgm:pt>
    <dgm:pt modelId="{37F571DB-D072-4B91-91EF-C18489EC5CA9}" type="parTrans" cxnId="{19FD61D5-4FF0-4379-8D85-4FA035D3F159}">
      <dgm:prSet/>
      <dgm:spPr/>
      <dgm:t>
        <a:bodyPr/>
        <a:lstStyle/>
        <a:p>
          <a:endParaRPr lang="en-US"/>
        </a:p>
      </dgm:t>
    </dgm:pt>
    <dgm:pt modelId="{B74F37C3-B9A8-45C2-8EFE-4518FC71DF3C}" type="sibTrans" cxnId="{19FD61D5-4FF0-4379-8D85-4FA035D3F159}">
      <dgm:prSet/>
      <dgm:spPr/>
      <dgm:t>
        <a:bodyPr/>
        <a:lstStyle/>
        <a:p>
          <a:endParaRPr lang="en-US"/>
        </a:p>
      </dgm:t>
    </dgm:pt>
    <dgm:pt modelId="{B652E2E4-AECF-40FC-84FE-3855D8A9316F}">
      <dgm:prSet custT="1"/>
      <dgm:spPr/>
      <dgm:t>
        <a:bodyPr/>
        <a:lstStyle/>
        <a:p>
          <a:pPr rtl="0"/>
          <a:r>
            <a:rPr lang="en-US" sz="2800" b="0" dirty="0" smtClean="0"/>
            <a:t>Unusual knowledge of sex</a:t>
          </a:r>
          <a:endParaRPr lang="en-US" sz="2800" b="0" dirty="0"/>
        </a:p>
      </dgm:t>
    </dgm:pt>
    <dgm:pt modelId="{079FC951-7345-480F-AF0F-648AE4D74816}" type="parTrans" cxnId="{951C3499-357A-4C7D-885D-952E55BCC274}">
      <dgm:prSet/>
      <dgm:spPr/>
      <dgm:t>
        <a:bodyPr/>
        <a:lstStyle/>
        <a:p>
          <a:endParaRPr lang="en-US"/>
        </a:p>
      </dgm:t>
    </dgm:pt>
    <dgm:pt modelId="{486B9EF8-FEFB-4C10-A7CD-889907A74F8B}" type="sibTrans" cxnId="{951C3499-357A-4C7D-885D-952E55BCC274}">
      <dgm:prSet/>
      <dgm:spPr/>
      <dgm:t>
        <a:bodyPr/>
        <a:lstStyle/>
        <a:p>
          <a:endParaRPr lang="en-US"/>
        </a:p>
      </dgm:t>
    </dgm:pt>
    <dgm:pt modelId="{D151163B-BB4D-4D7C-B23A-EDEAA3AF1372}" type="pres">
      <dgm:prSet presAssocID="{3324224D-901A-4EC5-BC6A-38FCD8D7E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D5DBA-086F-4B9A-B635-CCC72240BCAD}" type="pres">
      <dgm:prSet presAssocID="{76BAAFAC-E36F-4903-91D8-C0BC13CA52C2}" presName="parentText" presStyleLbl="node1" presStyleIdx="0" presStyleCnt="1" custLinFactNeighborX="824" custLinFactNeighborY="-4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78C8-CB31-4C2F-8F7D-F0E35F52E5D2}" type="pres">
      <dgm:prSet presAssocID="{76BAAFAC-E36F-4903-91D8-C0BC13CA52C2}" presName="childText" presStyleLbl="revTx" presStyleIdx="0" presStyleCnt="1" custLinFactNeighborX="824" custLinFactNeighborY="15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D19D8-1ADC-4AFE-8F88-D48DFC90FB9C}" type="presOf" srcId="{B3962D1E-5635-4755-B097-4AD803D1054F}" destId="{370178C8-CB31-4C2F-8F7D-F0E35F52E5D2}" srcOrd="0" destOrd="6" presId="urn:microsoft.com/office/officeart/2005/8/layout/vList2"/>
    <dgm:cxn modelId="{F0001319-7768-409F-BC68-956638482470}" type="presOf" srcId="{EEC2CCB4-F3AE-491D-B4EB-8BB8A2796177}" destId="{370178C8-CB31-4C2F-8F7D-F0E35F52E5D2}" srcOrd="0" destOrd="2" presId="urn:microsoft.com/office/officeart/2005/8/layout/vList2"/>
    <dgm:cxn modelId="{B46A5713-9D57-4175-B60B-399F09E05592}" srcId="{76BAAFAC-E36F-4903-91D8-C0BC13CA52C2}" destId="{01DEAE22-FFFA-4245-B7E1-1761F1CA2C95}" srcOrd="3" destOrd="0" parTransId="{661AF347-1250-416D-8F53-5504943124F3}" sibTransId="{DF2F8000-F7DE-41D3-A359-2F49EA818A30}"/>
    <dgm:cxn modelId="{EB4FE95D-2805-4EF0-8BC2-98CAACEEE4A4}" type="presOf" srcId="{B652E2E4-AECF-40FC-84FE-3855D8A9316F}" destId="{370178C8-CB31-4C2F-8F7D-F0E35F52E5D2}" srcOrd="0" destOrd="7" presId="urn:microsoft.com/office/officeart/2005/8/layout/vList2"/>
    <dgm:cxn modelId="{951C3499-357A-4C7D-885D-952E55BCC274}" srcId="{76BAAFAC-E36F-4903-91D8-C0BC13CA52C2}" destId="{B652E2E4-AECF-40FC-84FE-3855D8A9316F}" srcOrd="7" destOrd="0" parTransId="{079FC951-7345-480F-AF0F-648AE4D74816}" sibTransId="{486B9EF8-FEFB-4C10-A7CD-889907A74F8B}"/>
    <dgm:cxn modelId="{81AA2953-38AC-4F63-98BA-AE2CE695EEF5}" type="presOf" srcId="{01DEAE22-FFFA-4245-B7E1-1761F1CA2C95}" destId="{370178C8-CB31-4C2F-8F7D-F0E35F52E5D2}" srcOrd="0" destOrd="3" presId="urn:microsoft.com/office/officeart/2005/8/layout/vList2"/>
    <dgm:cxn modelId="{A58C1CFD-296D-41AD-927E-1FAD06AED529}" srcId="{3324224D-901A-4EC5-BC6A-38FCD8D7E592}" destId="{76BAAFAC-E36F-4903-91D8-C0BC13CA52C2}" srcOrd="0" destOrd="0" parTransId="{552556A8-BC49-4C34-B196-C807213B15DE}" sibTransId="{D7837E91-98DA-419E-8AC2-1E8EA7B41996}"/>
    <dgm:cxn modelId="{D6345CE4-B1AD-479E-BDE3-DBCFDF781BD6}" type="presOf" srcId="{1A48B3B3-7605-45C8-A30F-427106D5169B}" destId="{370178C8-CB31-4C2F-8F7D-F0E35F52E5D2}" srcOrd="0" destOrd="5" presId="urn:microsoft.com/office/officeart/2005/8/layout/vList2"/>
    <dgm:cxn modelId="{52A961E6-FF27-4D75-AA3A-2B93CFEB6C91}" srcId="{76BAAFAC-E36F-4903-91D8-C0BC13CA52C2}" destId="{BFBACE52-9455-4809-A741-7F4F7884BF09}" srcOrd="1" destOrd="0" parTransId="{B7E49517-8133-4D3D-8CD4-BD5E958A2765}" sibTransId="{5929157D-5694-46BB-A0DB-CD1B6C720638}"/>
    <dgm:cxn modelId="{F213B393-25A1-4D41-9DCD-72F598E6F9C8}" type="presOf" srcId="{B81F9E4D-AF31-4235-9764-8DC6A208DB07}" destId="{370178C8-CB31-4C2F-8F7D-F0E35F52E5D2}" srcOrd="0" destOrd="0" presId="urn:microsoft.com/office/officeart/2005/8/layout/vList2"/>
    <dgm:cxn modelId="{7AEFB5FB-88E8-4999-839E-89FB92E209DF}" srcId="{76BAAFAC-E36F-4903-91D8-C0BC13CA52C2}" destId="{EEC2CCB4-F3AE-491D-B4EB-8BB8A2796177}" srcOrd="2" destOrd="0" parTransId="{ADD8FEFB-2AF8-452A-ABF7-5FCF78D7FD9C}" sibTransId="{D0C83CF1-0B88-4671-9524-D4F2744F2E41}"/>
    <dgm:cxn modelId="{70B0B828-BFB0-4B59-88EE-EEC505C4B5E5}" srcId="{76BAAFAC-E36F-4903-91D8-C0BC13CA52C2}" destId="{B81F9E4D-AF31-4235-9764-8DC6A208DB07}" srcOrd="0" destOrd="0" parTransId="{FE18E8AC-AE24-4877-9C13-218B41808F9E}" sibTransId="{578895BB-E24E-4387-ADA4-F91EB1AF7D09}"/>
    <dgm:cxn modelId="{98D4B732-CA51-4373-986B-83561526D3D8}" srcId="{76BAAFAC-E36F-4903-91D8-C0BC13CA52C2}" destId="{1A48B3B3-7605-45C8-A30F-427106D5169B}" srcOrd="5" destOrd="0" parTransId="{E9C6BD0D-46D9-451C-A234-84E1FB5A2F91}" sibTransId="{234A89F4-22B0-4A6F-B67A-089536AA94CE}"/>
    <dgm:cxn modelId="{775E7C01-C1D9-4D0C-ADF2-159366764EFB}" type="presOf" srcId="{76BAAFAC-E36F-4903-91D8-C0BC13CA52C2}" destId="{208D5DBA-086F-4B9A-B635-CCC72240BCAD}" srcOrd="0" destOrd="0" presId="urn:microsoft.com/office/officeart/2005/8/layout/vList2"/>
    <dgm:cxn modelId="{18C5656F-3DC8-4154-BFF2-382A1E939051}" type="presOf" srcId="{3324224D-901A-4EC5-BC6A-38FCD8D7E592}" destId="{D151163B-BB4D-4D7C-B23A-EDEAA3AF1372}" srcOrd="0" destOrd="0" presId="urn:microsoft.com/office/officeart/2005/8/layout/vList2"/>
    <dgm:cxn modelId="{611ECF51-D350-4EE4-B580-9D4BD679883B}" type="presOf" srcId="{93020242-53FC-4C1C-B3F6-2C41DCB732BD}" destId="{370178C8-CB31-4C2F-8F7D-F0E35F52E5D2}" srcOrd="0" destOrd="4" presId="urn:microsoft.com/office/officeart/2005/8/layout/vList2"/>
    <dgm:cxn modelId="{0CD91491-6031-4FE0-935F-691AE88675B8}" type="presOf" srcId="{BFBACE52-9455-4809-A741-7F4F7884BF09}" destId="{370178C8-CB31-4C2F-8F7D-F0E35F52E5D2}" srcOrd="0" destOrd="1" presId="urn:microsoft.com/office/officeart/2005/8/layout/vList2"/>
    <dgm:cxn modelId="{8CB2F41E-BA43-4F30-84D1-04376CB14A2B}" srcId="{76BAAFAC-E36F-4903-91D8-C0BC13CA52C2}" destId="{93020242-53FC-4C1C-B3F6-2C41DCB732BD}" srcOrd="4" destOrd="0" parTransId="{3AEBA8D5-6215-4326-96E9-2CE5781AB7B3}" sibTransId="{BF5F8C8F-E29E-41A4-BD2C-D42FEA12ACEA}"/>
    <dgm:cxn modelId="{19FD61D5-4FF0-4379-8D85-4FA035D3F159}" srcId="{76BAAFAC-E36F-4903-91D8-C0BC13CA52C2}" destId="{B3962D1E-5635-4755-B097-4AD803D1054F}" srcOrd="6" destOrd="0" parTransId="{37F571DB-D072-4B91-91EF-C18489EC5CA9}" sibTransId="{B74F37C3-B9A8-45C2-8EFE-4518FC71DF3C}"/>
    <dgm:cxn modelId="{723192EB-F955-4D13-A57B-0E3D89CCF4CE}" type="presParOf" srcId="{D151163B-BB4D-4D7C-B23A-EDEAA3AF1372}" destId="{208D5DBA-086F-4B9A-B635-CCC72240BCAD}" srcOrd="0" destOrd="0" presId="urn:microsoft.com/office/officeart/2005/8/layout/vList2"/>
    <dgm:cxn modelId="{2CF9E2B2-1DE1-4269-8F15-23EAF255280C}" type="presParOf" srcId="{D151163B-BB4D-4D7C-B23A-EDEAA3AF1372}" destId="{370178C8-CB31-4C2F-8F7D-F0E35F52E5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FBF355-95CB-4C1C-92FD-39A12905C7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30B35-14F6-4418-8C7D-5017C1F08F46}">
      <dgm:prSet custT="1"/>
      <dgm:spPr/>
      <dgm:t>
        <a:bodyPr/>
        <a:lstStyle/>
        <a:p>
          <a:pPr rtl="0"/>
          <a:r>
            <a:rPr lang="en-US" sz="2800" b="1" dirty="0" smtClean="0"/>
            <a:t>Harshly punish the child in public</a:t>
          </a:r>
          <a:endParaRPr lang="en-US" sz="2800" b="1" dirty="0"/>
        </a:p>
      </dgm:t>
    </dgm:pt>
    <dgm:pt modelId="{A72D0934-C081-44AA-9B64-092AEE6D5C08}" type="parTrans" cxnId="{0ECEBF24-518B-4CE7-B298-E243F355F62C}">
      <dgm:prSet/>
      <dgm:spPr/>
      <dgm:t>
        <a:bodyPr/>
        <a:lstStyle/>
        <a:p>
          <a:endParaRPr lang="en-US"/>
        </a:p>
      </dgm:t>
    </dgm:pt>
    <dgm:pt modelId="{EB947698-66A8-4B83-9ABB-F62586CBE83F}" type="sibTrans" cxnId="{0ECEBF24-518B-4CE7-B298-E243F355F62C}">
      <dgm:prSet/>
      <dgm:spPr/>
      <dgm:t>
        <a:bodyPr/>
        <a:lstStyle/>
        <a:p>
          <a:endParaRPr lang="en-US"/>
        </a:p>
      </dgm:t>
    </dgm:pt>
    <dgm:pt modelId="{4CABD8BC-EB36-4052-9C5D-9AE86205464F}">
      <dgm:prSet custT="1"/>
      <dgm:spPr/>
      <dgm:t>
        <a:bodyPr/>
        <a:lstStyle/>
        <a:p>
          <a:pPr rtl="0"/>
          <a:r>
            <a:rPr lang="en-US" sz="2800" b="1" dirty="0" smtClean="0">
              <a:latin typeface="Arial Narrow" pitchFamily="34" charset="0"/>
            </a:rPr>
            <a:t>Refer to child as “difficult,” “different” or “bad”</a:t>
          </a:r>
          <a:endParaRPr lang="en-US" sz="2800" b="1" dirty="0">
            <a:latin typeface="Arial Narrow" pitchFamily="34" charset="0"/>
          </a:endParaRPr>
        </a:p>
      </dgm:t>
    </dgm:pt>
    <dgm:pt modelId="{890ACF56-EAF4-4794-9CFA-710D15F4C781}" type="parTrans" cxnId="{19630161-96C0-4B00-9BF9-2CF22C845CF2}">
      <dgm:prSet/>
      <dgm:spPr/>
      <dgm:t>
        <a:bodyPr/>
        <a:lstStyle/>
        <a:p>
          <a:endParaRPr lang="en-US"/>
        </a:p>
      </dgm:t>
    </dgm:pt>
    <dgm:pt modelId="{50168652-E934-431C-BEF4-5D52C6708711}" type="sibTrans" cxnId="{19630161-96C0-4B00-9BF9-2CF22C845CF2}">
      <dgm:prSet/>
      <dgm:spPr/>
      <dgm:t>
        <a:bodyPr/>
        <a:lstStyle/>
        <a:p>
          <a:endParaRPr lang="en-US"/>
        </a:p>
      </dgm:t>
    </dgm:pt>
    <dgm:pt modelId="{6AF02ED7-14FE-4454-AC26-137988F49730}">
      <dgm:prSet custT="1"/>
      <dgm:spPr/>
      <dgm:t>
        <a:bodyPr/>
        <a:lstStyle/>
        <a:p>
          <a:pPr rtl="0"/>
          <a:r>
            <a:rPr lang="en-US" sz="2800" b="1" dirty="0" smtClean="0"/>
            <a:t>Seem unconcerned about the child</a:t>
          </a:r>
          <a:endParaRPr lang="en-US" sz="2800" b="1" dirty="0"/>
        </a:p>
      </dgm:t>
    </dgm:pt>
    <dgm:pt modelId="{FF1B7FBF-7EAC-4F5F-910A-2138EB87D2A0}" type="parTrans" cxnId="{AD6CB85F-59BC-4F74-B52D-C55039C1CAEA}">
      <dgm:prSet/>
      <dgm:spPr/>
      <dgm:t>
        <a:bodyPr/>
        <a:lstStyle/>
        <a:p>
          <a:endParaRPr lang="en-US"/>
        </a:p>
      </dgm:t>
    </dgm:pt>
    <dgm:pt modelId="{A10C96E6-408E-480D-8951-1995DF3B8B8B}" type="sibTrans" cxnId="{AD6CB85F-59BC-4F74-B52D-C55039C1CAEA}">
      <dgm:prSet/>
      <dgm:spPr/>
      <dgm:t>
        <a:bodyPr/>
        <a:lstStyle/>
        <a:p>
          <a:endParaRPr lang="en-US"/>
        </a:p>
      </dgm:t>
    </dgm:pt>
    <dgm:pt modelId="{6BDF9CFD-BCCC-4AB0-90B7-DAC694EB0DF6}">
      <dgm:prSet custT="1"/>
      <dgm:spPr/>
      <dgm:t>
        <a:bodyPr/>
        <a:lstStyle/>
        <a:p>
          <a:pPr rtl="0"/>
          <a:r>
            <a:rPr lang="en-US" sz="2800" b="1" dirty="0" smtClean="0"/>
            <a:t>Give conflicting stories about injuries</a:t>
          </a:r>
          <a:endParaRPr lang="en-US" sz="2800" b="1" dirty="0"/>
        </a:p>
      </dgm:t>
    </dgm:pt>
    <dgm:pt modelId="{368999B8-8FFA-46F6-BC1C-EA977D3CCC1C}" type="parTrans" cxnId="{71F55FC3-159D-4AEA-930B-D4F6BC9E6B76}">
      <dgm:prSet/>
      <dgm:spPr/>
      <dgm:t>
        <a:bodyPr/>
        <a:lstStyle/>
        <a:p>
          <a:endParaRPr lang="en-US"/>
        </a:p>
      </dgm:t>
    </dgm:pt>
    <dgm:pt modelId="{942F98EC-E7EB-44E0-AB0E-05EF5499EC6C}" type="sibTrans" cxnId="{71F55FC3-159D-4AEA-930B-D4F6BC9E6B76}">
      <dgm:prSet/>
      <dgm:spPr/>
      <dgm:t>
        <a:bodyPr/>
        <a:lstStyle/>
        <a:p>
          <a:endParaRPr lang="en-US"/>
        </a:p>
      </dgm:t>
    </dgm:pt>
    <dgm:pt modelId="{34AC4B94-AF15-4F0A-AE9F-68E23AF2C9BD}">
      <dgm:prSet custT="1"/>
      <dgm:spPr/>
      <dgm:t>
        <a:bodyPr/>
        <a:lstStyle/>
        <a:p>
          <a:pPr rtl="0"/>
          <a:r>
            <a:rPr lang="en-US" sz="2800" b="1" dirty="0" smtClean="0"/>
            <a:t>Become defensive when asked about the child’s health</a:t>
          </a:r>
          <a:endParaRPr lang="en-US" sz="2800" b="1" dirty="0"/>
        </a:p>
      </dgm:t>
    </dgm:pt>
    <dgm:pt modelId="{BDD14880-D21F-43EC-9067-E136DC322B08}" type="parTrans" cxnId="{0379CF73-CDAC-4BE3-A772-A20108C28A7A}">
      <dgm:prSet/>
      <dgm:spPr/>
      <dgm:t>
        <a:bodyPr/>
        <a:lstStyle/>
        <a:p>
          <a:endParaRPr lang="en-US"/>
        </a:p>
      </dgm:t>
    </dgm:pt>
    <dgm:pt modelId="{799DC8AB-372A-4487-AC0A-B3B3577CE736}" type="sibTrans" cxnId="{0379CF73-CDAC-4BE3-A772-A20108C28A7A}">
      <dgm:prSet/>
      <dgm:spPr/>
      <dgm:t>
        <a:bodyPr/>
        <a:lstStyle/>
        <a:p>
          <a:endParaRPr lang="en-US"/>
        </a:p>
      </dgm:t>
    </dgm:pt>
    <dgm:pt modelId="{0F4D8FC0-4960-47F8-94F2-D6DF35D524DE}" type="pres">
      <dgm:prSet presAssocID="{F7FBF355-95CB-4C1C-92FD-39A12905C7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ADE0E-96CC-49BA-A495-9AA234445740}" type="pres">
      <dgm:prSet presAssocID="{1F930B35-14F6-4418-8C7D-5017C1F08F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B60F1-63A7-417F-8025-044B24E876AA}" type="pres">
      <dgm:prSet presAssocID="{EB947698-66A8-4B83-9ABB-F62586CBE83F}" presName="spacer" presStyleCnt="0"/>
      <dgm:spPr/>
    </dgm:pt>
    <dgm:pt modelId="{CEBDBB2A-74CB-4780-8ECE-E55288382545}" type="pres">
      <dgm:prSet presAssocID="{4CABD8BC-EB36-4052-9C5D-9AE8620546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14B8-EC05-46E7-B123-D70943E564DC}" type="pres">
      <dgm:prSet presAssocID="{50168652-E934-431C-BEF4-5D52C6708711}" presName="spacer" presStyleCnt="0"/>
      <dgm:spPr/>
    </dgm:pt>
    <dgm:pt modelId="{F0CEE657-3BDC-4D1B-8F6F-7413518BE9B5}" type="pres">
      <dgm:prSet presAssocID="{6AF02ED7-14FE-4454-AC26-137988F497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4CB22-F3C6-4110-B44F-1EEE7F0BC108}" type="pres">
      <dgm:prSet presAssocID="{A10C96E6-408E-480D-8951-1995DF3B8B8B}" presName="spacer" presStyleCnt="0"/>
      <dgm:spPr/>
    </dgm:pt>
    <dgm:pt modelId="{C1B8EE73-54C0-440C-BB97-E92FAACC3EE9}" type="pres">
      <dgm:prSet presAssocID="{6BDF9CFD-BCCC-4AB0-90B7-DAC694EB0DF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6ECDD-6777-4C12-97BD-5DE33B8FC1D0}" type="pres">
      <dgm:prSet presAssocID="{942F98EC-E7EB-44E0-AB0E-05EF5499EC6C}" presName="spacer" presStyleCnt="0"/>
      <dgm:spPr/>
    </dgm:pt>
    <dgm:pt modelId="{4D7DC9CB-3556-4157-A8A9-66EC0DBA853D}" type="pres">
      <dgm:prSet presAssocID="{34AC4B94-AF15-4F0A-AE9F-68E23AF2C9B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5DAC9-2E4A-4314-A99B-3CD6C41B71AA}" type="presOf" srcId="{1F930B35-14F6-4418-8C7D-5017C1F08F46}" destId="{3C2ADE0E-96CC-49BA-A495-9AA234445740}" srcOrd="0" destOrd="0" presId="urn:microsoft.com/office/officeart/2005/8/layout/vList2"/>
    <dgm:cxn modelId="{898F96BB-3BA8-4128-BB9A-689CA8CA6022}" type="presOf" srcId="{34AC4B94-AF15-4F0A-AE9F-68E23AF2C9BD}" destId="{4D7DC9CB-3556-4157-A8A9-66EC0DBA853D}" srcOrd="0" destOrd="0" presId="urn:microsoft.com/office/officeart/2005/8/layout/vList2"/>
    <dgm:cxn modelId="{3342F255-2389-4B89-B7A5-82B932D73D2C}" type="presOf" srcId="{F7FBF355-95CB-4C1C-92FD-39A12905C7EB}" destId="{0F4D8FC0-4960-47F8-94F2-D6DF35D524DE}" srcOrd="0" destOrd="0" presId="urn:microsoft.com/office/officeart/2005/8/layout/vList2"/>
    <dgm:cxn modelId="{7F0CB338-82C5-4AA7-8DCE-CD8999D09075}" type="presOf" srcId="{6BDF9CFD-BCCC-4AB0-90B7-DAC694EB0DF6}" destId="{C1B8EE73-54C0-440C-BB97-E92FAACC3EE9}" srcOrd="0" destOrd="0" presId="urn:microsoft.com/office/officeart/2005/8/layout/vList2"/>
    <dgm:cxn modelId="{0ECEBF24-518B-4CE7-B298-E243F355F62C}" srcId="{F7FBF355-95CB-4C1C-92FD-39A12905C7EB}" destId="{1F930B35-14F6-4418-8C7D-5017C1F08F46}" srcOrd="0" destOrd="0" parTransId="{A72D0934-C081-44AA-9B64-092AEE6D5C08}" sibTransId="{EB947698-66A8-4B83-9ABB-F62586CBE83F}"/>
    <dgm:cxn modelId="{AD6CB85F-59BC-4F74-B52D-C55039C1CAEA}" srcId="{F7FBF355-95CB-4C1C-92FD-39A12905C7EB}" destId="{6AF02ED7-14FE-4454-AC26-137988F49730}" srcOrd="2" destOrd="0" parTransId="{FF1B7FBF-7EAC-4F5F-910A-2138EB87D2A0}" sibTransId="{A10C96E6-408E-480D-8951-1995DF3B8B8B}"/>
    <dgm:cxn modelId="{5F6EA3F3-2BB5-4BEA-A0F8-66126754346E}" type="presOf" srcId="{6AF02ED7-14FE-4454-AC26-137988F49730}" destId="{F0CEE657-3BDC-4D1B-8F6F-7413518BE9B5}" srcOrd="0" destOrd="0" presId="urn:microsoft.com/office/officeart/2005/8/layout/vList2"/>
    <dgm:cxn modelId="{10D3EC57-37C7-432C-B3B4-0DEC12324AA1}" type="presOf" srcId="{4CABD8BC-EB36-4052-9C5D-9AE86205464F}" destId="{CEBDBB2A-74CB-4780-8ECE-E55288382545}" srcOrd="0" destOrd="0" presId="urn:microsoft.com/office/officeart/2005/8/layout/vList2"/>
    <dgm:cxn modelId="{0379CF73-CDAC-4BE3-A772-A20108C28A7A}" srcId="{F7FBF355-95CB-4C1C-92FD-39A12905C7EB}" destId="{34AC4B94-AF15-4F0A-AE9F-68E23AF2C9BD}" srcOrd="4" destOrd="0" parTransId="{BDD14880-D21F-43EC-9067-E136DC322B08}" sibTransId="{799DC8AB-372A-4487-AC0A-B3B3577CE736}"/>
    <dgm:cxn modelId="{19630161-96C0-4B00-9BF9-2CF22C845CF2}" srcId="{F7FBF355-95CB-4C1C-92FD-39A12905C7EB}" destId="{4CABD8BC-EB36-4052-9C5D-9AE86205464F}" srcOrd="1" destOrd="0" parTransId="{890ACF56-EAF4-4794-9CFA-710D15F4C781}" sibTransId="{50168652-E934-431C-BEF4-5D52C6708711}"/>
    <dgm:cxn modelId="{71F55FC3-159D-4AEA-930B-D4F6BC9E6B76}" srcId="{F7FBF355-95CB-4C1C-92FD-39A12905C7EB}" destId="{6BDF9CFD-BCCC-4AB0-90B7-DAC694EB0DF6}" srcOrd="3" destOrd="0" parTransId="{368999B8-8FFA-46F6-BC1C-EA977D3CCC1C}" sibTransId="{942F98EC-E7EB-44E0-AB0E-05EF5499EC6C}"/>
    <dgm:cxn modelId="{B13D7E0A-5255-496B-BE34-8D1941C5E3E0}" type="presParOf" srcId="{0F4D8FC0-4960-47F8-94F2-D6DF35D524DE}" destId="{3C2ADE0E-96CC-49BA-A495-9AA234445740}" srcOrd="0" destOrd="0" presId="urn:microsoft.com/office/officeart/2005/8/layout/vList2"/>
    <dgm:cxn modelId="{BD6BB663-63BE-4D5B-8E82-D8D91DFEDF2F}" type="presParOf" srcId="{0F4D8FC0-4960-47F8-94F2-D6DF35D524DE}" destId="{FB8B60F1-63A7-417F-8025-044B24E876AA}" srcOrd="1" destOrd="0" presId="urn:microsoft.com/office/officeart/2005/8/layout/vList2"/>
    <dgm:cxn modelId="{E5494D64-2826-44E1-83F3-4126C5FD6778}" type="presParOf" srcId="{0F4D8FC0-4960-47F8-94F2-D6DF35D524DE}" destId="{CEBDBB2A-74CB-4780-8ECE-E55288382545}" srcOrd="2" destOrd="0" presId="urn:microsoft.com/office/officeart/2005/8/layout/vList2"/>
    <dgm:cxn modelId="{C0689808-E6F6-48BF-A710-29A3DF329744}" type="presParOf" srcId="{0F4D8FC0-4960-47F8-94F2-D6DF35D524DE}" destId="{A6CE14B8-EC05-46E7-B123-D70943E564DC}" srcOrd="3" destOrd="0" presId="urn:microsoft.com/office/officeart/2005/8/layout/vList2"/>
    <dgm:cxn modelId="{E4F2E674-2F04-47EB-8A3E-99615733E521}" type="presParOf" srcId="{0F4D8FC0-4960-47F8-94F2-D6DF35D524DE}" destId="{F0CEE657-3BDC-4D1B-8F6F-7413518BE9B5}" srcOrd="4" destOrd="0" presId="urn:microsoft.com/office/officeart/2005/8/layout/vList2"/>
    <dgm:cxn modelId="{8AF9375D-0950-4E8E-A0EC-E64C1F702DB4}" type="presParOf" srcId="{0F4D8FC0-4960-47F8-94F2-D6DF35D524DE}" destId="{85C4CB22-F3C6-4110-B44F-1EEE7F0BC108}" srcOrd="5" destOrd="0" presId="urn:microsoft.com/office/officeart/2005/8/layout/vList2"/>
    <dgm:cxn modelId="{6FFC351E-D5B4-4EEF-89A3-D0B73A81CC48}" type="presParOf" srcId="{0F4D8FC0-4960-47F8-94F2-D6DF35D524DE}" destId="{C1B8EE73-54C0-440C-BB97-E92FAACC3EE9}" srcOrd="6" destOrd="0" presId="urn:microsoft.com/office/officeart/2005/8/layout/vList2"/>
    <dgm:cxn modelId="{E622B84F-2A33-45DE-BB1B-98640FE69A24}" type="presParOf" srcId="{0F4D8FC0-4960-47F8-94F2-D6DF35D524DE}" destId="{E3E6ECDD-6777-4C12-97BD-5DE33B8FC1D0}" srcOrd="7" destOrd="0" presId="urn:microsoft.com/office/officeart/2005/8/layout/vList2"/>
    <dgm:cxn modelId="{AF248CBB-1F2D-46C4-B151-4D8A9FF70965}" type="presParOf" srcId="{0F4D8FC0-4960-47F8-94F2-D6DF35D524DE}" destId="{4D7DC9CB-3556-4157-A8A9-66EC0DBA85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330EA8-8FF1-4ABD-9BE0-57AF5B900C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DBD1F5-92F8-4BE8-947D-1AD8ADAD34F3}">
      <dgm:prSet custT="1"/>
      <dgm:spPr/>
      <dgm:t>
        <a:bodyPr/>
        <a:lstStyle/>
        <a:p>
          <a:pPr rtl="0"/>
          <a:r>
            <a:rPr lang="en-US" sz="3600" b="1" dirty="0" smtClean="0"/>
            <a:t>Take what they say – and any suspicions you have – seriously.</a:t>
          </a:r>
          <a:endParaRPr lang="en-US" sz="3600" b="1" dirty="0"/>
        </a:p>
      </dgm:t>
    </dgm:pt>
    <dgm:pt modelId="{9235FC97-6A3D-4443-BD1F-77933143B294}" type="parTrans" cxnId="{78952E04-9DFE-4582-8154-012618C6C19A}">
      <dgm:prSet/>
      <dgm:spPr/>
      <dgm:t>
        <a:bodyPr/>
        <a:lstStyle/>
        <a:p>
          <a:endParaRPr lang="en-US"/>
        </a:p>
      </dgm:t>
    </dgm:pt>
    <dgm:pt modelId="{9F50290C-9449-412A-A713-408C4D5D36F7}" type="sibTrans" cxnId="{78952E04-9DFE-4582-8154-012618C6C19A}">
      <dgm:prSet/>
      <dgm:spPr/>
      <dgm:t>
        <a:bodyPr/>
        <a:lstStyle/>
        <a:p>
          <a:endParaRPr lang="en-US"/>
        </a:p>
      </dgm:t>
    </dgm:pt>
    <dgm:pt modelId="{682DF559-94FF-4C69-9A59-18B3264261CC}">
      <dgm:prSet/>
      <dgm:spPr/>
      <dgm:t>
        <a:bodyPr/>
        <a:lstStyle/>
        <a:p>
          <a:pPr rtl="0"/>
          <a:r>
            <a:rPr lang="en-US" b="1" dirty="0" smtClean="0"/>
            <a:t>Signs like these don’t always mean abuse. But it’s best to find out for sure. Act now if you suspect or know of abuse.</a:t>
          </a:r>
          <a:endParaRPr lang="en-US" b="1" dirty="0"/>
        </a:p>
      </dgm:t>
    </dgm:pt>
    <dgm:pt modelId="{7E5327F5-FE47-43C2-8586-47EA6DAAE23E}" type="parTrans" cxnId="{79386078-DC02-40A2-B66F-BF97F8708E40}">
      <dgm:prSet/>
      <dgm:spPr/>
      <dgm:t>
        <a:bodyPr/>
        <a:lstStyle/>
        <a:p>
          <a:endParaRPr lang="en-US"/>
        </a:p>
      </dgm:t>
    </dgm:pt>
    <dgm:pt modelId="{7BD6DB76-5EB2-47CF-8E01-F8DDF675EAF5}" type="sibTrans" cxnId="{79386078-DC02-40A2-B66F-BF97F8708E40}">
      <dgm:prSet/>
      <dgm:spPr/>
      <dgm:t>
        <a:bodyPr/>
        <a:lstStyle/>
        <a:p>
          <a:endParaRPr lang="en-US"/>
        </a:p>
      </dgm:t>
    </dgm:pt>
    <dgm:pt modelId="{247C2842-8CEC-41C9-B2BB-D75B1F9D94A3}" type="pres">
      <dgm:prSet presAssocID="{B1330EA8-8FF1-4ABD-9BE0-57AF5B900C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6591-C1A7-4881-AF24-1A5B8839FA3D}" type="pres">
      <dgm:prSet presAssocID="{18DBD1F5-92F8-4BE8-947D-1AD8ADAD34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9C485-0738-450B-A3FB-3879D0ACDB16}" type="pres">
      <dgm:prSet presAssocID="{9F50290C-9449-412A-A713-408C4D5D36F7}" presName="spacer" presStyleCnt="0"/>
      <dgm:spPr/>
    </dgm:pt>
    <dgm:pt modelId="{3021BB7D-4B91-415A-94C9-7DC461915C75}" type="pres">
      <dgm:prSet presAssocID="{682DF559-94FF-4C69-9A59-18B3264261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B6CD4-8658-4C63-8E19-7E4B6A41172B}" type="presOf" srcId="{682DF559-94FF-4C69-9A59-18B3264261CC}" destId="{3021BB7D-4B91-415A-94C9-7DC461915C75}" srcOrd="0" destOrd="0" presId="urn:microsoft.com/office/officeart/2005/8/layout/vList2"/>
    <dgm:cxn modelId="{4AF3EC3A-17C8-4012-8121-5AC1CF36E7F9}" type="presOf" srcId="{18DBD1F5-92F8-4BE8-947D-1AD8ADAD34F3}" destId="{86956591-C1A7-4881-AF24-1A5B8839FA3D}" srcOrd="0" destOrd="0" presId="urn:microsoft.com/office/officeart/2005/8/layout/vList2"/>
    <dgm:cxn modelId="{79386078-DC02-40A2-B66F-BF97F8708E40}" srcId="{B1330EA8-8FF1-4ABD-9BE0-57AF5B900CCC}" destId="{682DF559-94FF-4C69-9A59-18B3264261CC}" srcOrd="1" destOrd="0" parTransId="{7E5327F5-FE47-43C2-8586-47EA6DAAE23E}" sibTransId="{7BD6DB76-5EB2-47CF-8E01-F8DDF675EAF5}"/>
    <dgm:cxn modelId="{78952E04-9DFE-4582-8154-012618C6C19A}" srcId="{B1330EA8-8FF1-4ABD-9BE0-57AF5B900CCC}" destId="{18DBD1F5-92F8-4BE8-947D-1AD8ADAD34F3}" srcOrd="0" destOrd="0" parTransId="{9235FC97-6A3D-4443-BD1F-77933143B294}" sibTransId="{9F50290C-9449-412A-A713-408C4D5D36F7}"/>
    <dgm:cxn modelId="{47A6E769-7D21-4939-8461-E09DB69DD786}" type="presOf" srcId="{B1330EA8-8FF1-4ABD-9BE0-57AF5B900CCC}" destId="{247C2842-8CEC-41C9-B2BB-D75B1F9D94A3}" srcOrd="0" destOrd="0" presId="urn:microsoft.com/office/officeart/2005/8/layout/vList2"/>
    <dgm:cxn modelId="{B324FE56-7953-419A-BABC-89CDA9BD4DA4}" type="presParOf" srcId="{247C2842-8CEC-41C9-B2BB-D75B1F9D94A3}" destId="{86956591-C1A7-4881-AF24-1A5B8839FA3D}" srcOrd="0" destOrd="0" presId="urn:microsoft.com/office/officeart/2005/8/layout/vList2"/>
    <dgm:cxn modelId="{CB2B18C7-1328-4ED8-AA5E-0269554D07B9}" type="presParOf" srcId="{247C2842-8CEC-41C9-B2BB-D75B1F9D94A3}" destId="{D459C485-0738-450B-A3FB-3879D0ACDB16}" srcOrd="1" destOrd="0" presId="urn:microsoft.com/office/officeart/2005/8/layout/vList2"/>
    <dgm:cxn modelId="{F88D8A0C-4E8B-406C-8026-13538831EB6B}" type="presParOf" srcId="{247C2842-8CEC-41C9-B2BB-D75B1F9D94A3}" destId="{3021BB7D-4B91-415A-94C9-7DC461915C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588EEB-1963-4E03-9AC8-E3584C014AC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6C944-2F1F-41E3-ABD5-D501A15939ED}">
      <dgm:prSet custT="1"/>
      <dgm:spPr/>
      <dgm:t>
        <a:bodyPr/>
        <a:lstStyle/>
        <a:p>
          <a:pPr rtl="0"/>
          <a:r>
            <a:rPr lang="en-US" sz="3200" b="1" dirty="0" smtClean="0"/>
            <a:t>Many people fear that reporting or admitting abuse will destroy a family</a:t>
          </a:r>
          <a:r>
            <a:rPr lang="en-US" sz="3000" b="1" dirty="0" smtClean="0"/>
            <a:t>.</a:t>
          </a:r>
          <a:endParaRPr lang="en-US" sz="3000" b="1" dirty="0"/>
        </a:p>
      </dgm:t>
    </dgm:pt>
    <dgm:pt modelId="{51BB2DA6-A01D-4200-8620-863DE9AA8137}" type="parTrans" cxnId="{DD1B1731-5E21-4D0F-B4ED-9C8FA59D83DF}">
      <dgm:prSet/>
      <dgm:spPr/>
      <dgm:t>
        <a:bodyPr/>
        <a:lstStyle/>
        <a:p>
          <a:endParaRPr lang="en-US"/>
        </a:p>
      </dgm:t>
    </dgm:pt>
    <dgm:pt modelId="{29BC461F-7030-4C72-9AEB-F3A32EAB4F36}" type="sibTrans" cxnId="{DD1B1731-5E21-4D0F-B4ED-9C8FA59D83DF}">
      <dgm:prSet/>
      <dgm:spPr/>
      <dgm:t>
        <a:bodyPr/>
        <a:lstStyle/>
        <a:p>
          <a:endParaRPr lang="en-US"/>
        </a:p>
      </dgm:t>
    </dgm:pt>
    <dgm:pt modelId="{FB4B045A-C7FF-4844-891B-9663F46ED73E}">
      <dgm:prSet/>
      <dgm:spPr/>
      <dgm:t>
        <a:bodyPr/>
        <a:lstStyle/>
        <a:p>
          <a:pPr rtl="0"/>
          <a:r>
            <a:rPr lang="en-US" b="1" dirty="0" smtClean="0"/>
            <a:t>The truth is, getting help can:</a:t>
          </a:r>
          <a:endParaRPr lang="en-US" b="1" dirty="0"/>
        </a:p>
      </dgm:t>
    </dgm:pt>
    <dgm:pt modelId="{A1E47AC0-B223-4774-A422-65ED2DE5D411}" type="parTrans" cxnId="{3E1FA654-A803-4FAC-ACCF-A7D30F7E420A}">
      <dgm:prSet/>
      <dgm:spPr/>
      <dgm:t>
        <a:bodyPr/>
        <a:lstStyle/>
        <a:p>
          <a:endParaRPr lang="en-US"/>
        </a:p>
      </dgm:t>
    </dgm:pt>
    <dgm:pt modelId="{5AE6A9E8-CAC8-4A36-B624-3C96E0AE65C0}" type="sibTrans" cxnId="{3E1FA654-A803-4FAC-ACCF-A7D30F7E420A}">
      <dgm:prSet/>
      <dgm:spPr/>
      <dgm:t>
        <a:bodyPr/>
        <a:lstStyle/>
        <a:p>
          <a:endParaRPr lang="en-US"/>
        </a:p>
      </dgm:t>
    </dgm:pt>
    <dgm:pt modelId="{5D19B80A-560A-4187-BEFC-A5C4BE1565D4}">
      <dgm:prSet custT="1"/>
      <dgm:spPr/>
      <dgm:t>
        <a:bodyPr/>
        <a:lstStyle/>
        <a:p>
          <a:pPr rtl="0"/>
          <a:r>
            <a:rPr lang="en-US" sz="2400" b="1" dirty="0" smtClean="0">
              <a:latin typeface="+mn-lt"/>
            </a:rPr>
            <a:t>Protect children from further harm</a:t>
          </a:r>
          <a:endParaRPr lang="en-US" sz="2400" b="1" dirty="0">
            <a:latin typeface="+mn-lt"/>
          </a:endParaRPr>
        </a:p>
      </dgm:t>
    </dgm:pt>
    <dgm:pt modelId="{FF66DA4F-283C-4238-B0EB-84E0807F1FBB}" type="parTrans" cxnId="{7193FDBE-10C5-47EE-9387-CD387CF4FA87}">
      <dgm:prSet/>
      <dgm:spPr/>
      <dgm:t>
        <a:bodyPr/>
        <a:lstStyle/>
        <a:p>
          <a:endParaRPr lang="en-US"/>
        </a:p>
      </dgm:t>
    </dgm:pt>
    <dgm:pt modelId="{C22748C7-F1CE-446D-AFBD-D4DAB9B0B583}" type="sibTrans" cxnId="{7193FDBE-10C5-47EE-9387-CD387CF4FA87}">
      <dgm:prSet/>
      <dgm:spPr/>
      <dgm:t>
        <a:bodyPr/>
        <a:lstStyle/>
        <a:p>
          <a:endParaRPr lang="en-US"/>
        </a:p>
      </dgm:t>
    </dgm:pt>
    <dgm:pt modelId="{D0FD305E-2615-469D-9B01-4530940F1681}">
      <dgm:prSet custT="1"/>
      <dgm:spPr/>
      <dgm:t>
        <a:bodyPr/>
        <a:lstStyle/>
        <a:p>
          <a:pPr rtl="0"/>
          <a:r>
            <a:rPr lang="en-US" sz="2400" b="1" dirty="0" smtClean="0">
              <a:latin typeface="+mn-lt"/>
            </a:rPr>
            <a:t>Help the family face and overcome its problems</a:t>
          </a:r>
          <a:endParaRPr lang="en-US" sz="2400" b="1" dirty="0">
            <a:latin typeface="+mn-lt"/>
          </a:endParaRPr>
        </a:p>
      </dgm:t>
    </dgm:pt>
    <dgm:pt modelId="{0FBEA078-9482-4F40-8AE1-A71184B8F299}" type="parTrans" cxnId="{E6CE109C-C172-4CEE-B66D-4E6808C6166A}">
      <dgm:prSet/>
      <dgm:spPr/>
      <dgm:t>
        <a:bodyPr/>
        <a:lstStyle/>
        <a:p>
          <a:endParaRPr lang="en-US"/>
        </a:p>
      </dgm:t>
    </dgm:pt>
    <dgm:pt modelId="{4B75D685-7D62-4935-9596-D0A3628F0159}" type="sibTrans" cxnId="{E6CE109C-C172-4CEE-B66D-4E6808C6166A}">
      <dgm:prSet/>
      <dgm:spPr/>
      <dgm:t>
        <a:bodyPr/>
        <a:lstStyle/>
        <a:p>
          <a:endParaRPr lang="en-US"/>
        </a:p>
      </dgm:t>
    </dgm:pt>
    <dgm:pt modelId="{BCE88EE0-A3EB-4C44-AAC8-EC6FA3DB9AAA}">
      <dgm:prSet/>
      <dgm:spPr/>
      <dgm:t>
        <a:bodyPr/>
        <a:lstStyle/>
        <a:p>
          <a:pPr rtl="0"/>
          <a:r>
            <a:rPr lang="en-US" b="1" dirty="0" smtClean="0"/>
            <a:t>In severe cases</a:t>
          </a:r>
          <a:endParaRPr lang="en-US" b="1" dirty="0"/>
        </a:p>
      </dgm:t>
    </dgm:pt>
    <dgm:pt modelId="{94A5B02A-9DD7-40CE-A44F-0773050B0C6F}" type="parTrans" cxnId="{E1D7770F-4885-41E0-8AE9-52D4F6558BE6}">
      <dgm:prSet/>
      <dgm:spPr/>
      <dgm:t>
        <a:bodyPr/>
        <a:lstStyle/>
        <a:p>
          <a:endParaRPr lang="en-US"/>
        </a:p>
      </dgm:t>
    </dgm:pt>
    <dgm:pt modelId="{0FED66B9-ED4B-4FFF-BAE9-DDA974832AA3}" type="sibTrans" cxnId="{E1D7770F-4885-41E0-8AE9-52D4F6558BE6}">
      <dgm:prSet/>
      <dgm:spPr/>
      <dgm:t>
        <a:bodyPr/>
        <a:lstStyle/>
        <a:p>
          <a:endParaRPr lang="en-US"/>
        </a:p>
      </dgm:t>
    </dgm:pt>
    <dgm:pt modelId="{599752AF-65A4-43D0-A19E-DD7C29F8E5BF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Children may be removed from a home for their immediate safety. Proper treatment can help children &amp; families return to healthier lives.</a:t>
          </a:r>
          <a:endParaRPr lang="en-US" sz="2400" b="1" dirty="0">
            <a:latin typeface="Arial Narrow" pitchFamily="34" charset="0"/>
          </a:endParaRPr>
        </a:p>
      </dgm:t>
    </dgm:pt>
    <dgm:pt modelId="{AD7EE883-1ECE-4A02-9372-95AF8EC3D00C}" type="parTrans" cxnId="{FED1785E-9576-41F2-8BD4-027708BC74D7}">
      <dgm:prSet/>
      <dgm:spPr/>
      <dgm:t>
        <a:bodyPr/>
        <a:lstStyle/>
        <a:p>
          <a:endParaRPr lang="en-US"/>
        </a:p>
      </dgm:t>
    </dgm:pt>
    <dgm:pt modelId="{A93DD66D-8B14-46F9-BACF-48163270E939}" type="sibTrans" cxnId="{FED1785E-9576-41F2-8BD4-027708BC74D7}">
      <dgm:prSet/>
      <dgm:spPr/>
      <dgm:t>
        <a:bodyPr/>
        <a:lstStyle/>
        <a:p>
          <a:endParaRPr lang="en-US"/>
        </a:p>
      </dgm:t>
    </dgm:pt>
    <dgm:pt modelId="{9A04EC39-29BA-4AAC-9E61-42236369F2A1}" type="pres">
      <dgm:prSet presAssocID="{DE588EEB-1963-4E03-9AC8-E3584C014A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6823B-73DA-413F-B37D-A12F64174BD5}" type="pres">
      <dgm:prSet presAssocID="{7AE6C944-2F1F-41E3-ABD5-D501A15939ED}" presName="linNode" presStyleCnt="0"/>
      <dgm:spPr/>
    </dgm:pt>
    <dgm:pt modelId="{AE42CDBC-7606-4402-83E5-7FEAF3DC74D2}" type="pres">
      <dgm:prSet presAssocID="{7AE6C944-2F1F-41E3-ABD5-D501A15939ED}" presName="parentText" presStyleLbl="node1" presStyleIdx="0" presStyleCnt="3" custScaleX="222626" custScaleY="131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14BDA-4251-4F58-B14B-CDBBD1C5418A}" type="pres">
      <dgm:prSet presAssocID="{29BC461F-7030-4C72-9AEB-F3A32EAB4F36}" presName="sp" presStyleCnt="0"/>
      <dgm:spPr/>
    </dgm:pt>
    <dgm:pt modelId="{942FD939-905D-485A-AAF4-D98CC788DCE4}" type="pres">
      <dgm:prSet presAssocID="{FB4B045A-C7FF-4844-891B-9663F46ED73E}" presName="linNode" presStyleCnt="0"/>
      <dgm:spPr/>
    </dgm:pt>
    <dgm:pt modelId="{6DC69CF2-DCFB-4830-98BB-A75B6911CC8C}" type="pres">
      <dgm:prSet presAssocID="{FB4B045A-C7FF-4844-891B-9663F46ED7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9C01F-BA5B-4450-8B65-D3D267F3C0FC}" type="pres">
      <dgm:prSet presAssocID="{FB4B045A-C7FF-4844-891B-9663F46ED73E}" presName="descendantText" presStyleLbl="alignAccFollowNode1" presStyleIdx="0" presStyleCnt="2" custScaleY="131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9787B-3D83-44FC-859E-1E54DC16ABCE}" type="pres">
      <dgm:prSet presAssocID="{5AE6A9E8-CAC8-4A36-B624-3C96E0AE65C0}" presName="sp" presStyleCnt="0"/>
      <dgm:spPr/>
    </dgm:pt>
    <dgm:pt modelId="{2FA83B65-AF9C-4EA7-BAC7-400FB5340BD3}" type="pres">
      <dgm:prSet presAssocID="{BCE88EE0-A3EB-4C44-AAC8-EC6FA3DB9AAA}" presName="linNode" presStyleCnt="0"/>
      <dgm:spPr/>
    </dgm:pt>
    <dgm:pt modelId="{A7A99DFC-1C30-43D2-A23B-D8776BFC134D}" type="pres">
      <dgm:prSet presAssocID="{BCE88EE0-A3EB-4C44-AAC8-EC6FA3DB9AA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D0977-0933-4C4E-912E-CBB7A368386F}" type="pres">
      <dgm:prSet presAssocID="{BCE88EE0-A3EB-4C44-AAC8-EC6FA3DB9AAA}" presName="descendantText" presStyleLbl="alignAccFollowNode1" presStyleIdx="1" presStyleCnt="2" custScaleX="119533" custScaleY="144672" custLinFactNeighborX="189" custLinFactNeighborY="33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8B0C7-EFD2-4D58-A7E4-176DF9DE5AD0}" type="presOf" srcId="{BCE88EE0-A3EB-4C44-AAC8-EC6FA3DB9AAA}" destId="{A7A99DFC-1C30-43D2-A23B-D8776BFC134D}" srcOrd="0" destOrd="0" presId="urn:microsoft.com/office/officeart/2005/8/layout/vList5"/>
    <dgm:cxn modelId="{46997639-0A17-428C-9FE1-4627BF98343E}" type="presOf" srcId="{599752AF-65A4-43D0-A19E-DD7C29F8E5BF}" destId="{701D0977-0933-4C4E-912E-CBB7A368386F}" srcOrd="0" destOrd="0" presId="urn:microsoft.com/office/officeart/2005/8/layout/vList5"/>
    <dgm:cxn modelId="{E6CE109C-C172-4CEE-B66D-4E6808C6166A}" srcId="{FB4B045A-C7FF-4844-891B-9663F46ED73E}" destId="{D0FD305E-2615-469D-9B01-4530940F1681}" srcOrd="1" destOrd="0" parTransId="{0FBEA078-9482-4F40-8AE1-A71184B8F299}" sibTransId="{4B75D685-7D62-4935-9596-D0A3628F0159}"/>
    <dgm:cxn modelId="{7193FDBE-10C5-47EE-9387-CD387CF4FA87}" srcId="{FB4B045A-C7FF-4844-891B-9663F46ED73E}" destId="{5D19B80A-560A-4187-BEFC-A5C4BE1565D4}" srcOrd="0" destOrd="0" parTransId="{FF66DA4F-283C-4238-B0EB-84E0807F1FBB}" sibTransId="{C22748C7-F1CE-446D-AFBD-D4DAB9B0B583}"/>
    <dgm:cxn modelId="{A43B31F4-C8CE-4DAE-A76B-DCDBEC9E2E8A}" type="presOf" srcId="{5D19B80A-560A-4187-BEFC-A5C4BE1565D4}" destId="{2C29C01F-BA5B-4450-8B65-D3D267F3C0FC}" srcOrd="0" destOrd="0" presId="urn:microsoft.com/office/officeart/2005/8/layout/vList5"/>
    <dgm:cxn modelId="{DD1B1731-5E21-4D0F-B4ED-9C8FA59D83DF}" srcId="{DE588EEB-1963-4E03-9AC8-E3584C014ACB}" destId="{7AE6C944-2F1F-41E3-ABD5-D501A15939ED}" srcOrd="0" destOrd="0" parTransId="{51BB2DA6-A01D-4200-8620-863DE9AA8137}" sibTransId="{29BC461F-7030-4C72-9AEB-F3A32EAB4F36}"/>
    <dgm:cxn modelId="{C1709D0C-74D9-4232-A6A5-0D7A448B2EEB}" type="presOf" srcId="{D0FD305E-2615-469D-9B01-4530940F1681}" destId="{2C29C01F-BA5B-4450-8B65-D3D267F3C0FC}" srcOrd="0" destOrd="1" presId="urn:microsoft.com/office/officeart/2005/8/layout/vList5"/>
    <dgm:cxn modelId="{3E1FA654-A803-4FAC-ACCF-A7D30F7E420A}" srcId="{DE588EEB-1963-4E03-9AC8-E3584C014ACB}" destId="{FB4B045A-C7FF-4844-891B-9663F46ED73E}" srcOrd="1" destOrd="0" parTransId="{A1E47AC0-B223-4774-A422-65ED2DE5D411}" sibTransId="{5AE6A9E8-CAC8-4A36-B624-3C96E0AE65C0}"/>
    <dgm:cxn modelId="{12C80C57-5A46-48FD-B11E-0D40CE0C2E2F}" type="presOf" srcId="{7AE6C944-2F1F-41E3-ABD5-D501A15939ED}" destId="{AE42CDBC-7606-4402-83E5-7FEAF3DC74D2}" srcOrd="0" destOrd="0" presId="urn:microsoft.com/office/officeart/2005/8/layout/vList5"/>
    <dgm:cxn modelId="{F926EDC5-0D91-429B-BD1D-27F71265A419}" type="presOf" srcId="{DE588EEB-1963-4E03-9AC8-E3584C014ACB}" destId="{9A04EC39-29BA-4AAC-9E61-42236369F2A1}" srcOrd="0" destOrd="0" presId="urn:microsoft.com/office/officeart/2005/8/layout/vList5"/>
    <dgm:cxn modelId="{FED1785E-9576-41F2-8BD4-027708BC74D7}" srcId="{BCE88EE0-A3EB-4C44-AAC8-EC6FA3DB9AAA}" destId="{599752AF-65A4-43D0-A19E-DD7C29F8E5BF}" srcOrd="0" destOrd="0" parTransId="{AD7EE883-1ECE-4A02-9372-95AF8EC3D00C}" sibTransId="{A93DD66D-8B14-46F9-BACF-48163270E939}"/>
    <dgm:cxn modelId="{E1D7770F-4885-41E0-8AE9-52D4F6558BE6}" srcId="{DE588EEB-1963-4E03-9AC8-E3584C014ACB}" destId="{BCE88EE0-A3EB-4C44-AAC8-EC6FA3DB9AAA}" srcOrd="2" destOrd="0" parTransId="{94A5B02A-9DD7-40CE-A44F-0773050B0C6F}" sibTransId="{0FED66B9-ED4B-4FFF-BAE9-DDA974832AA3}"/>
    <dgm:cxn modelId="{1B22E4BF-E317-41B5-8B63-D79FA923D098}" type="presOf" srcId="{FB4B045A-C7FF-4844-891B-9663F46ED73E}" destId="{6DC69CF2-DCFB-4830-98BB-A75B6911CC8C}" srcOrd="0" destOrd="0" presId="urn:microsoft.com/office/officeart/2005/8/layout/vList5"/>
    <dgm:cxn modelId="{FF5DC11A-AFB4-4B34-A01E-54E21425720D}" type="presParOf" srcId="{9A04EC39-29BA-4AAC-9E61-42236369F2A1}" destId="{BAB6823B-73DA-413F-B37D-A12F64174BD5}" srcOrd="0" destOrd="0" presId="urn:microsoft.com/office/officeart/2005/8/layout/vList5"/>
    <dgm:cxn modelId="{4085773B-ED93-4E5C-9AC3-CDD2B6CA3D01}" type="presParOf" srcId="{BAB6823B-73DA-413F-B37D-A12F64174BD5}" destId="{AE42CDBC-7606-4402-83E5-7FEAF3DC74D2}" srcOrd="0" destOrd="0" presId="urn:microsoft.com/office/officeart/2005/8/layout/vList5"/>
    <dgm:cxn modelId="{BBA649B6-E9AF-4862-BDD5-1E096464660E}" type="presParOf" srcId="{9A04EC39-29BA-4AAC-9E61-42236369F2A1}" destId="{7C414BDA-4251-4F58-B14B-CDBBD1C5418A}" srcOrd="1" destOrd="0" presId="urn:microsoft.com/office/officeart/2005/8/layout/vList5"/>
    <dgm:cxn modelId="{8B9DFE9D-2731-4521-B2A9-BA8E2CEB2B52}" type="presParOf" srcId="{9A04EC39-29BA-4AAC-9E61-42236369F2A1}" destId="{942FD939-905D-485A-AAF4-D98CC788DCE4}" srcOrd="2" destOrd="0" presId="urn:microsoft.com/office/officeart/2005/8/layout/vList5"/>
    <dgm:cxn modelId="{06CD239C-028F-44E8-8CCF-3E0F94BAF01B}" type="presParOf" srcId="{942FD939-905D-485A-AAF4-D98CC788DCE4}" destId="{6DC69CF2-DCFB-4830-98BB-A75B6911CC8C}" srcOrd="0" destOrd="0" presId="urn:microsoft.com/office/officeart/2005/8/layout/vList5"/>
    <dgm:cxn modelId="{3EDF9910-A09D-45DF-A4CF-87ED24B56587}" type="presParOf" srcId="{942FD939-905D-485A-AAF4-D98CC788DCE4}" destId="{2C29C01F-BA5B-4450-8B65-D3D267F3C0FC}" srcOrd="1" destOrd="0" presId="urn:microsoft.com/office/officeart/2005/8/layout/vList5"/>
    <dgm:cxn modelId="{E82EEC9E-F7E7-4925-BF28-ABF3F4D544E8}" type="presParOf" srcId="{9A04EC39-29BA-4AAC-9E61-42236369F2A1}" destId="{4209787B-3D83-44FC-859E-1E54DC16ABCE}" srcOrd="3" destOrd="0" presId="urn:microsoft.com/office/officeart/2005/8/layout/vList5"/>
    <dgm:cxn modelId="{2731B223-AB0E-4FDD-A4E5-83D06E1E3C1F}" type="presParOf" srcId="{9A04EC39-29BA-4AAC-9E61-42236369F2A1}" destId="{2FA83B65-AF9C-4EA7-BAC7-400FB5340BD3}" srcOrd="4" destOrd="0" presId="urn:microsoft.com/office/officeart/2005/8/layout/vList5"/>
    <dgm:cxn modelId="{61A1C515-66A3-47C8-9957-900824364934}" type="presParOf" srcId="{2FA83B65-AF9C-4EA7-BAC7-400FB5340BD3}" destId="{A7A99DFC-1C30-43D2-A23B-D8776BFC134D}" srcOrd="0" destOrd="0" presId="urn:microsoft.com/office/officeart/2005/8/layout/vList5"/>
    <dgm:cxn modelId="{2E57CEFA-582B-4ACF-848C-DA55A315AA5B}" type="presParOf" srcId="{2FA83B65-AF9C-4EA7-BAC7-400FB5340BD3}" destId="{701D0977-0933-4C4E-912E-CBB7A36838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03664E-531E-4A7B-A4E5-3029585190C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AD99CA-2B53-460F-B9F0-B6696D9F5069}">
      <dgm:prSet/>
      <dgm:spPr/>
      <dgm:t>
        <a:bodyPr/>
        <a:lstStyle/>
        <a:p>
          <a:pPr rtl="0"/>
          <a:r>
            <a:rPr lang="en-US" b="1" dirty="0" smtClean="0"/>
            <a:t>Child abuse must be reported and addressed</a:t>
          </a:r>
          <a:r>
            <a:rPr lang="en-US" dirty="0" smtClean="0"/>
            <a:t>!</a:t>
          </a:r>
          <a:endParaRPr lang="en-US" dirty="0"/>
        </a:p>
      </dgm:t>
    </dgm:pt>
    <dgm:pt modelId="{CBD530FB-3BB0-4BD0-B7CE-8307A3CA617D}" type="parTrans" cxnId="{660703B8-FCFA-4F8D-B8BD-494E0AA14F7B}">
      <dgm:prSet/>
      <dgm:spPr/>
      <dgm:t>
        <a:bodyPr/>
        <a:lstStyle/>
        <a:p>
          <a:endParaRPr lang="en-US"/>
        </a:p>
      </dgm:t>
    </dgm:pt>
    <dgm:pt modelId="{7CDFDDB1-8F46-4A16-8F22-D907AAEA4B11}" type="sibTrans" cxnId="{660703B8-FCFA-4F8D-B8BD-494E0AA14F7B}">
      <dgm:prSet/>
      <dgm:spPr/>
      <dgm:t>
        <a:bodyPr/>
        <a:lstStyle/>
        <a:p>
          <a:endParaRPr lang="en-US"/>
        </a:p>
      </dgm:t>
    </dgm:pt>
    <dgm:pt modelId="{3A04BB41-7AB5-4EC6-8C9B-1584EBC4A727}">
      <dgm:prSet/>
      <dgm:spPr/>
      <dgm:t>
        <a:bodyPr/>
        <a:lstStyle/>
        <a:p>
          <a:pPr rtl="0"/>
          <a:r>
            <a:rPr lang="en-US" b="1" dirty="0" smtClean="0"/>
            <a:t>If you are abusing a child, or know of someone who is, it’s your responsibility to act.</a:t>
          </a:r>
          <a:endParaRPr lang="en-US" b="1" dirty="0"/>
        </a:p>
      </dgm:t>
    </dgm:pt>
    <dgm:pt modelId="{C95D0FB0-226B-4E39-95AD-289E59EE5750}" type="parTrans" cxnId="{A5469CDB-6B37-4CD7-9F19-41AE647806F9}">
      <dgm:prSet/>
      <dgm:spPr/>
      <dgm:t>
        <a:bodyPr/>
        <a:lstStyle/>
        <a:p>
          <a:endParaRPr lang="en-US"/>
        </a:p>
      </dgm:t>
    </dgm:pt>
    <dgm:pt modelId="{BA3B73F5-983C-4270-B51E-F2628FB951FD}" type="sibTrans" cxnId="{A5469CDB-6B37-4CD7-9F19-41AE647806F9}">
      <dgm:prSet/>
      <dgm:spPr/>
      <dgm:t>
        <a:bodyPr/>
        <a:lstStyle/>
        <a:p>
          <a:endParaRPr lang="en-US"/>
        </a:p>
      </dgm:t>
    </dgm:pt>
    <dgm:pt modelId="{A62554F8-E773-4208-9618-B11F9FC56FD9}" type="pres">
      <dgm:prSet presAssocID="{C003664E-531E-4A7B-A4E5-302958519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10DC6-E8D7-44DD-8A9D-2A4C9B03A522}" type="pres">
      <dgm:prSet presAssocID="{07AD99CA-2B53-460F-B9F0-B6696D9F50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1EC38-07EE-46B3-9E06-2D75E9DFD6D8}" type="pres">
      <dgm:prSet presAssocID="{7CDFDDB1-8F46-4A16-8F22-D907AAEA4B11}" presName="spacer" presStyleCnt="0"/>
      <dgm:spPr/>
    </dgm:pt>
    <dgm:pt modelId="{7E7D6A8D-2EFD-4227-9E5E-F4156FC644F2}" type="pres">
      <dgm:prSet presAssocID="{3A04BB41-7AB5-4EC6-8C9B-1584EBC4A727}" presName="parentText" presStyleLbl="node1" presStyleIdx="1" presStyleCnt="2" custLinFactNeighborX="-844" custLinFactNeighborY="551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69CDB-6B37-4CD7-9F19-41AE647806F9}" srcId="{C003664E-531E-4A7B-A4E5-3029585190C7}" destId="{3A04BB41-7AB5-4EC6-8C9B-1584EBC4A727}" srcOrd="1" destOrd="0" parTransId="{C95D0FB0-226B-4E39-95AD-289E59EE5750}" sibTransId="{BA3B73F5-983C-4270-B51E-F2628FB951FD}"/>
    <dgm:cxn modelId="{2D443E71-55BB-459E-A8F4-3555C6D57F54}" type="presOf" srcId="{3A04BB41-7AB5-4EC6-8C9B-1584EBC4A727}" destId="{7E7D6A8D-2EFD-4227-9E5E-F4156FC644F2}" srcOrd="0" destOrd="0" presId="urn:microsoft.com/office/officeart/2005/8/layout/vList2"/>
    <dgm:cxn modelId="{660703B8-FCFA-4F8D-B8BD-494E0AA14F7B}" srcId="{C003664E-531E-4A7B-A4E5-3029585190C7}" destId="{07AD99CA-2B53-460F-B9F0-B6696D9F5069}" srcOrd="0" destOrd="0" parTransId="{CBD530FB-3BB0-4BD0-B7CE-8307A3CA617D}" sibTransId="{7CDFDDB1-8F46-4A16-8F22-D907AAEA4B11}"/>
    <dgm:cxn modelId="{E90C906D-B5D8-4ED7-BAD1-344D0F9E356E}" type="presOf" srcId="{07AD99CA-2B53-460F-B9F0-B6696D9F5069}" destId="{60110DC6-E8D7-44DD-8A9D-2A4C9B03A522}" srcOrd="0" destOrd="0" presId="urn:microsoft.com/office/officeart/2005/8/layout/vList2"/>
    <dgm:cxn modelId="{E5EAC66F-47F9-41C7-B601-FE9090DC5B76}" type="presOf" srcId="{C003664E-531E-4A7B-A4E5-3029585190C7}" destId="{A62554F8-E773-4208-9618-B11F9FC56FD9}" srcOrd="0" destOrd="0" presId="urn:microsoft.com/office/officeart/2005/8/layout/vList2"/>
    <dgm:cxn modelId="{A88242EC-7044-4944-B45F-0D948EC50A9C}" type="presParOf" srcId="{A62554F8-E773-4208-9618-B11F9FC56FD9}" destId="{60110DC6-E8D7-44DD-8A9D-2A4C9B03A522}" srcOrd="0" destOrd="0" presId="urn:microsoft.com/office/officeart/2005/8/layout/vList2"/>
    <dgm:cxn modelId="{0F93E74C-01A1-4125-A2D4-B90CE4759E33}" type="presParOf" srcId="{A62554F8-E773-4208-9618-B11F9FC56FD9}" destId="{2A11EC38-07EE-46B3-9E06-2D75E9DFD6D8}" srcOrd="1" destOrd="0" presId="urn:microsoft.com/office/officeart/2005/8/layout/vList2"/>
    <dgm:cxn modelId="{54BC94ED-4F68-4F6D-A968-C3A39965595C}" type="presParOf" srcId="{A62554F8-E773-4208-9618-B11F9FC56FD9}" destId="{7E7D6A8D-2EFD-4227-9E5E-F4156FC644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084A5D-834C-4F63-A52A-0D25A9D078B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3B1DC-3F25-4B58-AE3B-A4F8F96DBF30}">
      <dgm:prSet/>
      <dgm:spPr/>
      <dgm:t>
        <a:bodyPr/>
        <a:lstStyle/>
        <a:p>
          <a:pPr rtl="0"/>
          <a:r>
            <a:rPr lang="en-US" b="1" dirty="0" smtClean="0"/>
            <a:t>Hotlines</a:t>
          </a:r>
        </a:p>
        <a:p>
          <a:pPr rtl="0"/>
          <a:r>
            <a:rPr lang="en-US" b="1" dirty="0" smtClean="0"/>
            <a:t>(in your country)</a:t>
          </a:r>
          <a:endParaRPr lang="en-US" b="1" dirty="0"/>
        </a:p>
      </dgm:t>
    </dgm:pt>
    <dgm:pt modelId="{D3109F9F-782A-4B63-B2D6-0DB649FBD024}" type="parTrans" cxnId="{7020B439-50AB-4035-82EC-E8AABC284A22}">
      <dgm:prSet/>
      <dgm:spPr/>
      <dgm:t>
        <a:bodyPr/>
        <a:lstStyle/>
        <a:p>
          <a:endParaRPr lang="en-US"/>
        </a:p>
      </dgm:t>
    </dgm:pt>
    <dgm:pt modelId="{F5929B0F-D6BC-48DA-AE02-DABFC0AE40C9}" type="sibTrans" cxnId="{7020B439-50AB-4035-82EC-E8AABC284A22}">
      <dgm:prSet/>
      <dgm:spPr/>
      <dgm:t>
        <a:bodyPr/>
        <a:lstStyle/>
        <a:p>
          <a:endParaRPr lang="en-US"/>
        </a:p>
      </dgm:t>
    </dgm:pt>
    <dgm:pt modelId="{88662514-1639-4093-92EF-2FCE2DB762B0}">
      <dgm:prSet custT="1"/>
      <dgm:spPr/>
      <dgm:t>
        <a:bodyPr/>
        <a:lstStyle/>
        <a:p>
          <a:pPr marL="0" rtl="0">
            <a:spcAft>
              <a:spcPts val="0"/>
            </a:spcAft>
          </a:pPr>
          <a:r>
            <a:rPr lang="en-US" sz="2000" b="1" dirty="0" smtClean="0"/>
            <a:t>These offer emergency help, referral to area services, information about reporting, and more. In US look in the phone book under “Community Service Numbers.” Or, call the </a:t>
          </a:r>
          <a:r>
            <a:rPr lang="en-US" sz="2000" b="1" dirty="0" err="1" smtClean="0"/>
            <a:t>Childhelp</a:t>
          </a:r>
          <a:r>
            <a:rPr lang="en-US" sz="2000" b="1" dirty="0" smtClean="0"/>
            <a:t> USA IOF Foresters National Child Abuse Hotline: 1-800-422-4453</a:t>
          </a:r>
          <a:endParaRPr lang="en-US" sz="2000" b="1" dirty="0"/>
        </a:p>
      </dgm:t>
    </dgm:pt>
    <dgm:pt modelId="{BE28AE72-8C5C-4FAC-9721-034F38EE852E}" type="parTrans" cxnId="{7C7BE3E9-78D6-40EB-9428-DC95CA561153}">
      <dgm:prSet/>
      <dgm:spPr/>
      <dgm:t>
        <a:bodyPr/>
        <a:lstStyle/>
        <a:p>
          <a:endParaRPr lang="en-US"/>
        </a:p>
      </dgm:t>
    </dgm:pt>
    <dgm:pt modelId="{CFEC6CF7-A6B5-472F-9069-3E28BAA054B0}" type="sibTrans" cxnId="{7C7BE3E9-78D6-40EB-9428-DC95CA561153}">
      <dgm:prSet/>
      <dgm:spPr/>
      <dgm:t>
        <a:bodyPr/>
        <a:lstStyle/>
        <a:p>
          <a:endParaRPr lang="en-US"/>
        </a:p>
      </dgm:t>
    </dgm:pt>
    <dgm:pt modelId="{CCFE3C9E-A69D-4A05-89FD-6FD685D2A0EB}">
      <dgm:prSet/>
      <dgm:spPr/>
      <dgm:t>
        <a:bodyPr/>
        <a:lstStyle/>
        <a:p>
          <a:pPr rtl="0"/>
          <a:r>
            <a:rPr lang="en-US" b="1" dirty="0" smtClean="0"/>
            <a:t>Family Service Agencies</a:t>
          </a:r>
          <a:endParaRPr lang="en-US" b="1" dirty="0"/>
        </a:p>
      </dgm:t>
    </dgm:pt>
    <dgm:pt modelId="{755C80BE-7221-4407-8C29-2BF9CDAAD17C}" type="parTrans" cxnId="{96331BC0-29C9-4BF7-9759-E2D1FBE75DB9}">
      <dgm:prSet/>
      <dgm:spPr/>
      <dgm:t>
        <a:bodyPr/>
        <a:lstStyle/>
        <a:p>
          <a:endParaRPr lang="en-US"/>
        </a:p>
      </dgm:t>
    </dgm:pt>
    <dgm:pt modelId="{66110E5C-7291-4DE4-BA54-59C237963C21}" type="sibTrans" cxnId="{96331BC0-29C9-4BF7-9759-E2D1FBE75DB9}">
      <dgm:prSet/>
      <dgm:spPr/>
      <dgm:t>
        <a:bodyPr/>
        <a:lstStyle/>
        <a:p>
          <a:endParaRPr lang="en-US"/>
        </a:p>
      </dgm:t>
    </dgm:pt>
    <dgm:pt modelId="{3693EAFC-EBBD-456F-9235-41F6C102F04B}">
      <dgm:prSet custT="1"/>
      <dgm:spPr/>
      <dgm:t>
        <a:bodyPr/>
        <a:lstStyle/>
        <a:p>
          <a:pPr marL="0" rtl="0">
            <a:spcAft>
              <a:spcPts val="0"/>
            </a:spcAft>
          </a:pPr>
          <a:r>
            <a:rPr lang="en-US" sz="2400" b="1" dirty="0" smtClean="0">
              <a:latin typeface="Arial Narrow" pitchFamily="34" charset="0"/>
            </a:rPr>
            <a:t>These may offer child care, emergency shelter and other services. Look in the phone book and in the yellow pages under “Family Services” and “Social Services.”</a:t>
          </a:r>
          <a:endParaRPr lang="en-US" sz="2400" b="1" dirty="0">
            <a:latin typeface="Arial Narrow" pitchFamily="34" charset="0"/>
          </a:endParaRPr>
        </a:p>
      </dgm:t>
    </dgm:pt>
    <dgm:pt modelId="{64CCC8FC-402F-4369-A108-E5BF528CD583}" type="parTrans" cxnId="{14081E5C-580A-46F1-875B-5643C30F1B25}">
      <dgm:prSet/>
      <dgm:spPr/>
      <dgm:t>
        <a:bodyPr/>
        <a:lstStyle/>
        <a:p>
          <a:endParaRPr lang="en-US"/>
        </a:p>
      </dgm:t>
    </dgm:pt>
    <dgm:pt modelId="{622D072E-E681-4BBB-B10C-EDB2932AA5DD}" type="sibTrans" cxnId="{14081E5C-580A-46F1-875B-5643C30F1B25}">
      <dgm:prSet/>
      <dgm:spPr/>
      <dgm:t>
        <a:bodyPr/>
        <a:lstStyle/>
        <a:p>
          <a:endParaRPr lang="en-US"/>
        </a:p>
      </dgm:t>
    </dgm:pt>
    <dgm:pt modelId="{E2BB53B2-48D8-467B-8F9A-4A7402AD1A78}" type="pres">
      <dgm:prSet presAssocID="{B1084A5D-834C-4F63-A52A-0D25A9D07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CA8D4-462F-4E92-8B58-638DAA9AF1D2}" type="pres">
      <dgm:prSet presAssocID="{18A3B1DC-3F25-4B58-AE3B-A4F8F96DBF30}" presName="linNode" presStyleCnt="0"/>
      <dgm:spPr/>
    </dgm:pt>
    <dgm:pt modelId="{F70F29E3-3AFA-4DB6-80B3-ED318DBCED6E}" type="pres">
      <dgm:prSet presAssocID="{18A3B1DC-3F25-4B58-AE3B-A4F8F96DBF3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29F9-0F7E-42FA-8739-FD81554BA71E}" type="pres">
      <dgm:prSet presAssocID="{18A3B1DC-3F25-4B58-AE3B-A4F8F96DBF30}" presName="descendantText" presStyleLbl="alignAccFollowNode1" presStyleIdx="0" presStyleCnt="2" custScaleX="125307" custScaleY="152169" custLinFactNeighborX="4562" custLinFactNeighborY="-23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4EA7D-E60B-4651-AA83-40DA45189E55}" type="pres">
      <dgm:prSet presAssocID="{F5929B0F-D6BC-48DA-AE02-DABFC0AE40C9}" presName="sp" presStyleCnt="0"/>
      <dgm:spPr/>
    </dgm:pt>
    <dgm:pt modelId="{151EF01C-D5D6-4723-920B-63CB55694C64}" type="pres">
      <dgm:prSet presAssocID="{CCFE3C9E-A69D-4A05-89FD-6FD685D2A0EB}" presName="linNode" presStyleCnt="0"/>
      <dgm:spPr/>
    </dgm:pt>
    <dgm:pt modelId="{B28DFA86-DA72-49FE-9471-3D221764414D}" type="pres">
      <dgm:prSet presAssocID="{CCFE3C9E-A69D-4A05-89FD-6FD685D2A0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05DE5-0B88-4FB5-87FF-5839722F0A98}" type="pres">
      <dgm:prSet presAssocID="{CCFE3C9E-A69D-4A05-89FD-6FD685D2A0EB}" presName="descendantText" presStyleLbl="alignAccFollowNode1" presStyleIdx="1" presStyleCnt="2" custScaleX="115381" custScaleY="124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31BC0-29C9-4BF7-9759-E2D1FBE75DB9}" srcId="{B1084A5D-834C-4F63-A52A-0D25A9D078B0}" destId="{CCFE3C9E-A69D-4A05-89FD-6FD685D2A0EB}" srcOrd="1" destOrd="0" parTransId="{755C80BE-7221-4407-8C29-2BF9CDAAD17C}" sibTransId="{66110E5C-7291-4DE4-BA54-59C237963C21}"/>
    <dgm:cxn modelId="{7020B439-50AB-4035-82EC-E8AABC284A22}" srcId="{B1084A5D-834C-4F63-A52A-0D25A9D078B0}" destId="{18A3B1DC-3F25-4B58-AE3B-A4F8F96DBF30}" srcOrd="0" destOrd="0" parTransId="{D3109F9F-782A-4B63-B2D6-0DB649FBD024}" sibTransId="{F5929B0F-D6BC-48DA-AE02-DABFC0AE40C9}"/>
    <dgm:cxn modelId="{7C7BE3E9-78D6-40EB-9428-DC95CA561153}" srcId="{18A3B1DC-3F25-4B58-AE3B-A4F8F96DBF30}" destId="{88662514-1639-4093-92EF-2FCE2DB762B0}" srcOrd="0" destOrd="0" parTransId="{BE28AE72-8C5C-4FAC-9721-034F38EE852E}" sibTransId="{CFEC6CF7-A6B5-472F-9069-3E28BAA054B0}"/>
    <dgm:cxn modelId="{CBCF4C13-56EA-4B21-9431-674C40669DA6}" type="presOf" srcId="{CCFE3C9E-A69D-4A05-89FD-6FD685D2A0EB}" destId="{B28DFA86-DA72-49FE-9471-3D221764414D}" srcOrd="0" destOrd="0" presId="urn:microsoft.com/office/officeart/2005/8/layout/vList5"/>
    <dgm:cxn modelId="{92620D59-B825-4389-BEBD-4974982E361C}" type="presOf" srcId="{18A3B1DC-3F25-4B58-AE3B-A4F8F96DBF30}" destId="{F70F29E3-3AFA-4DB6-80B3-ED318DBCED6E}" srcOrd="0" destOrd="0" presId="urn:microsoft.com/office/officeart/2005/8/layout/vList5"/>
    <dgm:cxn modelId="{14081E5C-580A-46F1-875B-5643C30F1B25}" srcId="{CCFE3C9E-A69D-4A05-89FD-6FD685D2A0EB}" destId="{3693EAFC-EBBD-456F-9235-41F6C102F04B}" srcOrd="0" destOrd="0" parTransId="{64CCC8FC-402F-4369-A108-E5BF528CD583}" sibTransId="{622D072E-E681-4BBB-B10C-EDB2932AA5DD}"/>
    <dgm:cxn modelId="{7F7ACB98-5752-40B9-883F-64499C28A242}" type="presOf" srcId="{88662514-1639-4093-92EF-2FCE2DB762B0}" destId="{4CCA29F9-0F7E-42FA-8739-FD81554BA71E}" srcOrd="0" destOrd="0" presId="urn:microsoft.com/office/officeart/2005/8/layout/vList5"/>
    <dgm:cxn modelId="{36B7D11A-6872-4229-BA96-C85FAFF7D020}" type="presOf" srcId="{3693EAFC-EBBD-456F-9235-41F6C102F04B}" destId="{A7705DE5-0B88-4FB5-87FF-5839722F0A98}" srcOrd="0" destOrd="0" presId="urn:microsoft.com/office/officeart/2005/8/layout/vList5"/>
    <dgm:cxn modelId="{58B6A42B-52EB-4DFB-AB35-0ADB149AABAF}" type="presOf" srcId="{B1084A5D-834C-4F63-A52A-0D25A9D078B0}" destId="{E2BB53B2-48D8-467B-8F9A-4A7402AD1A78}" srcOrd="0" destOrd="0" presId="urn:microsoft.com/office/officeart/2005/8/layout/vList5"/>
    <dgm:cxn modelId="{126F78FA-5F7E-40BC-8D2C-BFEE9AAD7913}" type="presParOf" srcId="{E2BB53B2-48D8-467B-8F9A-4A7402AD1A78}" destId="{45ACA8D4-462F-4E92-8B58-638DAA9AF1D2}" srcOrd="0" destOrd="0" presId="urn:microsoft.com/office/officeart/2005/8/layout/vList5"/>
    <dgm:cxn modelId="{40587ECF-0F14-47C5-B95D-7E558734D7A7}" type="presParOf" srcId="{45ACA8D4-462F-4E92-8B58-638DAA9AF1D2}" destId="{F70F29E3-3AFA-4DB6-80B3-ED318DBCED6E}" srcOrd="0" destOrd="0" presId="urn:microsoft.com/office/officeart/2005/8/layout/vList5"/>
    <dgm:cxn modelId="{E48D61B5-CC1C-47B2-8676-5A4CB7C08E11}" type="presParOf" srcId="{45ACA8D4-462F-4E92-8B58-638DAA9AF1D2}" destId="{4CCA29F9-0F7E-42FA-8739-FD81554BA71E}" srcOrd="1" destOrd="0" presId="urn:microsoft.com/office/officeart/2005/8/layout/vList5"/>
    <dgm:cxn modelId="{EAB796E1-B552-4388-BC3D-0C6E2488040E}" type="presParOf" srcId="{E2BB53B2-48D8-467B-8F9A-4A7402AD1A78}" destId="{7824EA7D-E60B-4651-AA83-40DA45189E55}" srcOrd="1" destOrd="0" presId="urn:microsoft.com/office/officeart/2005/8/layout/vList5"/>
    <dgm:cxn modelId="{D21F5882-5399-4185-AD80-1979225DE247}" type="presParOf" srcId="{E2BB53B2-48D8-467B-8F9A-4A7402AD1A78}" destId="{151EF01C-D5D6-4723-920B-63CB55694C64}" srcOrd="2" destOrd="0" presId="urn:microsoft.com/office/officeart/2005/8/layout/vList5"/>
    <dgm:cxn modelId="{FD174E3D-A456-45C7-B379-5E42937591DD}" type="presParOf" srcId="{151EF01C-D5D6-4723-920B-63CB55694C64}" destId="{B28DFA86-DA72-49FE-9471-3D221764414D}" srcOrd="0" destOrd="0" presId="urn:microsoft.com/office/officeart/2005/8/layout/vList5"/>
    <dgm:cxn modelId="{3A0A3692-268F-4CC2-9C05-06DBA7D31EB1}" type="presParOf" srcId="{151EF01C-D5D6-4723-920B-63CB55694C64}" destId="{A7705DE5-0B88-4FB5-87FF-5839722F0A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C165CF-9F9D-43AA-A261-3F1BB5E22D9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7EC86-0D78-4AD2-AA9F-F564A0A09B98}">
      <dgm:prSet custT="1"/>
      <dgm:spPr/>
      <dgm:t>
        <a:bodyPr/>
        <a:lstStyle/>
        <a:p>
          <a:pPr rtl="0"/>
          <a:r>
            <a:rPr lang="en-US" sz="3600" b="0" dirty="0" smtClean="0"/>
            <a:t>Child protective services</a:t>
          </a:r>
          <a:endParaRPr lang="en-US" sz="3600" b="0" dirty="0"/>
        </a:p>
      </dgm:t>
    </dgm:pt>
    <dgm:pt modelId="{B83FA2CD-D04D-410F-B7FC-05A6CCB88611}" type="parTrans" cxnId="{9D1E03C6-BEE4-4E7B-A371-F561F475E1A6}">
      <dgm:prSet/>
      <dgm:spPr/>
      <dgm:t>
        <a:bodyPr/>
        <a:lstStyle/>
        <a:p>
          <a:endParaRPr lang="en-US"/>
        </a:p>
      </dgm:t>
    </dgm:pt>
    <dgm:pt modelId="{D0AFFDFA-77E4-4E20-9C81-971A68F3AC14}" type="sibTrans" cxnId="{9D1E03C6-BEE4-4E7B-A371-F561F475E1A6}">
      <dgm:prSet/>
      <dgm:spPr/>
      <dgm:t>
        <a:bodyPr/>
        <a:lstStyle/>
        <a:p>
          <a:endParaRPr lang="en-US"/>
        </a:p>
      </dgm:t>
    </dgm:pt>
    <dgm:pt modelId="{34B78AA5-67C0-438F-B814-6B2060ACD051}">
      <dgm:prSet custT="1"/>
      <dgm:spPr/>
      <dgm:t>
        <a:bodyPr/>
        <a:lstStyle/>
        <a:p>
          <a:pPr marL="0" rtl="0">
            <a:spcAft>
              <a:spcPts val="0"/>
            </a:spcAft>
          </a:pPr>
          <a:r>
            <a:rPr lang="en-US" sz="2400" b="1" dirty="0" smtClean="0">
              <a:latin typeface="Arial Narrow" pitchFamily="34" charset="0"/>
            </a:rPr>
            <a:t>There are state agencies that  handle child abuse reports and protect children. Call a hotline in your country.</a:t>
          </a:r>
          <a:endParaRPr lang="en-US" sz="2400" b="1" dirty="0">
            <a:latin typeface="Arial Narrow" pitchFamily="34" charset="0"/>
          </a:endParaRPr>
        </a:p>
      </dgm:t>
    </dgm:pt>
    <dgm:pt modelId="{327CA8ED-C582-45ED-ADF9-A5BC6439F051}" type="parTrans" cxnId="{89655261-BAA4-48AF-B4D4-879551AC37D4}">
      <dgm:prSet/>
      <dgm:spPr/>
      <dgm:t>
        <a:bodyPr/>
        <a:lstStyle/>
        <a:p>
          <a:endParaRPr lang="en-US"/>
        </a:p>
      </dgm:t>
    </dgm:pt>
    <dgm:pt modelId="{395E7CDF-1ECC-4E68-8D45-47EA68C3DC51}" type="sibTrans" cxnId="{89655261-BAA4-48AF-B4D4-879551AC37D4}">
      <dgm:prSet/>
      <dgm:spPr/>
      <dgm:t>
        <a:bodyPr/>
        <a:lstStyle/>
        <a:p>
          <a:endParaRPr lang="en-US"/>
        </a:p>
      </dgm:t>
    </dgm:pt>
    <dgm:pt modelId="{71DDF73D-BE6C-4DFC-BC19-69CB7037A9DC}">
      <dgm:prSet custT="1"/>
      <dgm:spPr/>
      <dgm:t>
        <a:bodyPr/>
        <a:lstStyle/>
        <a:p>
          <a:pPr rtl="0"/>
          <a:r>
            <a:rPr lang="en-US" sz="3200" dirty="0" smtClean="0"/>
            <a:t>Support groups</a:t>
          </a:r>
          <a:endParaRPr lang="en-US" sz="3200" dirty="0"/>
        </a:p>
      </dgm:t>
    </dgm:pt>
    <dgm:pt modelId="{9778F853-D48B-4EBE-AB23-4904DAB641C0}" type="parTrans" cxnId="{B4739621-F2EA-447B-B699-81B48E2AB623}">
      <dgm:prSet/>
      <dgm:spPr/>
      <dgm:t>
        <a:bodyPr/>
        <a:lstStyle/>
        <a:p>
          <a:endParaRPr lang="en-US"/>
        </a:p>
      </dgm:t>
    </dgm:pt>
    <dgm:pt modelId="{D764CFC5-AE57-4EB5-A0DB-D44E86F72125}" type="sibTrans" cxnId="{B4739621-F2EA-447B-B699-81B48E2AB623}">
      <dgm:prSet/>
      <dgm:spPr/>
      <dgm:t>
        <a:bodyPr/>
        <a:lstStyle/>
        <a:p>
          <a:endParaRPr lang="en-US"/>
        </a:p>
      </dgm:t>
    </dgm:pt>
    <dgm:pt modelId="{FC6BCAA4-0361-4C92-966D-A55745114548}">
      <dgm:prSet custT="1"/>
      <dgm:spPr/>
      <dgm:t>
        <a:bodyPr/>
        <a:lstStyle/>
        <a:p>
          <a:pPr rtl="0"/>
          <a:r>
            <a:rPr lang="en-US" sz="2800" b="1" i="0" dirty="0" smtClean="0">
              <a:latin typeface="Arial Narrow" pitchFamily="34" charset="0"/>
            </a:rPr>
            <a:t>Parents anonymous, or other groups that offer support to parents. </a:t>
          </a:r>
          <a:endParaRPr lang="en-US" sz="2800" b="1" i="0" dirty="0">
            <a:latin typeface="Arial Narrow" pitchFamily="34" charset="0"/>
          </a:endParaRPr>
        </a:p>
      </dgm:t>
    </dgm:pt>
    <dgm:pt modelId="{6F34170D-6F9E-4783-8421-AABD5255F59D}" type="parTrans" cxnId="{56D1AB23-15B6-4F1A-B40E-D249EF2C4BA8}">
      <dgm:prSet/>
      <dgm:spPr/>
      <dgm:t>
        <a:bodyPr/>
        <a:lstStyle/>
        <a:p>
          <a:endParaRPr lang="en-US"/>
        </a:p>
      </dgm:t>
    </dgm:pt>
    <dgm:pt modelId="{FA18FF02-AA75-4A00-B859-110650625BF4}" type="sibTrans" cxnId="{56D1AB23-15B6-4F1A-B40E-D249EF2C4BA8}">
      <dgm:prSet/>
      <dgm:spPr/>
      <dgm:t>
        <a:bodyPr/>
        <a:lstStyle/>
        <a:p>
          <a:endParaRPr lang="en-US"/>
        </a:p>
      </dgm:t>
    </dgm:pt>
    <dgm:pt modelId="{779CBE18-2EE2-4F9C-9694-DA1D26AEB069}">
      <dgm:prSet/>
      <dgm:spPr/>
      <dgm:t>
        <a:bodyPr/>
        <a:lstStyle/>
        <a:p>
          <a:pPr rtl="0"/>
          <a:r>
            <a:rPr lang="en-US" b="1" dirty="0" smtClean="0"/>
            <a:t>The National Committee to Prevent Child Abuse is another valuable source of help and information. You can reach them at 1-312-663-3520. (USA)</a:t>
          </a:r>
          <a:endParaRPr lang="en-US" b="1" dirty="0"/>
        </a:p>
      </dgm:t>
    </dgm:pt>
    <dgm:pt modelId="{8A3778EB-F6D1-4028-870D-3F2561AF39F1}" type="parTrans" cxnId="{32A541D5-80BB-4EC2-9941-0DD851D23CDE}">
      <dgm:prSet/>
      <dgm:spPr/>
      <dgm:t>
        <a:bodyPr/>
        <a:lstStyle/>
        <a:p>
          <a:endParaRPr lang="en-US"/>
        </a:p>
      </dgm:t>
    </dgm:pt>
    <dgm:pt modelId="{18865012-1455-4C17-807A-58CCDCC7CF3F}" type="sibTrans" cxnId="{32A541D5-80BB-4EC2-9941-0DD851D23CDE}">
      <dgm:prSet/>
      <dgm:spPr/>
      <dgm:t>
        <a:bodyPr/>
        <a:lstStyle/>
        <a:p>
          <a:endParaRPr lang="en-US"/>
        </a:p>
      </dgm:t>
    </dgm:pt>
    <dgm:pt modelId="{9A063E2B-345D-48F5-BBC1-76862CE491EF}" type="pres">
      <dgm:prSet presAssocID="{21C165CF-9F9D-43AA-A261-3F1BB5E22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4A8AC-37E8-46E1-8877-4F6500D01A05}" type="pres">
      <dgm:prSet presAssocID="{CCE7EC86-0D78-4AD2-AA9F-F564A0A09B98}" presName="linNode" presStyleCnt="0"/>
      <dgm:spPr/>
    </dgm:pt>
    <dgm:pt modelId="{7DC9F462-D15A-42D3-B41C-FE69EF51BBD8}" type="pres">
      <dgm:prSet presAssocID="{CCE7EC86-0D78-4AD2-AA9F-F564A0A09B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FA28E-47C6-4A6F-A3B2-93413BB25C2F}" type="pres">
      <dgm:prSet presAssocID="{CCE7EC86-0D78-4AD2-AA9F-F564A0A09B98}" presName="descendantText" presStyleLbl="alignAccFollowNode1" presStyleIdx="0" presStyleCnt="2" custScaleX="99131" custScaleY="109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623BC-C0C4-42D2-B5BA-BEA082E23EC9}" type="pres">
      <dgm:prSet presAssocID="{D0AFFDFA-77E4-4E20-9C81-971A68F3AC14}" presName="sp" presStyleCnt="0"/>
      <dgm:spPr/>
    </dgm:pt>
    <dgm:pt modelId="{682F8719-DE01-463F-B8DB-DE12B1B260FA}" type="pres">
      <dgm:prSet presAssocID="{71DDF73D-BE6C-4DFC-BC19-69CB7037A9DC}" presName="linNode" presStyleCnt="0"/>
      <dgm:spPr/>
    </dgm:pt>
    <dgm:pt modelId="{D60D692D-3A58-4C44-8007-7A638E0F6CDE}" type="pres">
      <dgm:prSet presAssocID="{71DDF73D-BE6C-4DFC-BC19-69CB7037A9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B7D08-288A-46BC-B36C-57FF9180C64C}" type="pres">
      <dgm:prSet presAssocID="{71DDF73D-BE6C-4DFC-BC19-69CB7037A9DC}" presName="descendantText" presStyleLbl="alignAccFollowNode1" presStyleIdx="1" presStyleCnt="2" custScaleX="98696" custScaleY="120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A256A-12A1-4F1F-9FA1-471BFAF077EB}" type="pres">
      <dgm:prSet presAssocID="{D764CFC5-AE57-4EB5-A0DB-D44E86F72125}" presName="sp" presStyleCnt="0"/>
      <dgm:spPr/>
    </dgm:pt>
    <dgm:pt modelId="{95BB0380-7C37-4285-A1D6-7F12BC36EF69}" type="pres">
      <dgm:prSet presAssocID="{779CBE18-2EE2-4F9C-9694-DA1D26AEB069}" presName="linNode" presStyleCnt="0"/>
      <dgm:spPr/>
    </dgm:pt>
    <dgm:pt modelId="{309E75BF-4C6C-4905-B0C7-31C0E9571FA1}" type="pres">
      <dgm:prSet presAssocID="{779CBE18-2EE2-4F9C-9694-DA1D26AEB069}" presName="parentText" presStyleLbl="node1" presStyleIdx="2" presStyleCnt="3" custScaleX="277778" custLinFactNeighborX="-166" custLinFactNeighborY="-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39621-F2EA-447B-B699-81B48E2AB623}" srcId="{21C165CF-9F9D-43AA-A261-3F1BB5E22D9B}" destId="{71DDF73D-BE6C-4DFC-BC19-69CB7037A9DC}" srcOrd="1" destOrd="0" parTransId="{9778F853-D48B-4EBE-AB23-4904DAB641C0}" sibTransId="{D764CFC5-AE57-4EB5-A0DB-D44E86F72125}"/>
    <dgm:cxn modelId="{9D1E03C6-BEE4-4E7B-A371-F561F475E1A6}" srcId="{21C165CF-9F9D-43AA-A261-3F1BB5E22D9B}" destId="{CCE7EC86-0D78-4AD2-AA9F-F564A0A09B98}" srcOrd="0" destOrd="0" parTransId="{B83FA2CD-D04D-410F-B7FC-05A6CCB88611}" sibTransId="{D0AFFDFA-77E4-4E20-9C81-971A68F3AC14}"/>
    <dgm:cxn modelId="{16F87CAE-3E43-4C29-B17E-11D164E0400D}" type="presOf" srcId="{779CBE18-2EE2-4F9C-9694-DA1D26AEB069}" destId="{309E75BF-4C6C-4905-B0C7-31C0E9571FA1}" srcOrd="0" destOrd="0" presId="urn:microsoft.com/office/officeart/2005/8/layout/vList5"/>
    <dgm:cxn modelId="{0D1B405D-A363-4897-96E0-66379797BCDA}" type="presOf" srcId="{FC6BCAA4-0361-4C92-966D-A55745114548}" destId="{F1AB7D08-288A-46BC-B36C-57FF9180C64C}" srcOrd="0" destOrd="0" presId="urn:microsoft.com/office/officeart/2005/8/layout/vList5"/>
    <dgm:cxn modelId="{56D1AB23-15B6-4F1A-B40E-D249EF2C4BA8}" srcId="{71DDF73D-BE6C-4DFC-BC19-69CB7037A9DC}" destId="{FC6BCAA4-0361-4C92-966D-A55745114548}" srcOrd="0" destOrd="0" parTransId="{6F34170D-6F9E-4783-8421-AABD5255F59D}" sibTransId="{FA18FF02-AA75-4A00-B859-110650625BF4}"/>
    <dgm:cxn modelId="{89655261-BAA4-48AF-B4D4-879551AC37D4}" srcId="{CCE7EC86-0D78-4AD2-AA9F-F564A0A09B98}" destId="{34B78AA5-67C0-438F-B814-6B2060ACD051}" srcOrd="0" destOrd="0" parTransId="{327CA8ED-C582-45ED-ADF9-A5BC6439F051}" sibTransId="{395E7CDF-1ECC-4E68-8D45-47EA68C3DC51}"/>
    <dgm:cxn modelId="{BD886748-3058-4F2C-AE3A-48BCFFC32691}" type="presOf" srcId="{34B78AA5-67C0-438F-B814-6B2060ACD051}" destId="{D41FA28E-47C6-4A6F-A3B2-93413BB25C2F}" srcOrd="0" destOrd="0" presId="urn:microsoft.com/office/officeart/2005/8/layout/vList5"/>
    <dgm:cxn modelId="{6DBBBADA-8BFA-42DB-8E00-6DA6F2752D7F}" type="presOf" srcId="{CCE7EC86-0D78-4AD2-AA9F-F564A0A09B98}" destId="{7DC9F462-D15A-42D3-B41C-FE69EF51BBD8}" srcOrd="0" destOrd="0" presId="urn:microsoft.com/office/officeart/2005/8/layout/vList5"/>
    <dgm:cxn modelId="{F8E1B5E6-2A8E-4C09-A1EF-ECD770FF299A}" type="presOf" srcId="{71DDF73D-BE6C-4DFC-BC19-69CB7037A9DC}" destId="{D60D692D-3A58-4C44-8007-7A638E0F6CDE}" srcOrd="0" destOrd="0" presId="urn:microsoft.com/office/officeart/2005/8/layout/vList5"/>
    <dgm:cxn modelId="{43AD87C0-F6B0-46D7-85EE-638870C3DD51}" type="presOf" srcId="{21C165CF-9F9D-43AA-A261-3F1BB5E22D9B}" destId="{9A063E2B-345D-48F5-BBC1-76862CE491EF}" srcOrd="0" destOrd="0" presId="urn:microsoft.com/office/officeart/2005/8/layout/vList5"/>
    <dgm:cxn modelId="{32A541D5-80BB-4EC2-9941-0DD851D23CDE}" srcId="{21C165CF-9F9D-43AA-A261-3F1BB5E22D9B}" destId="{779CBE18-2EE2-4F9C-9694-DA1D26AEB069}" srcOrd="2" destOrd="0" parTransId="{8A3778EB-F6D1-4028-870D-3F2561AF39F1}" sibTransId="{18865012-1455-4C17-807A-58CCDCC7CF3F}"/>
    <dgm:cxn modelId="{D61F4B2E-920F-4005-8EB5-9FA953573FEA}" type="presParOf" srcId="{9A063E2B-345D-48F5-BBC1-76862CE491EF}" destId="{1B34A8AC-37E8-46E1-8877-4F6500D01A05}" srcOrd="0" destOrd="0" presId="urn:microsoft.com/office/officeart/2005/8/layout/vList5"/>
    <dgm:cxn modelId="{CEA9DA32-06DA-4182-9AFB-8632C242F142}" type="presParOf" srcId="{1B34A8AC-37E8-46E1-8877-4F6500D01A05}" destId="{7DC9F462-D15A-42D3-B41C-FE69EF51BBD8}" srcOrd="0" destOrd="0" presId="urn:microsoft.com/office/officeart/2005/8/layout/vList5"/>
    <dgm:cxn modelId="{F9DDE264-864E-40EC-A4F0-6CF59FCE02C9}" type="presParOf" srcId="{1B34A8AC-37E8-46E1-8877-4F6500D01A05}" destId="{D41FA28E-47C6-4A6F-A3B2-93413BB25C2F}" srcOrd="1" destOrd="0" presId="urn:microsoft.com/office/officeart/2005/8/layout/vList5"/>
    <dgm:cxn modelId="{47C806BE-EF23-4A40-B0B0-3EB3A30FAB61}" type="presParOf" srcId="{9A063E2B-345D-48F5-BBC1-76862CE491EF}" destId="{B09623BC-C0C4-42D2-B5BA-BEA082E23EC9}" srcOrd="1" destOrd="0" presId="urn:microsoft.com/office/officeart/2005/8/layout/vList5"/>
    <dgm:cxn modelId="{D4455B67-1620-4211-BDB7-9A0E4B87EDCF}" type="presParOf" srcId="{9A063E2B-345D-48F5-BBC1-76862CE491EF}" destId="{682F8719-DE01-463F-B8DB-DE12B1B260FA}" srcOrd="2" destOrd="0" presId="urn:microsoft.com/office/officeart/2005/8/layout/vList5"/>
    <dgm:cxn modelId="{13B5BC59-5ADC-4A38-8C97-4482FB0624A1}" type="presParOf" srcId="{682F8719-DE01-463F-B8DB-DE12B1B260FA}" destId="{D60D692D-3A58-4C44-8007-7A638E0F6CDE}" srcOrd="0" destOrd="0" presId="urn:microsoft.com/office/officeart/2005/8/layout/vList5"/>
    <dgm:cxn modelId="{098E25C5-42F6-45F7-ACC3-77F85FEACE70}" type="presParOf" srcId="{682F8719-DE01-463F-B8DB-DE12B1B260FA}" destId="{F1AB7D08-288A-46BC-B36C-57FF9180C64C}" srcOrd="1" destOrd="0" presId="urn:microsoft.com/office/officeart/2005/8/layout/vList5"/>
    <dgm:cxn modelId="{67F556CF-E69A-4FAF-AEED-5784A715C827}" type="presParOf" srcId="{9A063E2B-345D-48F5-BBC1-76862CE491EF}" destId="{404A256A-12A1-4F1F-9FA1-471BFAF077EB}" srcOrd="3" destOrd="0" presId="urn:microsoft.com/office/officeart/2005/8/layout/vList5"/>
    <dgm:cxn modelId="{41F0271F-42F8-4115-88A5-F4E6F034F72B}" type="presParOf" srcId="{9A063E2B-345D-48F5-BBC1-76862CE491EF}" destId="{95BB0380-7C37-4285-A1D6-7F12BC36EF69}" srcOrd="4" destOrd="0" presId="urn:microsoft.com/office/officeart/2005/8/layout/vList5"/>
    <dgm:cxn modelId="{CEBF32DC-1844-444E-85DE-0764A2F0CF86}" type="presParOf" srcId="{95BB0380-7C37-4285-A1D6-7F12BC36EF69}" destId="{309E75BF-4C6C-4905-B0C7-31C0E9571F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BC2B9-1D85-4A84-BB89-C19F0A47DAFB}" type="doc">
      <dgm:prSet loTypeId="urn:microsoft.com/office/officeart/2005/8/layout/hierarchy3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5181E20-4351-420D-8858-E03BE31395A0}">
      <dgm:prSet/>
      <dgm:spPr/>
      <dgm:t>
        <a:bodyPr/>
        <a:lstStyle/>
        <a:p>
          <a:pPr rtl="0"/>
          <a:r>
            <a:rPr lang="en-US" b="1" dirty="0" smtClean="0"/>
            <a:t>3. SEXUAL ABUSE</a:t>
          </a:r>
          <a:endParaRPr lang="en-US" b="1" dirty="0"/>
        </a:p>
      </dgm:t>
    </dgm:pt>
    <dgm:pt modelId="{C05A2D19-D9A5-4223-8E89-E725E454ECEF}" type="parTrans" cxnId="{25DC28DB-AC52-427D-9B73-8C078B67F191}">
      <dgm:prSet/>
      <dgm:spPr/>
      <dgm:t>
        <a:bodyPr/>
        <a:lstStyle/>
        <a:p>
          <a:endParaRPr lang="en-US"/>
        </a:p>
      </dgm:t>
    </dgm:pt>
    <dgm:pt modelId="{F0DB0D85-ACDB-4374-88AB-447137184564}" type="sibTrans" cxnId="{25DC28DB-AC52-427D-9B73-8C078B67F191}">
      <dgm:prSet/>
      <dgm:spPr/>
      <dgm:t>
        <a:bodyPr/>
        <a:lstStyle/>
        <a:p>
          <a:endParaRPr lang="en-US"/>
        </a:p>
      </dgm:t>
    </dgm:pt>
    <dgm:pt modelId="{2DA75280-2AA3-45D6-9536-C646502214EA}">
      <dgm:prSet custT="1"/>
      <dgm:spPr/>
      <dgm:t>
        <a:bodyPr/>
        <a:lstStyle/>
        <a:p>
          <a:pPr algn="l" rtl="0"/>
          <a:r>
            <a:rPr lang="en-US" sz="2400" b="1" dirty="0" smtClean="0">
              <a:latin typeface="Arial Narrow" pitchFamily="34" charset="0"/>
            </a:rPr>
            <a:t>Sexual contact with a child; using a child for sexual films or prostitution, obscene language.</a:t>
          </a:r>
          <a:endParaRPr lang="en-US" sz="2400" b="1" dirty="0">
            <a:latin typeface="Arial Narrow" pitchFamily="34" charset="0"/>
          </a:endParaRPr>
        </a:p>
      </dgm:t>
    </dgm:pt>
    <dgm:pt modelId="{7686FD89-9BE2-4480-9A8F-8DA03D4B94ED}" type="parTrans" cxnId="{12981FBA-A108-4233-971B-0BB9216AB120}">
      <dgm:prSet/>
      <dgm:spPr/>
      <dgm:t>
        <a:bodyPr/>
        <a:lstStyle/>
        <a:p>
          <a:endParaRPr lang="en-US"/>
        </a:p>
      </dgm:t>
    </dgm:pt>
    <dgm:pt modelId="{8CB501C8-A2C2-4F32-86B1-E347905B9015}" type="sibTrans" cxnId="{12981FBA-A108-4233-971B-0BB9216AB120}">
      <dgm:prSet/>
      <dgm:spPr/>
      <dgm:t>
        <a:bodyPr/>
        <a:lstStyle/>
        <a:p>
          <a:endParaRPr lang="en-US"/>
        </a:p>
      </dgm:t>
    </dgm:pt>
    <dgm:pt modelId="{6F4DB54B-0799-43D1-ADEF-6B24D16AC067}">
      <dgm:prSet/>
      <dgm:spPr/>
      <dgm:t>
        <a:bodyPr/>
        <a:lstStyle/>
        <a:p>
          <a:pPr rtl="0"/>
          <a:r>
            <a:rPr lang="en-US" b="1" dirty="0" smtClean="0"/>
            <a:t>4. NEGLECT</a:t>
          </a:r>
          <a:endParaRPr lang="en-US" b="1" dirty="0"/>
        </a:p>
      </dgm:t>
    </dgm:pt>
    <dgm:pt modelId="{8EAE7DC0-852C-499C-ACBE-2FDDD8145868}" type="parTrans" cxnId="{843BBF7D-1F44-49C0-B697-A5D051D2DB30}">
      <dgm:prSet/>
      <dgm:spPr/>
      <dgm:t>
        <a:bodyPr/>
        <a:lstStyle/>
        <a:p>
          <a:endParaRPr lang="en-US"/>
        </a:p>
      </dgm:t>
    </dgm:pt>
    <dgm:pt modelId="{CE31864E-A02D-4138-8E24-D213020947B4}" type="sibTrans" cxnId="{843BBF7D-1F44-49C0-B697-A5D051D2DB30}">
      <dgm:prSet/>
      <dgm:spPr/>
      <dgm:t>
        <a:bodyPr/>
        <a:lstStyle/>
        <a:p>
          <a:endParaRPr lang="en-US"/>
        </a:p>
      </dgm:t>
    </dgm:pt>
    <dgm:pt modelId="{8BFFC32F-E3B9-4862-8C38-A3EF826F0A79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Failing to provide for a child’s emotional needs (love, attention, etc.) or physical needs (food, clothing, shelter, </a:t>
          </a:r>
          <a:r>
            <a:rPr lang="en-US" sz="2400" b="1" dirty="0" err="1" smtClean="0">
              <a:latin typeface="Arial Narrow" pitchFamily="34" charset="0"/>
            </a:rPr>
            <a:t>etc</a:t>
          </a:r>
          <a:r>
            <a:rPr lang="en-US" sz="2400" b="1" dirty="0" smtClean="0">
              <a:latin typeface="Arial Narrow" pitchFamily="34" charset="0"/>
            </a:rPr>
            <a:t>); failing to offer supervision.</a:t>
          </a:r>
          <a:endParaRPr lang="en-US" sz="2400" b="1" dirty="0">
            <a:latin typeface="Arial Narrow" pitchFamily="34" charset="0"/>
          </a:endParaRPr>
        </a:p>
      </dgm:t>
    </dgm:pt>
    <dgm:pt modelId="{9C9A0CC9-37CA-43B4-A063-AEF4AA99278D}" type="parTrans" cxnId="{4479C1E6-C894-46D4-812D-D2D2FF80EB03}">
      <dgm:prSet/>
      <dgm:spPr/>
      <dgm:t>
        <a:bodyPr/>
        <a:lstStyle/>
        <a:p>
          <a:endParaRPr lang="en-US"/>
        </a:p>
      </dgm:t>
    </dgm:pt>
    <dgm:pt modelId="{19663EA7-18FF-4F9A-BD9A-F65A4F3C17E7}" type="sibTrans" cxnId="{4479C1E6-C894-46D4-812D-D2D2FF80EB03}">
      <dgm:prSet/>
      <dgm:spPr/>
      <dgm:t>
        <a:bodyPr/>
        <a:lstStyle/>
        <a:p>
          <a:endParaRPr lang="en-US"/>
        </a:p>
      </dgm:t>
    </dgm:pt>
    <dgm:pt modelId="{40B667B7-D8D3-4125-BC93-AB79A3A00843}" type="pres">
      <dgm:prSet presAssocID="{286BC2B9-1D85-4A84-BB89-C19F0A47DA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920211-31B9-4BF4-8057-1301AE6F065E}" type="pres">
      <dgm:prSet presAssocID="{35181E20-4351-420D-8858-E03BE31395A0}" presName="root" presStyleCnt="0"/>
      <dgm:spPr/>
      <dgm:t>
        <a:bodyPr/>
        <a:lstStyle/>
        <a:p>
          <a:endParaRPr lang="en-US"/>
        </a:p>
      </dgm:t>
    </dgm:pt>
    <dgm:pt modelId="{13EC9DFA-2BE9-4094-95F2-B59778678DF1}" type="pres">
      <dgm:prSet presAssocID="{35181E20-4351-420D-8858-E03BE31395A0}" presName="rootComposite" presStyleCnt="0"/>
      <dgm:spPr/>
      <dgm:t>
        <a:bodyPr/>
        <a:lstStyle/>
        <a:p>
          <a:endParaRPr lang="en-US"/>
        </a:p>
      </dgm:t>
    </dgm:pt>
    <dgm:pt modelId="{6832BEFB-4CCD-4941-9667-66F335E0F7E7}" type="pres">
      <dgm:prSet presAssocID="{35181E20-4351-420D-8858-E03BE31395A0}" presName="rootText" presStyleLbl="node1" presStyleIdx="0" presStyleCnt="2" custLinFactNeighborX="4264" custLinFactNeighborY="8529"/>
      <dgm:spPr/>
      <dgm:t>
        <a:bodyPr/>
        <a:lstStyle/>
        <a:p>
          <a:endParaRPr lang="en-US"/>
        </a:p>
      </dgm:t>
    </dgm:pt>
    <dgm:pt modelId="{7D9FB2F7-BC26-48C8-B072-BC77F9DBDBC1}" type="pres">
      <dgm:prSet presAssocID="{35181E20-4351-420D-8858-E03BE31395A0}" presName="rootConnector" presStyleLbl="node1" presStyleIdx="0" presStyleCnt="2"/>
      <dgm:spPr/>
      <dgm:t>
        <a:bodyPr/>
        <a:lstStyle/>
        <a:p>
          <a:endParaRPr lang="en-US"/>
        </a:p>
      </dgm:t>
    </dgm:pt>
    <dgm:pt modelId="{855AFA53-118B-49F5-ADD5-402228C3FD20}" type="pres">
      <dgm:prSet presAssocID="{35181E20-4351-420D-8858-E03BE31395A0}" presName="childShape" presStyleCnt="0"/>
      <dgm:spPr/>
      <dgm:t>
        <a:bodyPr/>
        <a:lstStyle/>
        <a:p>
          <a:endParaRPr lang="en-US"/>
        </a:p>
      </dgm:t>
    </dgm:pt>
    <dgm:pt modelId="{FB48C2EF-1D2F-4969-8125-C9DEC69A0DA6}" type="pres">
      <dgm:prSet presAssocID="{7686FD89-9BE2-4480-9A8F-8DA03D4B94E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F535990-3FBF-468F-ABCB-D895AFEA899C}" type="pres">
      <dgm:prSet presAssocID="{2DA75280-2AA3-45D6-9536-C646502214EA}" presName="childText" presStyleLbl="bgAcc1" presStyleIdx="0" presStyleCnt="2" custScaleX="108268" custScaleY="212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9815A-B177-4471-88B3-F26E7DB57C81}" type="pres">
      <dgm:prSet presAssocID="{6F4DB54B-0799-43D1-ADEF-6B24D16AC067}" presName="root" presStyleCnt="0"/>
      <dgm:spPr/>
      <dgm:t>
        <a:bodyPr/>
        <a:lstStyle/>
        <a:p>
          <a:endParaRPr lang="en-US"/>
        </a:p>
      </dgm:t>
    </dgm:pt>
    <dgm:pt modelId="{9294AED6-9E44-40A2-87FD-E18D97BBC66B}" type="pres">
      <dgm:prSet presAssocID="{6F4DB54B-0799-43D1-ADEF-6B24D16AC067}" presName="rootComposite" presStyleCnt="0"/>
      <dgm:spPr/>
      <dgm:t>
        <a:bodyPr/>
        <a:lstStyle/>
        <a:p>
          <a:endParaRPr lang="en-US"/>
        </a:p>
      </dgm:t>
    </dgm:pt>
    <dgm:pt modelId="{E5B635E6-D68D-4A54-83FD-32C3EDE269B3}" type="pres">
      <dgm:prSet presAssocID="{6F4DB54B-0799-43D1-ADEF-6B24D16AC067}" presName="rootText" presStyleLbl="node1" presStyleIdx="1" presStyleCnt="2" custScaleX="112901" custLinFactNeighborX="-2310" custLinFactNeighborY="2085"/>
      <dgm:spPr/>
      <dgm:t>
        <a:bodyPr/>
        <a:lstStyle/>
        <a:p>
          <a:endParaRPr lang="en-US"/>
        </a:p>
      </dgm:t>
    </dgm:pt>
    <dgm:pt modelId="{714279D3-74EE-49F3-ACC6-B979EDE53C11}" type="pres">
      <dgm:prSet presAssocID="{6F4DB54B-0799-43D1-ADEF-6B24D16AC067}" presName="rootConnector" presStyleLbl="node1" presStyleIdx="1" presStyleCnt="2"/>
      <dgm:spPr/>
      <dgm:t>
        <a:bodyPr/>
        <a:lstStyle/>
        <a:p>
          <a:endParaRPr lang="en-US"/>
        </a:p>
      </dgm:t>
    </dgm:pt>
    <dgm:pt modelId="{910D1D1B-EE05-4BA7-84E4-0712A0CD067D}" type="pres">
      <dgm:prSet presAssocID="{6F4DB54B-0799-43D1-ADEF-6B24D16AC067}" presName="childShape" presStyleCnt="0"/>
      <dgm:spPr/>
      <dgm:t>
        <a:bodyPr/>
        <a:lstStyle/>
        <a:p>
          <a:endParaRPr lang="en-US"/>
        </a:p>
      </dgm:t>
    </dgm:pt>
    <dgm:pt modelId="{D2AA5F4B-B37F-472C-98B8-79DC76780749}" type="pres">
      <dgm:prSet presAssocID="{9C9A0CC9-37CA-43B4-A063-AEF4AA99278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99C85172-9878-4588-8362-142DF304249C}" type="pres">
      <dgm:prSet presAssocID="{8BFFC32F-E3B9-4862-8C38-A3EF826F0A79}" presName="childText" presStyleLbl="bgAcc1" presStyleIdx="1" presStyleCnt="2" custScaleX="129752" custScaleY="204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9BCB1-FF11-45C5-9D62-2C246466A0D1}" type="presOf" srcId="{6F4DB54B-0799-43D1-ADEF-6B24D16AC067}" destId="{714279D3-74EE-49F3-ACC6-B979EDE53C11}" srcOrd="1" destOrd="0" presId="urn:microsoft.com/office/officeart/2005/8/layout/hierarchy3"/>
    <dgm:cxn modelId="{D2388895-5CEE-4689-88B3-645CB1E64CD3}" type="presOf" srcId="{286BC2B9-1D85-4A84-BB89-C19F0A47DAFB}" destId="{40B667B7-D8D3-4125-BC93-AB79A3A00843}" srcOrd="0" destOrd="0" presId="urn:microsoft.com/office/officeart/2005/8/layout/hierarchy3"/>
    <dgm:cxn modelId="{C71EECC4-D5D4-4553-B315-EEE59BC776AB}" type="presOf" srcId="{9C9A0CC9-37CA-43B4-A063-AEF4AA99278D}" destId="{D2AA5F4B-B37F-472C-98B8-79DC76780749}" srcOrd="0" destOrd="0" presId="urn:microsoft.com/office/officeart/2005/8/layout/hierarchy3"/>
    <dgm:cxn modelId="{FEEE5C22-25E6-4E4C-AAA9-F8895655E7DA}" type="presOf" srcId="{7686FD89-9BE2-4480-9A8F-8DA03D4B94ED}" destId="{FB48C2EF-1D2F-4969-8125-C9DEC69A0DA6}" srcOrd="0" destOrd="0" presId="urn:microsoft.com/office/officeart/2005/8/layout/hierarchy3"/>
    <dgm:cxn modelId="{9ADC4D33-B67B-41E2-9111-765F12D2C72B}" type="presOf" srcId="{35181E20-4351-420D-8858-E03BE31395A0}" destId="{7D9FB2F7-BC26-48C8-B072-BC77F9DBDBC1}" srcOrd="1" destOrd="0" presId="urn:microsoft.com/office/officeart/2005/8/layout/hierarchy3"/>
    <dgm:cxn modelId="{E08180DA-7668-4DD7-8B5C-194DE517E6DB}" type="presOf" srcId="{2DA75280-2AA3-45D6-9536-C646502214EA}" destId="{BF535990-3FBF-468F-ABCB-D895AFEA899C}" srcOrd="0" destOrd="0" presId="urn:microsoft.com/office/officeart/2005/8/layout/hierarchy3"/>
    <dgm:cxn modelId="{D294F1B1-65A0-4C52-AA33-FAFFEC4E7335}" type="presOf" srcId="{6F4DB54B-0799-43D1-ADEF-6B24D16AC067}" destId="{E5B635E6-D68D-4A54-83FD-32C3EDE269B3}" srcOrd="0" destOrd="0" presId="urn:microsoft.com/office/officeart/2005/8/layout/hierarchy3"/>
    <dgm:cxn modelId="{12981FBA-A108-4233-971B-0BB9216AB120}" srcId="{35181E20-4351-420D-8858-E03BE31395A0}" destId="{2DA75280-2AA3-45D6-9536-C646502214EA}" srcOrd="0" destOrd="0" parTransId="{7686FD89-9BE2-4480-9A8F-8DA03D4B94ED}" sibTransId="{8CB501C8-A2C2-4F32-86B1-E347905B9015}"/>
    <dgm:cxn modelId="{09E524D1-B38C-4FA8-8B67-292EC4DD9565}" type="presOf" srcId="{8BFFC32F-E3B9-4862-8C38-A3EF826F0A79}" destId="{99C85172-9878-4588-8362-142DF304249C}" srcOrd="0" destOrd="0" presId="urn:microsoft.com/office/officeart/2005/8/layout/hierarchy3"/>
    <dgm:cxn modelId="{25DC28DB-AC52-427D-9B73-8C078B67F191}" srcId="{286BC2B9-1D85-4A84-BB89-C19F0A47DAFB}" destId="{35181E20-4351-420D-8858-E03BE31395A0}" srcOrd="0" destOrd="0" parTransId="{C05A2D19-D9A5-4223-8E89-E725E454ECEF}" sibTransId="{F0DB0D85-ACDB-4374-88AB-447137184564}"/>
    <dgm:cxn modelId="{C4719299-24DB-4DE1-8B09-BB9D5D0DEF49}" type="presOf" srcId="{35181E20-4351-420D-8858-E03BE31395A0}" destId="{6832BEFB-4CCD-4941-9667-66F335E0F7E7}" srcOrd="0" destOrd="0" presId="urn:microsoft.com/office/officeart/2005/8/layout/hierarchy3"/>
    <dgm:cxn modelId="{843BBF7D-1F44-49C0-B697-A5D051D2DB30}" srcId="{286BC2B9-1D85-4A84-BB89-C19F0A47DAFB}" destId="{6F4DB54B-0799-43D1-ADEF-6B24D16AC067}" srcOrd="1" destOrd="0" parTransId="{8EAE7DC0-852C-499C-ACBE-2FDDD8145868}" sibTransId="{CE31864E-A02D-4138-8E24-D213020947B4}"/>
    <dgm:cxn modelId="{4479C1E6-C894-46D4-812D-D2D2FF80EB03}" srcId="{6F4DB54B-0799-43D1-ADEF-6B24D16AC067}" destId="{8BFFC32F-E3B9-4862-8C38-A3EF826F0A79}" srcOrd="0" destOrd="0" parTransId="{9C9A0CC9-37CA-43B4-A063-AEF4AA99278D}" sibTransId="{19663EA7-18FF-4F9A-BD9A-F65A4F3C17E7}"/>
    <dgm:cxn modelId="{C02AC9F7-941D-4D76-8948-E3B73F23B8AB}" type="presParOf" srcId="{40B667B7-D8D3-4125-BC93-AB79A3A00843}" destId="{83920211-31B9-4BF4-8057-1301AE6F065E}" srcOrd="0" destOrd="0" presId="urn:microsoft.com/office/officeart/2005/8/layout/hierarchy3"/>
    <dgm:cxn modelId="{93277446-24BE-4F88-929E-33847FF7AAF6}" type="presParOf" srcId="{83920211-31B9-4BF4-8057-1301AE6F065E}" destId="{13EC9DFA-2BE9-4094-95F2-B59778678DF1}" srcOrd="0" destOrd="0" presId="urn:microsoft.com/office/officeart/2005/8/layout/hierarchy3"/>
    <dgm:cxn modelId="{24961426-F226-498F-85FC-F7AFB844EC7B}" type="presParOf" srcId="{13EC9DFA-2BE9-4094-95F2-B59778678DF1}" destId="{6832BEFB-4CCD-4941-9667-66F335E0F7E7}" srcOrd="0" destOrd="0" presId="urn:microsoft.com/office/officeart/2005/8/layout/hierarchy3"/>
    <dgm:cxn modelId="{B1C7CD6F-4C57-44FC-8602-51574E5AE770}" type="presParOf" srcId="{13EC9DFA-2BE9-4094-95F2-B59778678DF1}" destId="{7D9FB2F7-BC26-48C8-B072-BC77F9DBDBC1}" srcOrd="1" destOrd="0" presId="urn:microsoft.com/office/officeart/2005/8/layout/hierarchy3"/>
    <dgm:cxn modelId="{8139B938-74C0-4C0F-A5C8-9CB4A227A295}" type="presParOf" srcId="{83920211-31B9-4BF4-8057-1301AE6F065E}" destId="{855AFA53-118B-49F5-ADD5-402228C3FD20}" srcOrd="1" destOrd="0" presId="urn:microsoft.com/office/officeart/2005/8/layout/hierarchy3"/>
    <dgm:cxn modelId="{2C7ABDF6-DAB8-4BF1-8C85-F0EB5E8CD897}" type="presParOf" srcId="{855AFA53-118B-49F5-ADD5-402228C3FD20}" destId="{FB48C2EF-1D2F-4969-8125-C9DEC69A0DA6}" srcOrd="0" destOrd="0" presId="urn:microsoft.com/office/officeart/2005/8/layout/hierarchy3"/>
    <dgm:cxn modelId="{501545F7-CD7D-492A-BC9E-CC215DE1E6FA}" type="presParOf" srcId="{855AFA53-118B-49F5-ADD5-402228C3FD20}" destId="{BF535990-3FBF-468F-ABCB-D895AFEA899C}" srcOrd="1" destOrd="0" presId="urn:microsoft.com/office/officeart/2005/8/layout/hierarchy3"/>
    <dgm:cxn modelId="{9D095520-9A8F-42BB-9393-B3DC8E10F9F2}" type="presParOf" srcId="{40B667B7-D8D3-4125-BC93-AB79A3A00843}" destId="{E329815A-B177-4471-88B3-F26E7DB57C81}" srcOrd="1" destOrd="0" presId="urn:microsoft.com/office/officeart/2005/8/layout/hierarchy3"/>
    <dgm:cxn modelId="{36FF34D5-4F66-4279-9B98-900446785808}" type="presParOf" srcId="{E329815A-B177-4471-88B3-F26E7DB57C81}" destId="{9294AED6-9E44-40A2-87FD-E18D97BBC66B}" srcOrd="0" destOrd="0" presId="urn:microsoft.com/office/officeart/2005/8/layout/hierarchy3"/>
    <dgm:cxn modelId="{6669F9BF-E546-450B-ACFC-F394C9247A8A}" type="presParOf" srcId="{9294AED6-9E44-40A2-87FD-E18D97BBC66B}" destId="{E5B635E6-D68D-4A54-83FD-32C3EDE269B3}" srcOrd="0" destOrd="0" presId="urn:microsoft.com/office/officeart/2005/8/layout/hierarchy3"/>
    <dgm:cxn modelId="{11E6883B-5712-4947-933A-25BE89FC099B}" type="presParOf" srcId="{9294AED6-9E44-40A2-87FD-E18D97BBC66B}" destId="{714279D3-74EE-49F3-ACC6-B979EDE53C11}" srcOrd="1" destOrd="0" presId="urn:microsoft.com/office/officeart/2005/8/layout/hierarchy3"/>
    <dgm:cxn modelId="{79BBD807-B40E-4D64-B4EC-78701B59EAD7}" type="presParOf" srcId="{E329815A-B177-4471-88B3-F26E7DB57C81}" destId="{910D1D1B-EE05-4BA7-84E4-0712A0CD067D}" srcOrd="1" destOrd="0" presId="urn:microsoft.com/office/officeart/2005/8/layout/hierarchy3"/>
    <dgm:cxn modelId="{E865F70A-193A-47F6-BC3E-EDD9C21164CD}" type="presParOf" srcId="{910D1D1B-EE05-4BA7-84E4-0712A0CD067D}" destId="{D2AA5F4B-B37F-472C-98B8-79DC76780749}" srcOrd="0" destOrd="0" presId="urn:microsoft.com/office/officeart/2005/8/layout/hierarchy3"/>
    <dgm:cxn modelId="{891832E3-BE19-4F9E-AD05-05A3E307E3BF}" type="presParOf" srcId="{910D1D1B-EE05-4BA7-84E4-0712A0CD067D}" destId="{99C85172-9878-4588-8362-142DF304249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66E3F48-C8DE-4958-8CDD-84C1BD01B2C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623E6-A2FC-482D-B3E6-4339C64DA9EA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2000" b="1" dirty="0" smtClean="0">
              <a:solidFill>
                <a:srgbClr val="FF0000"/>
              </a:solidFill>
            </a:rPr>
            <a:t>Schools</a:t>
          </a:r>
          <a:endParaRPr lang="en-US" sz="2000" b="1" dirty="0">
            <a:solidFill>
              <a:srgbClr val="FF0000"/>
            </a:solidFill>
          </a:endParaRPr>
        </a:p>
      </dgm:t>
    </dgm:pt>
    <dgm:pt modelId="{DDB310E6-CA66-4788-B9CE-9B9A844E3D72}" type="parTrans" cxnId="{0C074CA0-74F2-4072-9F2F-2CA8D45015AC}">
      <dgm:prSet/>
      <dgm:spPr/>
      <dgm:t>
        <a:bodyPr/>
        <a:lstStyle/>
        <a:p>
          <a:endParaRPr lang="en-US"/>
        </a:p>
      </dgm:t>
    </dgm:pt>
    <dgm:pt modelId="{5A614CF2-1D2F-4CFE-A214-7C49A2E3E646}" type="sibTrans" cxnId="{0C074CA0-74F2-4072-9F2F-2CA8D45015AC}">
      <dgm:prSet/>
      <dgm:spPr/>
      <dgm:t>
        <a:bodyPr/>
        <a:lstStyle/>
        <a:p>
          <a:endParaRPr lang="en-US"/>
        </a:p>
      </dgm:t>
    </dgm:pt>
    <dgm:pt modelId="{28724671-D023-4A01-BF74-59F92C4755D6}">
      <dgm:prSet custT="1"/>
      <dgm:spPr/>
      <dgm:t>
        <a:bodyPr/>
        <a:lstStyle/>
        <a:p>
          <a:pPr marL="0"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Schools have a responsibility to report known or suspected child abuse. They also have resources to help troubled Individuals and families.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1190278A-80DC-45C8-8A26-C33806072974}" type="parTrans" cxnId="{FF80F488-D61B-41F0-8869-9837FD448ACC}">
      <dgm:prSet/>
      <dgm:spPr/>
      <dgm:t>
        <a:bodyPr/>
        <a:lstStyle/>
        <a:p>
          <a:endParaRPr lang="en-US"/>
        </a:p>
      </dgm:t>
    </dgm:pt>
    <dgm:pt modelId="{3040C479-99D0-4260-B28D-D922813BF8EF}" type="sibTrans" cxnId="{FF80F488-D61B-41F0-8869-9837FD448ACC}">
      <dgm:prSet/>
      <dgm:spPr/>
      <dgm:t>
        <a:bodyPr/>
        <a:lstStyle/>
        <a:p>
          <a:endParaRPr lang="en-US"/>
        </a:p>
      </dgm:t>
    </dgm:pt>
    <dgm:pt modelId="{3548DF35-9E15-4DDB-8682-68CE6567FE3B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0000"/>
              </a:solidFill>
            </a:rPr>
            <a:t>Neighbors &amp; Families</a:t>
          </a:r>
          <a:endParaRPr lang="en-US" sz="2000" b="1" dirty="0">
            <a:solidFill>
              <a:srgbClr val="FF0000"/>
            </a:solidFill>
          </a:endParaRPr>
        </a:p>
      </dgm:t>
    </dgm:pt>
    <dgm:pt modelId="{00AEFF67-8E8A-4293-BB56-FE05081029C2}" type="parTrans" cxnId="{F1F3FD54-FB2D-411C-97A5-BB051861D014}">
      <dgm:prSet/>
      <dgm:spPr/>
      <dgm:t>
        <a:bodyPr/>
        <a:lstStyle/>
        <a:p>
          <a:endParaRPr lang="en-US"/>
        </a:p>
      </dgm:t>
    </dgm:pt>
    <dgm:pt modelId="{7B0D4156-BF3F-4361-8DAA-946262C0D5D0}" type="sibTrans" cxnId="{F1F3FD54-FB2D-411C-97A5-BB051861D014}">
      <dgm:prSet/>
      <dgm:spPr/>
      <dgm:t>
        <a:bodyPr/>
        <a:lstStyle/>
        <a:p>
          <a:endParaRPr lang="en-US"/>
        </a:p>
      </dgm:t>
    </dgm:pt>
    <dgm:pt modelId="{5DC7F2A0-C0F2-47E3-9377-CA23762F7441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Friends and family members should reach out to those in need. Just offering to help with errands, baby-sitting, etc., can help relieve dangerous tension.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F2C830C7-6894-4264-AA43-38D636B2282A}" type="parTrans" cxnId="{6DB255DE-31BE-41A8-82CF-4535205F64C8}">
      <dgm:prSet/>
      <dgm:spPr/>
      <dgm:t>
        <a:bodyPr/>
        <a:lstStyle/>
        <a:p>
          <a:endParaRPr lang="en-US"/>
        </a:p>
      </dgm:t>
    </dgm:pt>
    <dgm:pt modelId="{E6F57ABF-A681-4AE0-989F-DCD107E2084F}" type="sibTrans" cxnId="{6DB255DE-31BE-41A8-82CF-4535205F64C8}">
      <dgm:prSet/>
      <dgm:spPr/>
      <dgm:t>
        <a:bodyPr/>
        <a:lstStyle/>
        <a:p>
          <a:endParaRPr lang="en-US"/>
        </a:p>
      </dgm:t>
    </dgm:pt>
    <dgm:pt modelId="{8CF39E0E-82CE-4C5B-8BBC-C89F00FF4559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2000" b="1" dirty="0" smtClean="0">
              <a:solidFill>
                <a:srgbClr val="FF0000"/>
              </a:solidFill>
            </a:rPr>
            <a:t>Communities</a:t>
          </a:r>
          <a:endParaRPr lang="en-US" sz="2000" b="1" dirty="0">
            <a:solidFill>
              <a:srgbClr val="FF0000"/>
            </a:solidFill>
          </a:endParaRPr>
        </a:p>
      </dgm:t>
    </dgm:pt>
    <dgm:pt modelId="{B623D679-65B9-4232-AFB1-DA4A9A522DDC}" type="parTrans" cxnId="{9A4511DB-F9DC-438D-B51C-1DB038315AFF}">
      <dgm:prSet/>
      <dgm:spPr/>
      <dgm:t>
        <a:bodyPr/>
        <a:lstStyle/>
        <a:p>
          <a:endParaRPr lang="en-US"/>
        </a:p>
      </dgm:t>
    </dgm:pt>
    <dgm:pt modelId="{EADB44E3-CF3C-43B7-8683-D4E04F0AB012}" type="sibTrans" cxnId="{9A4511DB-F9DC-438D-B51C-1DB038315AFF}">
      <dgm:prSet/>
      <dgm:spPr/>
      <dgm:t>
        <a:bodyPr/>
        <a:lstStyle/>
        <a:p>
          <a:endParaRPr lang="en-US"/>
        </a:p>
      </dgm:t>
    </dgm:pt>
    <dgm:pt modelId="{C7F68E9E-943A-42FC-810C-6060B24F03C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Special programs :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5765AE80-D79F-45AE-A9CB-62991D5DDA95}" type="parTrans" cxnId="{8D6A173A-7273-491A-8C4A-52B1DA6CC909}">
      <dgm:prSet/>
      <dgm:spPr/>
      <dgm:t>
        <a:bodyPr/>
        <a:lstStyle/>
        <a:p>
          <a:endParaRPr lang="en-US"/>
        </a:p>
      </dgm:t>
    </dgm:pt>
    <dgm:pt modelId="{6E4156D4-6037-41C2-A44D-D9A1C78A3C49}" type="sibTrans" cxnId="{8D6A173A-7273-491A-8C4A-52B1DA6CC909}">
      <dgm:prSet/>
      <dgm:spPr/>
      <dgm:t>
        <a:bodyPr/>
        <a:lstStyle/>
        <a:p>
          <a:endParaRPr lang="en-US"/>
        </a:p>
      </dgm:t>
    </dgm:pt>
    <dgm:pt modelId="{F6DCA9B5-8708-434E-8948-FA5DE85D53B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Education in parenting skills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E9E7EB49-3627-4A62-B8B0-0004B2B2ED40}" type="parTrans" cxnId="{D16186AF-B262-4FE0-8821-9BB3C13D64CF}">
      <dgm:prSet/>
      <dgm:spPr/>
      <dgm:t>
        <a:bodyPr/>
        <a:lstStyle/>
        <a:p>
          <a:endParaRPr lang="en-US"/>
        </a:p>
      </dgm:t>
    </dgm:pt>
    <dgm:pt modelId="{1DD08AA1-13B9-4A9D-B419-E0C6D9B24363}" type="sibTrans" cxnId="{D16186AF-B262-4FE0-8821-9BB3C13D64CF}">
      <dgm:prSet/>
      <dgm:spPr/>
      <dgm:t>
        <a:bodyPr/>
        <a:lstStyle/>
        <a:p>
          <a:endParaRPr lang="en-US"/>
        </a:p>
      </dgm:t>
    </dgm:pt>
    <dgm:pt modelId="{7BDF2DBC-900C-4591-889B-CF5CAD25D9C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Day-care services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FFB8E44D-23E4-4206-BB82-2CA52E4E99D2}" type="parTrans" cxnId="{102EFA36-4D78-4677-9720-DC5BDA11D85B}">
      <dgm:prSet/>
      <dgm:spPr/>
      <dgm:t>
        <a:bodyPr/>
        <a:lstStyle/>
        <a:p>
          <a:endParaRPr lang="en-US"/>
        </a:p>
      </dgm:t>
    </dgm:pt>
    <dgm:pt modelId="{DEF71F5A-D485-4231-85F5-FF0E17EAAE9E}" type="sibTrans" cxnId="{102EFA36-4D78-4677-9720-DC5BDA11D85B}">
      <dgm:prSet/>
      <dgm:spPr/>
      <dgm:t>
        <a:bodyPr/>
        <a:lstStyle/>
        <a:p>
          <a:endParaRPr lang="en-US"/>
        </a:p>
      </dgm:t>
    </dgm:pt>
    <dgm:pt modelId="{F27B3DD1-AA9C-4FF5-BF87-C59A817785D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Home-health visitors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33E81665-0D39-4C16-9ED7-CD9C5F4AFEFC}" type="parTrans" cxnId="{AFD43D45-462C-468E-8AC6-3D22237E6765}">
      <dgm:prSet/>
      <dgm:spPr/>
      <dgm:t>
        <a:bodyPr/>
        <a:lstStyle/>
        <a:p>
          <a:endParaRPr lang="en-US"/>
        </a:p>
      </dgm:t>
    </dgm:pt>
    <dgm:pt modelId="{3A2EE7CA-8ADB-42A2-BC1F-42E80ADD2BD3}" type="sibTrans" cxnId="{AFD43D45-462C-468E-8AC6-3D22237E6765}">
      <dgm:prSet/>
      <dgm:spPr/>
      <dgm:t>
        <a:bodyPr/>
        <a:lstStyle/>
        <a:p>
          <a:endParaRPr lang="en-US"/>
        </a:p>
      </dgm:t>
    </dgm:pt>
    <dgm:pt modelId="{7A5D2526-2E8B-4FFA-84EB-3E8E9DD4EC1A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  <a:latin typeface="Arial Narrow" pitchFamily="34" charset="0"/>
            </a:rPr>
            <a:t>Counseling and support</a:t>
          </a:r>
          <a:endParaRPr lang="en-US" sz="1800" b="1" dirty="0">
            <a:solidFill>
              <a:srgbClr val="FF0000"/>
            </a:solidFill>
            <a:latin typeface="Arial Narrow" pitchFamily="34" charset="0"/>
          </a:endParaRPr>
        </a:p>
      </dgm:t>
    </dgm:pt>
    <dgm:pt modelId="{D0722F12-7DD0-47DE-9FE2-17E11288CA81}" type="parTrans" cxnId="{A6E90C15-AB2F-4584-8008-DC98DE15D381}">
      <dgm:prSet/>
      <dgm:spPr/>
      <dgm:t>
        <a:bodyPr/>
        <a:lstStyle/>
        <a:p>
          <a:endParaRPr lang="en-US"/>
        </a:p>
      </dgm:t>
    </dgm:pt>
    <dgm:pt modelId="{FAD18850-FBE9-43E8-9C6C-744654DC687F}" type="sibTrans" cxnId="{A6E90C15-AB2F-4584-8008-DC98DE15D381}">
      <dgm:prSet/>
      <dgm:spPr/>
      <dgm:t>
        <a:bodyPr/>
        <a:lstStyle/>
        <a:p>
          <a:endParaRPr lang="en-US"/>
        </a:p>
      </dgm:t>
    </dgm:pt>
    <dgm:pt modelId="{3370E4E1-BF3A-4617-8D58-828EC93C7308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</a:rPr>
            <a:t>Why not volunteer for a program in your community?</a:t>
          </a:r>
          <a:endParaRPr lang="en-US" sz="2400" b="1" dirty="0">
            <a:solidFill>
              <a:srgbClr val="FF0000"/>
            </a:solidFill>
          </a:endParaRPr>
        </a:p>
      </dgm:t>
    </dgm:pt>
    <dgm:pt modelId="{E825EE9C-B72D-47F3-8850-16A2FDFEDEB6}" type="parTrans" cxnId="{B0D10B04-063D-4387-AEF5-2DB67C42B9E4}">
      <dgm:prSet/>
      <dgm:spPr/>
      <dgm:t>
        <a:bodyPr/>
        <a:lstStyle/>
        <a:p>
          <a:endParaRPr lang="en-US"/>
        </a:p>
      </dgm:t>
    </dgm:pt>
    <dgm:pt modelId="{C210820F-7305-4540-88DE-3D976734C2CA}" type="sibTrans" cxnId="{B0D10B04-063D-4387-AEF5-2DB67C42B9E4}">
      <dgm:prSet/>
      <dgm:spPr/>
      <dgm:t>
        <a:bodyPr/>
        <a:lstStyle/>
        <a:p>
          <a:endParaRPr lang="en-US"/>
        </a:p>
      </dgm:t>
    </dgm:pt>
    <dgm:pt modelId="{59052E87-82E6-41A6-A429-0F6963E0E1C8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</a:rPr>
            <a:t>You can prevent child abuse!</a:t>
          </a:r>
          <a:endParaRPr lang="en-US" sz="2400" b="1" dirty="0">
            <a:solidFill>
              <a:srgbClr val="FF0000"/>
            </a:solidFill>
          </a:endParaRPr>
        </a:p>
      </dgm:t>
    </dgm:pt>
    <dgm:pt modelId="{249750A2-2ED3-4146-8649-98B3B69BAE2F}" type="parTrans" cxnId="{6BE97C44-C2DD-4DB8-B9E6-80AD57B50976}">
      <dgm:prSet/>
      <dgm:spPr/>
      <dgm:t>
        <a:bodyPr/>
        <a:lstStyle/>
        <a:p>
          <a:endParaRPr lang="en-US"/>
        </a:p>
      </dgm:t>
    </dgm:pt>
    <dgm:pt modelId="{383B0EE4-8815-4569-8777-92118E457A42}" type="sibTrans" cxnId="{6BE97C44-C2DD-4DB8-B9E6-80AD57B50976}">
      <dgm:prSet/>
      <dgm:spPr/>
      <dgm:t>
        <a:bodyPr/>
        <a:lstStyle/>
        <a:p>
          <a:endParaRPr lang="en-US"/>
        </a:p>
      </dgm:t>
    </dgm:pt>
    <dgm:pt modelId="{534D4B97-CD6A-424D-93F8-E04CECA38B35}" type="pres">
      <dgm:prSet presAssocID="{866E3F48-C8DE-4958-8CDD-84C1BD01B2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E6ADE-221D-49B8-B896-7AC84A107B0B}" type="pres">
      <dgm:prSet presAssocID="{B7B623E6-A2FC-482D-B3E6-4339C64DA9EA}" presName="circ1" presStyleLbl="vennNode1" presStyleIdx="0" presStyleCnt="5" custScaleX="113206" custScaleY="112502" custLinFactNeighborX="-15698" custLinFactNeighborY="5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087A6A-447B-4448-8193-A7D1D235671B}" type="pres">
      <dgm:prSet presAssocID="{B7B623E6-A2FC-482D-B3E6-4339C64DA9EA}" presName="circ1Tx" presStyleLbl="revTx" presStyleIdx="0" presStyleCnt="0" custScaleX="173436" custLinFactNeighborX="-2099" custLinFactNeighborY="-4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3D68-0FB1-4D93-8EEC-013FC6A7F8BA}" type="pres">
      <dgm:prSet presAssocID="{3548DF35-9E15-4DDB-8682-68CE6567FE3B}" presName="circ2" presStyleLbl="vennNode1" presStyleIdx="1" presStyleCnt="5" custScaleX="89892" custScaleY="87688" custLinFactNeighborX="-40432" custLinFactNeighborY="32051"/>
      <dgm:spPr>
        <a:noFill/>
      </dgm:spPr>
    </dgm:pt>
    <dgm:pt modelId="{555D7217-6E95-4742-8668-9989B9CEC4BF}" type="pres">
      <dgm:prSet presAssocID="{3548DF35-9E15-4DDB-8682-68CE6567FE3B}" presName="circ2Tx" presStyleLbl="revTx" presStyleIdx="0" presStyleCnt="0" custScaleX="145091" custScaleY="147491" custLinFactNeighborX="-14872" custLinFactNeighborY="8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CD817-ADCF-414D-86E0-45032F710D19}" type="pres">
      <dgm:prSet presAssocID="{8CF39E0E-82CE-4C5B-8BBC-C89F00FF4559}" presName="circ3" presStyleLbl="vennNode1" presStyleIdx="2" presStyleCnt="5" custLinFactNeighborX="52760" custLinFactNeighborY="-30078"/>
      <dgm:spPr>
        <a:noFill/>
      </dgm:spPr>
    </dgm:pt>
    <dgm:pt modelId="{8151BD21-C5A2-4BDD-B68D-91DD33BBE072}" type="pres">
      <dgm:prSet presAssocID="{8CF39E0E-82CE-4C5B-8BBC-C89F00FF4559}" presName="circ3Tx" presStyleLbl="revTx" presStyleIdx="0" presStyleCnt="0" custScaleX="140239" custScaleY="123524" custLinFactNeighborX="-4445" custLinFactNeighborY="-5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952E9-626F-40E1-9C6A-5F42C498BDFA}" type="pres">
      <dgm:prSet presAssocID="{3370E4E1-BF3A-4617-8D58-828EC93C7308}" presName="circ4" presStyleLbl="vennNode1" presStyleIdx="3" presStyleCnt="5" custScaleX="100509" custScaleY="96075" custLinFactNeighborX="20216" custLinFactNeighborY="288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B39236-3D8D-4FDD-86FB-46778B5E9AB6}" type="pres">
      <dgm:prSet presAssocID="{3370E4E1-BF3A-4617-8D58-828EC93C7308}" presName="circ4Tx" presStyleLbl="revTx" presStyleIdx="0" presStyleCnt="0" custScaleX="116944" custLinFactNeighborX="12340" custLinFactNeighborY="-5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B3E5F-6160-4473-8F34-D50E6D0F3F3C}" type="pres">
      <dgm:prSet presAssocID="{59052E87-82E6-41A6-A429-0F6963E0E1C8}" presName="circ5" presStyleLbl="vennNode1" presStyleIdx="4" presStyleCnt="5" custLinFactNeighborX="-35994" custLinFactNeighborY="5424"/>
      <dgm:spPr>
        <a:noFill/>
      </dgm:spPr>
      <dgm:t>
        <a:bodyPr/>
        <a:lstStyle/>
        <a:p>
          <a:endParaRPr lang="en-US"/>
        </a:p>
      </dgm:t>
    </dgm:pt>
    <dgm:pt modelId="{D3CA2982-ECE2-4CDD-918C-BB6FF76653DB}" type="pres">
      <dgm:prSet presAssocID="{59052E87-82E6-41A6-A429-0F6963E0E1C8}" presName="circ5Tx" presStyleLbl="revTx" presStyleIdx="0" presStyleCnt="0" custLinFactNeighborX="17315" custLinFactNeighborY="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018C2-D2FD-4E6F-A8C5-E70009F862F9}" type="presOf" srcId="{F6DCA9B5-8708-434E-8948-FA5DE85D53B2}" destId="{8151BD21-C5A2-4BDD-B68D-91DD33BBE072}" srcOrd="0" destOrd="2" presId="urn:microsoft.com/office/officeart/2005/8/layout/venn1"/>
    <dgm:cxn modelId="{9A4511DB-F9DC-438D-B51C-1DB038315AFF}" srcId="{866E3F48-C8DE-4958-8CDD-84C1BD01B2C9}" destId="{8CF39E0E-82CE-4C5B-8BBC-C89F00FF4559}" srcOrd="2" destOrd="0" parTransId="{B623D679-65B9-4232-AFB1-DA4A9A522DDC}" sibTransId="{EADB44E3-CF3C-43B7-8683-D4E04F0AB012}"/>
    <dgm:cxn modelId="{A5877F32-368E-45C4-809D-10A66F81504C}" type="presOf" srcId="{5DC7F2A0-C0F2-47E3-9377-CA23762F7441}" destId="{555D7217-6E95-4742-8668-9989B9CEC4BF}" srcOrd="0" destOrd="1" presId="urn:microsoft.com/office/officeart/2005/8/layout/venn1"/>
    <dgm:cxn modelId="{8326D3CE-7BD5-4686-BBD2-589961B444F5}" type="presOf" srcId="{C7F68E9E-943A-42FC-810C-6060B24F03C2}" destId="{8151BD21-C5A2-4BDD-B68D-91DD33BBE072}" srcOrd="0" destOrd="1" presId="urn:microsoft.com/office/officeart/2005/8/layout/venn1"/>
    <dgm:cxn modelId="{B6903761-45CC-422F-9051-B1DD6CBAEE48}" type="presOf" srcId="{8CF39E0E-82CE-4C5B-8BBC-C89F00FF4559}" destId="{8151BD21-C5A2-4BDD-B68D-91DD33BBE072}" srcOrd="0" destOrd="0" presId="urn:microsoft.com/office/officeart/2005/8/layout/venn1"/>
    <dgm:cxn modelId="{B0D10B04-063D-4387-AEF5-2DB67C42B9E4}" srcId="{866E3F48-C8DE-4958-8CDD-84C1BD01B2C9}" destId="{3370E4E1-BF3A-4617-8D58-828EC93C7308}" srcOrd="3" destOrd="0" parTransId="{E825EE9C-B72D-47F3-8850-16A2FDFEDEB6}" sibTransId="{C210820F-7305-4540-88DE-3D976734C2CA}"/>
    <dgm:cxn modelId="{FF80F488-D61B-41F0-8869-9837FD448ACC}" srcId="{B7B623E6-A2FC-482D-B3E6-4339C64DA9EA}" destId="{28724671-D023-4A01-BF74-59F92C4755D6}" srcOrd="0" destOrd="0" parTransId="{1190278A-80DC-45C8-8A26-C33806072974}" sibTransId="{3040C479-99D0-4260-B28D-D922813BF8EF}"/>
    <dgm:cxn modelId="{6DB255DE-31BE-41A8-82CF-4535205F64C8}" srcId="{3548DF35-9E15-4DDB-8682-68CE6567FE3B}" destId="{5DC7F2A0-C0F2-47E3-9377-CA23762F7441}" srcOrd="0" destOrd="0" parTransId="{F2C830C7-6894-4264-AA43-38D636B2282A}" sibTransId="{E6F57ABF-A681-4AE0-989F-DCD107E2084F}"/>
    <dgm:cxn modelId="{E6AD27AC-45A5-4F01-8812-B60BB85FAF0E}" type="presOf" srcId="{866E3F48-C8DE-4958-8CDD-84C1BD01B2C9}" destId="{534D4B97-CD6A-424D-93F8-E04CECA38B35}" srcOrd="0" destOrd="0" presId="urn:microsoft.com/office/officeart/2005/8/layout/venn1"/>
    <dgm:cxn modelId="{6BE97C44-C2DD-4DB8-B9E6-80AD57B50976}" srcId="{866E3F48-C8DE-4958-8CDD-84C1BD01B2C9}" destId="{59052E87-82E6-41A6-A429-0F6963E0E1C8}" srcOrd="4" destOrd="0" parTransId="{249750A2-2ED3-4146-8649-98B3B69BAE2F}" sibTransId="{383B0EE4-8815-4569-8777-92118E457A42}"/>
    <dgm:cxn modelId="{0C074CA0-74F2-4072-9F2F-2CA8D45015AC}" srcId="{866E3F48-C8DE-4958-8CDD-84C1BD01B2C9}" destId="{B7B623E6-A2FC-482D-B3E6-4339C64DA9EA}" srcOrd="0" destOrd="0" parTransId="{DDB310E6-CA66-4788-B9CE-9B9A844E3D72}" sibTransId="{5A614CF2-1D2F-4CFE-A214-7C49A2E3E646}"/>
    <dgm:cxn modelId="{6B0D29B7-BBC1-411E-86D9-0EE800D5B366}" type="presOf" srcId="{7A5D2526-2E8B-4FFA-84EB-3E8E9DD4EC1A}" destId="{8151BD21-C5A2-4BDD-B68D-91DD33BBE072}" srcOrd="0" destOrd="5" presId="urn:microsoft.com/office/officeart/2005/8/layout/venn1"/>
    <dgm:cxn modelId="{8143A07B-0D92-4327-8EF1-300622B0F9F9}" type="presOf" srcId="{F27B3DD1-AA9C-4FF5-BF87-C59A817785D9}" destId="{8151BD21-C5A2-4BDD-B68D-91DD33BBE072}" srcOrd="0" destOrd="4" presId="urn:microsoft.com/office/officeart/2005/8/layout/venn1"/>
    <dgm:cxn modelId="{A8F5E87E-A892-4D0E-B26B-C6B1ABFABEDE}" type="presOf" srcId="{7BDF2DBC-900C-4591-889B-CF5CAD25D9C4}" destId="{8151BD21-C5A2-4BDD-B68D-91DD33BBE072}" srcOrd="0" destOrd="3" presId="urn:microsoft.com/office/officeart/2005/8/layout/venn1"/>
    <dgm:cxn modelId="{34C7DD87-EF30-4D6F-89CD-7012BD6F2D53}" type="presOf" srcId="{28724671-D023-4A01-BF74-59F92C4755D6}" destId="{D2087A6A-447B-4448-8193-A7D1D235671B}" srcOrd="0" destOrd="1" presId="urn:microsoft.com/office/officeart/2005/8/layout/venn1"/>
    <dgm:cxn modelId="{A6E90C15-AB2F-4584-8008-DC98DE15D381}" srcId="{C7F68E9E-943A-42FC-810C-6060B24F03C2}" destId="{7A5D2526-2E8B-4FFA-84EB-3E8E9DD4EC1A}" srcOrd="3" destOrd="0" parTransId="{D0722F12-7DD0-47DE-9FE2-17E11288CA81}" sibTransId="{FAD18850-FBE9-43E8-9C6C-744654DC687F}"/>
    <dgm:cxn modelId="{17CFB7E5-3E9D-4098-829A-C5275FF635F5}" type="presOf" srcId="{59052E87-82E6-41A6-A429-0F6963E0E1C8}" destId="{D3CA2982-ECE2-4CDD-918C-BB6FF76653DB}" srcOrd="0" destOrd="0" presId="urn:microsoft.com/office/officeart/2005/8/layout/venn1"/>
    <dgm:cxn modelId="{2114CA40-4EE0-46C6-9EE7-E3841809627F}" type="presOf" srcId="{3370E4E1-BF3A-4617-8D58-828EC93C7308}" destId="{89B39236-3D8D-4FDD-86FB-46778B5E9AB6}" srcOrd="0" destOrd="0" presId="urn:microsoft.com/office/officeart/2005/8/layout/venn1"/>
    <dgm:cxn modelId="{41377FF7-7304-413B-ABCD-D82CDEE00E8E}" type="presOf" srcId="{3548DF35-9E15-4DDB-8682-68CE6567FE3B}" destId="{555D7217-6E95-4742-8668-9989B9CEC4BF}" srcOrd="0" destOrd="0" presId="urn:microsoft.com/office/officeart/2005/8/layout/venn1"/>
    <dgm:cxn modelId="{8D6A173A-7273-491A-8C4A-52B1DA6CC909}" srcId="{8CF39E0E-82CE-4C5B-8BBC-C89F00FF4559}" destId="{C7F68E9E-943A-42FC-810C-6060B24F03C2}" srcOrd="0" destOrd="0" parTransId="{5765AE80-D79F-45AE-A9CB-62991D5DDA95}" sibTransId="{6E4156D4-6037-41C2-A44D-D9A1C78A3C49}"/>
    <dgm:cxn modelId="{092DAE96-A5A0-42B0-8B2F-214E1DFFDFD7}" type="presOf" srcId="{B7B623E6-A2FC-482D-B3E6-4339C64DA9EA}" destId="{D2087A6A-447B-4448-8193-A7D1D235671B}" srcOrd="0" destOrd="0" presId="urn:microsoft.com/office/officeart/2005/8/layout/venn1"/>
    <dgm:cxn modelId="{AFD43D45-462C-468E-8AC6-3D22237E6765}" srcId="{C7F68E9E-943A-42FC-810C-6060B24F03C2}" destId="{F27B3DD1-AA9C-4FF5-BF87-C59A817785D9}" srcOrd="2" destOrd="0" parTransId="{33E81665-0D39-4C16-9ED7-CD9C5F4AFEFC}" sibTransId="{3A2EE7CA-8ADB-42A2-BC1F-42E80ADD2BD3}"/>
    <dgm:cxn modelId="{102EFA36-4D78-4677-9720-DC5BDA11D85B}" srcId="{C7F68E9E-943A-42FC-810C-6060B24F03C2}" destId="{7BDF2DBC-900C-4591-889B-CF5CAD25D9C4}" srcOrd="1" destOrd="0" parTransId="{FFB8E44D-23E4-4206-BB82-2CA52E4E99D2}" sibTransId="{DEF71F5A-D485-4231-85F5-FF0E17EAAE9E}"/>
    <dgm:cxn modelId="{F1F3FD54-FB2D-411C-97A5-BB051861D014}" srcId="{866E3F48-C8DE-4958-8CDD-84C1BD01B2C9}" destId="{3548DF35-9E15-4DDB-8682-68CE6567FE3B}" srcOrd="1" destOrd="0" parTransId="{00AEFF67-8E8A-4293-BB56-FE05081029C2}" sibTransId="{7B0D4156-BF3F-4361-8DAA-946262C0D5D0}"/>
    <dgm:cxn modelId="{D16186AF-B262-4FE0-8821-9BB3C13D64CF}" srcId="{C7F68E9E-943A-42FC-810C-6060B24F03C2}" destId="{F6DCA9B5-8708-434E-8948-FA5DE85D53B2}" srcOrd="0" destOrd="0" parTransId="{E9E7EB49-3627-4A62-B8B0-0004B2B2ED40}" sibTransId="{1DD08AA1-13B9-4A9D-B419-E0C6D9B24363}"/>
    <dgm:cxn modelId="{4E1C0CFE-CCD9-4DF5-816E-FA0A25540B31}" type="presParOf" srcId="{534D4B97-CD6A-424D-93F8-E04CECA38B35}" destId="{C8AE6ADE-221D-49B8-B896-7AC84A107B0B}" srcOrd="0" destOrd="0" presId="urn:microsoft.com/office/officeart/2005/8/layout/venn1"/>
    <dgm:cxn modelId="{66AFD9B9-32B0-4BB9-8CAC-5D638EDF036B}" type="presParOf" srcId="{534D4B97-CD6A-424D-93F8-E04CECA38B35}" destId="{D2087A6A-447B-4448-8193-A7D1D235671B}" srcOrd="1" destOrd="0" presId="urn:microsoft.com/office/officeart/2005/8/layout/venn1"/>
    <dgm:cxn modelId="{DA6C68C3-EE10-45B4-AEC3-B6F884F3755D}" type="presParOf" srcId="{534D4B97-CD6A-424D-93F8-E04CECA38B35}" destId="{CDA13D68-0FB1-4D93-8EEC-013FC6A7F8BA}" srcOrd="2" destOrd="0" presId="urn:microsoft.com/office/officeart/2005/8/layout/venn1"/>
    <dgm:cxn modelId="{E0EA90FF-1A3A-46A1-B63B-435F8C0EA0EF}" type="presParOf" srcId="{534D4B97-CD6A-424D-93F8-E04CECA38B35}" destId="{555D7217-6E95-4742-8668-9989B9CEC4BF}" srcOrd="3" destOrd="0" presId="urn:microsoft.com/office/officeart/2005/8/layout/venn1"/>
    <dgm:cxn modelId="{662A0C1C-F193-490A-98A5-D86EFC5037F5}" type="presParOf" srcId="{534D4B97-CD6A-424D-93F8-E04CECA38B35}" destId="{C9ECD817-ADCF-414D-86E0-45032F710D19}" srcOrd="4" destOrd="0" presId="urn:microsoft.com/office/officeart/2005/8/layout/venn1"/>
    <dgm:cxn modelId="{4AE9ED35-A102-465A-A7BC-89EEB28A4A35}" type="presParOf" srcId="{534D4B97-CD6A-424D-93F8-E04CECA38B35}" destId="{8151BD21-C5A2-4BDD-B68D-91DD33BBE072}" srcOrd="5" destOrd="0" presId="urn:microsoft.com/office/officeart/2005/8/layout/venn1"/>
    <dgm:cxn modelId="{D921065C-9E68-4758-B05E-7AFD13FFCC43}" type="presParOf" srcId="{534D4B97-CD6A-424D-93F8-E04CECA38B35}" destId="{9AB952E9-626F-40E1-9C6A-5F42C498BDFA}" srcOrd="6" destOrd="0" presId="urn:microsoft.com/office/officeart/2005/8/layout/venn1"/>
    <dgm:cxn modelId="{186CA979-B0A0-4174-8C16-5CEB2C63277E}" type="presParOf" srcId="{534D4B97-CD6A-424D-93F8-E04CECA38B35}" destId="{89B39236-3D8D-4FDD-86FB-46778B5E9AB6}" srcOrd="7" destOrd="0" presId="urn:microsoft.com/office/officeart/2005/8/layout/venn1"/>
    <dgm:cxn modelId="{F64117C9-077D-4160-B5D8-08B4A442235A}" type="presParOf" srcId="{534D4B97-CD6A-424D-93F8-E04CECA38B35}" destId="{605B3E5F-6160-4473-8F34-D50E6D0F3F3C}" srcOrd="8" destOrd="0" presId="urn:microsoft.com/office/officeart/2005/8/layout/venn1"/>
    <dgm:cxn modelId="{29BA7627-224A-4E0E-A6A6-A25E26E0E568}" type="presParOf" srcId="{534D4B97-CD6A-424D-93F8-E04CECA38B35}" destId="{D3CA2982-ECE2-4CDD-918C-BB6FF76653D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A226E4-FA59-4E04-A3AF-5DEBE7D26C7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463B59-0566-4DA0-8441-0833DA3BEA4E}">
      <dgm:prSet custT="1"/>
      <dgm:spPr/>
      <dgm:t>
        <a:bodyPr/>
        <a:lstStyle/>
        <a:p>
          <a:pPr rtl="0"/>
          <a:r>
            <a:rPr lang="en-US" sz="2800" b="1" dirty="0" smtClean="0"/>
            <a:t>Understand the causes and effects of child abuse</a:t>
          </a:r>
          <a:endParaRPr lang="en-US" sz="2800" b="1" dirty="0"/>
        </a:p>
      </dgm:t>
    </dgm:pt>
    <dgm:pt modelId="{E24D531C-C536-44CB-9CDB-19BC130A728D}" type="parTrans" cxnId="{328623B4-285D-4ECD-9B73-3AB5DBA66D7D}">
      <dgm:prSet/>
      <dgm:spPr/>
      <dgm:t>
        <a:bodyPr/>
        <a:lstStyle/>
        <a:p>
          <a:endParaRPr lang="en-US"/>
        </a:p>
      </dgm:t>
    </dgm:pt>
    <dgm:pt modelId="{55640C96-3C95-49D0-9923-07FA23534B66}" type="sibTrans" cxnId="{328623B4-285D-4ECD-9B73-3AB5DBA66D7D}">
      <dgm:prSet/>
      <dgm:spPr/>
      <dgm:t>
        <a:bodyPr/>
        <a:lstStyle/>
        <a:p>
          <a:endParaRPr lang="en-US"/>
        </a:p>
      </dgm:t>
    </dgm:pt>
    <dgm:pt modelId="{9919D7E8-E95F-4D18-9990-E152C8D4431B}">
      <dgm:prSet custT="1"/>
      <dgm:spPr/>
      <dgm:t>
        <a:bodyPr/>
        <a:lstStyle/>
        <a:p>
          <a:pPr rtl="0"/>
          <a:r>
            <a:rPr lang="en-US" sz="2800" b="1" dirty="0" smtClean="0"/>
            <a:t>Learn to identify the warning signs that a child is being abused.</a:t>
          </a:r>
          <a:endParaRPr lang="en-US" sz="2800" b="1" dirty="0"/>
        </a:p>
      </dgm:t>
    </dgm:pt>
    <dgm:pt modelId="{6514483E-F3CC-439C-B0EB-DF7D4A384FD1}" type="parTrans" cxnId="{BA56502B-AAE8-443A-AD0F-4D02CD966DBA}">
      <dgm:prSet/>
      <dgm:spPr/>
      <dgm:t>
        <a:bodyPr/>
        <a:lstStyle/>
        <a:p>
          <a:endParaRPr lang="en-US"/>
        </a:p>
      </dgm:t>
    </dgm:pt>
    <dgm:pt modelId="{3061F617-D067-4C46-AF28-5E2D9F9D7EE4}" type="sibTrans" cxnId="{BA56502B-AAE8-443A-AD0F-4D02CD966DBA}">
      <dgm:prSet/>
      <dgm:spPr/>
      <dgm:t>
        <a:bodyPr/>
        <a:lstStyle/>
        <a:p>
          <a:endParaRPr lang="en-US"/>
        </a:p>
      </dgm:t>
    </dgm:pt>
    <dgm:pt modelId="{B8C2AAD3-5957-47E2-B910-ADD0F7C3F9CE}">
      <dgm:prSet custT="1"/>
      <dgm:spPr/>
      <dgm:t>
        <a:bodyPr/>
        <a:lstStyle/>
        <a:p>
          <a:pPr rtl="0"/>
          <a:r>
            <a:rPr lang="en-US" sz="2800" b="1" dirty="0" smtClean="0"/>
            <a:t>Report any known or suspected case of child abuse</a:t>
          </a:r>
          <a:endParaRPr lang="en-US" sz="2800" b="1" dirty="0"/>
        </a:p>
      </dgm:t>
    </dgm:pt>
    <dgm:pt modelId="{E8843232-F953-4464-A46A-40725F4BAFFD}" type="parTrans" cxnId="{AD5E10E2-E459-436C-A9F1-70A58BE4931C}">
      <dgm:prSet/>
      <dgm:spPr/>
      <dgm:t>
        <a:bodyPr/>
        <a:lstStyle/>
        <a:p>
          <a:endParaRPr lang="en-US"/>
        </a:p>
      </dgm:t>
    </dgm:pt>
    <dgm:pt modelId="{B2B0475C-4DE2-49F1-9028-5DAE680AC10D}" type="sibTrans" cxnId="{AD5E10E2-E459-436C-A9F1-70A58BE4931C}">
      <dgm:prSet/>
      <dgm:spPr/>
      <dgm:t>
        <a:bodyPr/>
        <a:lstStyle/>
        <a:p>
          <a:endParaRPr lang="en-US"/>
        </a:p>
      </dgm:t>
    </dgm:pt>
    <dgm:pt modelId="{8099D98F-96D4-46D8-8D68-CBFBDF9E3513}">
      <dgm:prSet custT="1"/>
      <dgm:spPr/>
      <dgm:t>
        <a:bodyPr/>
        <a:lstStyle/>
        <a:p>
          <a:pPr rtl="0"/>
          <a:r>
            <a:rPr lang="en-US" sz="2800" b="1" dirty="0" smtClean="0"/>
            <a:t>Help prevent the tragedy of child abuse.</a:t>
          </a:r>
          <a:endParaRPr lang="en-US" sz="2800" b="1" dirty="0"/>
        </a:p>
      </dgm:t>
    </dgm:pt>
    <dgm:pt modelId="{D67A7726-7102-4A30-B1CB-1AB994667803}" type="parTrans" cxnId="{42632545-52EC-4BEA-B1E7-AFAB0300C004}">
      <dgm:prSet/>
      <dgm:spPr/>
      <dgm:t>
        <a:bodyPr/>
        <a:lstStyle/>
        <a:p>
          <a:endParaRPr lang="en-US"/>
        </a:p>
      </dgm:t>
    </dgm:pt>
    <dgm:pt modelId="{65532CCC-0AA4-43C7-BC08-F422D634B104}" type="sibTrans" cxnId="{42632545-52EC-4BEA-B1E7-AFAB0300C004}">
      <dgm:prSet/>
      <dgm:spPr/>
      <dgm:t>
        <a:bodyPr/>
        <a:lstStyle/>
        <a:p>
          <a:endParaRPr lang="en-US"/>
        </a:p>
      </dgm:t>
    </dgm:pt>
    <dgm:pt modelId="{47131B6E-27A5-49F7-9A62-C7774B1D70B4}" type="pres">
      <dgm:prSet presAssocID="{24A226E4-FA59-4E04-A3AF-5DEBE7D26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A8802-31DA-4652-9E16-F6EBBFD55EB4}" type="pres">
      <dgm:prSet presAssocID="{41463B59-0566-4DA0-8441-0833DA3BEA4E}" presName="parentText" presStyleLbl="node1" presStyleIdx="0" presStyleCnt="4" custLinFactY="-27261" custLinFactNeighborX="3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25429-A54C-4934-955E-4005B54CA9FA}" type="pres">
      <dgm:prSet presAssocID="{55640C96-3C95-49D0-9923-07FA23534B66}" presName="spacer" presStyleCnt="0"/>
      <dgm:spPr/>
    </dgm:pt>
    <dgm:pt modelId="{BF3EA750-3502-4298-ACC8-6BD9A8E12089}" type="pres">
      <dgm:prSet presAssocID="{9919D7E8-E95F-4D18-9990-E152C8D443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C2B5-8B82-4518-B94C-82D03811879D}" type="pres">
      <dgm:prSet presAssocID="{3061F617-D067-4C46-AF28-5E2D9F9D7EE4}" presName="spacer" presStyleCnt="0"/>
      <dgm:spPr/>
    </dgm:pt>
    <dgm:pt modelId="{A80F0170-27D3-4C25-A3A5-E8B6191E0D5F}" type="pres">
      <dgm:prSet presAssocID="{B8C2AAD3-5957-47E2-B910-ADD0F7C3F9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3723-C925-49AB-838A-B1D510480F6E}" type="pres">
      <dgm:prSet presAssocID="{B2B0475C-4DE2-49F1-9028-5DAE680AC10D}" presName="spacer" presStyleCnt="0"/>
      <dgm:spPr/>
    </dgm:pt>
    <dgm:pt modelId="{72564DD8-66D5-49C1-871F-0B1B8C0C0D29}" type="pres">
      <dgm:prSet presAssocID="{8099D98F-96D4-46D8-8D68-CBFBDF9E35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E10E2-E459-436C-A9F1-70A58BE4931C}" srcId="{24A226E4-FA59-4E04-A3AF-5DEBE7D26C71}" destId="{B8C2AAD3-5957-47E2-B910-ADD0F7C3F9CE}" srcOrd="2" destOrd="0" parTransId="{E8843232-F953-4464-A46A-40725F4BAFFD}" sibTransId="{B2B0475C-4DE2-49F1-9028-5DAE680AC10D}"/>
    <dgm:cxn modelId="{6A5BA0A4-838F-4D8C-B9C1-999D911D6FF0}" type="presOf" srcId="{B8C2AAD3-5957-47E2-B910-ADD0F7C3F9CE}" destId="{A80F0170-27D3-4C25-A3A5-E8B6191E0D5F}" srcOrd="0" destOrd="0" presId="urn:microsoft.com/office/officeart/2005/8/layout/vList2"/>
    <dgm:cxn modelId="{F7C24A95-3B7A-42BE-879B-10F305EA59DA}" type="presOf" srcId="{41463B59-0566-4DA0-8441-0833DA3BEA4E}" destId="{CE7A8802-31DA-4652-9E16-F6EBBFD55EB4}" srcOrd="0" destOrd="0" presId="urn:microsoft.com/office/officeart/2005/8/layout/vList2"/>
    <dgm:cxn modelId="{09818280-B604-437A-A88C-B8378E90D6D1}" type="presOf" srcId="{24A226E4-FA59-4E04-A3AF-5DEBE7D26C71}" destId="{47131B6E-27A5-49F7-9A62-C7774B1D70B4}" srcOrd="0" destOrd="0" presId="urn:microsoft.com/office/officeart/2005/8/layout/vList2"/>
    <dgm:cxn modelId="{320C45D3-049B-47F4-B77A-D611AB34233D}" type="presOf" srcId="{8099D98F-96D4-46D8-8D68-CBFBDF9E3513}" destId="{72564DD8-66D5-49C1-871F-0B1B8C0C0D29}" srcOrd="0" destOrd="0" presId="urn:microsoft.com/office/officeart/2005/8/layout/vList2"/>
    <dgm:cxn modelId="{BA56502B-AAE8-443A-AD0F-4D02CD966DBA}" srcId="{24A226E4-FA59-4E04-A3AF-5DEBE7D26C71}" destId="{9919D7E8-E95F-4D18-9990-E152C8D4431B}" srcOrd="1" destOrd="0" parTransId="{6514483E-F3CC-439C-B0EB-DF7D4A384FD1}" sibTransId="{3061F617-D067-4C46-AF28-5E2D9F9D7EE4}"/>
    <dgm:cxn modelId="{328623B4-285D-4ECD-9B73-3AB5DBA66D7D}" srcId="{24A226E4-FA59-4E04-A3AF-5DEBE7D26C71}" destId="{41463B59-0566-4DA0-8441-0833DA3BEA4E}" srcOrd="0" destOrd="0" parTransId="{E24D531C-C536-44CB-9CDB-19BC130A728D}" sibTransId="{55640C96-3C95-49D0-9923-07FA23534B66}"/>
    <dgm:cxn modelId="{42632545-52EC-4BEA-B1E7-AFAB0300C004}" srcId="{24A226E4-FA59-4E04-A3AF-5DEBE7D26C71}" destId="{8099D98F-96D4-46D8-8D68-CBFBDF9E3513}" srcOrd="3" destOrd="0" parTransId="{D67A7726-7102-4A30-B1CB-1AB994667803}" sibTransId="{65532CCC-0AA4-43C7-BC08-F422D634B104}"/>
    <dgm:cxn modelId="{557CA2CC-6DB1-46C4-9187-219DD8B2EF33}" type="presOf" srcId="{9919D7E8-E95F-4D18-9990-E152C8D4431B}" destId="{BF3EA750-3502-4298-ACC8-6BD9A8E12089}" srcOrd="0" destOrd="0" presId="urn:microsoft.com/office/officeart/2005/8/layout/vList2"/>
    <dgm:cxn modelId="{22835A09-016D-47DD-B6AF-12DA187FFB30}" type="presParOf" srcId="{47131B6E-27A5-49F7-9A62-C7774B1D70B4}" destId="{CE7A8802-31DA-4652-9E16-F6EBBFD55EB4}" srcOrd="0" destOrd="0" presId="urn:microsoft.com/office/officeart/2005/8/layout/vList2"/>
    <dgm:cxn modelId="{F9E6AFBF-5B49-4E49-BDAD-9699118609A8}" type="presParOf" srcId="{47131B6E-27A5-49F7-9A62-C7774B1D70B4}" destId="{AE125429-A54C-4934-955E-4005B54CA9FA}" srcOrd="1" destOrd="0" presId="urn:microsoft.com/office/officeart/2005/8/layout/vList2"/>
    <dgm:cxn modelId="{6567C75E-9DB3-4F92-807F-1C2FAF197E5E}" type="presParOf" srcId="{47131B6E-27A5-49F7-9A62-C7774B1D70B4}" destId="{BF3EA750-3502-4298-ACC8-6BD9A8E12089}" srcOrd="2" destOrd="0" presId="urn:microsoft.com/office/officeart/2005/8/layout/vList2"/>
    <dgm:cxn modelId="{C18345B6-2138-45B0-8881-4571BAB61C49}" type="presParOf" srcId="{47131B6E-27A5-49F7-9A62-C7774B1D70B4}" destId="{68A7C2B5-8B82-4518-B94C-82D03811879D}" srcOrd="3" destOrd="0" presId="urn:microsoft.com/office/officeart/2005/8/layout/vList2"/>
    <dgm:cxn modelId="{5DB7FAF2-59DA-4A90-9FD3-F255F744D1D6}" type="presParOf" srcId="{47131B6E-27A5-49F7-9A62-C7774B1D70B4}" destId="{A80F0170-27D3-4C25-A3A5-E8B6191E0D5F}" srcOrd="4" destOrd="0" presId="urn:microsoft.com/office/officeart/2005/8/layout/vList2"/>
    <dgm:cxn modelId="{5682AAA8-C277-4BA1-862B-EF99A31A8857}" type="presParOf" srcId="{47131B6E-27A5-49F7-9A62-C7774B1D70B4}" destId="{61C93723-C925-49AB-838A-B1D510480F6E}" srcOrd="5" destOrd="0" presId="urn:microsoft.com/office/officeart/2005/8/layout/vList2"/>
    <dgm:cxn modelId="{FCF218AC-029D-4C71-88D7-87D697FD3BE9}" type="presParOf" srcId="{47131B6E-27A5-49F7-9A62-C7774B1D70B4}" destId="{72564DD8-66D5-49C1-871F-0B1B8C0C0D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93BDD-6DF3-46A6-8116-DBBF52E5DD15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34E0A-7799-481C-9EF1-789F68797A90}">
      <dgm:prSet/>
      <dgm:spPr/>
      <dgm:t>
        <a:bodyPr/>
        <a:lstStyle/>
        <a:p>
          <a:pPr rtl="0"/>
          <a:r>
            <a:rPr lang="en-US" b="1" dirty="0" smtClean="0"/>
            <a:t>BECAUSE CHILD ABUSE HURTS EVERYONE</a:t>
          </a:r>
          <a:endParaRPr lang="en-US" b="1" dirty="0"/>
        </a:p>
      </dgm:t>
    </dgm:pt>
    <dgm:pt modelId="{21E5F3C4-7B82-4762-8D98-9C7EB90DCA97}" type="parTrans" cxnId="{D5594C83-3DEE-4C6C-8E11-9753AAA5EB93}">
      <dgm:prSet/>
      <dgm:spPr/>
      <dgm:t>
        <a:bodyPr/>
        <a:lstStyle/>
        <a:p>
          <a:endParaRPr lang="en-US"/>
        </a:p>
      </dgm:t>
    </dgm:pt>
    <dgm:pt modelId="{15449745-C08E-4323-809F-10BA770215D1}" type="sibTrans" cxnId="{D5594C83-3DEE-4C6C-8E11-9753AAA5EB93}">
      <dgm:prSet/>
      <dgm:spPr/>
      <dgm:t>
        <a:bodyPr/>
        <a:lstStyle/>
        <a:p>
          <a:endParaRPr lang="en-US"/>
        </a:p>
      </dgm:t>
    </dgm:pt>
    <dgm:pt modelId="{8CF32B88-7205-454C-847A-488F3B1AA2CB}">
      <dgm:prSet custT="1"/>
      <dgm:spPr/>
      <dgm:t>
        <a:bodyPr/>
        <a:lstStyle/>
        <a:p>
          <a:pPr rtl="0"/>
          <a:r>
            <a:rPr lang="en-US" sz="2000" b="1" dirty="0" smtClean="0"/>
            <a:t>Children suffer</a:t>
          </a:r>
          <a:endParaRPr lang="en-US" sz="2000" b="1" dirty="0"/>
        </a:p>
      </dgm:t>
    </dgm:pt>
    <dgm:pt modelId="{ED0545B7-6104-4FD1-944B-0BCD1CCAEA34}" type="parTrans" cxnId="{F46AEA44-F078-4003-9D73-9F1A77D01630}">
      <dgm:prSet/>
      <dgm:spPr/>
      <dgm:t>
        <a:bodyPr/>
        <a:lstStyle/>
        <a:p>
          <a:endParaRPr lang="en-US"/>
        </a:p>
      </dgm:t>
    </dgm:pt>
    <dgm:pt modelId="{AFFD717F-C8F4-4E97-8ED4-7B45A3E93433}" type="sibTrans" cxnId="{F46AEA44-F078-4003-9D73-9F1A77D01630}">
      <dgm:prSet/>
      <dgm:spPr/>
      <dgm:t>
        <a:bodyPr/>
        <a:lstStyle/>
        <a:p>
          <a:endParaRPr lang="en-US"/>
        </a:p>
      </dgm:t>
    </dgm:pt>
    <dgm:pt modelId="{0E2B720F-6FB6-4D4D-B53E-E50CFB544E09}">
      <dgm:prSet custT="1"/>
      <dgm:spPr/>
      <dgm:t>
        <a:bodyPr/>
        <a:lstStyle/>
        <a:p>
          <a:pPr rtl="0"/>
          <a:r>
            <a:rPr lang="en-US" sz="2000" b="1" dirty="0" smtClean="0"/>
            <a:t>The physical and emotional harm can last a lifetime.</a:t>
          </a:r>
          <a:endParaRPr lang="en-US" sz="2000" b="1" dirty="0"/>
        </a:p>
      </dgm:t>
    </dgm:pt>
    <dgm:pt modelId="{DFA8E72A-2EE4-4D40-8DDD-275990815E32}" type="parTrans" cxnId="{5E32363B-EEF1-47BE-B725-A4492EC372F6}">
      <dgm:prSet/>
      <dgm:spPr/>
      <dgm:t>
        <a:bodyPr/>
        <a:lstStyle/>
        <a:p>
          <a:endParaRPr lang="en-US"/>
        </a:p>
      </dgm:t>
    </dgm:pt>
    <dgm:pt modelId="{6E397BCE-EE70-46BF-B3BB-6DF771C3C56D}" type="sibTrans" cxnId="{5E32363B-EEF1-47BE-B725-A4492EC372F6}">
      <dgm:prSet/>
      <dgm:spPr/>
      <dgm:t>
        <a:bodyPr/>
        <a:lstStyle/>
        <a:p>
          <a:endParaRPr lang="en-US"/>
        </a:p>
      </dgm:t>
    </dgm:pt>
    <dgm:pt modelId="{DFB8976A-AE75-406C-9851-1AA0E7F7A587}">
      <dgm:prSet custT="1"/>
      <dgm:spPr/>
      <dgm:t>
        <a:bodyPr/>
        <a:lstStyle/>
        <a:p>
          <a:pPr rtl="0"/>
          <a:r>
            <a:rPr lang="en-US" sz="2000" b="1" dirty="0" smtClean="0"/>
            <a:t>Society, suffers too</a:t>
          </a:r>
          <a:endParaRPr lang="en-US" sz="2000" b="1" dirty="0"/>
        </a:p>
      </dgm:t>
    </dgm:pt>
    <dgm:pt modelId="{C5027500-0D63-4EEC-A875-84E5E41E51A5}" type="parTrans" cxnId="{561D944F-C8A4-4887-AD66-BCA6DAD5CED3}">
      <dgm:prSet/>
      <dgm:spPr/>
      <dgm:t>
        <a:bodyPr/>
        <a:lstStyle/>
        <a:p>
          <a:endParaRPr lang="en-US"/>
        </a:p>
      </dgm:t>
    </dgm:pt>
    <dgm:pt modelId="{79516B8E-D754-4107-8CCA-7658BF190DC7}" type="sibTrans" cxnId="{561D944F-C8A4-4887-AD66-BCA6DAD5CED3}">
      <dgm:prSet/>
      <dgm:spPr/>
      <dgm:t>
        <a:bodyPr/>
        <a:lstStyle/>
        <a:p>
          <a:endParaRPr lang="en-US"/>
        </a:p>
      </dgm:t>
    </dgm:pt>
    <dgm:pt modelId="{FD5F4E6F-2F4B-4776-8E48-E6CCEBC537E1}">
      <dgm:prSet custT="1"/>
      <dgm:spPr/>
      <dgm:t>
        <a:bodyPr/>
        <a:lstStyle/>
        <a:p>
          <a:pPr rtl="0"/>
          <a:r>
            <a:rPr lang="en-US" sz="2000" b="1" dirty="0" smtClean="0"/>
            <a:t>The cost in ruined lives &amp; broken families can’t be measured.</a:t>
          </a:r>
          <a:endParaRPr lang="en-US" sz="2000" b="1" dirty="0"/>
        </a:p>
      </dgm:t>
    </dgm:pt>
    <dgm:pt modelId="{449F7E20-994C-49A0-B47C-3C23F2E50168}" type="parTrans" cxnId="{7A572FAE-8153-4BDC-B314-32ACABEF4A82}">
      <dgm:prSet/>
      <dgm:spPr/>
      <dgm:t>
        <a:bodyPr/>
        <a:lstStyle/>
        <a:p>
          <a:endParaRPr lang="en-US"/>
        </a:p>
      </dgm:t>
    </dgm:pt>
    <dgm:pt modelId="{E8697DF7-6046-493B-BC3C-2D0D63F3CA61}" type="sibTrans" cxnId="{7A572FAE-8153-4BDC-B314-32ACABEF4A82}">
      <dgm:prSet/>
      <dgm:spPr/>
      <dgm:t>
        <a:bodyPr/>
        <a:lstStyle/>
        <a:p>
          <a:endParaRPr lang="en-US"/>
        </a:p>
      </dgm:t>
    </dgm:pt>
    <dgm:pt modelId="{BB8B95C9-F3B2-4986-9561-AE0961EA1467}">
      <dgm:prSet custT="1"/>
      <dgm:spPr/>
      <dgm:t>
        <a:bodyPr/>
        <a:lstStyle/>
        <a:p>
          <a:pPr rtl="0"/>
          <a:r>
            <a:rPr lang="en-US" sz="2000" b="1" dirty="0" smtClean="0"/>
            <a:t>But there’s a lot you can do</a:t>
          </a:r>
          <a:endParaRPr lang="en-US" sz="2000" b="1" dirty="0"/>
        </a:p>
      </dgm:t>
    </dgm:pt>
    <dgm:pt modelId="{92A51295-D52D-496A-864F-4DC082EFEC16}" type="parTrans" cxnId="{180289E7-8547-430F-B871-200409F5ABD8}">
      <dgm:prSet/>
      <dgm:spPr/>
      <dgm:t>
        <a:bodyPr/>
        <a:lstStyle/>
        <a:p>
          <a:endParaRPr lang="en-US"/>
        </a:p>
      </dgm:t>
    </dgm:pt>
    <dgm:pt modelId="{50EC3CE5-345A-43BC-8687-6AB9D1AE442F}" type="sibTrans" cxnId="{180289E7-8547-430F-B871-200409F5ABD8}">
      <dgm:prSet/>
      <dgm:spPr/>
      <dgm:t>
        <a:bodyPr/>
        <a:lstStyle/>
        <a:p>
          <a:endParaRPr lang="en-US"/>
        </a:p>
      </dgm:t>
    </dgm:pt>
    <dgm:pt modelId="{577DF44C-FBB6-46F8-B68E-CAE8277307FE}">
      <dgm:prSet custT="1"/>
      <dgm:spPr/>
      <dgm:t>
        <a:bodyPr/>
        <a:lstStyle/>
        <a:p>
          <a:pPr rtl="0"/>
          <a:r>
            <a:rPr lang="en-US" sz="2000" b="1" dirty="0" smtClean="0"/>
            <a:t>Help prevent child abuse and limit the damage suffered by children &amp; families.</a:t>
          </a:r>
          <a:endParaRPr lang="en-US" sz="2000" b="1" dirty="0"/>
        </a:p>
      </dgm:t>
    </dgm:pt>
    <dgm:pt modelId="{1CFFCF81-E441-4B61-9B43-D6EA7976ED92}" type="parTrans" cxnId="{3CBE387C-1E6A-4ABA-A2E9-8EB2F73E7896}">
      <dgm:prSet/>
      <dgm:spPr/>
      <dgm:t>
        <a:bodyPr/>
        <a:lstStyle/>
        <a:p>
          <a:endParaRPr lang="en-US"/>
        </a:p>
      </dgm:t>
    </dgm:pt>
    <dgm:pt modelId="{6478AB90-0C72-491F-8C8C-E792413BABFE}" type="sibTrans" cxnId="{3CBE387C-1E6A-4ABA-A2E9-8EB2F73E7896}">
      <dgm:prSet/>
      <dgm:spPr/>
      <dgm:t>
        <a:bodyPr/>
        <a:lstStyle/>
        <a:p>
          <a:endParaRPr lang="en-US"/>
        </a:p>
      </dgm:t>
    </dgm:pt>
    <dgm:pt modelId="{F04C5FA3-F805-4C97-8FFC-812C5DE63D6A}" type="pres">
      <dgm:prSet presAssocID="{72293BDD-6DF3-46A6-8116-DBBF52E5DD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7589F1-5CD5-4462-84FB-9CC77CA71BC3}" type="pres">
      <dgm:prSet presAssocID="{AB734E0A-7799-481C-9EF1-789F68797A90}" presName="root" presStyleCnt="0"/>
      <dgm:spPr/>
    </dgm:pt>
    <dgm:pt modelId="{2B3734A3-1A2A-48B4-9EB5-E4938EEBB0AB}" type="pres">
      <dgm:prSet presAssocID="{AB734E0A-7799-481C-9EF1-789F68797A90}" presName="rootComposite" presStyleCnt="0"/>
      <dgm:spPr/>
    </dgm:pt>
    <dgm:pt modelId="{B6839F9D-3966-4F7A-888A-BCB10A200BC4}" type="pres">
      <dgm:prSet presAssocID="{AB734E0A-7799-481C-9EF1-789F68797A90}" presName="rootText" presStyleLbl="node1" presStyleIdx="0" presStyleCnt="1" custScaleX="310595"/>
      <dgm:spPr/>
      <dgm:t>
        <a:bodyPr/>
        <a:lstStyle/>
        <a:p>
          <a:endParaRPr lang="en-US"/>
        </a:p>
      </dgm:t>
    </dgm:pt>
    <dgm:pt modelId="{C17D319F-490D-4231-BC3F-FF692195A5A1}" type="pres">
      <dgm:prSet presAssocID="{AB734E0A-7799-481C-9EF1-789F68797A90}" presName="rootConnector" presStyleLbl="node1" presStyleIdx="0" presStyleCnt="1"/>
      <dgm:spPr/>
      <dgm:t>
        <a:bodyPr/>
        <a:lstStyle/>
        <a:p>
          <a:endParaRPr lang="en-US"/>
        </a:p>
      </dgm:t>
    </dgm:pt>
    <dgm:pt modelId="{84FD0F32-45D5-46A7-999A-754821E59060}" type="pres">
      <dgm:prSet presAssocID="{AB734E0A-7799-481C-9EF1-789F68797A90}" presName="childShape" presStyleCnt="0"/>
      <dgm:spPr/>
    </dgm:pt>
    <dgm:pt modelId="{4D4F96FA-E671-4F8E-9B65-D58D49AEAD57}" type="pres">
      <dgm:prSet presAssocID="{ED0545B7-6104-4FD1-944B-0BCD1CCAEA3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A7B3F7E-B8F6-4A11-9EA6-EBA35ABCA32E}" type="pres">
      <dgm:prSet presAssocID="{8CF32B88-7205-454C-847A-488F3B1AA2CB}" presName="childText" presStyleLbl="bgAcc1" presStyleIdx="0" presStyleCnt="3" custScaleX="28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8F8E0-51AC-4E76-B8DD-B4E62E90C21B}" type="pres">
      <dgm:prSet presAssocID="{C5027500-0D63-4EEC-A875-84E5E41E51A5}" presName="Name13" presStyleLbl="parChTrans1D2" presStyleIdx="1" presStyleCnt="3"/>
      <dgm:spPr/>
      <dgm:t>
        <a:bodyPr/>
        <a:lstStyle/>
        <a:p>
          <a:endParaRPr lang="en-US"/>
        </a:p>
      </dgm:t>
    </dgm:pt>
    <dgm:pt modelId="{8FEBC4AE-3709-4D3D-8C5C-A76426849E42}" type="pres">
      <dgm:prSet presAssocID="{DFB8976A-AE75-406C-9851-1AA0E7F7A587}" presName="childText" presStyleLbl="bgAcc1" presStyleIdx="1" presStyleCnt="3" custScaleX="283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0C0D-AA71-4FCE-BF8D-D0AA04CE6574}" type="pres">
      <dgm:prSet presAssocID="{92A51295-D52D-496A-864F-4DC082EFEC1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0996482-C7BA-4817-B15C-373E7EDAC1BA}" type="pres">
      <dgm:prSet presAssocID="{BB8B95C9-F3B2-4986-9561-AE0961EA1467}" presName="childText" presStyleLbl="bgAcc1" presStyleIdx="2" presStyleCnt="3" custScaleX="316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DA676-B8AC-4A66-B292-707E4C0ACCB8}" type="presOf" srcId="{72293BDD-6DF3-46A6-8116-DBBF52E5DD15}" destId="{F04C5FA3-F805-4C97-8FFC-812C5DE63D6A}" srcOrd="0" destOrd="0" presId="urn:microsoft.com/office/officeart/2005/8/layout/hierarchy3"/>
    <dgm:cxn modelId="{180289E7-8547-430F-B871-200409F5ABD8}" srcId="{AB734E0A-7799-481C-9EF1-789F68797A90}" destId="{BB8B95C9-F3B2-4986-9561-AE0961EA1467}" srcOrd="2" destOrd="0" parTransId="{92A51295-D52D-496A-864F-4DC082EFEC16}" sibTransId="{50EC3CE5-345A-43BC-8687-6AB9D1AE442F}"/>
    <dgm:cxn modelId="{A9D61401-B9CC-4E3B-8881-8CF53E3CEAA3}" type="presOf" srcId="{BB8B95C9-F3B2-4986-9561-AE0961EA1467}" destId="{B0996482-C7BA-4817-B15C-373E7EDAC1BA}" srcOrd="0" destOrd="0" presId="urn:microsoft.com/office/officeart/2005/8/layout/hierarchy3"/>
    <dgm:cxn modelId="{26D99F75-392F-4F1E-9023-9448FE89076A}" type="presOf" srcId="{0E2B720F-6FB6-4D4D-B53E-E50CFB544E09}" destId="{BA7B3F7E-B8F6-4A11-9EA6-EBA35ABCA32E}" srcOrd="0" destOrd="1" presId="urn:microsoft.com/office/officeart/2005/8/layout/hierarchy3"/>
    <dgm:cxn modelId="{7A572FAE-8153-4BDC-B314-32ACABEF4A82}" srcId="{DFB8976A-AE75-406C-9851-1AA0E7F7A587}" destId="{FD5F4E6F-2F4B-4776-8E48-E6CCEBC537E1}" srcOrd="0" destOrd="0" parTransId="{449F7E20-994C-49A0-B47C-3C23F2E50168}" sibTransId="{E8697DF7-6046-493B-BC3C-2D0D63F3CA61}"/>
    <dgm:cxn modelId="{C527817B-719B-47BD-9D14-7A8A50E51756}" type="presOf" srcId="{AB734E0A-7799-481C-9EF1-789F68797A90}" destId="{B6839F9D-3966-4F7A-888A-BCB10A200BC4}" srcOrd="0" destOrd="0" presId="urn:microsoft.com/office/officeart/2005/8/layout/hierarchy3"/>
    <dgm:cxn modelId="{74A56141-9FFE-4815-8586-9AEA79CB40AE}" type="presOf" srcId="{AB734E0A-7799-481C-9EF1-789F68797A90}" destId="{C17D319F-490D-4231-BC3F-FF692195A5A1}" srcOrd="1" destOrd="0" presId="urn:microsoft.com/office/officeart/2005/8/layout/hierarchy3"/>
    <dgm:cxn modelId="{F46AEA44-F078-4003-9D73-9F1A77D01630}" srcId="{AB734E0A-7799-481C-9EF1-789F68797A90}" destId="{8CF32B88-7205-454C-847A-488F3B1AA2CB}" srcOrd="0" destOrd="0" parTransId="{ED0545B7-6104-4FD1-944B-0BCD1CCAEA34}" sibTransId="{AFFD717F-C8F4-4E97-8ED4-7B45A3E93433}"/>
    <dgm:cxn modelId="{5E32363B-EEF1-47BE-B725-A4492EC372F6}" srcId="{8CF32B88-7205-454C-847A-488F3B1AA2CB}" destId="{0E2B720F-6FB6-4D4D-B53E-E50CFB544E09}" srcOrd="0" destOrd="0" parTransId="{DFA8E72A-2EE4-4D40-8DDD-275990815E32}" sibTransId="{6E397BCE-EE70-46BF-B3BB-6DF771C3C56D}"/>
    <dgm:cxn modelId="{D22FAC17-CFA1-4732-9A68-337EFD7A4F70}" type="presOf" srcId="{FD5F4E6F-2F4B-4776-8E48-E6CCEBC537E1}" destId="{8FEBC4AE-3709-4D3D-8C5C-A76426849E42}" srcOrd="0" destOrd="1" presId="urn:microsoft.com/office/officeart/2005/8/layout/hierarchy3"/>
    <dgm:cxn modelId="{0780E186-455D-4E3E-99E9-14CE43F2E707}" type="presOf" srcId="{92A51295-D52D-496A-864F-4DC082EFEC16}" destId="{64340C0D-AA71-4FCE-BF8D-D0AA04CE6574}" srcOrd="0" destOrd="0" presId="urn:microsoft.com/office/officeart/2005/8/layout/hierarchy3"/>
    <dgm:cxn modelId="{E53765C0-F530-42B5-9F13-3B8536ACB035}" type="presOf" srcId="{ED0545B7-6104-4FD1-944B-0BCD1CCAEA34}" destId="{4D4F96FA-E671-4F8E-9B65-D58D49AEAD57}" srcOrd="0" destOrd="0" presId="urn:microsoft.com/office/officeart/2005/8/layout/hierarchy3"/>
    <dgm:cxn modelId="{B50ED392-D323-472D-878E-90E51BC27B9D}" type="presOf" srcId="{577DF44C-FBB6-46F8-B68E-CAE8277307FE}" destId="{B0996482-C7BA-4817-B15C-373E7EDAC1BA}" srcOrd="0" destOrd="1" presId="urn:microsoft.com/office/officeart/2005/8/layout/hierarchy3"/>
    <dgm:cxn modelId="{24ACB772-F603-43C5-BFF1-1E7668294828}" type="presOf" srcId="{8CF32B88-7205-454C-847A-488F3B1AA2CB}" destId="{BA7B3F7E-B8F6-4A11-9EA6-EBA35ABCA32E}" srcOrd="0" destOrd="0" presId="urn:microsoft.com/office/officeart/2005/8/layout/hierarchy3"/>
    <dgm:cxn modelId="{561D944F-C8A4-4887-AD66-BCA6DAD5CED3}" srcId="{AB734E0A-7799-481C-9EF1-789F68797A90}" destId="{DFB8976A-AE75-406C-9851-1AA0E7F7A587}" srcOrd="1" destOrd="0" parTransId="{C5027500-0D63-4EEC-A875-84E5E41E51A5}" sibTransId="{79516B8E-D754-4107-8CCA-7658BF190DC7}"/>
    <dgm:cxn modelId="{D5594C83-3DEE-4C6C-8E11-9753AAA5EB93}" srcId="{72293BDD-6DF3-46A6-8116-DBBF52E5DD15}" destId="{AB734E0A-7799-481C-9EF1-789F68797A90}" srcOrd="0" destOrd="0" parTransId="{21E5F3C4-7B82-4762-8D98-9C7EB90DCA97}" sibTransId="{15449745-C08E-4323-809F-10BA770215D1}"/>
    <dgm:cxn modelId="{3F122A01-D628-4B68-AEF8-19140D439F14}" type="presOf" srcId="{DFB8976A-AE75-406C-9851-1AA0E7F7A587}" destId="{8FEBC4AE-3709-4D3D-8C5C-A76426849E42}" srcOrd="0" destOrd="0" presId="urn:microsoft.com/office/officeart/2005/8/layout/hierarchy3"/>
    <dgm:cxn modelId="{AE0EC082-1C55-42B6-8F59-5C30FFA33D13}" type="presOf" srcId="{C5027500-0D63-4EEC-A875-84E5E41E51A5}" destId="{CE98F8E0-51AC-4E76-B8DD-B4E62E90C21B}" srcOrd="0" destOrd="0" presId="urn:microsoft.com/office/officeart/2005/8/layout/hierarchy3"/>
    <dgm:cxn modelId="{3CBE387C-1E6A-4ABA-A2E9-8EB2F73E7896}" srcId="{BB8B95C9-F3B2-4986-9561-AE0961EA1467}" destId="{577DF44C-FBB6-46F8-B68E-CAE8277307FE}" srcOrd="0" destOrd="0" parTransId="{1CFFCF81-E441-4B61-9B43-D6EA7976ED92}" sibTransId="{6478AB90-0C72-491F-8C8C-E792413BABFE}"/>
    <dgm:cxn modelId="{02D0BEDC-5565-40B7-A0E4-4C62174A2817}" type="presParOf" srcId="{F04C5FA3-F805-4C97-8FFC-812C5DE63D6A}" destId="{D07589F1-5CD5-4462-84FB-9CC77CA71BC3}" srcOrd="0" destOrd="0" presId="urn:microsoft.com/office/officeart/2005/8/layout/hierarchy3"/>
    <dgm:cxn modelId="{408C4F77-ED0A-48B4-B15C-96EF28ADEB0D}" type="presParOf" srcId="{D07589F1-5CD5-4462-84FB-9CC77CA71BC3}" destId="{2B3734A3-1A2A-48B4-9EB5-E4938EEBB0AB}" srcOrd="0" destOrd="0" presId="urn:microsoft.com/office/officeart/2005/8/layout/hierarchy3"/>
    <dgm:cxn modelId="{D0B31148-B569-455C-9C09-114F0C996650}" type="presParOf" srcId="{2B3734A3-1A2A-48B4-9EB5-E4938EEBB0AB}" destId="{B6839F9D-3966-4F7A-888A-BCB10A200BC4}" srcOrd="0" destOrd="0" presId="urn:microsoft.com/office/officeart/2005/8/layout/hierarchy3"/>
    <dgm:cxn modelId="{52CF6492-2CCD-4D61-8339-5FC27E9DA650}" type="presParOf" srcId="{2B3734A3-1A2A-48B4-9EB5-E4938EEBB0AB}" destId="{C17D319F-490D-4231-BC3F-FF692195A5A1}" srcOrd="1" destOrd="0" presId="urn:microsoft.com/office/officeart/2005/8/layout/hierarchy3"/>
    <dgm:cxn modelId="{47ABB4FB-E6CC-458A-A276-EB2C0A1FD49F}" type="presParOf" srcId="{D07589F1-5CD5-4462-84FB-9CC77CA71BC3}" destId="{84FD0F32-45D5-46A7-999A-754821E59060}" srcOrd="1" destOrd="0" presId="urn:microsoft.com/office/officeart/2005/8/layout/hierarchy3"/>
    <dgm:cxn modelId="{6D770644-666B-42EF-994F-A08E06216849}" type="presParOf" srcId="{84FD0F32-45D5-46A7-999A-754821E59060}" destId="{4D4F96FA-E671-4F8E-9B65-D58D49AEAD57}" srcOrd="0" destOrd="0" presId="urn:microsoft.com/office/officeart/2005/8/layout/hierarchy3"/>
    <dgm:cxn modelId="{7AA1C317-25A3-43F4-912F-C392BF678C8D}" type="presParOf" srcId="{84FD0F32-45D5-46A7-999A-754821E59060}" destId="{BA7B3F7E-B8F6-4A11-9EA6-EBA35ABCA32E}" srcOrd="1" destOrd="0" presId="urn:microsoft.com/office/officeart/2005/8/layout/hierarchy3"/>
    <dgm:cxn modelId="{C140053A-55EC-4DD1-B9A7-1EAA3E6C9399}" type="presParOf" srcId="{84FD0F32-45D5-46A7-999A-754821E59060}" destId="{CE98F8E0-51AC-4E76-B8DD-B4E62E90C21B}" srcOrd="2" destOrd="0" presId="urn:microsoft.com/office/officeart/2005/8/layout/hierarchy3"/>
    <dgm:cxn modelId="{D827A467-1192-4460-94C9-E30F260EA44E}" type="presParOf" srcId="{84FD0F32-45D5-46A7-999A-754821E59060}" destId="{8FEBC4AE-3709-4D3D-8C5C-A76426849E42}" srcOrd="3" destOrd="0" presId="urn:microsoft.com/office/officeart/2005/8/layout/hierarchy3"/>
    <dgm:cxn modelId="{DC65DACE-F571-4808-85A1-1E9765BB6BF2}" type="presParOf" srcId="{84FD0F32-45D5-46A7-999A-754821E59060}" destId="{64340C0D-AA71-4FCE-BF8D-D0AA04CE6574}" srcOrd="4" destOrd="0" presId="urn:microsoft.com/office/officeart/2005/8/layout/hierarchy3"/>
    <dgm:cxn modelId="{6D76C233-CC92-4144-8242-4D1C1A3580F0}" type="presParOf" srcId="{84FD0F32-45D5-46A7-999A-754821E59060}" destId="{B0996482-C7BA-4817-B15C-373E7EDAC1B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7AC10E-1B5C-4DED-BE28-E2843A00993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ABDE1A-AFB6-4658-AB78-B02A3A9504EA}">
      <dgm:prSet/>
      <dgm:spPr/>
      <dgm:t>
        <a:bodyPr/>
        <a:lstStyle/>
        <a:p>
          <a:pPr rtl="0"/>
          <a:r>
            <a:rPr lang="en-US" b="1" dirty="0" smtClean="0"/>
            <a:t>Children suffer physically</a:t>
          </a:r>
          <a:endParaRPr lang="en-US" b="1" dirty="0"/>
        </a:p>
      </dgm:t>
    </dgm:pt>
    <dgm:pt modelId="{100B4E88-FFED-4231-9D06-D6725F944386}" type="parTrans" cxnId="{286D6E58-6DA9-4863-9672-0C6B7C49DC82}">
      <dgm:prSet/>
      <dgm:spPr/>
      <dgm:t>
        <a:bodyPr/>
        <a:lstStyle/>
        <a:p>
          <a:endParaRPr lang="en-US"/>
        </a:p>
      </dgm:t>
    </dgm:pt>
    <dgm:pt modelId="{15299133-2503-4078-9B1D-77AF436A7C78}" type="sibTrans" cxnId="{286D6E58-6DA9-4863-9672-0C6B7C49DC82}">
      <dgm:prSet/>
      <dgm:spPr/>
      <dgm:t>
        <a:bodyPr/>
        <a:lstStyle/>
        <a:p>
          <a:endParaRPr lang="en-US"/>
        </a:p>
      </dgm:t>
    </dgm:pt>
    <dgm:pt modelId="{C9891EE2-CE42-4CE6-8C6F-FA989562683C}">
      <dgm:prSet custT="1"/>
      <dgm:spPr/>
      <dgm:t>
        <a:bodyPr/>
        <a:lstStyle/>
        <a:p>
          <a:pPr rtl="0"/>
          <a:r>
            <a:rPr lang="en-US" sz="2000" b="1" dirty="0" smtClean="0">
              <a:latin typeface="Arial Narrow" pitchFamily="34" charset="0"/>
            </a:rPr>
            <a:t>Abuse and neglect can lead to painful injuries and serious medical problems. In severe cases, the damage can lead to permanent disability, even death.</a:t>
          </a:r>
          <a:endParaRPr lang="en-US" sz="2000" b="1" dirty="0">
            <a:latin typeface="Arial Narrow" pitchFamily="34" charset="0"/>
          </a:endParaRPr>
        </a:p>
      </dgm:t>
    </dgm:pt>
    <dgm:pt modelId="{CF413E62-FA4E-47A9-986B-17C4C67843B0}" type="parTrans" cxnId="{4573AE47-427C-4D12-9637-B778F7136696}">
      <dgm:prSet/>
      <dgm:spPr/>
      <dgm:t>
        <a:bodyPr/>
        <a:lstStyle/>
        <a:p>
          <a:endParaRPr lang="en-US"/>
        </a:p>
      </dgm:t>
    </dgm:pt>
    <dgm:pt modelId="{ED56838E-954E-46F5-BD94-41FC51E64DD5}" type="sibTrans" cxnId="{4573AE47-427C-4D12-9637-B778F7136696}">
      <dgm:prSet/>
      <dgm:spPr/>
      <dgm:t>
        <a:bodyPr/>
        <a:lstStyle/>
        <a:p>
          <a:endParaRPr lang="en-US"/>
        </a:p>
      </dgm:t>
    </dgm:pt>
    <dgm:pt modelId="{F0D603F2-A2BF-4145-AA22-6FC1B5C4A415}">
      <dgm:prSet/>
      <dgm:spPr/>
      <dgm:t>
        <a:bodyPr/>
        <a:lstStyle/>
        <a:p>
          <a:pPr rtl="0"/>
          <a:r>
            <a:rPr lang="en-US" b="1" dirty="0" smtClean="0"/>
            <a:t>Children Suffer Emotionally Too</a:t>
          </a:r>
          <a:endParaRPr lang="en-US" b="1" dirty="0"/>
        </a:p>
      </dgm:t>
    </dgm:pt>
    <dgm:pt modelId="{5BB7C34A-842A-482D-B590-8B33352A8156}" type="parTrans" cxnId="{B6C0C61C-46F7-47F1-AF06-51892849E1EF}">
      <dgm:prSet/>
      <dgm:spPr/>
      <dgm:t>
        <a:bodyPr/>
        <a:lstStyle/>
        <a:p>
          <a:endParaRPr lang="en-US"/>
        </a:p>
      </dgm:t>
    </dgm:pt>
    <dgm:pt modelId="{A9AC6B41-6E56-49F6-9E8E-299D1D3E2D70}" type="sibTrans" cxnId="{B6C0C61C-46F7-47F1-AF06-51892849E1EF}">
      <dgm:prSet/>
      <dgm:spPr/>
      <dgm:t>
        <a:bodyPr/>
        <a:lstStyle/>
        <a:p>
          <a:endParaRPr lang="en-US"/>
        </a:p>
      </dgm:t>
    </dgm:pt>
    <dgm:pt modelId="{71EF37DE-8A12-4344-8099-B16F20146184}">
      <dgm:prSet custT="1"/>
      <dgm:spPr/>
      <dgm:t>
        <a:bodyPr/>
        <a:lstStyle/>
        <a:p>
          <a:pPr rtl="0"/>
          <a:r>
            <a:rPr lang="en-US" sz="2000" b="1" dirty="0" smtClean="0">
              <a:latin typeface="Arial Narrow" pitchFamily="34" charset="0"/>
            </a:rPr>
            <a:t>Children depend on adults for security, acceptance and guidance. When adults harm or neglect them, their world can seem uncertain and frightening.</a:t>
          </a:r>
          <a:endParaRPr lang="en-US" sz="2000" b="1" dirty="0">
            <a:latin typeface="Arial Narrow" pitchFamily="34" charset="0"/>
          </a:endParaRPr>
        </a:p>
      </dgm:t>
    </dgm:pt>
    <dgm:pt modelId="{AEC02114-CE04-435C-9E48-45353E14C3F3}" type="parTrans" cxnId="{79FE321A-7FB5-4B8C-9E9F-137ACE1E5F41}">
      <dgm:prSet/>
      <dgm:spPr/>
      <dgm:t>
        <a:bodyPr/>
        <a:lstStyle/>
        <a:p>
          <a:endParaRPr lang="en-US"/>
        </a:p>
      </dgm:t>
    </dgm:pt>
    <dgm:pt modelId="{C6C15957-4AD0-4BD8-BEB5-C488DD8BE9C2}" type="sibTrans" cxnId="{79FE321A-7FB5-4B8C-9E9F-137ACE1E5F41}">
      <dgm:prSet/>
      <dgm:spPr/>
      <dgm:t>
        <a:bodyPr/>
        <a:lstStyle/>
        <a:p>
          <a:endParaRPr lang="en-US"/>
        </a:p>
      </dgm:t>
    </dgm:pt>
    <dgm:pt modelId="{30A86852-7159-453D-B8A9-AAD33FAE8D47}" type="pres">
      <dgm:prSet presAssocID="{967AC10E-1B5C-4DED-BE28-E2843A0099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16A89F-A7BC-4E1B-AE50-669A8EEC557C}" type="pres">
      <dgm:prSet presAssocID="{5BABDE1A-AFB6-4658-AB78-B02A3A9504EA}" presName="root" presStyleCnt="0"/>
      <dgm:spPr/>
    </dgm:pt>
    <dgm:pt modelId="{D6A004AE-D154-4E5D-9218-55ECC229060B}" type="pres">
      <dgm:prSet presAssocID="{5BABDE1A-AFB6-4658-AB78-B02A3A9504EA}" presName="rootComposite" presStyleCnt="0"/>
      <dgm:spPr/>
    </dgm:pt>
    <dgm:pt modelId="{38AB3BFE-17A9-48C6-BD9D-80B18F413BD4}" type="pres">
      <dgm:prSet presAssocID="{5BABDE1A-AFB6-4658-AB78-B02A3A9504EA}" presName="rootText" presStyleLbl="node1" presStyleIdx="0" presStyleCnt="2"/>
      <dgm:spPr/>
      <dgm:t>
        <a:bodyPr/>
        <a:lstStyle/>
        <a:p>
          <a:endParaRPr lang="en-US"/>
        </a:p>
      </dgm:t>
    </dgm:pt>
    <dgm:pt modelId="{ADFE1D67-97DA-499B-9F7D-1E0D571EB45B}" type="pres">
      <dgm:prSet presAssocID="{5BABDE1A-AFB6-4658-AB78-B02A3A9504E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C2905B1-352B-4452-86DE-CD9EA7E88EE3}" type="pres">
      <dgm:prSet presAssocID="{5BABDE1A-AFB6-4658-AB78-B02A3A9504EA}" presName="childShape" presStyleCnt="0"/>
      <dgm:spPr/>
    </dgm:pt>
    <dgm:pt modelId="{8C431210-0D1C-4EAD-A639-2FBEBB27CF12}" type="pres">
      <dgm:prSet presAssocID="{CF413E62-FA4E-47A9-986B-17C4C67843B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7C5D2ED-FD27-482D-A89E-1F39B5B878AC}" type="pres">
      <dgm:prSet presAssocID="{C9891EE2-CE42-4CE6-8C6F-FA989562683C}" presName="childText" presStyleLbl="bgAcc1" presStyleIdx="0" presStyleCnt="2" custScaleY="156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A5B42-45AC-497E-89E4-DBF1EF50A8BD}" type="pres">
      <dgm:prSet presAssocID="{F0D603F2-A2BF-4145-AA22-6FC1B5C4A415}" presName="root" presStyleCnt="0"/>
      <dgm:spPr/>
    </dgm:pt>
    <dgm:pt modelId="{0FF4879B-6F4D-4538-9C5B-D040B2D57C52}" type="pres">
      <dgm:prSet presAssocID="{F0D603F2-A2BF-4145-AA22-6FC1B5C4A415}" presName="rootComposite" presStyleCnt="0"/>
      <dgm:spPr/>
    </dgm:pt>
    <dgm:pt modelId="{574E79BB-197F-49D6-9362-1FF80B34E2B2}" type="pres">
      <dgm:prSet presAssocID="{F0D603F2-A2BF-4145-AA22-6FC1B5C4A415}" presName="rootText" presStyleLbl="node1" presStyleIdx="1" presStyleCnt="2"/>
      <dgm:spPr/>
      <dgm:t>
        <a:bodyPr/>
        <a:lstStyle/>
        <a:p>
          <a:endParaRPr lang="en-US"/>
        </a:p>
      </dgm:t>
    </dgm:pt>
    <dgm:pt modelId="{149C95FB-8B6A-45A8-82AA-01EDB98DF8D2}" type="pres">
      <dgm:prSet presAssocID="{F0D603F2-A2BF-4145-AA22-6FC1B5C4A415}" presName="rootConnector" presStyleLbl="node1" presStyleIdx="1" presStyleCnt="2"/>
      <dgm:spPr/>
      <dgm:t>
        <a:bodyPr/>
        <a:lstStyle/>
        <a:p>
          <a:endParaRPr lang="en-US"/>
        </a:p>
      </dgm:t>
    </dgm:pt>
    <dgm:pt modelId="{B668DE54-82AC-4344-B906-A2B6ADD0A497}" type="pres">
      <dgm:prSet presAssocID="{F0D603F2-A2BF-4145-AA22-6FC1B5C4A415}" presName="childShape" presStyleCnt="0"/>
      <dgm:spPr/>
    </dgm:pt>
    <dgm:pt modelId="{E2FB36C3-56BF-4953-BC35-A3C1C56370A1}" type="pres">
      <dgm:prSet presAssocID="{AEC02114-CE04-435C-9E48-45353E14C3F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8428594-56C8-4816-B83C-64AE1C83AFEA}" type="pres">
      <dgm:prSet presAssocID="{71EF37DE-8A12-4344-8099-B16F20146184}" presName="childText" presStyleLbl="bgAcc1" presStyleIdx="1" presStyleCnt="2" custScaleY="15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11A6A-58D8-4D9D-8890-370B1EA545F7}" type="presOf" srcId="{5BABDE1A-AFB6-4658-AB78-B02A3A9504EA}" destId="{38AB3BFE-17A9-48C6-BD9D-80B18F413BD4}" srcOrd="0" destOrd="0" presId="urn:microsoft.com/office/officeart/2005/8/layout/hierarchy3"/>
    <dgm:cxn modelId="{36FEE262-550D-4814-B99A-63D320FFA8C5}" type="presOf" srcId="{CF413E62-FA4E-47A9-986B-17C4C67843B0}" destId="{8C431210-0D1C-4EAD-A639-2FBEBB27CF12}" srcOrd="0" destOrd="0" presId="urn:microsoft.com/office/officeart/2005/8/layout/hierarchy3"/>
    <dgm:cxn modelId="{79FE321A-7FB5-4B8C-9E9F-137ACE1E5F41}" srcId="{F0D603F2-A2BF-4145-AA22-6FC1B5C4A415}" destId="{71EF37DE-8A12-4344-8099-B16F20146184}" srcOrd="0" destOrd="0" parTransId="{AEC02114-CE04-435C-9E48-45353E14C3F3}" sibTransId="{C6C15957-4AD0-4BD8-BEB5-C488DD8BE9C2}"/>
    <dgm:cxn modelId="{4573AE47-427C-4D12-9637-B778F7136696}" srcId="{5BABDE1A-AFB6-4658-AB78-B02A3A9504EA}" destId="{C9891EE2-CE42-4CE6-8C6F-FA989562683C}" srcOrd="0" destOrd="0" parTransId="{CF413E62-FA4E-47A9-986B-17C4C67843B0}" sibTransId="{ED56838E-954E-46F5-BD94-41FC51E64DD5}"/>
    <dgm:cxn modelId="{B6C0C61C-46F7-47F1-AF06-51892849E1EF}" srcId="{967AC10E-1B5C-4DED-BE28-E2843A009935}" destId="{F0D603F2-A2BF-4145-AA22-6FC1B5C4A415}" srcOrd="1" destOrd="0" parTransId="{5BB7C34A-842A-482D-B590-8B33352A8156}" sibTransId="{A9AC6B41-6E56-49F6-9E8E-299D1D3E2D70}"/>
    <dgm:cxn modelId="{0B8E7118-9178-44E1-8089-B062B1208983}" type="presOf" srcId="{AEC02114-CE04-435C-9E48-45353E14C3F3}" destId="{E2FB36C3-56BF-4953-BC35-A3C1C56370A1}" srcOrd="0" destOrd="0" presId="urn:microsoft.com/office/officeart/2005/8/layout/hierarchy3"/>
    <dgm:cxn modelId="{56E102F3-3162-47B8-9BF8-3857D2632213}" type="presOf" srcId="{F0D603F2-A2BF-4145-AA22-6FC1B5C4A415}" destId="{149C95FB-8B6A-45A8-82AA-01EDB98DF8D2}" srcOrd="1" destOrd="0" presId="urn:microsoft.com/office/officeart/2005/8/layout/hierarchy3"/>
    <dgm:cxn modelId="{9CD63F98-9C93-48CD-9C3A-4265484F8466}" type="presOf" srcId="{967AC10E-1B5C-4DED-BE28-E2843A009935}" destId="{30A86852-7159-453D-B8A9-AAD33FAE8D47}" srcOrd="0" destOrd="0" presId="urn:microsoft.com/office/officeart/2005/8/layout/hierarchy3"/>
    <dgm:cxn modelId="{286D6E58-6DA9-4863-9672-0C6B7C49DC82}" srcId="{967AC10E-1B5C-4DED-BE28-E2843A009935}" destId="{5BABDE1A-AFB6-4658-AB78-B02A3A9504EA}" srcOrd="0" destOrd="0" parTransId="{100B4E88-FFED-4231-9D06-D6725F944386}" sibTransId="{15299133-2503-4078-9B1D-77AF436A7C78}"/>
    <dgm:cxn modelId="{8FD6FFE3-5E57-479B-84AB-125012399895}" type="presOf" srcId="{71EF37DE-8A12-4344-8099-B16F20146184}" destId="{68428594-56C8-4816-B83C-64AE1C83AFEA}" srcOrd="0" destOrd="0" presId="urn:microsoft.com/office/officeart/2005/8/layout/hierarchy3"/>
    <dgm:cxn modelId="{B6131172-2F3C-4270-9AC1-A2F1F2B93D39}" type="presOf" srcId="{C9891EE2-CE42-4CE6-8C6F-FA989562683C}" destId="{87C5D2ED-FD27-482D-A89E-1F39B5B878AC}" srcOrd="0" destOrd="0" presId="urn:microsoft.com/office/officeart/2005/8/layout/hierarchy3"/>
    <dgm:cxn modelId="{2B9AA6E1-85F3-46A6-A0D7-1BA09ABAEA74}" type="presOf" srcId="{F0D603F2-A2BF-4145-AA22-6FC1B5C4A415}" destId="{574E79BB-197F-49D6-9362-1FF80B34E2B2}" srcOrd="0" destOrd="0" presId="urn:microsoft.com/office/officeart/2005/8/layout/hierarchy3"/>
    <dgm:cxn modelId="{93D4B82E-EF43-47E9-B815-377CCC28BBEF}" type="presOf" srcId="{5BABDE1A-AFB6-4658-AB78-B02A3A9504EA}" destId="{ADFE1D67-97DA-499B-9F7D-1E0D571EB45B}" srcOrd="1" destOrd="0" presId="urn:microsoft.com/office/officeart/2005/8/layout/hierarchy3"/>
    <dgm:cxn modelId="{F346B4FE-2994-4613-A6F6-59519C8E5174}" type="presParOf" srcId="{30A86852-7159-453D-B8A9-AAD33FAE8D47}" destId="{CB16A89F-A7BC-4E1B-AE50-669A8EEC557C}" srcOrd="0" destOrd="0" presId="urn:microsoft.com/office/officeart/2005/8/layout/hierarchy3"/>
    <dgm:cxn modelId="{31828DCC-CB83-441C-915A-87B5703F6B1D}" type="presParOf" srcId="{CB16A89F-A7BC-4E1B-AE50-669A8EEC557C}" destId="{D6A004AE-D154-4E5D-9218-55ECC229060B}" srcOrd="0" destOrd="0" presId="urn:microsoft.com/office/officeart/2005/8/layout/hierarchy3"/>
    <dgm:cxn modelId="{F5D40478-4D07-42AE-B362-7D8A151B0D99}" type="presParOf" srcId="{D6A004AE-D154-4E5D-9218-55ECC229060B}" destId="{38AB3BFE-17A9-48C6-BD9D-80B18F413BD4}" srcOrd="0" destOrd="0" presId="urn:microsoft.com/office/officeart/2005/8/layout/hierarchy3"/>
    <dgm:cxn modelId="{A39FB974-01E3-43E8-BE35-CC08DA8DD629}" type="presParOf" srcId="{D6A004AE-D154-4E5D-9218-55ECC229060B}" destId="{ADFE1D67-97DA-499B-9F7D-1E0D571EB45B}" srcOrd="1" destOrd="0" presId="urn:microsoft.com/office/officeart/2005/8/layout/hierarchy3"/>
    <dgm:cxn modelId="{E7190838-73BA-4F1F-BC83-399CEF9F3950}" type="presParOf" srcId="{CB16A89F-A7BC-4E1B-AE50-669A8EEC557C}" destId="{AC2905B1-352B-4452-86DE-CD9EA7E88EE3}" srcOrd="1" destOrd="0" presId="urn:microsoft.com/office/officeart/2005/8/layout/hierarchy3"/>
    <dgm:cxn modelId="{A5B60686-9F81-4B43-85D6-18B65470794A}" type="presParOf" srcId="{AC2905B1-352B-4452-86DE-CD9EA7E88EE3}" destId="{8C431210-0D1C-4EAD-A639-2FBEBB27CF12}" srcOrd="0" destOrd="0" presId="urn:microsoft.com/office/officeart/2005/8/layout/hierarchy3"/>
    <dgm:cxn modelId="{09AD4A78-AB90-4DE3-9E02-B4B9B856EDBE}" type="presParOf" srcId="{AC2905B1-352B-4452-86DE-CD9EA7E88EE3}" destId="{87C5D2ED-FD27-482D-A89E-1F39B5B878AC}" srcOrd="1" destOrd="0" presId="urn:microsoft.com/office/officeart/2005/8/layout/hierarchy3"/>
    <dgm:cxn modelId="{018F67AA-BA81-4898-B511-44AF64099FD2}" type="presParOf" srcId="{30A86852-7159-453D-B8A9-AAD33FAE8D47}" destId="{E12A5B42-45AC-497E-89E4-DBF1EF50A8BD}" srcOrd="1" destOrd="0" presId="urn:microsoft.com/office/officeart/2005/8/layout/hierarchy3"/>
    <dgm:cxn modelId="{9EC62849-55B6-49B7-A6DB-4C05702ABE89}" type="presParOf" srcId="{E12A5B42-45AC-497E-89E4-DBF1EF50A8BD}" destId="{0FF4879B-6F4D-4538-9C5B-D040B2D57C52}" srcOrd="0" destOrd="0" presId="urn:microsoft.com/office/officeart/2005/8/layout/hierarchy3"/>
    <dgm:cxn modelId="{28DCF69F-D76D-470D-A88C-6931BAE4491D}" type="presParOf" srcId="{0FF4879B-6F4D-4538-9C5B-D040B2D57C52}" destId="{574E79BB-197F-49D6-9362-1FF80B34E2B2}" srcOrd="0" destOrd="0" presId="urn:microsoft.com/office/officeart/2005/8/layout/hierarchy3"/>
    <dgm:cxn modelId="{0E3FF0CF-742B-4B52-A613-3D67315B3BE6}" type="presParOf" srcId="{0FF4879B-6F4D-4538-9C5B-D040B2D57C52}" destId="{149C95FB-8B6A-45A8-82AA-01EDB98DF8D2}" srcOrd="1" destOrd="0" presId="urn:microsoft.com/office/officeart/2005/8/layout/hierarchy3"/>
    <dgm:cxn modelId="{DA97B1DF-C2FC-422D-B5E5-535A7D88342D}" type="presParOf" srcId="{E12A5B42-45AC-497E-89E4-DBF1EF50A8BD}" destId="{B668DE54-82AC-4344-B906-A2B6ADD0A497}" srcOrd="1" destOrd="0" presId="urn:microsoft.com/office/officeart/2005/8/layout/hierarchy3"/>
    <dgm:cxn modelId="{2475E959-20B1-4D31-997A-1CDE316D753D}" type="presParOf" srcId="{B668DE54-82AC-4344-B906-A2B6ADD0A497}" destId="{E2FB36C3-56BF-4953-BC35-A3C1C56370A1}" srcOrd="0" destOrd="0" presId="urn:microsoft.com/office/officeart/2005/8/layout/hierarchy3"/>
    <dgm:cxn modelId="{EB060DDF-EE9D-459C-99A6-FBA086AF952D}" type="presParOf" srcId="{B668DE54-82AC-4344-B906-A2B6ADD0A497}" destId="{68428594-56C8-4816-B83C-64AE1C83AFE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EED848-DFBC-4B98-8E31-35EA51EECC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A7437-62B6-4E39-9D58-B20ED790847F}">
      <dgm:prSet custT="1"/>
      <dgm:spPr/>
      <dgm:t>
        <a:bodyPr/>
        <a:lstStyle/>
        <a:p>
          <a:pPr rtl="0"/>
          <a:r>
            <a:rPr lang="en-US" sz="4000" dirty="0" smtClean="0">
              <a:solidFill>
                <a:schemeClr val="tx2"/>
              </a:solidFill>
            </a:rPr>
            <a:t>RESULTS CAN INCLUDE:</a:t>
          </a:r>
          <a:endParaRPr lang="en-US" sz="4000" dirty="0">
            <a:solidFill>
              <a:schemeClr val="tx2"/>
            </a:solidFill>
          </a:endParaRPr>
        </a:p>
      </dgm:t>
    </dgm:pt>
    <dgm:pt modelId="{8DBE2398-CE8A-49C7-ABC9-F560884481A1}" type="parTrans" cxnId="{183EAFB7-3A3B-4874-AFC7-202821FAE342}">
      <dgm:prSet/>
      <dgm:spPr/>
      <dgm:t>
        <a:bodyPr/>
        <a:lstStyle/>
        <a:p>
          <a:endParaRPr lang="en-US"/>
        </a:p>
      </dgm:t>
    </dgm:pt>
    <dgm:pt modelId="{75865368-AA21-4712-AEFB-A88E212F3555}" type="sibTrans" cxnId="{183EAFB7-3A3B-4874-AFC7-202821FAE342}">
      <dgm:prSet/>
      <dgm:spPr/>
      <dgm:t>
        <a:bodyPr/>
        <a:lstStyle/>
        <a:p>
          <a:endParaRPr lang="en-US"/>
        </a:p>
      </dgm:t>
    </dgm:pt>
    <dgm:pt modelId="{21506C68-7FAF-4CC8-B714-3C35287E3947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Low Self-esteem</a:t>
          </a:r>
          <a:endParaRPr lang="en-US" sz="2400" b="1" dirty="0">
            <a:latin typeface="Arial Narrow" pitchFamily="34" charset="0"/>
          </a:endParaRPr>
        </a:p>
      </dgm:t>
    </dgm:pt>
    <dgm:pt modelId="{D14DDDA8-FC30-4864-AB2A-1CDA6B07EF1A}" type="parTrans" cxnId="{C77B69CA-9EF9-40A2-B218-138549FCB3BC}">
      <dgm:prSet/>
      <dgm:spPr/>
      <dgm:t>
        <a:bodyPr/>
        <a:lstStyle/>
        <a:p>
          <a:endParaRPr lang="en-US"/>
        </a:p>
      </dgm:t>
    </dgm:pt>
    <dgm:pt modelId="{84E955C0-CBE6-4687-94D1-5188A2D6DE49}" type="sibTrans" cxnId="{C77B69CA-9EF9-40A2-B218-138549FCB3BC}">
      <dgm:prSet/>
      <dgm:spPr/>
      <dgm:t>
        <a:bodyPr/>
        <a:lstStyle/>
        <a:p>
          <a:endParaRPr lang="en-US"/>
        </a:p>
      </dgm:t>
    </dgm:pt>
    <dgm:pt modelId="{44B0B337-9E30-4DF0-9A1A-A7F3D3DCE16D}">
      <dgm:prSet custT="1"/>
      <dgm:spPr/>
      <dgm:t>
        <a:bodyPr/>
        <a:lstStyle/>
        <a:p>
          <a:pPr rtl="0"/>
          <a:r>
            <a:rPr lang="en-US" sz="2000" b="1" dirty="0" smtClean="0">
              <a:latin typeface="Arial Narrow" pitchFamily="34" charset="0"/>
            </a:rPr>
            <a:t>Children naturally think that adults are always correct. So abused children may grow up believing they are bad and deserving of abuse. </a:t>
          </a:r>
          <a:endParaRPr lang="en-US" sz="2000" b="1" dirty="0">
            <a:latin typeface="Arial Narrow" pitchFamily="34" charset="0"/>
          </a:endParaRPr>
        </a:p>
      </dgm:t>
    </dgm:pt>
    <dgm:pt modelId="{0AEC9595-29A6-4988-8838-B16708FECF89}" type="parTrans" cxnId="{7A0DE003-3684-4938-A313-54554AEA76D4}">
      <dgm:prSet/>
      <dgm:spPr/>
      <dgm:t>
        <a:bodyPr/>
        <a:lstStyle/>
        <a:p>
          <a:endParaRPr lang="en-US"/>
        </a:p>
      </dgm:t>
    </dgm:pt>
    <dgm:pt modelId="{24D077EA-DE23-4E86-B02E-C26220C7F6D9}" type="sibTrans" cxnId="{7A0DE003-3684-4938-A313-54554AEA76D4}">
      <dgm:prSet/>
      <dgm:spPr/>
      <dgm:t>
        <a:bodyPr/>
        <a:lstStyle/>
        <a:p>
          <a:endParaRPr lang="en-US"/>
        </a:p>
      </dgm:t>
    </dgm:pt>
    <dgm:pt modelId="{603DBF92-2493-4B26-8CE0-3C46EED5A351}">
      <dgm:prSet custT="1"/>
      <dgm:spPr/>
      <dgm:t>
        <a:bodyPr/>
        <a:lstStyle/>
        <a:p>
          <a:pPr rtl="0"/>
          <a:r>
            <a:rPr lang="en-US" sz="2400" b="1" dirty="0" smtClean="0">
              <a:latin typeface="Arial Narrow" pitchFamily="34" charset="0"/>
            </a:rPr>
            <a:t>Problems with Feelings</a:t>
          </a:r>
          <a:endParaRPr lang="en-US" sz="2400" b="1" dirty="0">
            <a:latin typeface="Arial Narrow" pitchFamily="34" charset="0"/>
          </a:endParaRPr>
        </a:p>
      </dgm:t>
    </dgm:pt>
    <dgm:pt modelId="{54880266-72B0-4A67-AEA8-3FE5EC95F5B5}" type="parTrans" cxnId="{6CEE5DCB-582D-4ECA-BB3F-E44AF85111C7}">
      <dgm:prSet/>
      <dgm:spPr/>
      <dgm:t>
        <a:bodyPr/>
        <a:lstStyle/>
        <a:p>
          <a:endParaRPr lang="en-US"/>
        </a:p>
      </dgm:t>
    </dgm:pt>
    <dgm:pt modelId="{D966F287-2ACA-46AA-B21E-FA5BCA0C5988}" type="sibTrans" cxnId="{6CEE5DCB-582D-4ECA-BB3F-E44AF85111C7}">
      <dgm:prSet/>
      <dgm:spPr/>
      <dgm:t>
        <a:bodyPr/>
        <a:lstStyle/>
        <a:p>
          <a:endParaRPr lang="en-US"/>
        </a:p>
      </dgm:t>
    </dgm:pt>
    <dgm:pt modelId="{E9C35730-C34A-45C6-BF71-D9E706873253}">
      <dgm:prSet custT="1"/>
      <dgm:spPr/>
      <dgm:t>
        <a:bodyPr/>
        <a:lstStyle/>
        <a:p>
          <a:pPr rtl="0"/>
          <a:r>
            <a:rPr lang="en-US" sz="2000" b="1" dirty="0" smtClean="0">
              <a:latin typeface="Arial Narrow" pitchFamily="34" charset="0"/>
            </a:rPr>
            <a:t>Emotional damage from abuse can stunt a child’s emotional growth. Later in life, the child may be unable to show his or her feelings – or to understand other’s feelings.</a:t>
          </a:r>
          <a:endParaRPr lang="en-US" sz="2000" b="1" dirty="0">
            <a:latin typeface="Arial Narrow" pitchFamily="34" charset="0"/>
          </a:endParaRPr>
        </a:p>
      </dgm:t>
    </dgm:pt>
    <dgm:pt modelId="{23AD615C-A007-4DF8-8029-B63F40BC7614}" type="parTrans" cxnId="{09CC2527-42D5-4040-B66C-94D08694B63B}">
      <dgm:prSet/>
      <dgm:spPr/>
      <dgm:t>
        <a:bodyPr/>
        <a:lstStyle/>
        <a:p>
          <a:endParaRPr lang="en-US"/>
        </a:p>
      </dgm:t>
    </dgm:pt>
    <dgm:pt modelId="{E2CB1F2C-6FCD-42B8-B123-ED9FF9D2CD36}" type="sibTrans" cxnId="{09CC2527-42D5-4040-B66C-94D08694B63B}">
      <dgm:prSet/>
      <dgm:spPr/>
      <dgm:t>
        <a:bodyPr/>
        <a:lstStyle/>
        <a:p>
          <a:endParaRPr lang="en-US"/>
        </a:p>
      </dgm:t>
    </dgm:pt>
    <dgm:pt modelId="{8028DC7A-B757-4AB2-9BAA-4D48D904EEAE}" type="pres">
      <dgm:prSet presAssocID="{86EED848-DFBC-4B98-8E31-35EA51EECC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AA3F53-4119-49B7-961B-56269EA3E434}" type="pres">
      <dgm:prSet presAssocID="{BF6A7437-62B6-4E39-9D58-B20ED790847F}" presName="root" presStyleCnt="0"/>
      <dgm:spPr/>
    </dgm:pt>
    <dgm:pt modelId="{D9D07519-63F7-48E7-A9CB-57E138D61263}" type="pres">
      <dgm:prSet presAssocID="{BF6A7437-62B6-4E39-9D58-B20ED790847F}" presName="rootComposite" presStyleCnt="0"/>
      <dgm:spPr/>
    </dgm:pt>
    <dgm:pt modelId="{BADC51B3-1003-41EC-AF4A-6BFCBA2F99F7}" type="pres">
      <dgm:prSet presAssocID="{BF6A7437-62B6-4E39-9D58-B20ED790847F}" presName="rootText" presStyleLbl="node1" presStyleIdx="0" presStyleCnt="1" custScaleX="191016"/>
      <dgm:spPr/>
      <dgm:t>
        <a:bodyPr/>
        <a:lstStyle/>
        <a:p>
          <a:endParaRPr lang="en-US"/>
        </a:p>
      </dgm:t>
    </dgm:pt>
    <dgm:pt modelId="{3803C7AE-A831-487D-A40A-29DE67B4B23D}" type="pres">
      <dgm:prSet presAssocID="{BF6A7437-62B6-4E39-9D58-B20ED790847F}" presName="rootConnector" presStyleLbl="node1" presStyleIdx="0" presStyleCnt="1"/>
      <dgm:spPr/>
      <dgm:t>
        <a:bodyPr/>
        <a:lstStyle/>
        <a:p>
          <a:endParaRPr lang="en-US"/>
        </a:p>
      </dgm:t>
    </dgm:pt>
    <dgm:pt modelId="{30ACCF92-8233-4663-A075-7D5137F49248}" type="pres">
      <dgm:prSet presAssocID="{BF6A7437-62B6-4E39-9D58-B20ED790847F}" presName="childShape" presStyleCnt="0"/>
      <dgm:spPr/>
    </dgm:pt>
    <dgm:pt modelId="{7E17FA1F-3F4B-4CDA-9740-552805C92A5A}" type="pres">
      <dgm:prSet presAssocID="{D14DDDA8-FC30-4864-AB2A-1CDA6B07EF1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5FC1162-EC82-4A8A-84F8-DBF8A2982D7B}" type="pres">
      <dgm:prSet presAssocID="{21506C68-7FAF-4CC8-B714-3C35287E3947}" presName="childText" presStyleLbl="bgAcc1" presStyleIdx="0" presStyleCnt="2" custScaleX="286374" custScaleY="134620" custLinFactNeighborX="-924" custLinFactNeighborY="-3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71C8D-5CE9-4651-BCA6-84087047A298}" type="pres">
      <dgm:prSet presAssocID="{54880266-72B0-4A67-AEA8-3FE5EC95F5B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B1569FB-9A89-49F7-84E4-A65DA59B0BF9}" type="pres">
      <dgm:prSet presAssocID="{603DBF92-2493-4B26-8CE0-3C46EED5A351}" presName="childText" presStyleLbl="bgAcc1" presStyleIdx="1" presStyleCnt="2" custScaleX="282143" custScaleY="145270" custLinFactNeighborY="2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AD4D1-D723-47F1-AAC8-F0E643342B9D}" type="presOf" srcId="{54880266-72B0-4A67-AEA8-3FE5EC95F5B5}" destId="{96A71C8D-5CE9-4651-BCA6-84087047A298}" srcOrd="0" destOrd="0" presId="urn:microsoft.com/office/officeart/2005/8/layout/hierarchy3"/>
    <dgm:cxn modelId="{ADF9FA8F-4D1C-43C7-9544-9AF522CE4236}" type="presOf" srcId="{BF6A7437-62B6-4E39-9D58-B20ED790847F}" destId="{BADC51B3-1003-41EC-AF4A-6BFCBA2F99F7}" srcOrd="0" destOrd="0" presId="urn:microsoft.com/office/officeart/2005/8/layout/hierarchy3"/>
    <dgm:cxn modelId="{6CEE5DCB-582D-4ECA-BB3F-E44AF85111C7}" srcId="{BF6A7437-62B6-4E39-9D58-B20ED790847F}" destId="{603DBF92-2493-4B26-8CE0-3C46EED5A351}" srcOrd="1" destOrd="0" parTransId="{54880266-72B0-4A67-AEA8-3FE5EC95F5B5}" sibTransId="{D966F287-2ACA-46AA-B21E-FA5BCA0C5988}"/>
    <dgm:cxn modelId="{183EAFB7-3A3B-4874-AFC7-202821FAE342}" srcId="{86EED848-DFBC-4B98-8E31-35EA51EECCC6}" destId="{BF6A7437-62B6-4E39-9D58-B20ED790847F}" srcOrd="0" destOrd="0" parTransId="{8DBE2398-CE8A-49C7-ABC9-F560884481A1}" sibTransId="{75865368-AA21-4712-AEFB-A88E212F3555}"/>
    <dgm:cxn modelId="{67526F22-BA7C-43BC-9A42-94961038C57A}" type="presOf" srcId="{BF6A7437-62B6-4E39-9D58-B20ED790847F}" destId="{3803C7AE-A831-487D-A40A-29DE67B4B23D}" srcOrd="1" destOrd="0" presId="urn:microsoft.com/office/officeart/2005/8/layout/hierarchy3"/>
    <dgm:cxn modelId="{09CC2527-42D5-4040-B66C-94D08694B63B}" srcId="{603DBF92-2493-4B26-8CE0-3C46EED5A351}" destId="{E9C35730-C34A-45C6-BF71-D9E706873253}" srcOrd="0" destOrd="0" parTransId="{23AD615C-A007-4DF8-8029-B63F40BC7614}" sibTransId="{E2CB1F2C-6FCD-42B8-B123-ED9FF9D2CD36}"/>
    <dgm:cxn modelId="{CA060628-66E7-46DB-83BE-035E1213E454}" type="presOf" srcId="{21506C68-7FAF-4CC8-B714-3C35287E3947}" destId="{A5FC1162-EC82-4A8A-84F8-DBF8A2982D7B}" srcOrd="0" destOrd="0" presId="urn:microsoft.com/office/officeart/2005/8/layout/hierarchy3"/>
    <dgm:cxn modelId="{E3BCE2D9-335B-4306-90D6-64F07B512CC3}" type="presOf" srcId="{603DBF92-2493-4B26-8CE0-3C46EED5A351}" destId="{CB1569FB-9A89-49F7-84E4-A65DA59B0BF9}" srcOrd="0" destOrd="0" presId="urn:microsoft.com/office/officeart/2005/8/layout/hierarchy3"/>
    <dgm:cxn modelId="{A5C12028-FA27-4FEA-A54F-5D74E84A0F74}" type="presOf" srcId="{86EED848-DFBC-4B98-8E31-35EA51EECCC6}" destId="{8028DC7A-B757-4AB2-9BAA-4D48D904EEAE}" srcOrd="0" destOrd="0" presId="urn:microsoft.com/office/officeart/2005/8/layout/hierarchy3"/>
    <dgm:cxn modelId="{C77B69CA-9EF9-40A2-B218-138549FCB3BC}" srcId="{BF6A7437-62B6-4E39-9D58-B20ED790847F}" destId="{21506C68-7FAF-4CC8-B714-3C35287E3947}" srcOrd="0" destOrd="0" parTransId="{D14DDDA8-FC30-4864-AB2A-1CDA6B07EF1A}" sibTransId="{84E955C0-CBE6-4687-94D1-5188A2D6DE49}"/>
    <dgm:cxn modelId="{3A2A357E-26A1-4D18-ABF7-66AD7DABBCB8}" type="presOf" srcId="{44B0B337-9E30-4DF0-9A1A-A7F3D3DCE16D}" destId="{A5FC1162-EC82-4A8A-84F8-DBF8A2982D7B}" srcOrd="0" destOrd="1" presId="urn:microsoft.com/office/officeart/2005/8/layout/hierarchy3"/>
    <dgm:cxn modelId="{65C8CAF8-9609-4543-9612-F0AAC37E43A8}" type="presOf" srcId="{E9C35730-C34A-45C6-BF71-D9E706873253}" destId="{CB1569FB-9A89-49F7-84E4-A65DA59B0BF9}" srcOrd="0" destOrd="1" presId="urn:microsoft.com/office/officeart/2005/8/layout/hierarchy3"/>
    <dgm:cxn modelId="{7A0DE003-3684-4938-A313-54554AEA76D4}" srcId="{21506C68-7FAF-4CC8-B714-3C35287E3947}" destId="{44B0B337-9E30-4DF0-9A1A-A7F3D3DCE16D}" srcOrd="0" destOrd="0" parTransId="{0AEC9595-29A6-4988-8838-B16708FECF89}" sibTransId="{24D077EA-DE23-4E86-B02E-C26220C7F6D9}"/>
    <dgm:cxn modelId="{A0E0D200-4964-44DB-8C2C-D33CE4D4D543}" type="presOf" srcId="{D14DDDA8-FC30-4864-AB2A-1CDA6B07EF1A}" destId="{7E17FA1F-3F4B-4CDA-9740-552805C92A5A}" srcOrd="0" destOrd="0" presId="urn:microsoft.com/office/officeart/2005/8/layout/hierarchy3"/>
    <dgm:cxn modelId="{D7D428E3-D0E5-48E7-B5D5-FAAE3748F66D}" type="presParOf" srcId="{8028DC7A-B757-4AB2-9BAA-4D48D904EEAE}" destId="{92AA3F53-4119-49B7-961B-56269EA3E434}" srcOrd="0" destOrd="0" presId="urn:microsoft.com/office/officeart/2005/8/layout/hierarchy3"/>
    <dgm:cxn modelId="{1A3421E5-E0F8-4CE5-AB8E-B2CF7DE0481A}" type="presParOf" srcId="{92AA3F53-4119-49B7-961B-56269EA3E434}" destId="{D9D07519-63F7-48E7-A9CB-57E138D61263}" srcOrd="0" destOrd="0" presId="urn:microsoft.com/office/officeart/2005/8/layout/hierarchy3"/>
    <dgm:cxn modelId="{4FA78951-A9BC-4CD6-BD4B-78FF77842B3C}" type="presParOf" srcId="{D9D07519-63F7-48E7-A9CB-57E138D61263}" destId="{BADC51B3-1003-41EC-AF4A-6BFCBA2F99F7}" srcOrd="0" destOrd="0" presId="urn:microsoft.com/office/officeart/2005/8/layout/hierarchy3"/>
    <dgm:cxn modelId="{F85F675E-9CA5-48CB-B3F8-166EE00BE888}" type="presParOf" srcId="{D9D07519-63F7-48E7-A9CB-57E138D61263}" destId="{3803C7AE-A831-487D-A40A-29DE67B4B23D}" srcOrd="1" destOrd="0" presId="urn:microsoft.com/office/officeart/2005/8/layout/hierarchy3"/>
    <dgm:cxn modelId="{66C77432-6DDC-4658-87F8-8419BE10BE16}" type="presParOf" srcId="{92AA3F53-4119-49B7-961B-56269EA3E434}" destId="{30ACCF92-8233-4663-A075-7D5137F49248}" srcOrd="1" destOrd="0" presId="urn:microsoft.com/office/officeart/2005/8/layout/hierarchy3"/>
    <dgm:cxn modelId="{79C09137-3732-4170-A184-C1F8F953A26D}" type="presParOf" srcId="{30ACCF92-8233-4663-A075-7D5137F49248}" destId="{7E17FA1F-3F4B-4CDA-9740-552805C92A5A}" srcOrd="0" destOrd="0" presId="urn:microsoft.com/office/officeart/2005/8/layout/hierarchy3"/>
    <dgm:cxn modelId="{C3D2007B-482D-477C-8FF0-F123FB023893}" type="presParOf" srcId="{30ACCF92-8233-4663-A075-7D5137F49248}" destId="{A5FC1162-EC82-4A8A-84F8-DBF8A2982D7B}" srcOrd="1" destOrd="0" presId="urn:microsoft.com/office/officeart/2005/8/layout/hierarchy3"/>
    <dgm:cxn modelId="{E54FFA29-23AE-46E9-9305-72C6A30CE024}" type="presParOf" srcId="{30ACCF92-8233-4663-A075-7D5137F49248}" destId="{96A71C8D-5CE9-4651-BCA6-84087047A298}" srcOrd="2" destOrd="0" presId="urn:microsoft.com/office/officeart/2005/8/layout/hierarchy3"/>
    <dgm:cxn modelId="{827AEB88-E45A-4877-A014-F3402CD0A154}" type="presParOf" srcId="{30ACCF92-8233-4663-A075-7D5137F49248}" destId="{CB1569FB-9A89-49F7-84E4-A65DA59B0BF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F660E2-1B97-4FB8-AB54-974AFCBEA96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E8162-E23A-42E2-8BB8-958F5D231159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Poor emotional development and lack of trust can make meaningful relationships difficult as an adult.</a:t>
          </a:r>
          <a:endParaRPr lang="en-US" b="1" dirty="0"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00095-4DFD-4984-9928-3528703A4EEA}" type="parTrans" cxnId="{B7857AA1-220B-458D-A03D-31AD7E4EBA20}">
      <dgm:prSet/>
      <dgm:spPr/>
      <dgm:t>
        <a:bodyPr/>
        <a:lstStyle/>
        <a:p>
          <a:endParaRPr lang="en-US"/>
        </a:p>
      </dgm:t>
    </dgm:pt>
    <dgm:pt modelId="{F5C3C6E7-4669-4503-B4C6-6DEB4189E68D}" type="sibTrans" cxnId="{B7857AA1-220B-458D-A03D-31AD7E4EBA20}">
      <dgm:prSet/>
      <dgm:spPr/>
      <dgm:t>
        <a:bodyPr/>
        <a:lstStyle/>
        <a:p>
          <a:endParaRPr lang="en-US"/>
        </a:p>
      </dgm:t>
    </dgm:pt>
    <dgm:pt modelId="{A1E186E6-9BD5-40A9-9593-911F5286A447}">
      <dgm:prSet custT="1"/>
      <dgm:spPr/>
      <dgm:t>
        <a:bodyPr/>
        <a:lstStyle/>
        <a:p>
          <a:pPr rtl="0"/>
          <a:r>
            <a:rPr lang="en-US" sz="2800" b="1" dirty="0" smtClean="0">
              <a:latin typeface="Arial Narrow" pitchFamily="34" charset="0"/>
            </a:rPr>
            <a:t>Many adult abusers were abused as children. Victims of child abuse should seek help no matter how long ago the abuse occurred.</a:t>
          </a:r>
          <a:endParaRPr lang="en-US" sz="2800" b="1" dirty="0">
            <a:latin typeface="Arial Narrow" pitchFamily="34" charset="0"/>
          </a:endParaRPr>
        </a:p>
      </dgm:t>
    </dgm:pt>
    <dgm:pt modelId="{95DD705F-92E4-4AC6-A39C-12003D3E42AA}" type="parTrans" cxnId="{5EFF90D1-1128-4908-8124-F4A9511FFBBA}">
      <dgm:prSet/>
      <dgm:spPr/>
      <dgm:t>
        <a:bodyPr/>
        <a:lstStyle/>
        <a:p>
          <a:endParaRPr lang="en-US"/>
        </a:p>
      </dgm:t>
    </dgm:pt>
    <dgm:pt modelId="{F26E22E8-5BB6-45A0-8266-6A112AB9BA01}" type="sibTrans" cxnId="{5EFF90D1-1128-4908-8124-F4A9511FFBBA}">
      <dgm:prSet/>
      <dgm:spPr/>
      <dgm:t>
        <a:bodyPr/>
        <a:lstStyle/>
        <a:p>
          <a:endParaRPr lang="en-US"/>
        </a:p>
      </dgm:t>
    </dgm:pt>
    <dgm:pt modelId="{081FEE0B-0A10-4695-88C9-0BE9C5128330}" type="pres">
      <dgm:prSet presAssocID="{76F660E2-1B97-4FB8-AB54-974AFCBEA9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D94A41-FE51-4A20-8348-476105F9809C}" type="pres">
      <dgm:prSet presAssocID="{BE4E8162-E23A-42E2-8BB8-958F5D231159}" presName="root" presStyleCnt="0"/>
      <dgm:spPr/>
    </dgm:pt>
    <dgm:pt modelId="{6676A990-1820-49A0-A1A0-97E58002D281}" type="pres">
      <dgm:prSet presAssocID="{BE4E8162-E23A-42E2-8BB8-958F5D231159}" presName="rootComposite" presStyleCnt="0"/>
      <dgm:spPr/>
    </dgm:pt>
    <dgm:pt modelId="{8FDFBED8-7EBD-44CE-8677-399EA7445E8D}" type="pres">
      <dgm:prSet presAssocID="{BE4E8162-E23A-42E2-8BB8-958F5D231159}" presName="rootText" presStyleLbl="node1" presStyleIdx="0" presStyleCnt="1" custScaleX="139525"/>
      <dgm:spPr/>
      <dgm:t>
        <a:bodyPr/>
        <a:lstStyle/>
        <a:p>
          <a:endParaRPr lang="en-US"/>
        </a:p>
      </dgm:t>
    </dgm:pt>
    <dgm:pt modelId="{39C8C678-A1A8-4093-83D2-80C6E50752C3}" type="pres">
      <dgm:prSet presAssocID="{BE4E8162-E23A-42E2-8BB8-958F5D231159}" presName="rootConnector" presStyleLbl="node1" presStyleIdx="0" presStyleCnt="1"/>
      <dgm:spPr/>
      <dgm:t>
        <a:bodyPr/>
        <a:lstStyle/>
        <a:p>
          <a:endParaRPr lang="en-US"/>
        </a:p>
      </dgm:t>
    </dgm:pt>
    <dgm:pt modelId="{ECFAAE34-934D-4672-80F6-DB21A67AE6ED}" type="pres">
      <dgm:prSet presAssocID="{BE4E8162-E23A-42E2-8BB8-958F5D231159}" presName="childShape" presStyleCnt="0"/>
      <dgm:spPr/>
    </dgm:pt>
    <dgm:pt modelId="{30C4A7E5-D185-41E6-8BEC-29219EACA0F4}" type="pres">
      <dgm:prSet presAssocID="{95DD705F-92E4-4AC6-A39C-12003D3E42AA}" presName="Name13" presStyleLbl="parChTrans1D2" presStyleIdx="0" presStyleCnt="1"/>
      <dgm:spPr/>
      <dgm:t>
        <a:bodyPr/>
        <a:lstStyle/>
        <a:p>
          <a:endParaRPr lang="en-US"/>
        </a:p>
      </dgm:t>
    </dgm:pt>
    <dgm:pt modelId="{5D21E1B1-ED6B-4506-8307-A5530BB20088}" type="pres">
      <dgm:prSet presAssocID="{A1E186E6-9BD5-40A9-9593-911F5286A447}" presName="childText" presStyleLbl="bgAcc1" presStyleIdx="0" presStyleCnt="1" custScaleX="14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B235C-C396-4CF0-8F72-C60FAAD0B810}" type="presOf" srcId="{95DD705F-92E4-4AC6-A39C-12003D3E42AA}" destId="{30C4A7E5-D185-41E6-8BEC-29219EACA0F4}" srcOrd="0" destOrd="0" presId="urn:microsoft.com/office/officeart/2005/8/layout/hierarchy3"/>
    <dgm:cxn modelId="{5EFF90D1-1128-4908-8124-F4A9511FFBBA}" srcId="{BE4E8162-E23A-42E2-8BB8-958F5D231159}" destId="{A1E186E6-9BD5-40A9-9593-911F5286A447}" srcOrd="0" destOrd="0" parTransId="{95DD705F-92E4-4AC6-A39C-12003D3E42AA}" sibTransId="{F26E22E8-5BB6-45A0-8266-6A112AB9BA01}"/>
    <dgm:cxn modelId="{D8B38C76-BA10-4D1D-9FE1-31ABED9591D4}" type="presOf" srcId="{BE4E8162-E23A-42E2-8BB8-958F5D231159}" destId="{39C8C678-A1A8-4093-83D2-80C6E50752C3}" srcOrd="1" destOrd="0" presId="urn:microsoft.com/office/officeart/2005/8/layout/hierarchy3"/>
    <dgm:cxn modelId="{B7857AA1-220B-458D-A03D-31AD7E4EBA20}" srcId="{76F660E2-1B97-4FB8-AB54-974AFCBEA96C}" destId="{BE4E8162-E23A-42E2-8BB8-958F5D231159}" srcOrd="0" destOrd="0" parTransId="{58800095-4DFD-4984-9928-3528703A4EEA}" sibTransId="{F5C3C6E7-4669-4503-B4C6-6DEB4189E68D}"/>
    <dgm:cxn modelId="{45C13FBB-9B05-49A9-AF47-71EDFCC85CDD}" type="presOf" srcId="{BE4E8162-E23A-42E2-8BB8-958F5D231159}" destId="{8FDFBED8-7EBD-44CE-8677-399EA7445E8D}" srcOrd="0" destOrd="0" presId="urn:microsoft.com/office/officeart/2005/8/layout/hierarchy3"/>
    <dgm:cxn modelId="{AA3A5649-5A91-4AE4-BC7B-A201BD441BBA}" type="presOf" srcId="{76F660E2-1B97-4FB8-AB54-974AFCBEA96C}" destId="{081FEE0B-0A10-4695-88C9-0BE9C5128330}" srcOrd="0" destOrd="0" presId="urn:microsoft.com/office/officeart/2005/8/layout/hierarchy3"/>
    <dgm:cxn modelId="{BE0EC27C-1A66-44BE-ABCA-4710B8A79B18}" type="presOf" srcId="{A1E186E6-9BD5-40A9-9593-911F5286A447}" destId="{5D21E1B1-ED6B-4506-8307-A5530BB20088}" srcOrd="0" destOrd="0" presId="urn:microsoft.com/office/officeart/2005/8/layout/hierarchy3"/>
    <dgm:cxn modelId="{5450113E-57C6-4F11-8CA1-B710AA8365FE}" type="presParOf" srcId="{081FEE0B-0A10-4695-88C9-0BE9C5128330}" destId="{8ED94A41-FE51-4A20-8348-476105F9809C}" srcOrd="0" destOrd="0" presId="urn:microsoft.com/office/officeart/2005/8/layout/hierarchy3"/>
    <dgm:cxn modelId="{CF287970-8B4C-4719-A96C-57BC6B852500}" type="presParOf" srcId="{8ED94A41-FE51-4A20-8348-476105F9809C}" destId="{6676A990-1820-49A0-A1A0-97E58002D281}" srcOrd="0" destOrd="0" presId="urn:microsoft.com/office/officeart/2005/8/layout/hierarchy3"/>
    <dgm:cxn modelId="{6A50E31B-21F0-45A3-8277-209ACC2E3697}" type="presParOf" srcId="{6676A990-1820-49A0-A1A0-97E58002D281}" destId="{8FDFBED8-7EBD-44CE-8677-399EA7445E8D}" srcOrd="0" destOrd="0" presId="urn:microsoft.com/office/officeart/2005/8/layout/hierarchy3"/>
    <dgm:cxn modelId="{0F610B7A-9B2E-4A3A-8A5C-9BFCC0C30A65}" type="presParOf" srcId="{6676A990-1820-49A0-A1A0-97E58002D281}" destId="{39C8C678-A1A8-4093-83D2-80C6E50752C3}" srcOrd="1" destOrd="0" presId="urn:microsoft.com/office/officeart/2005/8/layout/hierarchy3"/>
    <dgm:cxn modelId="{61C39918-5BE6-4E92-8D99-77A800B9D23D}" type="presParOf" srcId="{8ED94A41-FE51-4A20-8348-476105F9809C}" destId="{ECFAAE34-934D-4672-80F6-DB21A67AE6ED}" srcOrd="1" destOrd="0" presId="urn:microsoft.com/office/officeart/2005/8/layout/hierarchy3"/>
    <dgm:cxn modelId="{BD5BAB8F-CA5C-4C84-AF11-C7E2E4EABF3A}" type="presParOf" srcId="{ECFAAE34-934D-4672-80F6-DB21A67AE6ED}" destId="{30C4A7E5-D185-41E6-8BEC-29219EACA0F4}" srcOrd="0" destOrd="0" presId="urn:microsoft.com/office/officeart/2005/8/layout/hierarchy3"/>
    <dgm:cxn modelId="{6366296A-833B-4F09-862D-077C6A61E790}" type="presParOf" srcId="{ECFAAE34-934D-4672-80F6-DB21A67AE6ED}" destId="{5D21E1B1-ED6B-4506-8307-A5530BB2008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9411BB-81E5-468E-913E-0319390D340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A6525-D1D0-4803-A676-35A481E16C53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tx2"/>
              </a:solidFill>
              <a:latin typeface="Arial Narrow" pitchFamily="34" charset="0"/>
            </a:rPr>
            <a:t>There is no “typical” child abuser</a:t>
          </a:r>
          <a:endParaRPr lang="en-US" sz="28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186BA2E4-EAC8-4C1D-9CD3-FBD27453FB6E}" type="parTrans" cxnId="{4EF91836-55B8-44A5-8A5B-123B4120002E}">
      <dgm:prSet/>
      <dgm:spPr/>
      <dgm:t>
        <a:bodyPr/>
        <a:lstStyle/>
        <a:p>
          <a:endParaRPr lang="en-US"/>
        </a:p>
      </dgm:t>
    </dgm:pt>
    <dgm:pt modelId="{C8869E53-CDFF-4C88-A3FE-ACAC2BC375A2}" type="sibTrans" cxnId="{4EF91836-55B8-44A5-8A5B-123B4120002E}">
      <dgm:prSet/>
      <dgm:spPr/>
      <dgm:t>
        <a:bodyPr/>
        <a:lstStyle/>
        <a:p>
          <a:endParaRPr lang="en-US"/>
        </a:p>
      </dgm:t>
    </dgm:pt>
    <dgm:pt modelId="{228EAB52-0F69-4845-8E8B-B634C45AA3F0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tx2"/>
              </a:solidFill>
            </a:rPr>
            <a:t>They come from all economic, ethnic and social groups</a:t>
          </a:r>
          <a:endParaRPr lang="en-US" sz="2400" b="1" dirty="0">
            <a:solidFill>
              <a:schemeClr val="tx2"/>
            </a:solidFill>
          </a:endParaRPr>
        </a:p>
      </dgm:t>
    </dgm:pt>
    <dgm:pt modelId="{6FCF303C-04F0-4976-B08B-5BF72FCBAEF0}" type="parTrans" cxnId="{F365B011-9935-4C92-827D-E2BDEC19A1EB}">
      <dgm:prSet/>
      <dgm:spPr/>
      <dgm:t>
        <a:bodyPr/>
        <a:lstStyle/>
        <a:p>
          <a:endParaRPr lang="en-US"/>
        </a:p>
      </dgm:t>
    </dgm:pt>
    <dgm:pt modelId="{F37C6BF9-A970-46BD-A55B-FCBF245031C5}" type="sibTrans" cxnId="{F365B011-9935-4C92-827D-E2BDEC19A1EB}">
      <dgm:prSet/>
      <dgm:spPr/>
      <dgm:t>
        <a:bodyPr/>
        <a:lstStyle/>
        <a:p>
          <a:endParaRPr lang="en-US"/>
        </a:p>
      </dgm:t>
    </dgm:pt>
    <dgm:pt modelId="{490A527A-6FB1-4E32-ADD8-3A470AB7949C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2000" b="1" dirty="0" smtClean="0">
              <a:latin typeface="Arial Narrow" pitchFamily="34" charset="0"/>
            </a:rPr>
            <a:t>Many are ordinary people</a:t>
          </a:r>
          <a:endParaRPr lang="en-US" sz="1600" b="1" dirty="0">
            <a:latin typeface="Arial Narrow" pitchFamily="34" charset="0"/>
          </a:endParaRPr>
        </a:p>
      </dgm:t>
    </dgm:pt>
    <dgm:pt modelId="{261C917C-2293-42DA-ABAD-BECD3D303FED}" type="parTrans" cxnId="{ABAF70FE-F6D9-4655-A313-EEAC7667B427}">
      <dgm:prSet/>
      <dgm:spPr/>
      <dgm:t>
        <a:bodyPr/>
        <a:lstStyle/>
        <a:p>
          <a:endParaRPr lang="en-US"/>
        </a:p>
      </dgm:t>
    </dgm:pt>
    <dgm:pt modelId="{2CE012DC-D2F2-4119-B3B7-1BBBCA3493CF}" type="sibTrans" cxnId="{ABAF70FE-F6D9-4655-A313-EEAC7667B427}">
      <dgm:prSet/>
      <dgm:spPr/>
      <dgm:t>
        <a:bodyPr/>
        <a:lstStyle/>
        <a:p>
          <a:endParaRPr lang="en-US"/>
        </a:p>
      </dgm:t>
    </dgm:pt>
    <dgm:pt modelId="{C4F71BCD-D2F8-4753-82C0-E5B0450CCF04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2000" b="1" dirty="0" smtClean="0">
              <a:latin typeface="Arial Narrow" pitchFamily="34" charset="0"/>
            </a:rPr>
            <a:t>Most know and love the children they abused.</a:t>
          </a:r>
          <a:endParaRPr lang="en-US" sz="2000" b="1" dirty="0">
            <a:latin typeface="Arial Narrow" pitchFamily="34" charset="0"/>
          </a:endParaRPr>
        </a:p>
      </dgm:t>
    </dgm:pt>
    <dgm:pt modelId="{5BA05F17-6E36-4541-8C3E-683BD727F7FF}" type="parTrans" cxnId="{3D76C16F-A522-4A2A-BAF1-65BF100D8417}">
      <dgm:prSet/>
      <dgm:spPr/>
      <dgm:t>
        <a:bodyPr/>
        <a:lstStyle/>
        <a:p>
          <a:endParaRPr lang="en-US"/>
        </a:p>
      </dgm:t>
    </dgm:pt>
    <dgm:pt modelId="{A7448E0E-04F3-4273-BF77-DF6C17BD6390}" type="sibTrans" cxnId="{3D76C16F-A522-4A2A-BAF1-65BF100D8417}">
      <dgm:prSet/>
      <dgm:spPr/>
      <dgm:t>
        <a:bodyPr/>
        <a:lstStyle/>
        <a:p>
          <a:endParaRPr lang="en-US"/>
        </a:p>
      </dgm:t>
    </dgm:pt>
    <dgm:pt modelId="{49C3D529-CC8E-45A7-8A75-FC56AC9C8B07}">
      <dgm:prSet custT="1"/>
      <dgm:spPr/>
      <dgm:t>
        <a:bodyPr/>
        <a:lstStyle/>
        <a:p>
          <a:pPr marL="0" rtl="0">
            <a:spcAft>
              <a:spcPts val="0"/>
            </a:spcAft>
          </a:pPr>
          <a:r>
            <a:rPr lang="en-US" sz="1800" b="1" dirty="0" smtClean="0">
              <a:latin typeface="Arial Narrow" pitchFamily="34" charset="0"/>
            </a:rPr>
            <a:t>Often children are abused by a parent, another relative or a family friend. It’s less common for children to be abused by a stranger. </a:t>
          </a:r>
          <a:endParaRPr lang="en-US" sz="1800" b="1" dirty="0">
            <a:latin typeface="Arial Narrow" pitchFamily="34" charset="0"/>
          </a:endParaRPr>
        </a:p>
      </dgm:t>
    </dgm:pt>
    <dgm:pt modelId="{5AFA8611-18DE-422F-BA0A-34558B5E56B8}" type="parTrans" cxnId="{D8B34B0C-269A-4EB5-870A-7D7AAD25CF5F}">
      <dgm:prSet/>
      <dgm:spPr/>
      <dgm:t>
        <a:bodyPr/>
        <a:lstStyle/>
        <a:p>
          <a:endParaRPr lang="en-US"/>
        </a:p>
      </dgm:t>
    </dgm:pt>
    <dgm:pt modelId="{AA29B49B-BA3C-4D32-A081-6D3FE46FB017}" type="sibTrans" cxnId="{D8B34B0C-269A-4EB5-870A-7D7AAD25CF5F}">
      <dgm:prSet/>
      <dgm:spPr/>
      <dgm:t>
        <a:bodyPr/>
        <a:lstStyle/>
        <a:p>
          <a:endParaRPr lang="en-US"/>
        </a:p>
      </dgm:t>
    </dgm:pt>
    <dgm:pt modelId="{59FCA5F1-2C6E-48D0-B111-EF84C0A2F05F}">
      <dgm:prSet custT="1"/>
      <dgm:spPr/>
      <dgm:t>
        <a:bodyPr/>
        <a:lstStyle/>
        <a:p>
          <a:pPr marL="0" rtl="0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Arial Narrow" pitchFamily="34" charset="0"/>
            </a:rPr>
            <a:t>They can include your neighbors, co-workers or relatives. Very few child abusers have severe mental illnesses.</a:t>
          </a:r>
          <a:endParaRPr lang="en-US" sz="1800" b="1" dirty="0">
            <a:latin typeface="Arial Narrow" pitchFamily="34" charset="0"/>
          </a:endParaRPr>
        </a:p>
      </dgm:t>
    </dgm:pt>
    <dgm:pt modelId="{B524C24D-312A-4752-A3ED-BF650427236D}" type="sibTrans" cxnId="{1442B981-7C99-4A8D-920D-15BE9E0C62C8}">
      <dgm:prSet/>
      <dgm:spPr/>
      <dgm:t>
        <a:bodyPr/>
        <a:lstStyle/>
        <a:p>
          <a:endParaRPr lang="en-US"/>
        </a:p>
      </dgm:t>
    </dgm:pt>
    <dgm:pt modelId="{101924F9-8843-4227-BB9F-61545247E3FB}" type="parTrans" cxnId="{1442B981-7C99-4A8D-920D-15BE9E0C62C8}">
      <dgm:prSet/>
      <dgm:spPr/>
      <dgm:t>
        <a:bodyPr/>
        <a:lstStyle/>
        <a:p>
          <a:endParaRPr lang="en-US"/>
        </a:p>
      </dgm:t>
    </dgm:pt>
    <dgm:pt modelId="{534797C8-89F7-4020-AB0C-61FE8A95CE5F}" type="pres">
      <dgm:prSet presAssocID="{6C9411BB-81E5-468E-913E-0319390D34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27F317-D0A6-4E21-9611-4FDBB62724AD}" type="pres">
      <dgm:prSet presAssocID="{0F4A6525-D1D0-4803-A676-35A481E16C53}" presName="root" presStyleCnt="0"/>
      <dgm:spPr/>
    </dgm:pt>
    <dgm:pt modelId="{3798A504-8659-4806-8C45-2920F27F0433}" type="pres">
      <dgm:prSet presAssocID="{0F4A6525-D1D0-4803-A676-35A481E16C53}" presName="rootComposite" presStyleCnt="0"/>
      <dgm:spPr/>
    </dgm:pt>
    <dgm:pt modelId="{434959A8-5E7A-4499-98A2-10C07424E338}" type="pres">
      <dgm:prSet presAssocID="{0F4A6525-D1D0-4803-A676-35A481E16C53}" presName="rootText" presStyleLbl="node1" presStyleIdx="0" presStyleCnt="2" custScaleX="141625"/>
      <dgm:spPr/>
      <dgm:t>
        <a:bodyPr/>
        <a:lstStyle/>
        <a:p>
          <a:endParaRPr lang="en-US"/>
        </a:p>
      </dgm:t>
    </dgm:pt>
    <dgm:pt modelId="{53267309-B4E7-4770-A94C-E914347FEAE5}" type="pres">
      <dgm:prSet presAssocID="{0F4A6525-D1D0-4803-A676-35A481E16C53}" presName="rootConnector" presStyleLbl="node1" presStyleIdx="0" presStyleCnt="2"/>
      <dgm:spPr/>
      <dgm:t>
        <a:bodyPr/>
        <a:lstStyle/>
        <a:p>
          <a:endParaRPr lang="en-US"/>
        </a:p>
      </dgm:t>
    </dgm:pt>
    <dgm:pt modelId="{5B9C2684-899B-4781-A871-EE64A79C623A}" type="pres">
      <dgm:prSet presAssocID="{0F4A6525-D1D0-4803-A676-35A481E16C53}" presName="childShape" presStyleCnt="0"/>
      <dgm:spPr/>
    </dgm:pt>
    <dgm:pt modelId="{31E6D385-9A2C-4CDE-858D-31EB6B53C33B}" type="pres">
      <dgm:prSet presAssocID="{228EAB52-0F69-4845-8E8B-B634C45AA3F0}" presName="root" presStyleCnt="0"/>
      <dgm:spPr/>
    </dgm:pt>
    <dgm:pt modelId="{C553BD6A-9872-46BE-853B-3805ACD86A54}" type="pres">
      <dgm:prSet presAssocID="{228EAB52-0F69-4845-8E8B-B634C45AA3F0}" presName="rootComposite" presStyleCnt="0"/>
      <dgm:spPr/>
    </dgm:pt>
    <dgm:pt modelId="{06D841E1-17A4-4579-9CE3-F0F015540520}" type="pres">
      <dgm:prSet presAssocID="{228EAB52-0F69-4845-8E8B-B634C45AA3F0}" presName="rootText" presStyleLbl="node1" presStyleIdx="1" presStyleCnt="2" custScaleX="147300" custLinFactNeighborX="-12065" custLinFactNeighborY="1918"/>
      <dgm:spPr/>
      <dgm:t>
        <a:bodyPr/>
        <a:lstStyle/>
        <a:p>
          <a:endParaRPr lang="en-US"/>
        </a:p>
      </dgm:t>
    </dgm:pt>
    <dgm:pt modelId="{069956BD-2C20-4B5B-9AAB-AE61AC67EB04}" type="pres">
      <dgm:prSet presAssocID="{228EAB52-0F69-4845-8E8B-B634C45AA3F0}" presName="rootConnector" presStyleLbl="node1" presStyleIdx="1" presStyleCnt="2"/>
      <dgm:spPr/>
      <dgm:t>
        <a:bodyPr/>
        <a:lstStyle/>
        <a:p>
          <a:endParaRPr lang="en-US"/>
        </a:p>
      </dgm:t>
    </dgm:pt>
    <dgm:pt modelId="{D82B4224-103B-4ACD-ADFC-4C0C930A2DBC}" type="pres">
      <dgm:prSet presAssocID="{228EAB52-0F69-4845-8E8B-B634C45AA3F0}" presName="childShape" presStyleCnt="0"/>
      <dgm:spPr/>
    </dgm:pt>
    <dgm:pt modelId="{BB90B6EA-672C-4A8A-A231-F2EFCF68B2F4}" type="pres">
      <dgm:prSet presAssocID="{261C917C-2293-42DA-ABAD-BECD3D303FE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1D2CC89-E9C9-4126-B18C-3D24BB2461D0}" type="pres">
      <dgm:prSet presAssocID="{490A527A-6FB1-4E32-ADD8-3A470AB7949C}" presName="childText" presStyleLbl="bgAcc1" presStyleIdx="0" presStyleCnt="2" custScaleX="175947" custScaleY="174669" custLinFactNeighborX="-16412" custLinFactNeighborY="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AEAC4-30C2-4C10-86E1-D82FCD576E11}" type="pres">
      <dgm:prSet presAssocID="{5BA05F17-6E36-4541-8C3E-683BD727F7FF}" presName="Name13" presStyleLbl="parChTrans1D2" presStyleIdx="1" presStyleCnt="2"/>
      <dgm:spPr/>
      <dgm:t>
        <a:bodyPr/>
        <a:lstStyle/>
        <a:p>
          <a:endParaRPr lang="en-US"/>
        </a:p>
      </dgm:t>
    </dgm:pt>
    <dgm:pt modelId="{2E80B3A3-2123-451C-A89F-E8AAC3E6F7D2}" type="pres">
      <dgm:prSet presAssocID="{C4F71BCD-D2F8-4753-82C0-E5B0450CCF04}" presName="childText" presStyleLbl="bgAcc1" presStyleIdx="1" presStyleCnt="2" custScaleX="167106" custScaleY="188624" custLinFactNeighborX="-12658" custLinFactNeighborY="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520BA-D728-4DCA-AC9B-0F7D7AF2C20A}" type="presOf" srcId="{59FCA5F1-2C6E-48D0-B111-EF84C0A2F05F}" destId="{41D2CC89-E9C9-4126-B18C-3D24BB2461D0}" srcOrd="0" destOrd="1" presId="urn:microsoft.com/office/officeart/2005/8/layout/hierarchy3"/>
    <dgm:cxn modelId="{ABAF70FE-F6D9-4655-A313-EEAC7667B427}" srcId="{228EAB52-0F69-4845-8E8B-B634C45AA3F0}" destId="{490A527A-6FB1-4E32-ADD8-3A470AB7949C}" srcOrd="0" destOrd="0" parTransId="{261C917C-2293-42DA-ABAD-BECD3D303FED}" sibTransId="{2CE012DC-D2F2-4119-B3B7-1BBBCA3493CF}"/>
    <dgm:cxn modelId="{3D76C16F-A522-4A2A-BAF1-65BF100D8417}" srcId="{228EAB52-0F69-4845-8E8B-B634C45AA3F0}" destId="{C4F71BCD-D2F8-4753-82C0-E5B0450CCF04}" srcOrd="1" destOrd="0" parTransId="{5BA05F17-6E36-4541-8C3E-683BD727F7FF}" sibTransId="{A7448E0E-04F3-4273-BF77-DF6C17BD6390}"/>
    <dgm:cxn modelId="{D8B34B0C-269A-4EB5-870A-7D7AAD25CF5F}" srcId="{C4F71BCD-D2F8-4753-82C0-E5B0450CCF04}" destId="{49C3D529-CC8E-45A7-8A75-FC56AC9C8B07}" srcOrd="0" destOrd="0" parTransId="{5AFA8611-18DE-422F-BA0A-34558B5E56B8}" sibTransId="{AA29B49B-BA3C-4D32-A081-6D3FE46FB017}"/>
    <dgm:cxn modelId="{F365B011-9935-4C92-827D-E2BDEC19A1EB}" srcId="{6C9411BB-81E5-468E-913E-0319390D3403}" destId="{228EAB52-0F69-4845-8E8B-B634C45AA3F0}" srcOrd="1" destOrd="0" parTransId="{6FCF303C-04F0-4976-B08B-5BF72FCBAEF0}" sibTransId="{F37C6BF9-A970-46BD-A55B-FCBF245031C5}"/>
    <dgm:cxn modelId="{862165AB-A3E6-41E5-BB59-D7ECD6470492}" type="presOf" srcId="{6C9411BB-81E5-468E-913E-0319390D3403}" destId="{534797C8-89F7-4020-AB0C-61FE8A95CE5F}" srcOrd="0" destOrd="0" presId="urn:microsoft.com/office/officeart/2005/8/layout/hierarchy3"/>
    <dgm:cxn modelId="{2114E18D-4653-4D7D-B4DB-72AD93B1799C}" type="presOf" srcId="{228EAB52-0F69-4845-8E8B-B634C45AA3F0}" destId="{06D841E1-17A4-4579-9CE3-F0F015540520}" srcOrd="0" destOrd="0" presId="urn:microsoft.com/office/officeart/2005/8/layout/hierarchy3"/>
    <dgm:cxn modelId="{E3D5A218-C7BC-47FF-BF19-55DDB240492E}" type="presOf" srcId="{228EAB52-0F69-4845-8E8B-B634C45AA3F0}" destId="{069956BD-2C20-4B5B-9AAB-AE61AC67EB04}" srcOrd="1" destOrd="0" presId="urn:microsoft.com/office/officeart/2005/8/layout/hierarchy3"/>
    <dgm:cxn modelId="{30779B4C-E078-4921-ACD7-F32453A34329}" type="presOf" srcId="{261C917C-2293-42DA-ABAD-BECD3D303FED}" destId="{BB90B6EA-672C-4A8A-A231-F2EFCF68B2F4}" srcOrd="0" destOrd="0" presId="urn:microsoft.com/office/officeart/2005/8/layout/hierarchy3"/>
    <dgm:cxn modelId="{DABB3815-560B-4A33-8BD9-0CD61FD40379}" type="presOf" srcId="{C4F71BCD-D2F8-4753-82C0-E5B0450CCF04}" destId="{2E80B3A3-2123-451C-A89F-E8AAC3E6F7D2}" srcOrd="0" destOrd="0" presId="urn:microsoft.com/office/officeart/2005/8/layout/hierarchy3"/>
    <dgm:cxn modelId="{E846105B-4DE4-48D1-94FC-06C0B9A292E6}" type="presOf" srcId="{0F4A6525-D1D0-4803-A676-35A481E16C53}" destId="{434959A8-5E7A-4499-98A2-10C07424E338}" srcOrd="0" destOrd="0" presId="urn:microsoft.com/office/officeart/2005/8/layout/hierarchy3"/>
    <dgm:cxn modelId="{4EF91836-55B8-44A5-8A5B-123B4120002E}" srcId="{6C9411BB-81E5-468E-913E-0319390D3403}" destId="{0F4A6525-D1D0-4803-A676-35A481E16C53}" srcOrd="0" destOrd="0" parTransId="{186BA2E4-EAC8-4C1D-9CD3-FBD27453FB6E}" sibTransId="{C8869E53-CDFF-4C88-A3FE-ACAC2BC375A2}"/>
    <dgm:cxn modelId="{71F460F1-B520-4ED0-A582-D6692E63C300}" type="presOf" srcId="{49C3D529-CC8E-45A7-8A75-FC56AC9C8B07}" destId="{2E80B3A3-2123-451C-A89F-E8AAC3E6F7D2}" srcOrd="0" destOrd="1" presId="urn:microsoft.com/office/officeart/2005/8/layout/hierarchy3"/>
    <dgm:cxn modelId="{1442B981-7C99-4A8D-920D-15BE9E0C62C8}" srcId="{490A527A-6FB1-4E32-ADD8-3A470AB7949C}" destId="{59FCA5F1-2C6E-48D0-B111-EF84C0A2F05F}" srcOrd="0" destOrd="0" parTransId="{101924F9-8843-4227-BB9F-61545247E3FB}" sibTransId="{B524C24D-312A-4752-A3ED-BF650427236D}"/>
    <dgm:cxn modelId="{8C91EC10-5DA2-405A-9817-3B7E364F686A}" type="presOf" srcId="{0F4A6525-D1D0-4803-A676-35A481E16C53}" destId="{53267309-B4E7-4770-A94C-E914347FEAE5}" srcOrd="1" destOrd="0" presId="urn:microsoft.com/office/officeart/2005/8/layout/hierarchy3"/>
    <dgm:cxn modelId="{BE0FFBED-DB8C-4E45-882F-BBB829151E94}" type="presOf" srcId="{490A527A-6FB1-4E32-ADD8-3A470AB7949C}" destId="{41D2CC89-E9C9-4126-B18C-3D24BB2461D0}" srcOrd="0" destOrd="0" presId="urn:microsoft.com/office/officeart/2005/8/layout/hierarchy3"/>
    <dgm:cxn modelId="{356A8505-21A6-43FE-91A9-778EFF763755}" type="presOf" srcId="{5BA05F17-6E36-4541-8C3E-683BD727F7FF}" destId="{FDAAEAC4-30C2-4C10-86E1-D82FCD576E11}" srcOrd="0" destOrd="0" presId="urn:microsoft.com/office/officeart/2005/8/layout/hierarchy3"/>
    <dgm:cxn modelId="{86E31C39-00D3-47BC-9273-32F3BC46E8FE}" type="presParOf" srcId="{534797C8-89F7-4020-AB0C-61FE8A95CE5F}" destId="{3127F317-D0A6-4E21-9611-4FDBB62724AD}" srcOrd="0" destOrd="0" presId="urn:microsoft.com/office/officeart/2005/8/layout/hierarchy3"/>
    <dgm:cxn modelId="{6F416BEC-F626-4C08-800C-6CD0CD075A2C}" type="presParOf" srcId="{3127F317-D0A6-4E21-9611-4FDBB62724AD}" destId="{3798A504-8659-4806-8C45-2920F27F0433}" srcOrd="0" destOrd="0" presId="urn:microsoft.com/office/officeart/2005/8/layout/hierarchy3"/>
    <dgm:cxn modelId="{C45B3CFB-B7F2-4BFC-BB06-9E69DAF207BD}" type="presParOf" srcId="{3798A504-8659-4806-8C45-2920F27F0433}" destId="{434959A8-5E7A-4499-98A2-10C07424E338}" srcOrd="0" destOrd="0" presId="urn:microsoft.com/office/officeart/2005/8/layout/hierarchy3"/>
    <dgm:cxn modelId="{690E8000-62A8-41CB-AFA0-DC837A3E73BE}" type="presParOf" srcId="{3798A504-8659-4806-8C45-2920F27F0433}" destId="{53267309-B4E7-4770-A94C-E914347FEAE5}" srcOrd="1" destOrd="0" presId="urn:microsoft.com/office/officeart/2005/8/layout/hierarchy3"/>
    <dgm:cxn modelId="{9FA9CD66-FA30-4D12-AFC7-E87AC3A2315E}" type="presParOf" srcId="{3127F317-D0A6-4E21-9611-4FDBB62724AD}" destId="{5B9C2684-899B-4781-A871-EE64A79C623A}" srcOrd="1" destOrd="0" presId="urn:microsoft.com/office/officeart/2005/8/layout/hierarchy3"/>
    <dgm:cxn modelId="{2A56666C-0155-48B6-94E3-4C1D2CB2B200}" type="presParOf" srcId="{534797C8-89F7-4020-AB0C-61FE8A95CE5F}" destId="{31E6D385-9A2C-4CDE-858D-31EB6B53C33B}" srcOrd="1" destOrd="0" presId="urn:microsoft.com/office/officeart/2005/8/layout/hierarchy3"/>
    <dgm:cxn modelId="{B178C01F-027F-4566-BAFC-DE74D085CCCF}" type="presParOf" srcId="{31E6D385-9A2C-4CDE-858D-31EB6B53C33B}" destId="{C553BD6A-9872-46BE-853B-3805ACD86A54}" srcOrd="0" destOrd="0" presId="urn:microsoft.com/office/officeart/2005/8/layout/hierarchy3"/>
    <dgm:cxn modelId="{334EB40D-D49F-4DEC-99D5-242508F14DBE}" type="presParOf" srcId="{C553BD6A-9872-46BE-853B-3805ACD86A54}" destId="{06D841E1-17A4-4579-9CE3-F0F015540520}" srcOrd="0" destOrd="0" presId="urn:microsoft.com/office/officeart/2005/8/layout/hierarchy3"/>
    <dgm:cxn modelId="{49AE07DC-ADF1-42F9-BCCB-FAB6523F9FE4}" type="presParOf" srcId="{C553BD6A-9872-46BE-853B-3805ACD86A54}" destId="{069956BD-2C20-4B5B-9AAB-AE61AC67EB04}" srcOrd="1" destOrd="0" presId="urn:microsoft.com/office/officeart/2005/8/layout/hierarchy3"/>
    <dgm:cxn modelId="{C040B506-81F5-4BB2-964E-0EE7BF79DAF9}" type="presParOf" srcId="{31E6D385-9A2C-4CDE-858D-31EB6B53C33B}" destId="{D82B4224-103B-4ACD-ADFC-4C0C930A2DBC}" srcOrd="1" destOrd="0" presId="urn:microsoft.com/office/officeart/2005/8/layout/hierarchy3"/>
    <dgm:cxn modelId="{82B3DCDD-4E6B-4372-8B6C-6EFDBD8785CF}" type="presParOf" srcId="{D82B4224-103B-4ACD-ADFC-4C0C930A2DBC}" destId="{BB90B6EA-672C-4A8A-A231-F2EFCF68B2F4}" srcOrd="0" destOrd="0" presId="urn:microsoft.com/office/officeart/2005/8/layout/hierarchy3"/>
    <dgm:cxn modelId="{3927E89C-2334-4F4F-8E12-C28E124FE6AD}" type="presParOf" srcId="{D82B4224-103B-4ACD-ADFC-4C0C930A2DBC}" destId="{41D2CC89-E9C9-4126-B18C-3D24BB2461D0}" srcOrd="1" destOrd="0" presId="urn:microsoft.com/office/officeart/2005/8/layout/hierarchy3"/>
    <dgm:cxn modelId="{ADF460DF-E595-4165-A01C-0282EEB05138}" type="presParOf" srcId="{D82B4224-103B-4ACD-ADFC-4C0C930A2DBC}" destId="{FDAAEAC4-30C2-4C10-86E1-D82FCD576E11}" srcOrd="2" destOrd="0" presId="urn:microsoft.com/office/officeart/2005/8/layout/hierarchy3"/>
    <dgm:cxn modelId="{4947039B-99F0-40F1-A8A3-B78715F1ACB2}" type="presParOf" srcId="{D82B4224-103B-4ACD-ADFC-4C0C930A2DBC}" destId="{2E80B3A3-2123-451C-A89F-E8AAC3E6F7D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E16F98-44A4-41D9-9DAC-5398CDFACF23}" type="doc">
      <dgm:prSet loTypeId="urn:microsoft.com/office/officeart/2005/8/layout/architecture+Icon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B88200-3679-4B39-9789-EC57F3753F37}">
      <dgm:prSet custT="1"/>
      <dgm:spPr/>
      <dgm:t>
        <a:bodyPr/>
        <a:lstStyle/>
        <a:p>
          <a:pPr rtl="0"/>
          <a:r>
            <a:rPr lang="en-US" sz="2800" b="1" dirty="0" smtClean="0"/>
            <a:t>Low self-esteem</a:t>
          </a:r>
          <a:endParaRPr lang="en-US" sz="2800" b="1" dirty="0"/>
        </a:p>
      </dgm:t>
    </dgm:pt>
    <dgm:pt modelId="{37C0E4EB-74C1-4208-9126-2C38E6097F61}" type="parTrans" cxnId="{F412C035-7948-4107-BEA5-CCFD2E3C123A}">
      <dgm:prSet/>
      <dgm:spPr/>
      <dgm:t>
        <a:bodyPr/>
        <a:lstStyle/>
        <a:p>
          <a:endParaRPr lang="en-US"/>
        </a:p>
      </dgm:t>
    </dgm:pt>
    <dgm:pt modelId="{891737FD-44C4-4959-A8F4-E14196E44009}" type="sibTrans" cxnId="{F412C035-7948-4107-BEA5-CCFD2E3C123A}">
      <dgm:prSet/>
      <dgm:spPr/>
      <dgm:t>
        <a:bodyPr/>
        <a:lstStyle/>
        <a:p>
          <a:endParaRPr lang="en-US"/>
        </a:p>
      </dgm:t>
    </dgm:pt>
    <dgm:pt modelId="{F8D600EE-CAF4-4099-A0D4-C0390E1DDFFB}">
      <dgm:prSet custT="1"/>
      <dgm:spPr/>
      <dgm:t>
        <a:bodyPr/>
        <a:lstStyle/>
        <a:p>
          <a:pPr rtl="0"/>
          <a:r>
            <a:rPr lang="en-US" sz="1800" b="1" dirty="0" smtClean="0"/>
            <a:t>Many child abusers don’t think very highly of themselves. They have feelings of failure and frustration</a:t>
          </a:r>
          <a:r>
            <a:rPr lang="en-US" sz="1600" dirty="0" smtClean="0"/>
            <a:t>.</a:t>
          </a:r>
          <a:endParaRPr lang="en-US" sz="1600" dirty="0"/>
        </a:p>
      </dgm:t>
    </dgm:pt>
    <dgm:pt modelId="{5F64D5BB-8CF9-44D7-9D7D-D56A30B35D0A}" type="parTrans" cxnId="{0B0BA00F-F7BA-4B21-AAB8-E59D7AEB05D2}">
      <dgm:prSet/>
      <dgm:spPr/>
      <dgm:t>
        <a:bodyPr/>
        <a:lstStyle/>
        <a:p>
          <a:endParaRPr lang="en-US"/>
        </a:p>
      </dgm:t>
    </dgm:pt>
    <dgm:pt modelId="{9E1F8C64-E8ED-44F6-9675-7BF580E2176E}" type="sibTrans" cxnId="{0B0BA00F-F7BA-4B21-AAB8-E59D7AEB05D2}">
      <dgm:prSet/>
      <dgm:spPr/>
      <dgm:t>
        <a:bodyPr/>
        <a:lstStyle/>
        <a:p>
          <a:endParaRPr lang="en-US"/>
        </a:p>
      </dgm:t>
    </dgm:pt>
    <dgm:pt modelId="{18469753-0CC4-4B47-9644-EEAE0BAA53B6}">
      <dgm:prSet custT="1"/>
      <dgm:spPr/>
      <dgm:t>
        <a:bodyPr/>
        <a:lstStyle/>
        <a:p>
          <a:pPr rtl="0"/>
          <a:r>
            <a:rPr lang="en-US" sz="2400" b="1" dirty="0" smtClean="0"/>
            <a:t>Poor control over emotions</a:t>
          </a:r>
          <a:endParaRPr lang="en-US" sz="2400" b="1" dirty="0"/>
        </a:p>
      </dgm:t>
    </dgm:pt>
    <dgm:pt modelId="{B4AB120E-A20B-4AF9-8C43-A01943B43BEC}" type="parTrans" cxnId="{E31965FB-DD72-4C16-A1C3-8D804AC9E381}">
      <dgm:prSet/>
      <dgm:spPr/>
      <dgm:t>
        <a:bodyPr/>
        <a:lstStyle/>
        <a:p>
          <a:endParaRPr lang="en-US"/>
        </a:p>
      </dgm:t>
    </dgm:pt>
    <dgm:pt modelId="{8210F74D-D551-494F-B542-11E121BD6472}" type="sibTrans" cxnId="{E31965FB-DD72-4C16-A1C3-8D804AC9E381}">
      <dgm:prSet/>
      <dgm:spPr/>
      <dgm:t>
        <a:bodyPr/>
        <a:lstStyle/>
        <a:p>
          <a:endParaRPr lang="en-US"/>
        </a:p>
      </dgm:t>
    </dgm:pt>
    <dgm:pt modelId="{755083ED-C2D1-4851-BC3D-2F28333DD1B1}">
      <dgm:prSet custT="1"/>
      <dgm:spPr/>
      <dgm:t>
        <a:bodyPr/>
        <a:lstStyle/>
        <a:p>
          <a:pPr rtl="0"/>
          <a:r>
            <a:rPr lang="en-US" sz="2000" b="1" dirty="0" smtClean="0"/>
            <a:t>Many abusers are  over-whelmed by their feelings</a:t>
          </a:r>
          <a:r>
            <a:rPr lang="en-US" sz="2000" dirty="0" smtClean="0"/>
            <a:t>.</a:t>
          </a:r>
          <a:endParaRPr lang="en-US" sz="2000" dirty="0"/>
        </a:p>
      </dgm:t>
    </dgm:pt>
    <dgm:pt modelId="{CC1A67EF-F73A-4A4B-BEDC-73F1AF9CEBCC}" type="parTrans" cxnId="{0AF3EF65-1B73-4C37-910B-11CC6162D32C}">
      <dgm:prSet/>
      <dgm:spPr/>
      <dgm:t>
        <a:bodyPr/>
        <a:lstStyle/>
        <a:p>
          <a:endParaRPr lang="en-US"/>
        </a:p>
      </dgm:t>
    </dgm:pt>
    <dgm:pt modelId="{C7FC3C7C-A600-4284-8D85-07818DED5EED}" type="sibTrans" cxnId="{0AF3EF65-1B73-4C37-910B-11CC6162D32C}">
      <dgm:prSet/>
      <dgm:spPr/>
      <dgm:t>
        <a:bodyPr/>
        <a:lstStyle/>
        <a:p>
          <a:endParaRPr lang="en-US"/>
        </a:p>
      </dgm:t>
    </dgm:pt>
    <dgm:pt modelId="{E7D0C135-1EB7-4DB3-9EFC-5C87BC32E6F9}">
      <dgm:prSet/>
      <dgm:spPr/>
      <dgm:t>
        <a:bodyPr/>
        <a:lstStyle/>
        <a:p>
          <a:pPr rtl="0"/>
          <a:r>
            <a:rPr lang="en-US" b="1" dirty="0" smtClean="0"/>
            <a:t>A history of being abused</a:t>
          </a:r>
          <a:endParaRPr lang="en-US" b="1" dirty="0"/>
        </a:p>
      </dgm:t>
    </dgm:pt>
    <dgm:pt modelId="{BE4D4A3D-F2FB-45A9-84DA-095E3A24E2A1}" type="parTrans" cxnId="{30B01185-85FE-4178-8983-0252D0BC0CB0}">
      <dgm:prSet/>
      <dgm:spPr/>
      <dgm:t>
        <a:bodyPr/>
        <a:lstStyle/>
        <a:p>
          <a:endParaRPr lang="en-US"/>
        </a:p>
      </dgm:t>
    </dgm:pt>
    <dgm:pt modelId="{747B05A9-6626-4BF2-9C4F-00A3C2CDC369}" type="sibTrans" cxnId="{30B01185-85FE-4178-8983-0252D0BC0CB0}">
      <dgm:prSet/>
      <dgm:spPr/>
      <dgm:t>
        <a:bodyPr/>
        <a:lstStyle/>
        <a:p>
          <a:endParaRPr lang="en-US"/>
        </a:p>
      </dgm:t>
    </dgm:pt>
    <dgm:pt modelId="{26761755-8B38-43F4-8E6D-3CB873355DB5}">
      <dgm:prSet custT="1"/>
      <dgm:spPr/>
      <dgm:t>
        <a:bodyPr/>
        <a:lstStyle/>
        <a:p>
          <a:pPr rtl="0"/>
          <a:r>
            <a:rPr lang="en-US" sz="1800" b="1" dirty="0" smtClean="0"/>
            <a:t>Remember, many child abusers were abused themselves earlier in life. They sometimes grow up thinking abuse is “normal.”</a:t>
          </a:r>
          <a:endParaRPr lang="en-US" sz="1800" b="1" dirty="0"/>
        </a:p>
      </dgm:t>
    </dgm:pt>
    <dgm:pt modelId="{9AA4D284-029E-48F9-AE15-4A13B001DE44}" type="parTrans" cxnId="{1371CBEC-976A-4FB6-864C-CAE95580A39C}">
      <dgm:prSet/>
      <dgm:spPr/>
      <dgm:t>
        <a:bodyPr/>
        <a:lstStyle/>
        <a:p>
          <a:endParaRPr lang="en-US"/>
        </a:p>
      </dgm:t>
    </dgm:pt>
    <dgm:pt modelId="{C96F2847-D2BB-4C46-AA5E-B9173E06CBD2}" type="sibTrans" cxnId="{1371CBEC-976A-4FB6-864C-CAE95580A39C}">
      <dgm:prSet/>
      <dgm:spPr/>
      <dgm:t>
        <a:bodyPr/>
        <a:lstStyle/>
        <a:p>
          <a:endParaRPr lang="en-US"/>
        </a:p>
      </dgm:t>
    </dgm:pt>
    <dgm:pt modelId="{B46CBA78-5D8D-459F-9E81-2424ED995C47}">
      <dgm:prSet custT="1"/>
      <dgm:spPr/>
      <dgm:t>
        <a:bodyPr/>
        <a:lstStyle/>
        <a:p>
          <a:pPr algn="ctr" rtl="0"/>
          <a:r>
            <a:rPr lang="en-US" sz="2000" b="1" dirty="0" smtClean="0"/>
            <a:t>There is hope for people who abuse children. With help, they can overcome the problems that lead to child abuse.</a:t>
          </a:r>
          <a:endParaRPr lang="en-US" sz="2000" b="1" dirty="0"/>
        </a:p>
      </dgm:t>
    </dgm:pt>
    <dgm:pt modelId="{04AC2869-274D-476B-AA4E-2F82CF065486}" type="parTrans" cxnId="{184A89BE-2D89-4C85-87A0-741B72337B74}">
      <dgm:prSet/>
      <dgm:spPr/>
      <dgm:t>
        <a:bodyPr/>
        <a:lstStyle/>
        <a:p>
          <a:endParaRPr lang="en-US"/>
        </a:p>
      </dgm:t>
    </dgm:pt>
    <dgm:pt modelId="{7666A79E-9C9B-4DEA-BAEE-6694525216BE}" type="sibTrans" cxnId="{184A89BE-2D89-4C85-87A0-741B72337B74}">
      <dgm:prSet/>
      <dgm:spPr/>
      <dgm:t>
        <a:bodyPr/>
        <a:lstStyle/>
        <a:p>
          <a:endParaRPr lang="en-US"/>
        </a:p>
      </dgm:t>
    </dgm:pt>
    <dgm:pt modelId="{0952E02A-B702-4BC3-8679-42190A1A52D8}" type="pres">
      <dgm:prSet presAssocID="{4AE16F98-44A4-41D9-9DAC-5398CDFACF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462BDB-39E6-4256-921E-D898951F7667}" type="pres">
      <dgm:prSet presAssocID="{46B88200-3679-4B39-9789-EC57F3753F37}" presName="vertOne" presStyleCnt="0"/>
      <dgm:spPr/>
    </dgm:pt>
    <dgm:pt modelId="{96B0A052-43A1-4CCD-BD4D-94AA1BBDC573}" type="pres">
      <dgm:prSet presAssocID="{46B88200-3679-4B39-9789-EC57F3753F37}" presName="txOne" presStyleLbl="node0" presStyleIdx="0" presStyleCnt="4" custScaleX="100681" custLinFactY="-100000" custLinFactNeighborX="-264" custLinFactNeighborY="-159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CD686-744F-47D6-B77A-277393EFB832}" type="pres">
      <dgm:prSet presAssocID="{46B88200-3679-4B39-9789-EC57F3753F37}" presName="parTransOne" presStyleCnt="0"/>
      <dgm:spPr/>
    </dgm:pt>
    <dgm:pt modelId="{9454B437-8248-4325-BB0F-ACB39CEA1FB5}" type="pres">
      <dgm:prSet presAssocID="{46B88200-3679-4B39-9789-EC57F3753F37}" presName="horzOne" presStyleCnt="0"/>
      <dgm:spPr/>
    </dgm:pt>
    <dgm:pt modelId="{AF15C298-21DC-4F75-B731-020D580245E4}" type="pres">
      <dgm:prSet presAssocID="{F8D600EE-CAF4-4099-A0D4-C0390E1DDFFB}" presName="vertTwo" presStyleCnt="0"/>
      <dgm:spPr/>
    </dgm:pt>
    <dgm:pt modelId="{3BCA24A9-F263-47A1-9116-43F76383DD5D}" type="pres">
      <dgm:prSet presAssocID="{F8D600EE-CAF4-4099-A0D4-C0390E1DDFFB}" presName="txTwo" presStyleLbl="node2" presStyleIdx="0" presStyleCnt="3" custScaleX="155101" custLinFactY="1066" custLinFactNeighborX="499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538731-F010-4965-BE49-C40A54BA2B5D}" type="pres">
      <dgm:prSet presAssocID="{F8D600EE-CAF4-4099-A0D4-C0390E1DDFFB}" presName="horzTwo" presStyleCnt="0"/>
      <dgm:spPr/>
    </dgm:pt>
    <dgm:pt modelId="{7801D233-1056-4345-9131-6B57C53978F0}" type="pres">
      <dgm:prSet presAssocID="{891737FD-44C4-4959-A8F4-E14196E44009}" presName="sibSpaceOne" presStyleCnt="0"/>
      <dgm:spPr/>
    </dgm:pt>
    <dgm:pt modelId="{7DB6718C-85EB-4980-9E03-3FA243D973C6}" type="pres">
      <dgm:prSet presAssocID="{18469753-0CC4-4B47-9644-EEAE0BAA53B6}" presName="vertOne" presStyleCnt="0"/>
      <dgm:spPr/>
    </dgm:pt>
    <dgm:pt modelId="{90EDB986-550F-4135-BD6D-E69B243296DD}" type="pres">
      <dgm:prSet presAssocID="{18469753-0CC4-4B47-9644-EEAE0BAA53B6}" presName="txOne" presStyleLbl="node0" presStyleIdx="1" presStyleCnt="4" custScaleX="124914" custLinFactY="-100000" custLinFactNeighborX="-4531" custLinFactNeighborY="-1500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321CD-B769-44C7-81C0-D583B216023C}" type="pres">
      <dgm:prSet presAssocID="{18469753-0CC4-4B47-9644-EEAE0BAA53B6}" presName="parTransOne" presStyleCnt="0"/>
      <dgm:spPr/>
    </dgm:pt>
    <dgm:pt modelId="{76764DC5-4C9B-4E48-8E34-FDE58496A3B8}" type="pres">
      <dgm:prSet presAssocID="{18469753-0CC4-4B47-9644-EEAE0BAA53B6}" presName="horzOne" presStyleCnt="0"/>
      <dgm:spPr/>
    </dgm:pt>
    <dgm:pt modelId="{B4DAF3C5-B841-4D93-8CD4-2E3468425641}" type="pres">
      <dgm:prSet presAssocID="{755083ED-C2D1-4851-BC3D-2F28333DD1B1}" presName="vertTwo" presStyleCnt="0"/>
      <dgm:spPr/>
    </dgm:pt>
    <dgm:pt modelId="{091E3CBD-2D56-44B6-829C-CE419A09A5C1}" type="pres">
      <dgm:prSet presAssocID="{755083ED-C2D1-4851-BC3D-2F28333DD1B1}" presName="txTwo" presStyleLbl="node2" presStyleIdx="1" presStyleCnt="3" custScaleX="139673" custLinFactY="1066" custLinFactNeighborX="81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3A2AB-87E4-4384-AA32-3B630C068E6C}" type="pres">
      <dgm:prSet presAssocID="{755083ED-C2D1-4851-BC3D-2F28333DD1B1}" presName="horzTwo" presStyleCnt="0"/>
      <dgm:spPr/>
    </dgm:pt>
    <dgm:pt modelId="{53152BE1-2DB0-46E5-96B5-3303DCB62126}" type="pres">
      <dgm:prSet presAssocID="{8210F74D-D551-494F-B542-11E121BD6472}" presName="sibSpaceOne" presStyleCnt="0"/>
      <dgm:spPr/>
    </dgm:pt>
    <dgm:pt modelId="{B33022CB-F166-4870-ABD5-DA49674BF827}" type="pres">
      <dgm:prSet presAssocID="{E7D0C135-1EB7-4DB3-9EFC-5C87BC32E6F9}" presName="vertOne" presStyleCnt="0"/>
      <dgm:spPr/>
    </dgm:pt>
    <dgm:pt modelId="{C4EE56BE-4702-4909-BD1A-A979DCBE7AD5}" type="pres">
      <dgm:prSet presAssocID="{E7D0C135-1EB7-4DB3-9EFC-5C87BC32E6F9}" presName="txOne" presStyleLbl="node0" presStyleIdx="2" presStyleCnt="4" custScaleY="90428" custLinFactY="-102688" custLinFactNeighborX="-72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FAFB5-EDEF-4901-A1AE-56B591F4D07E}" type="pres">
      <dgm:prSet presAssocID="{E7D0C135-1EB7-4DB3-9EFC-5C87BC32E6F9}" presName="parTransOne" presStyleCnt="0"/>
      <dgm:spPr/>
    </dgm:pt>
    <dgm:pt modelId="{D13D617B-ACE6-4B47-9E69-D9EDA75B64A0}" type="pres">
      <dgm:prSet presAssocID="{E7D0C135-1EB7-4DB3-9EFC-5C87BC32E6F9}" presName="horzOne" presStyleCnt="0"/>
      <dgm:spPr/>
    </dgm:pt>
    <dgm:pt modelId="{06960645-01C0-4C92-B540-ADA3ED2B415E}" type="pres">
      <dgm:prSet presAssocID="{26761755-8B38-43F4-8E6D-3CB873355DB5}" presName="vertTwo" presStyleCnt="0"/>
      <dgm:spPr/>
    </dgm:pt>
    <dgm:pt modelId="{92A8961F-D355-4063-967C-466D81E84459}" type="pres">
      <dgm:prSet presAssocID="{26761755-8B38-43F4-8E6D-3CB873355DB5}" presName="txTwo" presStyleLbl="node2" presStyleIdx="2" presStyleCnt="3" custScaleX="196313" custScaleY="116111" custLinFactY="10898" custLinFactNeighborX="-543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0E549B-842C-4290-80FE-62880AD73214}" type="pres">
      <dgm:prSet presAssocID="{26761755-8B38-43F4-8E6D-3CB873355DB5}" presName="horzTwo" presStyleCnt="0"/>
      <dgm:spPr/>
    </dgm:pt>
    <dgm:pt modelId="{A0A35F5C-9BFC-4007-90AD-AD6F2B34D78D}" type="pres">
      <dgm:prSet presAssocID="{747B05A9-6626-4BF2-9C4F-00A3C2CDC369}" presName="sibSpaceOne" presStyleCnt="0"/>
      <dgm:spPr/>
    </dgm:pt>
    <dgm:pt modelId="{074E8A4E-89AE-40E7-A33F-6542C82D7C35}" type="pres">
      <dgm:prSet presAssocID="{B46CBA78-5D8D-459F-9E81-2424ED995C47}" presName="vertOne" presStyleCnt="0"/>
      <dgm:spPr/>
    </dgm:pt>
    <dgm:pt modelId="{658128AE-ED02-402E-9BD2-65E9CB6914B4}" type="pres">
      <dgm:prSet presAssocID="{B46CBA78-5D8D-459F-9E81-2424ED995C47}" presName="txOne" presStyleLbl="node0" presStyleIdx="3" presStyleCnt="4" custScaleX="145461" custScaleY="208554" custLinFactNeighborX="-12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D8A0E-2016-49BA-AE37-4CF92DE66FA8}" type="pres">
      <dgm:prSet presAssocID="{B46CBA78-5D8D-459F-9E81-2424ED995C47}" presName="horzOne" presStyleCnt="0"/>
      <dgm:spPr/>
    </dgm:pt>
  </dgm:ptLst>
  <dgm:cxnLst>
    <dgm:cxn modelId="{1371CBEC-976A-4FB6-864C-CAE95580A39C}" srcId="{E7D0C135-1EB7-4DB3-9EFC-5C87BC32E6F9}" destId="{26761755-8B38-43F4-8E6D-3CB873355DB5}" srcOrd="0" destOrd="0" parTransId="{9AA4D284-029E-48F9-AE15-4A13B001DE44}" sibTransId="{C96F2847-D2BB-4C46-AA5E-B9173E06CBD2}"/>
    <dgm:cxn modelId="{E31965FB-DD72-4C16-A1C3-8D804AC9E381}" srcId="{4AE16F98-44A4-41D9-9DAC-5398CDFACF23}" destId="{18469753-0CC4-4B47-9644-EEAE0BAA53B6}" srcOrd="1" destOrd="0" parTransId="{B4AB120E-A20B-4AF9-8C43-A01943B43BEC}" sibTransId="{8210F74D-D551-494F-B542-11E121BD6472}"/>
    <dgm:cxn modelId="{6783C212-8C14-49A9-ADBC-6F9F7E5D7ECC}" type="presOf" srcId="{46B88200-3679-4B39-9789-EC57F3753F37}" destId="{96B0A052-43A1-4CCD-BD4D-94AA1BBDC573}" srcOrd="0" destOrd="0" presId="urn:microsoft.com/office/officeart/2005/8/layout/architecture+Icon"/>
    <dgm:cxn modelId="{C3B05EF5-53B9-4A20-BB46-74DAC9901E3E}" type="presOf" srcId="{755083ED-C2D1-4851-BC3D-2F28333DD1B1}" destId="{091E3CBD-2D56-44B6-829C-CE419A09A5C1}" srcOrd="0" destOrd="0" presId="urn:microsoft.com/office/officeart/2005/8/layout/architecture+Icon"/>
    <dgm:cxn modelId="{184A89BE-2D89-4C85-87A0-741B72337B74}" srcId="{4AE16F98-44A4-41D9-9DAC-5398CDFACF23}" destId="{B46CBA78-5D8D-459F-9E81-2424ED995C47}" srcOrd="3" destOrd="0" parTransId="{04AC2869-274D-476B-AA4E-2F82CF065486}" sibTransId="{7666A79E-9C9B-4DEA-BAEE-6694525216BE}"/>
    <dgm:cxn modelId="{89AB4590-F4D0-42B0-95FD-E7AA7341571F}" type="presOf" srcId="{F8D600EE-CAF4-4099-A0D4-C0390E1DDFFB}" destId="{3BCA24A9-F263-47A1-9116-43F76383DD5D}" srcOrd="0" destOrd="0" presId="urn:microsoft.com/office/officeart/2005/8/layout/architecture+Icon"/>
    <dgm:cxn modelId="{F412C035-7948-4107-BEA5-CCFD2E3C123A}" srcId="{4AE16F98-44A4-41D9-9DAC-5398CDFACF23}" destId="{46B88200-3679-4B39-9789-EC57F3753F37}" srcOrd="0" destOrd="0" parTransId="{37C0E4EB-74C1-4208-9126-2C38E6097F61}" sibTransId="{891737FD-44C4-4959-A8F4-E14196E44009}"/>
    <dgm:cxn modelId="{E89CF924-B005-45FC-8EBF-478CC243A841}" type="presOf" srcId="{18469753-0CC4-4B47-9644-EEAE0BAA53B6}" destId="{90EDB986-550F-4135-BD6D-E69B243296DD}" srcOrd="0" destOrd="0" presId="urn:microsoft.com/office/officeart/2005/8/layout/architecture+Icon"/>
    <dgm:cxn modelId="{BCF9528E-28CD-4A21-87A6-2DC3E1B40CA1}" type="presOf" srcId="{E7D0C135-1EB7-4DB3-9EFC-5C87BC32E6F9}" destId="{C4EE56BE-4702-4909-BD1A-A979DCBE7AD5}" srcOrd="0" destOrd="0" presId="urn:microsoft.com/office/officeart/2005/8/layout/architecture+Icon"/>
    <dgm:cxn modelId="{30B01185-85FE-4178-8983-0252D0BC0CB0}" srcId="{4AE16F98-44A4-41D9-9DAC-5398CDFACF23}" destId="{E7D0C135-1EB7-4DB3-9EFC-5C87BC32E6F9}" srcOrd="2" destOrd="0" parTransId="{BE4D4A3D-F2FB-45A9-84DA-095E3A24E2A1}" sibTransId="{747B05A9-6626-4BF2-9C4F-00A3C2CDC369}"/>
    <dgm:cxn modelId="{22B82BDA-0DCE-46B6-AE7F-30B93D498816}" type="presOf" srcId="{26761755-8B38-43F4-8E6D-3CB873355DB5}" destId="{92A8961F-D355-4063-967C-466D81E84459}" srcOrd="0" destOrd="0" presId="urn:microsoft.com/office/officeart/2005/8/layout/architecture+Icon"/>
    <dgm:cxn modelId="{0B0BA00F-F7BA-4B21-AAB8-E59D7AEB05D2}" srcId="{46B88200-3679-4B39-9789-EC57F3753F37}" destId="{F8D600EE-CAF4-4099-A0D4-C0390E1DDFFB}" srcOrd="0" destOrd="0" parTransId="{5F64D5BB-8CF9-44D7-9D7D-D56A30B35D0A}" sibTransId="{9E1F8C64-E8ED-44F6-9675-7BF580E2176E}"/>
    <dgm:cxn modelId="{D85B5773-E4B5-49A5-9F1C-97007C63FBE9}" type="presOf" srcId="{4AE16F98-44A4-41D9-9DAC-5398CDFACF23}" destId="{0952E02A-B702-4BC3-8679-42190A1A52D8}" srcOrd="0" destOrd="0" presId="urn:microsoft.com/office/officeart/2005/8/layout/architecture+Icon"/>
    <dgm:cxn modelId="{0AF3EF65-1B73-4C37-910B-11CC6162D32C}" srcId="{18469753-0CC4-4B47-9644-EEAE0BAA53B6}" destId="{755083ED-C2D1-4851-BC3D-2F28333DD1B1}" srcOrd="0" destOrd="0" parTransId="{CC1A67EF-F73A-4A4B-BEDC-73F1AF9CEBCC}" sibTransId="{C7FC3C7C-A600-4284-8D85-07818DED5EED}"/>
    <dgm:cxn modelId="{EA6B0C5B-C356-46DE-8B00-A659CADB7A3B}" type="presOf" srcId="{B46CBA78-5D8D-459F-9E81-2424ED995C47}" destId="{658128AE-ED02-402E-9BD2-65E9CB6914B4}" srcOrd="0" destOrd="0" presId="urn:microsoft.com/office/officeart/2005/8/layout/architecture+Icon"/>
    <dgm:cxn modelId="{A8774720-CBD2-435D-AA46-65BCDB5C0111}" type="presParOf" srcId="{0952E02A-B702-4BC3-8679-42190A1A52D8}" destId="{68462BDB-39E6-4256-921E-D898951F7667}" srcOrd="0" destOrd="0" presId="urn:microsoft.com/office/officeart/2005/8/layout/architecture+Icon"/>
    <dgm:cxn modelId="{64A3D83A-0D8B-4A62-AC67-ADB2602E29AB}" type="presParOf" srcId="{68462BDB-39E6-4256-921E-D898951F7667}" destId="{96B0A052-43A1-4CCD-BD4D-94AA1BBDC573}" srcOrd="0" destOrd="0" presId="urn:microsoft.com/office/officeart/2005/8/layout/architecture+Icon"/>
    <dgm:cxn modelId="{48B5BD47-EAFD-4830-B088-9925EC0AED0F}" type="presParOf" srcId="{68462BDB-39E6-4256-921E-D898951F7667}" destId="{18CCD686-744F-47D6-B77A-277393EFB832}" srcOrd="1" destOrd="0" presId="urn:microsoft.com/office/officeart/2005/8/layout/architecture+Icon"/>
    <dgm:cxn modelId="{CF5C3168-6231-4DC4-97CB-B9FE556FB043}" type="presParOf" srcId="{68462BDB-39E6-4256-921E-D898951F7667}" destId="{9454B437-8248-4325-BB0F-ACB39CEA1FB5}" srcOrd="2" destOrd="0" presId="urn:microsoft.com/office/officeart/2005/8/layout/architecture+Icon"/>
    <dgm:cxn modelId="{9120DD1F-836A-47B7-B751-2B4408BE673E}" type="presParOf" srcId="{9454B437-8248-4325-BB0F-ACB39CEA1FB5}" destId="{AF15C298-21DC-4F75-B731-020D580245E4}" srcOrd="0" destOrd="0" presId="urn:microsoft.com/office/officeart/2005/8/layout/architecture+Icon"/>
    <dgm:cxn modelId="{35668FC2-E881-4970-AF6A-84E76ACAD466}" type="presParOf" srcId="{AF15C298-21DC-4F75-B731-020D580245E4}" destId="{3BCA24A9-F263-47A1-9116-43F76383DD5D}" srcOrd="0" destOrd="0" presId="urn:microsoft.com/office/officeart/2005/8/layout/architecture+Icon"/>
    <dgm:cxn modelId="{12F1C61B-D41C-4629-85DE-C9F6B24F7FE5}" type="presParOf" srcId="{AF15C298-21DC-4F75-B731-020D580245E4}" destId="{FB538731-F010-4965-BE49-C40A54BA2B5D}" srcOrd="1" destOrd="0" presId="urn:microsoft.com/office/officeart/2005/8/layout/architecture+Icon"/>
    <dgm:cxn modelId="{9FF42FBF-10DF-4E9A-AECC-716271EACF06}" type="presParOf" srcId="{0952E02A-B702-4BC3-8679-42190A1A52D8}" destId="{7801D233-1056-4345-9131-6B57C53978F0}" srcOrd="1" destOrd="0" presId="urn:microsoft.com/office/officeart/2005/8/layout/architecture+Icon"/>
    <dgm:cxn modelId="{9FBFD379-B95C-44EE-9FF6-64CBA020B5AE}" type="presParOf" srcId="{0952E02A-B702-4BC3-8679-42190A1A52D8}" destId="{7DB6718C-85EB-4980-9E03-3FA243D973C6}" srcOrd="2" destOrd="0" presId="urn:microsoft.com/office/officeart/2005/8/layout/architecture+Icon"/>
    <dgm:cxn modelId="{46C18D14-FC8F-4596-9DE9-E1F6156DDE9C}" type="presParOf" srcId="{7DB6718C-85EB-4980-9E03-3FA243D973C6}" destId="{90EDB986-550F-4135-BD6D-E69B243296DD}" srcOrd="0" destOrd="0" presId="urn:microsoft.com/office/officeart/2005/8/layout/architecture+Icon"/>
    <dgm:cxn modelId="{3980D61C-210D-46CE-9EFE-8613A1593741}" type="presParOf" srcId="{7DB6718C-85EB-4980-9E03-3FA243D973C6}" destId="{D68321CD-B769-44C7-81C0-D583B216023C}" srcOrd="1" destOrd="0" presId="urn:microsoft.com/office/officeart/2005/8/layout/architecture+Icon"/>
    <dgm:cxn modelId="{E76742F0-4409-4D84-8154-CA723B4E9F82}" type="presParOf" srcId="{7DB6718C-85EB-4980-9E03-3FA243D973C6}" destId="{76764DC5-4C9B-4E48-8E34-FDE58496A3B8}" srcOrd="2" destOrd="0" presId="urn:microsoft.com/office/officeart/2005/8/layout/architecture+Icon"/>
    <dgm:cxn modelId="{C3DA6E99-8C61-4DA9-A40A-8CA0DAC99B1B}" type="presParOf" srcId="{76764DC5-4C9B-4E48-8E34-FDE58496A3B8}" destId="{B4DAF3C5-B841-4D93-8CD4-2E3468425641}" srcOrd="0" destOrd="0" presId="urn:microsoft.com/office/officeart/2005/8/layout/architecture+Icon"/>
    <dgm:cxn modelId="{A02DF599-840E-4063-9BCF-04CA3F50F76D}" type="presParOf" srcId="{B4DAF3C5-B841-4D93-8CD4-2E3468425641}" destId="{091E3CBD-2D56-44B6-829C-CE419A09A5C1}" srcOrd="0" destOrd="0" presId="urn:microsoft.com/office/officeart/2005/8/layout/architecture+Icon"/>
    <dgm:cxn modelId="{23CF1DF4-78C6-4E3C-B4AC-BBE6C6AFB877}" type="presParOf" srcId="{B4DAF3C5-B841-4D93-8CD4-2E3468425641}" destId="{47A3A2AB-87E4-4384-AA32-3B630C068E6C}" srcOrd="1" destOrd="0" presId="urn:microsoft.com/office/officeart/2005/8/layout/architecture+Icon"/>
    <dgm:cxn modelId="{3F98628F-52A2-4D05-A632-253677A54F95}" type="presParOf" srcId="{0952E02A-B702-4BC3-8679-42190A1A52D8}" destId="{53152BE1-2DB0-46E5-96B5-3303DCB62126}" srcOrd="3" destOrd="0" presId="urn:microsoft.com/office/officeart/2005/8/layout/architecture+Icon"/>
    <dgm:cxn modelId="{3EAD29BD-257F-45A7-9E9A-C2616622192E}" type="presParOf" srcId="{0952E02A-B702-4BC3-8679-42190A1A52D8}" destId="{B33022CB-F166-4870-ABD5-DA49674BF827}" srcOrd="4" destOrd="0" presId="urn:microsoft.com/office/officeart/2005/8/layout/architecture+Icon"/>
    <dgm:cxn modelId="{67B8450F-CD10-44B3-BD10-0C73A734E0C2}" type="presParOf" srcId="{B33022CB-F166-4870-ABD5-DA49674BF827}" destId="{C4EE56BE-4702-4909-BD1A-A979DCBE7AD5}" srcOrd="0" destOrd="0" presId="urn:microsoft.com/office/officeart/2005/8/layout/architecture+Icon"/>
    <dgm:cxn modelId="{1773A87B-8420-4B11-AE44-A383636C102C}" type="presParOf" srcId="{B33022CB-F166-4870-ABD5-DA49674BF827}" destId="{1B6FAFB5-EDEF-4901-A1AE-56B591F4D07E}" srcOrd="1" destOrd="0" presId="urn:microsoft.com/office/officeart/2005/8/layout/architecture+Icon"/>
    <dgm:cxn modelId="{72408F21-AECE-465F-BFDE-62312123708A}" type="presParOf" srcId="{B33022CB-F166-4870-ABD5-DA49674BF827}" destId="{D13D617B-ACE6-4B47-9E69-D9EDA75B64A0}" srcOrd="2" destOrd="0" presId="urn:microsoft.com/office/officeart/2005/8/layout/architecture+Icon"/>
    <dgm:cxn modelId="{9F042615-082D-45C8-BD24-DD40CC3E7C6B}" type="presParOf" srcId="{D13D617B-ACE6-4B47-9E69-D9EDA75B64A0}" destId="{06960645-01C0-4C92-B540-ADA3ED2B415E}" srcOrd="0" destOrd="0" presId="urn:microsoft.com/office/officeart/2005/8/layout/architecture+Icon"/>
    <dgm:cxn modelId="{05FE27A2-8076-4995-A0DF-6F14B3FD0BB8}" type="presParOf" srcId="{06960645-01C0-4C92-B540-ADA3ED2B415E}" destId="{92A8961F-D355-4063-967C-466D81E84459}" srcOrd="0" destOrd="0" presId="urn:microsoft.com/office/officeart/2005/8/layout/architecture+Icon"/>
    <dgm:cxn modelId="{20DA4F68-8A01-4426-8A1C-08BEA0395007}" type="presParOf" srcId="{06960645-01C0-4C92-B540-ADA3ED2B415E}" destId="{820E549B-842C-4290-80FE-62880AD73214}" srcOrd="1" destOrd="0" presId="urn:microsoft.com/office/officeart/2005/8/layout/architecture+Icon"/>
    <dgm:cxn modelId="{D2FA8337-A0AF-44E4-9506-F2EA591CE0EB}" type="presParOf" srcId="{0952E02A-B702-4BC3-8679-42190A1A52D8}" destId="{A0A35F5C-9BFC-4007-90AD-AD6F2B34D78D}" srcOrd="5" destOrd="0" presId="urn:microsoft.com/office/officeart/2005/8/layout/architecture+Icon"/>
    <dgm:cxn modelId="{550DF03E-087D-4136-84EF-717CD993C7DA}" type="presParOf" srcId="{0952E02A-B702-4BC3-8679-42190A1A52D8}" destId="{074E8A4E-89AE-40E7-A33F-6542C82D7C35}" srcOrd="6" destOrd="0" presId="urn:microsoft.com/office/officeart/2005/8/layout/architecture+Icon"/>
    <dgm:cxn modelId="{C4C955B2-46C0-4C5E-8CB9-3D3DCE4A89F3}" type="presParOf" srcId="{074E8A4E-89AE-40E7-A33F-6542C82D7C35}" destId="{658128AE-ED02-402E-9BD2-65E9CB6914B4}" srcOrd="0" destOrd="0" presId="urn:microsoft.com/office/officeart/2005/8/layout/architecture+Icon"/>
    <dgm:cxn modelId="{5A3E8A9D-3A9C-48E5-A7BF-CC760CFB11E7}" type="presParOf" srcId="{074E8A4E-89AE-40E7-A33F-6542C82D7C35}" destId="{B93D8A0E-2016-49BA-AE37-4CF92DE66FA8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CEE086-56F3-4216-A066-3CB3AD68780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9EE4A4-BB99-4637-A034-93001F13D4E1}">
      <dgm:prSet/>
      <dgm:spPr/>
      <dgm:t>
        <a:bodyPr/>
        <a:lstStyle/>
        <a:p>
          <a:pPr rtl="0"/>
          <a:r>
            <a:rPr lang="en-US" b="1" dirty="0" smtClean="0"/>
            <a:t>FINANCIAL TROUBLES</a:t>
          </a:r>
          <a:endParaRPr lang="en-US" b="1" dirty="0"/>
        </a:p>
      </dgm:t>
    </dgm:pt>
    <dgm:pt modelId="{0C4BC93A-3BA6-4152-843B-383407AB55C1}" type="parTrans" cxnId="{23F79974-404C-464A-9F00-9FF25A0085AA}">
      <dgm:prSet/>
      <dgm:spPr/>
      <dgm:t>
        <a:bodyPr/>
        <a:lstStyle/>
        <a:p>
          <a:endParaRPr lang="en-US"/>
        </a:p>
      </dgm:t>
    </dgm:pt>
    <dgm:pt modelId="{62711246-B0A6-4E42-9BB2-2E700E605331}" type="sibTrans" cxnId="{23F79974-404C-464A-9F00-9FF25A0085AA}">
      <dgm:prSet/>
      <dgm:spPr/>
      <dgm:t>
        <a:bodyPr/>
        <a:lstStyle/>
        <a:p>
          <a:endParaRPr lang="en-US"/>
        </a:p>
      </dgm:t>
    </dgm:pt>
    <dgm:pt modelId="{5383A766-F5DA-49AB-A9A3-82C77015960F}">
      <dgm:prSet custT="1"/>
      <dgm:spPr/>
      <dgm:t>
        <a:bodyPr/>
        <a:lstStyle/>
        <a:p>
          <a:pPr rtl="0"/>
          <a:r>
            <a:rPr lang="en-US" sz="2000" b="1" dirty="0" smtClean="0"/>
            <a:t>Limited financial resources can put great pressure on a family. A parent may see a child’s needs as a reminder of his or her “failure.”</a:t>
          </a:r>
          <a:endParaRPr lang="en-US" sz="2000" b="1" dirty="0"/>
        </a:p>
      </dgm:t>
    </dgm:pt>
    <dgm:pt modelId="{0BBFF28B-FA97-48DD-8365-CFB04FC22A7C}" type="parTrans" cxnId="{8C1EE490-308A-4B7F-ACD1-802215E8DA06}">
      <dgm:prSet/>
      <dgm:spPr/>
      <dgm:t>
        <a:bodyPr/>
        <a:lstStyle/>
        <a:p>
          <a:endParaRPr lang="en-US"/>
        </a:p>
      </dgm:t>
    </dgm:pt>
    <dgm:pt modelId="{63314368-1DA4-4FED-A216-22E9957B8E8A}" type="sibTrans" cxnId="{8C1EE490-308A-4B7F-ACD1-802215E8DA06}">
      <dgm:prSet/>
      <dgm:spPr/>
      <dgm:t>
        <a:bodyPr/>
        <a:lstStyle/>
        <a:p>
          <a:endParaRPr lang="en-US"/>
        </a:p>
      </dgm:t>
    </dgm:pt>
    <dgm:pt modelId="{AC75A1D4-EDF2-4380-A30E-E1583C680104}">
      <dgm:prSet/>
      <dgm:spPr/>
      <dgm:t>
        <a:bodyPr/>
        <a:lstStyle/>
        <a:p>
          <a:pPr rtl="0"/>
          <a:r>
            <a:rPr lang="en-US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ISOLATION</a:t>
          </a:r>
          <a:endParaRPr lang="en-US" b="1" dirty="0"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82FD8-90C2-4524-AFE8-ED22AEB6514F}" type="parTrans" cxnId="{6A00E40B-3358-45BB-A09E-50204D1061D7}">
      <dgm:prSet/>
      <dgm:spPr/>
      <dgm:t>
        <a:bodyPr/>
        <a:lstStyle/>
        <a:p>
          <a:endParaRPr lang="en-US"/>
        </a:p>
      </dgm:t>
    </dgm:pt>
    <dgm:pt modelId="{EC3DE836-BD45-4E7F-B3FC-B1888F803324}" type="sibTrans" cxnId="{6A00E40B-3358-45BB-A09E-50204D1061D7}">
      <dgm:prSet/>
      <dgm:spPr/>
      <dgm:t>
        <a:bodyPr/>
        <a:lstStyle/>
        <a:p>
          <a:endParaRPr lang="en-US"/>
        </a:p>
      </dgm:t>
    </dgm:pt>
    <dgm:pt modelId="{2C0BB5BC-154E-4B62-A776-0CE98A8D0CEF}">
      <dgm:prSet custT="1"/>
      <dgm:spPr/>
      <dgm:t>
        <a:bodyPr/>
        <a:lstStyle/>
        <a:p>
          <a:pPr rtl="0"/>
          <a:r>
            <a:rPr lang="en-US" sz="2000" b="1" dirty="0" smtClean="0"/>
            <a:t>Without a support network of friends or relatives, the pressures of day-to-day living can pile up without relief.</a:t>
          </a:r>
          <a:endParaRPr lang="en-US" sz="2000" b="1" dirty="0"/>
        </a:p>
      </dgm:t>
    </dgm:pt>
    <dgm:pt modelId="{9C716531-C860-41AB-992E-57BE98E1B106}" type="parTrans" cxnId="{1B059E39-4949-4E84-AD5D-7B79316E2EC0}">
      <dgm:prSet/>
      <dgm:spPr/>
      <dgm:t>
        <a:bodyPr/>
        <a:lstStyle/>
        <a:p>
          <a:endParaRPr lang="en-US"/>
        </a:p>
      </dgm:t>
    </dgm:pt>
    <dgm:pt modelId="{76DABAC9-E26D-4AFD-91C4-6BFFAB9052FF}" type="sibTrans" cxnId="{1B059E39-4949-4E84-AD5D-7B79316E2EC0}">
      <dgm:prSet/>
      <dgm:spPr/>
      <dgm:t>
        <a:bodyPr/>
        <a:lstStyle/>
        <a:p>
          <a:endParaRPr lang="en-US"/>
        </a:p>
      </dgm:t>
    </dgm:pt>
    <dgm:pt modelId="{BC7FFF35-2922-4BA6-9535-9A1E70DC5BB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MARITAL PROBLEMS</a:t>
          </a:r>
          <a:endParaRPr lang="en-US" b="1" dirty="0">
            <a:solidFill>
              <a:schemeClr val="tx1"/>
            </a:solidFill>
          </a:endParaRPr>
        </a:p>
      </dgm:t>
    </dgm:pt>
    <dgm:pt modelId="{020D978E-C69E-4BA5-8DBE-451C58E326F5}" type="parTrans" cxnId="{9E953F24-4C90-41CC-9154-5E8FD867F001}">
      <dgm:prSet/>
      <dgm:spPr/>
      <dgm:t>
        <a:bodyPr/>
        <a:lstStyle/>
        <a:p>
          <a:endParaRPr lang="en-US"/>
        </a:p>
      </dgm:t>
    </dgm:pt>
    <dgm:pt modelId="{01E18550-2D17-436B-BAF2-7330F0178084}" type="sibTrans" cxnId="{9E953F24-4C90-41CC-9154-5E8FD867F001}">
      <dgm:prSet/>
      <dgm:spPr/>
      <dgm:t>
        <a:bodyPr/>
        <a:lstStyle/>
        <a:p>
          <a:endParaRPr lang="en-US"/>
        </a:p>
      </dgm:t>
    </dgm:pt>
    <dgm:pt modelId="{3A598704-71F7-48E6-8D9E-CAF064814E4F}">
      <dgm:prSet/>
      <dgm:spPr/>
      <dgm:t>
        <a:bodyPr/>
        <a:lstStyle/>
        <a:p>
          <a:pPr rtl="0"/>
          <a:r>
            <a:rPr lang="en-US" b="1" dirty="0" smtClean="0"/>
            <a:t>A strained marriage can erupt into child abuse.</a:t>
          </a:r>
          <a:endParaRPr lang="en-US" b="1" dirty="0"/>
        </a:p>
      </dgm:t>
    </dgm:pt>
    <dgm:pt modelId="{6C6476DE-4770-4592-A56C-131448DAF355}" type="parTrans" cxnId="{89D69F5F-F16F-4A2B-99A1-0F82B1FA510F}">
      <dgm:prSet/>
      <dgm:spPr/>
      <dgm:t>
        <a:bodyPr/>
        <a:lstStyle/>
        <a:p>
          <a:endParaRPr lang="en-US"/>
        </a:p>
      </dgm:t>
    </dgm:pt>
    <dgm:pt modelId="{12B6C6EC-C66E-47A3-A090-ACE95AE9BF81}" type="sibTrans" cxnId="{89D69F5F-F16F-4A2B-99A1-0F82B1FA510F}">
      <dgm:prSet/>
      <dgm:spPr/>
      <dgm:t>
        <a:bodyPr/>
        <a:lstStyle/>
        <a:p>
          <a:endParaRPr lang="en-US"/>
        </a:p>
      </dgm:t>
    </dgm:pt>
    <dgm:pt modelId="{32A537BA-61E7-47CA-8A68-865EDBD7E128}" type="pres">
      <dgm:prSet presAssocID="{7ACEE086-56F3-4216-A066-3CB3AD6878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649D8-C0F1-4187-823B-9D786F511962}" type="pres">
      <dgm:prSet presAssocID="{D59EE4A4-BB99-4637-A034-93001F13D4E1}" presName="linNode" presStyleCnt="0"/>
      <dgm:spPr/>
    </dgm:pt>
    <dgm:pt modelId="{6FCC73B6-0CB5-41CE-857F-4C94BD1F1CDA}" type="pres">
      <dgm:prSet presAssocID="{D59EE4A4-BB99-4637-A034-93001F13D4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C7F42-B64E-4BA9-A7F8-F6A48DAE8DA2}" type="pres">
      <dgm:prSet presAssocID="{D59EE4A4-BB99-4637-A034-93001F13D4E1}" presName="descendantText" presStyleLbl="alignAccFollowNode1" presStyleIdx="0" presStyleCnt="3" custScaleY="115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0648F-B16B-4AE7-818B-4EA749546749}" type="pres">
      <dgm:prSet presAssocID="{62711246-B0A6-4E42-9BB2-2E700E605331}" presName="sp" presStyleCnt="0"/>
      <dgm:spPr/>
    </dgm:pt>
    <dgm:pt modelId="{2FFC76EB-A1B9-4759-985A-280B04635B72}" type="pres">
      <dgm:prSet presAssocID="{AC75A1D4-EDF2-4380-A30E-E1583C680104}" presName="linNode" presStyleCnt="0"/>
      <dgm:spPr/>
    </dgm:pt>
    <dgm:pt modelId="{24A1F571-6375-4C5D-AFAF-166F1099901F}" type="pres">
      <dgm:prSet presAssocID="{AC75A1D4-EDF2-4380-A30E-E1583C6801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4F835-B18C-4F17-A649-A8BB68C4508C}" type="pres">
      <dgm:prSet presAssocID="{AC75A1D4-EDF2-4380-A30E-E1583C68010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CE121-38D2-4DD7-9384-BE7C4C9CF909}" type="pres">
      <dgm:prSet presAssocID="{EC3DE836-BD45-4E7F-B3FC-B1888F803324}" presName="sp" presStyleCnt="0"/>
      <dgm:spPr/>
    </dgm:pt>
    <dgm:pt modelId="{270B1E77-3D80-4EDA-880F-FA8CEF661751}" type="pres">
      <dgm:prSet presAssocID="{BC7FFF35-2922-4BA6-9535-9A1E70DC5BB6}" presName="linNode" presStyleCnt="0"/>
      <dgm:spPr/>
    </dgm:pt>
    <dgm:pt modelId="{B2A2EE06-6BC1-4D26-A883-7F8F928E8574}" type="pres">
      <dgm:prSet presAssocID="{BC7FFF35-2922-4BA6-9535-9A1E70DC5BB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9EB16-B775-4291-A1AE-B8778C38CDE0}" type="pres">
      <dgm:prSet presAssocID="{BC7FFF35-2922-4BA6-9535-9A1E70DC5BB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F79974-404C-464A-9F00-9FF25A0085AA}" srcId="{7ACEE086-56F3-4216-A066-3CB3AD68780F}" destId="{D59EE4A4-BB99-4637-A034-93001F13D4E1}" srcOrd="0" destOrd="0" parTransId="{0C4BC93A-3BA6-4152-843B-383407AB55C1}" sibTransId="{62711246-B0A6-4E42-9BB2-2E700E605331}"/>
    <dgm:cxn modelId="{3144A9A0-9D11-4365-8497-DF29CCFA3348}" type="presOf" srcId="{BC7FFF35-2922-4BA6-9535-9A1E70DC5BB6}" destId="{B2A2EE06-6BC1-4D26-A883-7F8F928E8574}" srcOrd="0" destOrd="0" presId="urn:microsoft.com/office/officeart/2005/8/layout/vList5"/>
    <dgm:cxn modelId="{89D69F5F-F16F-4A2B-99A1-0F82B1FA510F}" srcId="{BC7FFF35-2922-4BA6-9535-9A1E70DC5BB6}" destId="{3A598704-71F7-48E6-8D9E-CAF064814E4F}" srcOrd="0" destOrd="0" parTransId="{6C6476DE-4770-4592-A56C-131448DAF355}" sibTransId="{12B6C6EC-C66E-47A3-A090-ACE95AE9BF81}"/>
    <dgm:cxn modelId="{A0CB8815-24D7-4C83-8135-3867C301C75B}" type="presOf" srcId="{AC75A1D4-EDF2-4380-A30E-E1583C680104}" destId="{24A1F571-6375-4C5D-AFAF-166F1099901F}" srcOrd="0" destOrd="0" presId="urn:microsoft.com/office/officeart/2005/8/layout/vList5"/>
    <dgm:cxn modelId="{9E953F24-4C90-41CC-9154-5E8FD867F001}" srcId="{7ACEE086-56F3-4216-A066-3CB3AD68780F}" destId="{BC7FFF35-2922-4BA6-9535-9A1E70DC5BB6}" srcOrd="2" destOrd="0" parTransId="{020D978E-C69E-4BA5-8DBE-451C58E326F5}" sibTransId="{01E18550-2D17-436B-BAF2-7330F0178084}"/>
    <dgm:cxn modelId="{1B059E39-4949-4E84-AD5D-7B79316E2EC0}" srcId="{AC75A1D4-EDF2-4380-A30E-E1583C680104}" destId="{2C0BB5BC-154E-4B62-A776-0CE98A8D0CEF}" srcOrd="0" destOrd="0" parTransId="{9C716531-C860-41AB-992E-57BE98E1B106}" sibTransId="{76DABAC9-E26D-4AFD-91C4-6BFFAB9052FF}"/>
    <dgm:cxn modelId="{45E0C23F-F238-40EE-9F8D-1D210C994002}" type="presOf" srcId="{5383A766-F5DA-49AB-A9A3-82C77015960F}" destId="{84DC7F42-B64E-4BA9-A7F8-F6A48DAE8DA2}" srcOrd="0" destOrd="0" presId="urn:microsoft.com/office/officeart/2005/8/layout/vList5"/>
    <dgm:cxn modelId="{979B84B8-DFCC-4C02-A489-A9F2E8066EBC}" type="presOf" srcId="{D59EE4A4-BB99-4637-A034-93001F13D4E1}" destId="{6FCC73B6-0CB5-41CE-857F-4C94BD1F1CDA}" srcOrd="0" destOrd="0" presId="urn:microsoft.com/office/officeart/2005/8/layout/vList5"/>
    <dgm:cxn modelId="{8C1EE490-308A-4B7F-ACD1-802215E8DA06}" srcId="{D59EE4A4-BB99-4637-A034-93001F13D4E1}" destId="{5383A766-F5DA-49AB-A9A3-82C77015960F}" srcOrd="0" destOrd="0" parTransId="{0BBFF28B-FA97-48DD-8365-CFB04FC22A7C}" sibTransId="{63314368-1DA4-4FED-A216-22E9957B8E8A}"/>
    <dgm:cxn modelId="{253F406D-8EFD-4CF5-9E85-83E5230F2248}" type="presOf" srcId="{2C0BB5BC-154E-4B62-A776-0CE98A8D0CEF}" destId="{4C34F835-B18C-4F17-A649-A8BB68C4508C}" srcOrd="0" destOrd="0" presId="urn:microsoft.com/office/officeart/2005/8/layout/vList5"/>
    <dgm:cxn modelId="{1EE0A023-835E-4D66-AAE3-862FB2EEEE05}" type="presOf" srcId="{7ACEE086-56F3-4216-A066-3CB3AD68780F}" destId="{32A537BA-61E7-47CA-8A68-865EDBD7E128}" srcOrd="0" destOrd="0" presId="urn:microsoft.com/office/officeart/2005/8/layout/vList5"/>
    <dgm:cxn modelId="{F09887F3-6151-45A3-B269-696FE530F59B}" type="presOf" srcId="{3A598704-71F7-48E6-8D9E-CAF064814E4F}" destId="{4D89EB16-B775-4291-A1AE-B8778C38CDE0}" srcOrd="0" destOrd="0" presId="urn:microsoft.com/office/officeart/2005/8/layout/vList5"/>
    <dgm:cxn modelId="{6A00E40B-3358-45BB-A09E-50204D1061D7}" srcId="{7ACEE086-56F3-4216-A066-3CB3AD68780F}" destId="{AC75A1D4-EDF2-4380-A30E-E1583C680104}" srcOrd="1" destOrd="0" parTransId="{ED282FD8-90C2-4524-AFE8-ED22AEB6514F}" sibTransId="{EC3DE836-BD45-4E7F-B3FC-B1888F803324}"/>
    <dgm:cxn modelId="{19689552-B80F-4A0F-8DE0-A00B003487B1}" type="presParOf" srcId="{32A537BA-61E7-47CA-8A68-865EDBD7E128}" destId="{329649D8-C0F1-4187-823B-9D786F511962}" srcOrd="0" destOrd="0" presId="urn:microsoft.com/office/officeart/2005/8/layout/vList5"/>
    <dgm:cxn modelId="{92D18D60-F8CC-4968-BE33-6B40C4CA4EA5}" type="presParOf" srcId="{329649D8-C0F1-4187-823B-9D786F511962}" destId="{6FCC73B6-0CB5-41CE-857F-4C94BD1F1CDA}" srcOrd="0" destOrd="0" presId="urn:microsoft.com/office/officeart/2005/8/layout/vList5"/>
    <dgm:cxn modelId="{91A33784-EEE2-4DDB-ADFE-CEBBC4ACE43C}" type="presParOf" srcId="{329649D8-C0F1-4187-823B-9D786F511962}" destId="{84DC7F42-B64E-4BA9-A7F8-F6A48DAE8DA2}" srcOrd="1" destOrd="0" presId="urn:microsoft.com/office/officeart/2005/8/layout/vList5"/>
    <dgm:cxn modelId="{DDB89F27-3DD9-445A-8FBB-87F6A3AF4015}" type="presParOf" srcId="{32A537BA-61E7-47CA-8A68-865EDBD7E128}" destId="{25D0648F-B16B-4AE7-818B-4EA749546749}" srcOrd="1" destOrd="0" presId="urn:microsoft.com/office/officeart/2005/8/layout/vList5"/>
    <dgm:cxn modelId="{D65D7367-B949-45C1-9511-37B4C1F5BDAB}" type="presParOf" srcId="{32A537BA-61E7-47CA-8A68-865EDBD7E128}" destId="{2FFC76EB-A1B9-4759-985A-280B04635B72}" srcOrd="2" destOrd="0" presId="urn:microsoft.com/office/officeart/2005/8/layout/vList5"/>
    <dgm:cxn modelId="{A00942A3-2B3F-4990-9EF5-158E32F8114B}" type="presParOf" srcId="{2FFC76EB-A1B9-4759-985A-280B04635B72}" destId="{24A1F571-6375-4C5D-AFAF-166F1099901F}" srcOrd="0" destOrd="0" presId="urn:microsoft.com/office/officeart/2005/8/layout/vList5"/>
    <dgm:cxn modelId="{59409260-ACE8-406F-B253-D435D04359C6}" type="presParOf" srcId="{2FFC76EB-A1B9-4759-985A-280B04635B72}" destId="{4C34F835-B18C-4F17-A649-A8BB68C4508C}" srcOrd="1" destOrd="0" presId="urn:microsoft.com/office/officeart/2005/8/layout/vList5"/>
    <dgm:cxn modelId="{967F4E6C-6920-418D-B95D-9C77341EEE41}" type="presParOf" srcId="{32A537BA-61E7-47CA-8A68-865EDBD7E128}" destId="{301CE121-38D2-4DD7-9384-BE7C4C9CF909}" srcOrd="3" destOrd="0" presId="urn:microsoft.com/office/officeart/2005/8/layout/vList5"/>
    <dgm:cxn modelId="{BB66D0BD-DB23-4E90-8E10-25889F61681F}" type="presParOf" srcId="{32A537BA-61E7-47CA-8A68-865EDBD7E128}" destId="{270B1E77-3D80-4EDA-880F-FA8CEF661751}" srcOrd="4" destOrd="0" presId="urn:microsoft.com/office/officeart/2005/8/layout/vList5"/>
    <dgm:cxn modelId="{6A8B9416-966D-4127-BF35-A27F5E2F8E05}" type="presParOf" srcId="{270B1E77-3D80-4EDA-880F-FA8CEF661751}" destId="{B2A2EE06-6BC1-4D26-A883-7F8F928E8574}" srcOrd="0" destOrd="0" presId="urn:microsoft.com/office/officeart/2005/8/layout/vList5"/>
    <dgm:cxn modelId="{F8DB686E-C3CE-4ACC-9DCA-1F583429ABC9}" type="presParOf" srcId="{270B1E77-3D80-4EDA-880F-FA8CEF661751}" destId="{4D89EB16-B775-4291-A1AE-B8778C38CD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7BFE-DDD8-48CB-8888-AEA98D940BE6}">
      <dsp:nvSpPr>
        <dsp:cNvPr id="0" name=""/>
        <dsp:cNvSpPr/>
      </dsp:nvSpPr>
      <dsp:spPr>
        <a:xfrm>
          <a:off x="327863" y="999"/>
          <a:ext cx="6197509" cy="13217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It’s any mistreatment of a child that results in harm or injury. Child abuse includes:</a:t>
          </a:r>
          <a:endParaRPr lang="en-US" sz="2800" kern="1200" dirty="0"/>
        </a:p>
      </dsp:txBody>
      <dsp:txXfrm>
        <a:off x="366577" y="39713"/>
        <a:ext cx="6120081" cy="1244363"/>
      </dsp:txXfrm>
    </dsp:sp>
    <dsp:sp modelId="{17C34A30-2545-4C6B-8B24-9AEF81C2B875}">
      <dsp:nvSpPr>
        <dsp:cNvPr id="0" name=""/>
        <dsp:cNvSpPr/>
      </dsp:nvSpPr>
      <dsp:spPr>
        <a:xfrm>
          <a:off x="947614" y="1322790"/>
          <a:ext cx="619750" cy="1172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759"/>
              </a:lnTo>
              <a:lnTo>
                <a:pt x="619750" y="117275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D00D-5CC1-4AC1-A39F-3E784B56BC65}">
      <dsp:nvSpPr>
        <dsp:cNvPr id="0" name=""/>
        <dsp:cNvSpPr/>
      </dsp:nvSpPr>
      <dsp:spPr>
        <a:xfrm>
          <a:off x="1567365" y="1653238"/>
          <a:ext cx="3922167" cy="16846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1. PHYSICAL ABUSE</a:t>
          </a:r>
          <a:endParaRPr lang="en-US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Purposely hurting a child by hitting, biting or shaking.</a:t>
          </a:r>
          <a:endParaRPr lang="en-US" sz="2400" b="0" kern="1200" dirty="0"/>
        </a:p>
      </dsp:txBody>
      <dsp:txXfrm>
        <a:off x="1616706" y="1702579"/>
        <a:ext cx="3823485" cy="1585941"/>
      </dsp:txXfrm>
    </dsp:sp>
    <dsp:sp modelId="{2FE7A824-06E3-4AC9-B8F1-C8E8955123C1}">
      <dsp:nvSpPr>
        <dsp:cNvPr id="0" name=""/>
        <dsp:cNvSpPr/>
      </dsp:nvSpPr>
      <dsp:spPr>
        <a:xfrm>
          <a:off x="947614" y="1322790"/>
          <a:ext cx="619750" cy="300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414"/>
              </a:lnTo>
              <a:lnTo>
                <a:pt x="619750" y="30064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6CDC-0751-4A1B-AB9B-A0BD1479D685}">
      <dsp:nvSpPr>
        <dsp:cNvPr id="0" name=""/>
        <dsp:cNvSpPr/>
      </dsp:nvSpPr>
      <dsp:spPr>
        <a:xfrm>
          <a:off x="1567365" y="3668309"/>
          <a:ext cx="3852968" cy="13217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 EMOTIONAL ABUSE</a:t>
          </a:r>
          <a:endParaRPr lang="en-US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Crushing a child’s spirit with threats or put-downs</a:t>
          </a:r>
          <a:endParaRPr lang="en-US" sz="2400" kern="1200" dirty="0"/>
        </a:p>
      </dsp:txBody>
      <dsp:txXfrm>
        <a:off x="1606079" y="3707023"/>
        <a:ext cx="3775540" cy="1244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1AA72-E540-430A-BDCD-D1EFC9188256}">
      <dsp:nvSpPr>
        <dsp:cNvPr id="0" name=""/>
        <dsp:cNvSpPr/>
      </dsp:nvSpPr>
      <dsp:spPr>
        <a:xfrm rot="5400000">
          <a:off x="3787989" y="-969182"/>
          <a:ext cx="1979894" cy="41462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Parents who know little about children may expect too much from them. When children can’t meet unrealistic demands, they may become abusive.</a:t>
          </a:r>
          <a:endParaRPr lang="en-US" sz="2000" b="1" kern="1200" dirty="0">
            <a:latin typeface="Arial Narrow" pitchFamily="34" charset="0"/>
          </a:endParaRPr>
        </a:p>
      </dsp:txBody>
      <dsp:txXfrm rot="-5400000">
        <a:off x="2704832" y="210625"/>
        <a:ext cx="4049558" cy="1786594"/>
      </dsp:txXfrm>
    </dsp:sp>
    <dsp:sp modelId="{96CAF322-75D9-45EE-9F47-18EA95F04ABE}">
      <dsp:nvSpPr>
        <dsp:cNvPr id="0" name=""/>
        <dsp:cNvSpPr/>
      </dsp:nvSpPr>
      <dsp:spPr>
        <a:xfrm>
          <a:off x="1740" y="55"/>
          <a:ext cx="2703092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PARENTING SKILLS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513" y="107828"/>
        <a:ext cx="2487546" cy="1992186"/>
      </dsp:txXfrm>
    </dsp:sp>
    <dsp:sp modelId="{B0A8DE9A-8E96-4D13-AB93-69A1F98F3053}">
      <dsp:nvSpPr>
        <dsp:cNvPr id="0" name=""/>
        <dsp:cNvSpPr/>
      </dsp:nvSpPr>
      <dsp:spPr>
        <a:xfrm rot="5400000">
          <a:off x="3876024" y="1329662"/>
          <a:ext cx="1766186" cy="4184757"/>
        </a:xfrm>
        <a:prstGeom prst="round2SameRect">
          <a:avLst/>
        </a:prstGeom>
        <a:solidFill>
          <a:schemeClr val="accent4">
            <a:tint val="40000"/>
            <a:alpha val="90000"/>
            <a:hueOff val="5196382"/>
            <a:satOff val="100000"/>
            <a:lumOff val="1454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196382"/>
              <a:satOff val="100000"/>
              <a:lumOff val="145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Illness in a household can create financial &amp; emotional strain. Sick children may have special needs that are hard to meet. </a:t>
          </a:r>
          <a:endParaRPr lang="en-US" sz="2400" b="1" kern="1200" dirty="0">
            <a:latin typeface="Arial Narrow" pitchFamily="34" charset="0"/>
          </a:endParaRPr>
        </a:p>
      </dsp:txBody>
      <dsp:txXfrm rot="-5400000">
        <a:off x="2666739" y="2625165"/>
        <a:ext cx="4098539" cy="1593750"/>
      </dsp:txXfrm>
    </dsp:sp>
    <dsp:sp modelId="{857757E8-F2B7-4DEF-8AC8-850853E7AE04}">
      <dsp:nvSpPr>
        <dsp:cNvPr id="0" name=""/>
        <dsp:cNvSpPr/>
      </dsp:nvSpPr>
      <dsp:spPr>
        <a:xfrm>
          <a:off x="1740" y="2318174"/>
          <a:ext cx="2664997" cy="2207732"/>
        </a:xfrm>
        <a:prstGeom prst="roundRect">
          <a:avLst/>
        </a:prstGeom>
        <a:solidFill>
          <a:schemeClr val="accent4">
            <a:hueOff val="5039979"/>
            <a:satOff val="100000"/>
            <a:lumOff val="8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tx1"/>
              </a:solidFill>
            </a:rPr>
            <a:t>ILLNESS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109513" y="2425947"/>
        <a:ext cx="2449451" cy="19921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75D52-5BE3-4F8C-9E56-A277A17CA3AD}">
      <dsp:nvSpPr>
        <dsp:cNvPr id="0" name=""/>
        <dsp:cNvSpPr/>
      </dsp:nvSpPr>
      <dsp:spPr>
        <a:xfrm>
          <a:off x="0" y="0"/>
          <a:ext cx="6853237" cy="1226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Abuse of alcohol and other drugs</a:t>
          </a:r>
          <a:endParaRPr lang="en-US" sz="2800" b="1" kern="1200" dirty="0"/>
        </a:p>
      </dsp:txBody>
      <dsp:txXfrm>
        <a:off x="59858" y="59858"/>
        <a:ext cx="6733521" cy="1106477"/>
      </dsp:txXfrm>
    </dsp:sp>
    <dsp:sp modelId="{CF7078F8-7C60-42D4-A9F2-ADF8FE0056B0}">
      <dsp:nvSpPr>
        <dsp:cNvPr id="0" name=""/>
        <dsp:cNvSpPr/>
      </dsp:nvSpPr>
      <dsp:spPr>
        <a:xfrm>
          <a:off x="0" y="1228108"/>
          <a:ext cx="6853237" cy="83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59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Drugs cripple a person’s emotional control. In addition, drugs can lead to legal and financial troubles that cause more strain. </a:t>
          </a:r>
          <a:endParaRPr lang="en-US" sz="2000" b="1" kern="1200" dirty="0"/>
        </a:p>
      </dsp:txBody>
      <dsp:txXfrm>
        <a:off x="0" y="1228108"/>
        <a:ext cx="6853237" cy="830122"/>
      </dsp:txXfrm>
    </dsp:sp>
    <dsp:sp modelId="{B08A8017-A69B-4274-B36E-640051CE6427}">
      <dsp:nvSpPr>
        <dsp:cNvPr id="0" name=""/>
        <dsp:cNvSpPr/>
      </dsp:nvSpPr>
      <dsp:spPr>
        <a:xfrm>
          <a:off x="0" y="2058231"/>
          <a:ext cx="6853237" cy="1226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Stress is part of everyone’s life</a:t>
          </a:r>
          <a:endParaRPr lang="en-US" sz="2800" b="1" kern="1200" dirty="0"/>
        </a:p>
      </dsp:txBody>
      <dsp:txXfrm>
        <a:off x="59858" y="2118089"/>
        <a:ext cx="6733521" cy="1106477"/>
      </dsp:txXfrm>
    </dsp:sp>
    <dsp:sp modelId="{40194AD1-5D00-4FCE-8239-858313FEB81D}">
      <dsp:nvSpPr>
        <dsp:cNvPr id="0" name=""/>
        <dsp:cNvSpPr/>
      </dsp:nvSpPr>
      <dsp:spPr>
        <a:xfrm>
          <a:off x="0" y="3297854"/>
          <a:ext cx="6853237" cy="1226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And it’s everyone’s responsibility to find healthy ways to deal with stress – without hurting children.</a:t>
          </a:r>
          <a:endParaRPr lang="en-US" sz="2400" b="1" kern="1200" dirty="0"/>
        </a:p>
      </dsp:txBody>
      <dsp:txXfrm>
        <a:off x="59858" y="3357712"/>
        <a:ext cx="6733521" cy="11064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CD359-E1EE-44A7-BA05-6D185FA329B3}">
      <dsp:nvSpPr>
        <dsp:cNvPr id="0" name=""/>
        <dsp:cNvSpPr/>
      </dsp:nvSpPr>
      <dsp:spPr>
        <a:xfrm>
          <a:off x="0" y="3527"/>
          <a:ext cx="7119937" cy="65675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If you spend time around children, be alert for: </a:t>
          </a:r>
          <a:endParaRPr lang="en-US" sz="2800" b="1" kern="1200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sp:txBody>
      <dsp:txXfrm>
        <a:off x="32060" y="35587"/>
        <a:ext cx="7055817" cy="592631"/>
      </dsp:txXfrm>
    </dsp:sp>
    <dsp:sp modelId="{A5202B00-BF78-41C4-B653-269C7579F34F}">
      <dsp:nvSpPr>
        <dsp:cNvPr id="0" name=""/>
        <dsp:cNvSpPr/>
      </dsp:nvSpPr>
      <dsp:spPr>
        <a:xfrm>
          <a:off x="0" y="660279"/>
          <a:ext cx="7119937" cy="112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58" tIns="30480" rIns="170688" bIns="30480" numCol="1" spcCol="1270" anchor="t" anchorCtr="0">
          <a:noAutofit/>
        </a:bodyPr>
        <a:lstStyle/>
        <a:p>
          <a:pPr marL="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  <a:latin typeface="Arial Narrow" pitchFamily="34" charset="0"/>
            </a:rPr>
            <a:t>Burns</a:t>
          </a:r>
          <a:endParaRPr lang="en-US" sz="2400" b="1" kern="1200" dirty="0">
            <a:solidFill>
              <a:schemeClr val="tx1"/>
            </a:solidFill>
            <a:latin typeface="Arial Narrow" pitchFamily="34" charset="0"/>
          </a:endParaRPr>
        </a:p>
        <a:p>
          <a:pPr marL="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  <a:latin typeface="Arial Narrow" pitchFamily="34" charset="0"/>
            </a:rPr>
            <a:t>Missing hair</a:t>
          </a:r>
          <a:endParaRPr lang="en-US" sz="2400" b="1" kern="1200" dirty="0">
            <a:solidFill>
              <a:schemeClr val="tx1"/>
            </a:solidFill>
            <a:latin typeface="Arial Narrow" pitchFamily="34" charset="0"/>
          </a:endParaRPr>
        </a:p>
        <a:p>
          <a:pPr marL="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Cuts or scrapes</a:t>
          </a:r>
          <a:endParaRPr lang="en-US" sz="2400" b="1" kern="1200" dirty="0">
            <a:latin typeface="Arial Narrow" pitchFamily="34" charset="0"/>
          </a:endParaRPr>
        </a:p>
      </dsp:txBody>
      <dsp:txXfrm>
        <a:off x="0" y="660279"/>
        <a:ext cx="7119937" cy="1121878"/>
      </dsp:txXfrm>
    </dsp:sp>
    <dsp:sp modelId="{B2E4D41B-F0E4-43F8-8858-676C3C5FE3DC}">
      <dsp:nvSpPr>
        <dsp:cNvPr id="0" name=""/>
        <dsp:cNvSpPr/>
      </dsp:nvSpPr>
      <dsp:spPr>
        <a:xfrm>
          <a:off x="0" y="1782157"/>
          <a:ext cx="7119937" cy="65675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Physical signs</a:t>
          </a:r>
          <a:endParaRPr lang="en-US" sz="2800" b="1" kern="1200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sp:txBody>
      <dsp:txXfrm>
        <a:off x="32060" y="1814217"/>
        <a:ext cx="7055817" cy="592631"/>
      </dsp:txXfrm>
    </dsp:sp>
    <dsp:sp modelId="{E465FF5E-19A2-4B88-83FF-752327097949}">
      <dsp:nvSpPr>
        <dsp:cNvPr id="0" name=""/>
        <dsp:cNvSpPr/>
      </dsp:nvSpPr>
      <dsp:spPr>
        <a:xfrm>
          <a:off x="0" y="2438909"/>
          <a:ext cx="7119937" cy="118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5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Bruises, welts or broken bones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Injury or medical condition that hasn’t been properly treated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Injuries at different stages of healing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smtClean="0"/>
            <a:t>Injuries or redness around the genitals</a:t>
          </a:r>
          <a:endParaRPr lang="en-US" sz="1800" b="1" kern="1200" dirty="0"/>
        </a:p>
      </dsp:txBody>
      <dsp:txXfrm>
        <a:off x="0" y="2438909"/>
        <a:ext cx="7119937" cy="1181978"/>
      </dsp:txXfrm>
    </dsp:sp>
    <dsp:sp modelId="{4BEA220D-FCD8-4EE6-9A5A-C1E87B692B25}">
      <dsp:nvSpPr>
        <dsp:cNvPr id="0" name=""/>
        <dsp:cNvSpPr/>
      </dsp:nvSpPr>
      <dsp:spPr>
        <a:xfrm>
          <a:off x="0" y="3620888"/>
          <a:ext cx="7119937" cy="65675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rPr>
            <a:t>Child’s appearance</a:t>
          </a:r>
          <a:endParaRPr lang="en-US" sz="2800" b="1" kern="1200" dirty="0">
            <a:solidFill>
              <a:schemeClr val="bg2">
                <a:lumMod val="20000"/>
                <a:lumOff val="80000"/>
              </a:schemeClr>
            </a:solidFill>
            <a:latin typeface="Arial Narrow" pitchFamily="34" charset="0"/>
          </a:endParaRPr>
        </a:p>
      </dsp:txBody>
      <dsp:txXfrm>
        <a:off x="32060" y="3652948"/>
        <a:ext cx="7055817" cy="592631"/>
      </dsp:txXfrm>
    </dsp:sp>
    <dsp:sp modelId="{7E90E1C5-CB9A-4270-A6D5-139C2200F8DB}">
      <dsp:nvSpPr>
        <dsp:cNvPr id="0" name=""/>
        <dsp:cNvSpPr/>
      </dsp:nvSpPr>
      <dsp:spPr>
        <a:xfrm>
          <a:off x="0" y="4277640"/>
          <a:ext cx="7119937" cy="8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5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Arial Narrow" pitchFamily="34" charset="0"/>
            </a:rPr>
            <a:t>Young children who are neglected or abused may be very dirty and poorly groomed. Clothing may be in poor condition or not suited to the weather.</a:t>
          </a:r>
          <a:endParaRPr lang="en-US" sz="2000" b="1" kern="1200" dirty="0">
            <a:latin typeface="Arial Narrow" pitchFamily="34" charset="0"/>
          </a:endParaRPr>
        </a:p>
      </dsp:txBody>
      <dsp:txXfrm>
        <a:off x="0" y="4277640"/>
        <a:ext cx="7119937" cy="8614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D5DBA-086F-4B9A-B635-CCC72240BCAD}">
      <dsp:nvSpPr>
        <dsp:cNvPr id="0" name=""/>
        <dsp:cNvSpPr/>
      </dsp:nvSpPr>
      <dsp:spPr>
        <a:xfrm>
          <a:off x="0" y="0"/>
          <a:ext cx="6853237" cy="1024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Abuse can lead to major changes in behavior, such as:</a:t>
          </a:r>
          <a:endParaRPr lang="en-US" sz="2800" b="1" kern="1200" dirty="0"/>
        </a:p>
      </dsp:txBody>
      <dsp:txXfrm>
        <a:off x="50021" y="50021"/>
        <a:ext cx="6753195" cy="924648"/>
      </dsp:txXfrm>
    </dsp:sp>
    <dsp:sp modelId="{370178C8-CB31-4C2F-8F7D-F0E35F52E5D2}">
      <dsp:nvSpPr>
        <dsp:cNvPr id="0" name=""/>
        <dsp:cNvSpPr/>
      </dsp:nvSpPr>
      <dsp:spPr>
        <a:xfrm>
          <a:off x="0" y="1031862"/>
          <a:ext cx="6853237" cy="4242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590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Aggressive or withdrawn behavior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Unusual fears (of certain people, of going home, etc.)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Craving for attention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smtClean="0"/>
            <a:t>Fatigue</a:t>
          </a:r>
          <a:endParaRPr lang="en-US" sz="2800" b="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Lack of concentration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Hunger, begging for food, stealing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Frequent tardiness or absence from school</a:t>
          </a:r>
          <a:endParaRPr lang="en-US" sz="2800" b="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kern="1200" dirty="0" smtClean="0"/>
            <a:t>Unusual knowledge of sex</a:t>
          </a:r>
          <a:endParaRPr lang="en-US" sz="2800" b="0" kern="1200" dirty="0"/>
        </a:p>
      </dsp:txBody>
      <dsp:txXfrm>
        <a:off x="0" y="1031862"/>
        <a:ext cx="6853237" cy="42429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ADE0E-96CC-49BA-A495-9AA234445740}">
      <dsp:nvSpPr>
        <dsp:cNvPr id="0" name=""/>
        <dsp:cNvSpPr/>
      </dsp:nvSpPr>
      <dsp:spPr>
        <a:xfrm>
          <a:off x="0" y="358"/>
          <a:ext cx="6853237" cy="1019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Harshly punish the child in public</a:t>
          </a:r>
          <a:endParaRPr lang="en-US" sz="2800" b="1" kern="1200" dirty="0"/>
        </a:p>
      </dsp:txBody>
      <dsp:txXfrm>
        <a:off x="49783" y="50141"/>
        <a:ext cx="6753671" cy="920239"/>
      </dsp:txXfrm>
    </dsp:sp>
    <dsp:sp modelId="{CEBDBB2A-74CB-4780-8ECE-E55288382545}">
      <dsp:nvSpPr>
        <dsp:cNvPr id="0" name=""/>
        <dsp:cNvSpPr/>
      </dsp:nvSpPr>
      <dsp:spPr>
        <a:xfrm>
          <a:off x="0" y="1033480"/>
          <a:ext cx="6853237" cy="1019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Narrow" pitchFamily="34" charset="0"/>
            </a:rPr>
            <a:t>Refer to child as “difficult,” “different” or “bad”</a:t>
          </a:r>
          <a:endParaRPr lang="en-US" sz="2800" b="1" kern="1200" dirty="0">
            <a:latin typeface="Arial Narrow" pitchFamily="34" charset="0"/>
          </a:endParaRPr>
        </a:p>
      </dsp:txBody>
      <dsp:txXfrm>
        <a:off x="49783" y="1083263"/>
        <a:ext cx="6753671" cy="920239"/>
      </dsp:txXfrm>
    </dsp:sp>
    <dsp:sp modelId="{F0CEE657-3BDC-4D1B-8F6F-7413518BE9B5}">
      <dsp:nvSpPr>
        <dsp:cNvPr id="0" name=""/>
        <dsp:cNvSpPr/>
      </dsp:nvSpPr>
      <dsp:spPr>
        <a:xfrm>
          <a:off x="0" y="2066603"/>
          <a:ext cx="6853237" cy="1019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Seem unconcerned about the child</a:t>
          </a:r>
          <a:endParaRPr lang="en-US" sz="2800" b="1" kern="1200" dirty="0"/>
        </a:p>
      </dsp:txBody>
      <dsp:txXfrm>
        <a:off x="49783" y="2116386"/>
        <a:ext cx="6753671" cy="920239"/>
      </dsp:txXfrm>
    </dsp:sp>
    <dsp:sp modelId="{C1B8EE73-54C0-440C-BB97-E92FAACC3EE9}">
      <dsp:nvSpPr>
        <dsp:cNvPr id="0" name=""/>
        <dsp:cNvSpPr/>
      </dsp:nvSpPr>
      <dsp:spPr>
        <a:xfrm>
          <a:off x="0" y="3099725"/>
          <a:ext cx="6853237" cy="1019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Give conflicting stories about injuries</a:t>
          </a:r>
          <a:endParaRPr lang="en-US" sz="2800" b="1" kern="1200" dirty="0"/>
        </a:p>
      </dsp:txBody>
      <dsp:txXfrm>
        <a:off x="49783" y="3149508"/>
        <a:ext cx="6753671" cy="920239"/>
      </dsp:txXfrm>
    </dsp:sp>
    <dsp:sp modelId="{4D7DC9CB-3556-4157-A8A9-66EC0DBA853D}">
      <dsp:nvSpPr>
        <dsp:cNvPr id="0" name=""/>
        <dsp:cNvSpPr/>
      </dsp:nvSpPr>
      <dsp:spPr>
        <a:xfrm>
          <a:off x="0" y="4132848"/>
          <a:ext cx="6853237" cy="10198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Become defensive when asked about the child’s health</a:t>
          </a:r>
          <a:endParaRPr lang="en-US" sz="2800" b="1" kern="1200" dirty="0"/>
        </a:p>
      </dsp:txBody>
      <dsp:txXfrm>
        <a:off x="49783" y="4182631"/>
        <a:ext cx="6753671" cy="9202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6591-C1A7-4881-AF24-1A5B8839FA3D}">
      <dsp:nvSpPr>
        <dsp:cNvPr id="0" name=""/>
        <dsp:cNvSpPr/>
      </dsp:nvSpPr>
      <dsp:spPr>
        <a:xfrm>
          <a:off x="0" y="14939"/>
          <a:ext cx="6853237" cy="22034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Take what they say – and any suspicions you have – seriously.</a:t>
          </a:r>
          <a:endParaRPr lang="en-US" sz="3600" b="1" kern="1200" dirty="0"/>
        </a:p>
      </dsp:txBody>
      <dsp:txXfrm>
        <a:off x="107561" y="122500"/>
        <a:ext cx="6638115" cy="1988280"/>
      </dsp:txXfrm>
    </dsp:sp>
    <dsp:sp modelId="{3021BB7D-4B91-415A-94C9-7DC461915C75}">
      <dsp:nvSpPr>
        <dsp:cNvPr id="0" name=""/>
        <dsp:cNvSpPr/>
      </dsp:nvSpPr>
      <dsp:spPr>
        <a:xfrm>
          <a:off x="0" y="2307621"/>
          <a:ext cx="6853237" cy="22034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Signs like these don’t always mean abuse. But it’s best to find out for sure. Act now if you suspect or know of abuse.</a:t>
          </a:r>
          <a:endParaRPr lang="en-US" sz="3100" b="1" kern="1200" dirty="0"/>
        </a:p>
      </dsp:txBody>
      <dsp:txXfrm>
        <a:off x="107561" y="2415182"/>
        <a:ext cx="6638115" cy="1988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2CDBC-7606-4402-83E5-7FEAF3DC74D2}">
      <dsp:nvSpPr>
        <dsp:cNvPr id="0" name=""/>
        <dsp:cNvSpPr/>
      </dsp:nvSpPr>
      <dsp:spPr>
        <a:xfrm>
          <a:off x="802" y="2230"/>
          <a:ext cx="5487187" cy="19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Many people fear that reporting or admitting abuse will destroy a family</a:t>
          </a:r>
          <a:r>
            <a:rPr lang="en-US" sz="3000" b="1" kern="1200" dirty="0" smtClean="0"/>
            <a:t>.</a:t>
          </a:r>
          <a:endParaRPr lang="en-US" sz="3000" b="1" kern="1200" dirty="0"/>
        </a:p>
      </dsp:txBody>
      <dsp:txXfrm>
        <a:off x="94287" y="95715"/>
        <a:ext cx="5300217" cy="1728082"/>
      </dsp:txXfrm>
    </dsp:sp>
    <dsp:sp modelId="{2C29C01F-BA5B-4450-8B65-D3D267F3C0FC}">
      <dsp:nvSpPr>
        <dsp:cNvPr id="0" name=""/>
        <dsp:cNvSpPr/>
      </dsp:nvSpPr>
      <dsp:spPr>
        <a:xfrm rot="5400000">
          <a:off x="3888464" y="564758"/>
          <a:ext cx="1526882" cy="43775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+mn-lt"/>
            </a:rPr>
            <a:t>Protect children from further harm</a:t>
          </a:r>
          <a:endParaRPr lang="en-US" sz="2400" b="1" kern="1200" dirty="0">
            <a:latin typeface="+mn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+mn-lt"/>
            </a:rPr>
            <a:t>Help the family face and overcome its problems</a:t>
          </a:r>
          <a:endParaRPr lang="en-US" sz="2400" b="1" kern="1200" dirty="0">
            <a:latin typeface="+mn-lt"/>
          </a:endParaRPr>
        </a:p>
      </dsp:txBody>
      <dsp:txXfrm rot="-5400000">
        <a:off x="2463151" y="2064607"/>
        <a:ext cx="4302973" cy="1377810"/>
      </dsp:txXfrm>
    </dsp:sp>
    <dsp:sp modelId="{6DC69CF2-DCFB-4830-98BB-A75B6911CC8C}">
      <dsp:nvSpPr>
        <dsp:cNvPr id="0" name=""/>
        <dsp:cNvSpPr/>
      </dsp:nvSpPr>
      <dsp:spPr>
        <a:xfrm>
          <a:off x="802" y="2025627"/>
          <a:ext cx="2462348" cy="1455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The truth is, getting help can:</a:t>
          </a:r>
          <a:endParaRPr lang="en-US" sz="2900" b="1" kern="1200" dirty="0"/>
        </a:p>
      </dsp:txBody>
      <dsp:txXfrm>
        <a:off x="71867" y="2096692"/>
        <a:ext cx="2320218" cy="1313641"/>
      </dsp:txXfrm>
    </dsp:sp>
    <dsp:sp modelId="{701D0977-0933-4C4E-912E-CBB7A368386F}">
      <dsp:nvSpPr>
        <dsp:cNvPr id="0" name=""/>
        <dsp:cNvSpPr/>
      </dsp:nvSpPr>
      <dsp:spPr>
        <a:xfrm rot="5400000">
          <a:off x="3681233" y="2104845"/>
          <a:ext cx="1684874" cy="4659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Children may be removed from a home for their immediate safety. Proper treatment can help children &amp; families return to healthier lives.</a:t>
          </a:r>
          <a:endParaRPr lang="en-US" sz="2400" b="1" kern="1200" dirty="0">
            <a:latin typeface="Arial Narrow" pitchFamily="34" charset="0"/>
          </a:endParaRPr>
        </a:p>
      </dsp:txBody>
      <dsp:txXfrm rot="-5400000">
        <a:off x="2194105" y="3674223"/>
        <a:ext cx="4576882" cy="1520376"/>
      </dsp:txXfrm>
    </dsp:sp>
    <dsp:sp modelId="{A7A99DFC-1C30-43D2-A23B-D8776BFC134D}">
      <dsp:nvSpPr>
        <dsp:cNvPr id="0" name=""/>
        <dsp:cNvSpPr/>
      </dsp:nvSpPr>
      <dsp:spPr>
        <a:xfrm>
          <a:off x="802" y="3704295"/>
          <a:ext cx="2192500" cy="1455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In severe cases</a:t>
          </a:r>
          <a:endParaRPr lang="en-US" sz="2900" b="1" kern="1200" dirty="0"/>
        </a:p>
      </dsp:txBody>
      <dsp:txXfrm>
        <a:off x="71867" y="3775360"/>
        <a:ext cx="2050370" cy="13136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10DC6-E8D7-44DD-8A9D-2A4C9B03A522}">
      <dsp:nvSpPr>
        <dsp:cNvPr id="0" name=""/>
        <dsp:cNvSpPr/>
      </dsp:nvSpPr>
      <dsp:spPr>
        <a:xfrm>
          <a:off x="0" y="242031"/>
          <a:ext cx="6853237" cy="1969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Child abuse must be reported and addressed</a:t>
          </a:r>
          <a:r>
            <a:rPr lang="en-US" sz="3600" kern="1200" dirty="0" smtClean="0"/>
            <a:t>!</a:t>
          </a:r>
          <a:endParaRPr lang="en-US" sz="3600" kern="1200" dirty="0"/>
        </a:p>
      </dsp:txBody>
      <dsp:txXfrm>
        <a:off x="96124" y="338155"/>
        <a:ext cx="6660989" cy="1776862"/>
      </dsp:txXfrm>
    </dsp:sp>
    <dsp:sp modelId="{7E7D6A8D-2EFD-4227-9E5E-F4156FC644F2}">
      <dsp:nvSpPr>
        <dsp:cNvPr id="0" name=""/>
        <dsp:cNvSpPr/>
      </dsp:nvSpPr>
      <dsp:spPr>
        <a:xfrm>
          <a:off x="0" y="2371971"/>
          <a:ext cx="6853237" cy="1969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If you are abusing a child, or know of someone who is, it’s your responsibility to act.</a:t>
          </a:r>
          <a:endParaRPr lang="en-US" sz="3600" b="1" kern="1200" dirty="0"/>
        </a:p>
      </dsp:txBody>
      <dsp:txXfrm>
        <a:off x="96124" y="2468095"/>
        <a:ext cx="6660989" cy="17768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29F9-0F7E-42FA-8739-FD81554BA71E}">
      <dsp:nvSpPr>
        <dsp:cNvPr id="0" name=""/>
        <dsp:cNvSpPr/>
      </dsp:nvSpPr>
      <dsp:spPr>
        <a:xfrm rot="5400000">
          <a:off x="3230519" y="-1123058"/>
          <a:ext cx="2429321" cy="4675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1" kern="1200" dirty="0" smtClean="0"/>
            <a:t>These offer emergency help, referral to area services, information about reporting, and more. In US look in the phone book under “Community Service Numbers.” Or, call the </a:t>
          </a:r>
          <a:r>
            <a:rPr lang="en-US" sz="2000" b="1" kern="1200" dirty="0" err="1" smtClean="0"/>
            <a:t>Childhelp</a:t>
          </a:r>
          <a:r>
            <a:rPr lang="en-US" sz="2000" b="1" kern="1200" dirty="0" smtClean="0"/>
            <a:t> USA IOF Foresters National Child Abuse Hotline: 1-800-422-4453</a:t>
          </a:r>
          <a:endParaRPr lang="en-US" sz="2000" b="1" kern="1200" dirty="0"/>
        </a:p>
      </dsp:txBody>
      <dsp:txXfrm rot="-5400000">
        <a:off x="2107461" y="118590"/>
        <a:ext cx="4556847" cy="2192141"/>
      </dsp:txXfrm>
    </dsp:sp>
    <dsp:sp modelId="{F70F29E3-3AFA-4DB6-80B3-ED318DBCED6E}">
      <dsp:nvSpPr>
        <dsp:cNvPr id="0" name=""/>
        <dsp:cNvSpPr/>
      </dsp:nvSpPr>
      <dsp:spPr>
        <a:xfrm>
          <a:off x="845" y="217513"/>
          <a:ext cx="2098792" cy="1995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Hotlines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(in your country)</a:t>
          </a:r>
          <a:endParaRPr lang="en-US" sz="3100" b="1" kern="1200" dirty="0"/>
        </a:p>
      </dsp:txBody>
      <dsp:txXfrm>
        <a:off x="98261" y="314929"/>
        <a:ext cx="1903960" cy="1800746"/>
      </dsp:txXfrm>
    </dsp:sp>
    <dsp:sp modelId="{A7705DE5-0B88-4FB5-87FF-5839722F0A98}">
      <dsp:nvSpPr>
        <dsp:cNvPr id="0" name=""/>
        <dsp:cNvSpPr/>
      </dsp:nvSpPr>
      <dsp:spPr>
        <a:xfrm rot="5400000">
          <a:off x="3511802" y="1248157"/>
          <a:ext cx="1981753" cy="45587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These may offer child care, emergency shelter and other services. Look in the phone book and in the yellow pages under “Family Services” and “Social Services.”</a:t>
          </a:r>
          <a:endParaRPr lang="en-US" sz="2400" b="1" kern="1200" dirty="0">
            <a:latin typeface="Arial Narrow" pitchFamily="34" charset="0"/>
          </a:endParaRPr>
        </a:p>
      </dsp:txBody>
      <dsp:txXfrm rot="-5400000">
        <a:off x="2223306" y="2633395"/>
        <a:ext cx="4462006" cy="1788271"/>
      </dsp:txXfrm>
    </dsp:sp>
    <dsp:sp modelId="{B28DFA86-DA72-49FE-9471-3D221764414D}">
      <dsp:nvSpPr>
        <dsp:cNvPr id="0" name=""/>
        <dsp:cNvSpPr/>
      </dsp:nvSpPr>
      <dsp:spPr>
        <a:xfrm>
          <a:off x="845" y="2529742"/>
          <a:ext cx="2222459" cy="19955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Family Service Agencies</a:t>
          </a:r>
          <a:endParaRPr lang="en-US" sz="3100" b="1" kern="1200" dirty="0"/>
        </a:p>
      </dsp:txBody>
      <dsp:txXfrm>
        <a:off x="98261" y="2627158"/>
        <a:ext cx="2027627" cy="18007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A28E-47C6-4A6F-A3B2-93413BB25C2F}">
      <dsp:nvSpPr>
        <dsp:cNvPr id="0" name=""/>
        <dsp:cNvSpPr/>
      </dsp:nvSpPr>
      <dsp:spPr>
        <a:xfrm rot="5400000">
          <a:off x="3948632" y="-1377612"/>
          <a:ext cx="1383102" cy="43439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b="1" kern="1200" dirty="0" smtClean="0">
              <a:latin typeface="Arial Narrow" pitchFamily="34" charset="0"/>
            </a:rPr>
            <a:t>There are state agencies that  handle child abuse reports and protect children. Call a hotline in your country.</a:t>
          </a:r>
          <a:endParaRPr lang="en-US" sz="2400" b="1" kern="1200" dirty="0">
            <a:latin typeface="Arial Narrow" pitchFamily="34" charset="0"/>
          </a:endParaRPr>
        </a:p>
      </dsp:txBody>
      <dsp:txXfrm rot="-5400000">
        <a:off x="2468220" y="170317"/>
        <a:ext cx="4276411" cy="1248068"/>
      </dsp:txXfrm>
    </dsp:sp>
    <dsp:sp modelId="{7DC9F462-D15A-42D3-B41C-FE69EF51BBD8}">
      <dsp:nvSpPr>
        <dsp:cNvPr id="0" name=""/>
        <dsp:cNvSpPr/>
      </dsp:nvSpPr>
      <dsp:spPr>
        <a:xfrm>
          <a:off x="3340" y="2399"/>
          <a:ext cx="2464879" cy="1583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Child protective services</a:t>
          </a:r>
          <a:endParaRPr lang="en-US" sz="3600" b="0" kern="1200" dirty="0"/>
        </a:p>
      </dsp:txBody>
      <dsp:txXfrm>
        <a:off x="80660" y="79719"/>
        <a:ext cx="2310239" cy="1429263"/>
      </dsp:txXfrm>
    </dsp:sp>
    <dsp:sp modelId="{F1AB7D08-288A-46BC-B36C-57FF9180C64C}">
      <dsp:nvSpPr>
        <dsp:cNvPr id="0" name=""/>
        <dsp:cNvSpPr/>
      </dsp:nvSpPr>
      <dsp:spPr>
        <a:xfrm rot="5400000">
          <a:off x="3868649" y="295016"/>
          <a:ext cx="1524006" cy="43248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smtClean="0">
              <a:latin typeface="Arial Narrow" pitchFamily="34" charset="0"/>
            </a:rPr>
            <a:t>Parents anonymous, or other groups that offer support to parents. </a:t>
          </a:r>
          <a:endParaRPr lang="en-US" sz="2800" b="1" i="0" kern="1200" dirty="0">
            <a:latin typeface="Arial Narrow" pitchFamily="34" charset="0"/>
          </a:endParaRPr>
        </a:p>
      </dsp:txBody>
      <dsp:txXfrm rot="-5400000">
        <a:off x="2468219" y="1769842"/>
        <a:ext cx="4250470" cy="1375214"/>
      </dsp:txXfrm>
    </dsp:sp>
    <dsp:sp modelId="{D60D692D-3A58-4C44-8007-7A638E0F6CDE}">
      <dsp:nvSpPr>
        <dsp:cNvPr id="0" name=""/>
        <dsp:cNvSpPr/>
      </dsp:nvSpPr>
      <dsp:spPr>
        <a:xfrm>
          <a:off x="3340" y="1665498"/>
          <a:ext cx="2464879" cy="1583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 groups</a:t>
          </a:r>
          <a:endParaRPr lang="en-US" sz="3200" kern="1200" dirty="0"/>
        </a:p>
      </dsp:txBody>
      <dsp:txXfrm>
        <a:off x="80660" y="1742818"/>
        <a:ext cx="2310239" cy="1429263"/>
      </dsp:txXfrm>
    </dsp:sp>
    <dsp:sp modelId="{309E75BF-4C6C-4905-B0C7-31C0E9571FA1}">
      <dsp:nvSpPr>
        <dsp:cNvPr id="0" name=""/>
        <dsp:cNvSpPr/>
      </dsp:nvSpPr>
      <dsp:spPr>
        <a:xfrm>
          <a:off x="0" y="3309542"/>
          <a:ext cx="6840206" cy="1583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National Committee to Prevent Child Abuse is another valuable source of help and information. You can reach them at 1-312-663-3520. (USA)</a:t>
          </a:r>
          <a:endParaRPr lang="en-US" sz="2400" b="1" kern="1200" dirty="0"/>
        </a:p>
      </dsp:txBody>
      <dsp:txXfrm>
        <a:off x="77320" y="3386862"/>
        <a:ext cx="6685566" cy="1429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BEFB-4CCD-4941-9667-66F335E0F7E7}">
      <dsp:nvSpPr>
        <dsp:cNvPr id="0" name=""/>
        <dsp:cNvSpPr/>
      </dsp:nvSpPr>
      <dsp:spPr>
        <a:xfrm>
          <a:off x="171901" y="116215"/>
          <a:ext cx="2680392" cy="1340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3. SEXUAL ABUSE</a:t>
          </a:r>
          <a:endParaRPr lang="en-US" sz="3700" b="1" kern="1200" dirty="0"/>
        </a:p>
      </dsp:txBody>
      <dsp:txXfrm>
        <a:off x="211154" y="155468"/>
        <a:ext cx="2601886" cy="1261690"/>
      </dsp:txXfrm>
    </dsp:sp>
    <dsp:sp modelId="{FB48C2EF-1D2F-4969-8125-C9DEC69A0DA6}">
      <dsp:nvSpPr>
        <dsp:cNvPr id="0" name=""/>
        <dsp:cNvSpPr/>
      </dsp:nvSpPr>
      <dsp:spPr>
        <a:xfrm>
          <a:off x="439940" y="1456411"/>
          <a:ext cx="153747" cy="1644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192"/>
              </a:lnTo>
              <a:lnTo>
                <a:pt x="153747" y="16441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35990-3FBF-468F-ABCB-D895AFEA899C}">
      <dsp:nvSpPr>
        <dsp:cNvPr id="0" name=""/>
        <dsp:cNvSpPr/>
      </dsp:nvSpPr>
      <dsp:spPr>
        <a:xfrm>
          <a:off x="593688" y="1677155"/>
          <a:ext cx="2321605" cy="28468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Sexual contact with a child; using a child for sexual films or prostitution, obscene language.</a:t>
          </a:r>
          <a:endParaRPr lang="en-US" sz="2400" b="1" kern="1200" dirty="0">
            <a:latin typeface="Arial Narrow" pitchFamily="34" charset="0"/>
          </a:endParaRPr>
        </a:p>
      </dsp:txBody>
      <dsp:txXfrm>
        <a:off x="661685" y="1745152"/>
        <a:ext cx="2185611" cy="2710903"/>
      </dsp:txXfrm>
    </dsp:sp>
    <dsp:sp modelId="{E5B635E6-D68D-4A54-83FD-32C3EDE269B3}">
      <dsp:nvSpPr>
        <dsp:cNvPr id="0" name=""/>
        <dsp:cNvSpPr/>
      </dsp:nvSpPr>
      <dsp:spPr>
        <a:xfrm>
          <a:off x="3346182" y="29853"/>
          <a:ext cx="3026189" cy="1340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4. NEGLECT</a:t>
          </a:r>
          <a:endParaRPr lang="en-US" sz="3700" b="1" kern="1200" dirty="0"/>
        </a:p>
      </dsp:txBody>
      <dsp:txXfrm>
        <a:off x="3385435" y="69106"/>
        <a:ext cx="2947683" cy="1261690"/>
      </dsp:txXfrm>
    </dsp:sp>
    <dsp:sp modelId="{D2AA5F4B-B37F-472C-98B8-79DC76780749}">
      <dsp:nvSpPr>
        <dsp:cNvPr id="0" name=""/>
        <dsp:cNvSpPr/>
      </dsp:nvSpPr>
      <dsp:spPr>
        <a:xfrm>
          <a:off x="3648801" y="1370049"/>
          <a:ext cx="364535" cy="167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694"/>
              </a:lnTo>
              <a:lnTo>
                <a:pt x="364535" y="16796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85172-9878-4588-8362-142DF304249C}">
      <dsp:nvSpPr>
        <dsp:cNvPr id="0" name=""/>
        <dsp:cNvSpPr/>
      </dsp:nvSpPr>
      <dsp:spPr>
        <a:xfrm>
          <a:off x="4013337" y="1677155"/>
          <a:ext cx="2782289" cy="27451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Failing to provide for a child’s emotional needs (love, attention, etc.) or physical needs (food, clothing, shelter, </a:t>
          </a:r>
          <a:r>
            <a:rPr lang="en-US" sz="2400" b="1" kern="1200" dirty="0" err="1" smtClean="0">
              <a:latin typeface="Arial Narrow" pitchFamily="34" charset="0"/>
            </a:rPr>
            <a:t>etc</a:t>
          </a:r>
          <a:r>
            <a:rPr lang="en-US" sz="2400" b="1" kern="1200" dirty="0" smtClean="0">
              <a:latin typeface="Arial Narrow" pitchFamily="34" charset="0"/>
            </a:rPr>
            <a:t>); failing to offer supervision.</a:t>
          </a:r>
          <a:endParaRPr lang="en-US" sz="2400" b="1" kern="1200" dirty="0">
            <a:latin typeface="Arial Narrow" pitchFamily="34" charset="0"/>
          </a:endParaRPr>
        </a:p>
      </dsp:txBody>
      <dsp:txXfrm>
        <a:off x="4093740" y="1757558"/>
        <a:ext cx="2621483" cy="25843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6ADE-221D-49B8-B896-7AC84A107B0B}">
      <dsp:nvSpPr>
        <dsp:cNvPr id="0" name=""/>
        <dsp:cNvSpPr/>
      </dsp:nvSpPr>
      <dsp:spPr>
        <a:xfrm>
          <a:off x="2065723" y="1541871"/>
          <a:ext cx="2016396" cy="20038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087A6A-447B-4448-8193-A7D1D235671B}">
      <dsp:nvSpPr>
        <dsp:cNvPr id="0" name=""/>
        <dsp:cNvSpPr/>
      </dsp:nvSpPr>
      <dsp:spPr>
        <a:xfrm>
          <a:off x="1518427" y="43618"/>
          <a:ext cx="3583470" cy="11959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Schools</a:t>
          </a:r>
          <a:endParaRPr lang="en-US" sz="2000" b="1" kern="1200" dirty="0">
            <a:solidFill>
              <a:srgbClr val="FF0000"/>
            </a:solidFill>
          </a:endParaRPr>
        </a:p>
        <a:p>
          <a:pPr marL="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Schools have a responsibility to report known or suspected child abuse. They also have resources to help troubled Individuals and families.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1518427" y="43618"/>
        <a:ext cx="3583470" cy="1195931"/>
      </dsp:txXfrm>
    </dsp:sp>
    <dsp:sp modelId="{CDA13D68-0FB1-4D93-8EEC-013FC6A7F8BA}">
      <dsp:nvSpPr>
        <dsp:cNvPr id="0" name=""/>
        <dsp:cNvSpPr/>
      </dsp:nvSpPr>
      <dsp:spPr>
        <a:xfrm>
          <a:off x="2510358" y="2726327"/>
          <a:ext cx="1601133" cy="1561876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5D7217-6E95-4742-8668-9989B9CEC4BF}">
      <dsp:nvSpPr>
        <dsp:cNvPr id="0" name=""/>
        <dsp:cNvSpPr/>
      </dsp:nvSpPr>
      <dsp:spPr>
        <a:xfrm>
          <a:off x="4370329" y="1479418"/>
          <a:ext cx="2687697" cy="1914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Neighbors &amp; Families</a:t>
          </a:r>
          <a:endParaRPr lang="en-US" sz="2000" b="1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Friends and family members should reach out to those in need. Just offering to help with errands, baby-sitting, etc., can help relieve dangerous tension.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4370329" y="1479418"/>
        <a:ext cx="2687697" cy="1914010"/>
      </dsp:txXfrm>
    </dsp:sp>
    <dsp:sp modelId="{C9ECD817-ADCF-414D-86E0-45032F710D19}">
      <dsp:nvSpPr>
        <dsp:cNvPr id="0" name=""/>
        <dsp:cNvSpPr/>
      </dsp:nvSpPr>
      <dsp:spPr>
        <a:xfrm>
          <a:off x="3821623" y="2307001"/>
          <a:ext cx="1781175" cy="1781175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51BD21-C5A2-4BDD-B68D-91DD33BBE072}">
      <dsp:nvSpPr>
        <dsp:cNvPr id="0" name=""/>
        <dsp:cNvSpPr/>
      </dsp:nvSpPr>
      <dsp:spPr>
        <a:xfrm>
          <a:off x="4323432" y="3666464"/>
          <a:ext cx="2597818" cy="16029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Communities</a:t>
          </a:r>
          <a:endParaRPr lang="en-US" sz="2000" b="1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Special programs :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Education in parenting skills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Day-care services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Home-health visitors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Arial Narrow" pitchFamily="34" charset="0"/>
            </a:rPr>
            <a:t>Counseling and support</a:t>
          </a:r>
          <a:endParaRPr lang="en-US" sz="1800" b="1" kern="1200" dirty="0">
            <a:solidFill>
              <a:srgbClr val="FF0000"/>
            </a:solidFill>
            <a:latin typeface="Arial Narrow" pitchFamily="34" charset="0"/>
          </a:endParaRPr>
        </a:p>
      </dsp:txBody>
      <dsp:txXfrm>
        <a:off x="4323432" y="3666464"/>
        <a:ext cx="2597818" cy="1602987"/>
      </dsp:txXfrm>
    </dsp:sp>
    <dsp:sp modelId="{9AB952E9-626F-40E1-9C6A-5F42C498BDFA}">
      <dsp:nvSpPr>
        <dsp:cNvPr id="0" name=""/>
        <dsp:cNvSpPr/>
      </dsp:nvSpPr>
      <dsp:spPr>
        <a:xfrm>
          <a:off x="2399560" y="3391977"/>
          <a:ext cx="1790241" cy="17112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B39236-3D8D-4FDD-86FB-46778B5E9AB6}">
      <dsp:nvSpPr>
        <dsp:cNvPr id="0" name=""/>
        <dsp:cNvSpPr/>
      </dsp:nvSpPr>
      <dsp:spPr>
        <a:xfrm>
          <a:off x="147820" y="3818452"/>
          <a:ext cx="2166296" cy="12977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Why not volunteer for a program in your community?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47820" y="3818452"/>
        <a:ext cx="2166296" cy="1297713"/>
      </dsp:txXfrm>
    </dsp:sp>
    <dsp:sp modelId="{605B3E5F-6160-4473-8F34-D50E6D0F3F3C}">
      <dsp:nvSpPr>
        <dsp:cNvPr id="0" name=""/>
        <dsp:cNvSpPr/>
      </dsp:nvSpPr>
      <dsp:spPr>
        <a:xfrm>
          <a:off x="1144268" y="2142405"/>
          <a:ext cx="1781175" cy="1781175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CA2982-ECE2-4CDD-918C-BB6FF76653DB}">
      <dsp:nvSpPr>
        <dsp:cNvPr id="0" name=""/>
        <dsp:cNvSpPr/>
      </dsp:nvSpPr>
      <dsp:spPr>
        <a:xfrm>
          <a:off x="111927" y="1689693"/>
          <a:ext cx="1852422" cy="12977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You can prevent child abuse!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11927" y="1689693"/>
        <a:ext cx="1852422" cy="1297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A8802-31DA-4652-9E16-F6EBBFD55EB4}">
      <dsp:nvSpPr>
        <dsp:cNvPr id="0" name=""/>
        <dsp:cNvSpPr/>
      </dsp:nvSpPr>
      <dsp:spPr>
        <a:xfrm>
          <a:off x="0" y="0"/>
          <a:ext cx="685323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Understand the causes and effects of child abuse</a:t>
          </a:r>
          <a:endParaRPr lang="en-US" sz="2800" b="1" kern="1200" dirty="0"/>
        </a:p>
      </dsp:txBody>
      <dsp:txXfrm>
        <a:off x="53916" y="53916"/>
        <a:ext cx="6745405" cy="996648"/>
      </dsp:txXfrm>
    </dsp:sp>
    <dsp:sp modelId="{BF3EA750-3502-4298-ACC8-6BD9A8E12089}">
      <dsp:nvSpPr>
        <dsp:cNvPr id="0" name=""/>
        <dsp:cNvSpPr/>
      </dsp:nvSpPr>
      <dsp:spPr>
        <a:xfrm>
          <a:off x="0" y="1146981"/>
          <a:ext cx="685323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Learn to identify the warning signs that a child is being abused.</a:t>
          </a:r>
          <a:endParaRPr lang="en-US" sz="2800" b="1" kern="1200" dirty="0"/>
        </a:p>
      </dsp:txBody>
      <dsp:txXfrm>
        <a:off x="53916" y="1200897"/>
        <a:ext cx="6745405" cy="996648"/>
      </dsp:txXfrm>
    </dsp:sp>
    <dsp:sp modelId="{A80F0170-27D3-4C25-A3A5-E8B6191E0D5F}">
      <dsp:nvSpPr>
        <dsp:cNvPr id="0" name=""/>
        <dsp:cNvSpPr/>
      </dsp:nvSpPr>
      <dsp:spPr>
        <a:xfrm>
          <a:off x="0" y="2274501"/>
          <a:ext cx="685323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Report any known or suspected case of child abuse</a:t>
          </a:r>
          <a:endParaRPr lang="en-US" sz="2800" b="1" kern="1200" dirty="0"/>
        </a:p>
      </dsp:txBody>
      <dsp:txXfrm>
        <a:off x="53916" y="2328417"/>
        <a:ext cx="6745405" cy="996648"/>
      </dsp:txXfrm>
    </dsp:sp>
    <dsp:sp modelId="{72564DD8-66D5-49C1-871F-0B1B8C0C0D29}">
      <dsp:nvSpPr>
        <dsp:cNvPr id="0" name=""/>
        <dsp:cNvSpPr/>
      </dsp:nvSpPr>
      <dsp:spPr>
        <a:xfrm>
          <a:off x="0" y="3402021"/>
          <a:ext cx="6853237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Help prevent the tragedy of child abuse.</a:t>
          </a:r>
          <a:endParaRPr lang="en-US" sz="2800" b="1" kern="1200" dirty="0"/>
        </a:p>
      </dsp:txBody>
      <dsp:txXfrm>
        <a:off x="53916" y="3455937"/>
        <a:ext cx="6745405" cy="99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39F9D-3966-4F7A-888A-BCB10A200BC4}">
      <dsp:nvSpPr>
        <dsp:cNvPr id="0" name=""/>
        <dsp:cNvSpPr/>
      </dsp:nvSpPr>
      <dsp:spPr>
        <a:xfrm>
          <a:off x="183793" y="2796"/>
          <a:ext cx="6381586" cy="1027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BECAUSE CHILD ABUSE HURTS EVERYONE</a:t>
          </a:r>
          <a:endParaRPr lang="en-US" sz="3100" b="1" kern="1200" dirty="0"/>
        </a:p>
      </dsp:txBody>
      <dsp:txXfrm>
        <a:off x="213882" y="32885"/>
        <a:ext cx="6321408" cy="967138"/>
      </dsp:txXfrm>
    </dsp:sp>
    <dsp:sp modelId="{4D4F96FA-E671-4F8E-9B65-D58D49AEAD57}">
      <dsp:nvSpPr>
        <dsp:cNvPr id="0" name=""/>
        <dsp:cNvSpPr/>
      </dsp:nvSpPr>
      <dsp:spPr>
        <a:xfrm>
          <a:off x="821952" y="1030113"/>
          <a:ext cx="638158" cy="77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487"/>
              </a:lnTo>
              <a:lnTo>
                <a:pt x="638158" y="7704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B3F7E-B8F6-4A11-9EA6-EBA35ABCA32E}">
      <dsp:nvSpPr>
        <dsp:cNvPr id="0" name=""/>
        <dsp:cNvSpPr/>
      </dsp:nvSpPr>
      <dsp:spPr>
        <a:xfrm>
          <a:off x="1460111" y="1286942"/>
          <a:ext cx="4648482" cy="10273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Children suffer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The physical and emotional harm can last a lifetime.</a:t>
          </a:r>
          <a:endParaRPr lang="en-US" sz="2000" b="1" kern="1200" dirty="0"/>
        </a:p>
      </dsp:txBody>
      <dsp:txXfrm>
        <a:off x="1490200" y="1317031"/>
        <a:ext cx="4588304" cy="967138"/>
      </dsp:txXfrm>
    </dsp:sp>
    <dsp:sp modelId="{CE98F8E0-51AC-4E76-B8DD-B4E62E90C21B}">
      <dsp:nvSpPr>
        <dsp:cNvPr id="0" name=""/>
        <dsp:cNvSpPr/>
      </dsp:nvSpPr>
      <dsp:spPr>
        <a:xfrm>
          <a:off x="821952" y="1030113"/>
          <a:ext cx="638158" cy="205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632"/>
              </a:lnTo>
              <a:lnTo>
                <a:pt x="638158" y="20546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BC4AE-3709-4D3D-8C5C-A76426849E42}">
      <dsp:nvSpPr>
        <dsp:cNvPr id="0" name=""/>
        <dsp:cNvSpPr/>
      </dsp:nvSpPr>
      <dsp:spPr>
        <a:xfrm>
          <a:off x="1460111" y="2571087"/>
          <a:ext cx="4664903" cy="10273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Society, suffers too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The cost in ruined lives &amp; broken families can’t be measured.</a:t>
          </a:r>
          <a:endParaRPr lang="en-US" sz="2000" b="1" kern="1200" dirty="0"/>
        </a:p>
      </dsp:txBody>
      <dsp:txXfrm>
        <a:off x="1490200" y="2601176"/>
        <a:ext cx="4604725" cy="967138"/>
      </dsp:txXfrm>
    </dsp:sp>
    <dsp:sp modelId="{64340C0D-AA71-4FCE-BF8D-D0AA04CE6574}">
      <dsp:nvSpPr>
        <dsp:cNvPr id="0" name=""/>
        <dsp:cNvSpPr/>
      </dsp:nvSpPr>
      <dsp:spPr>
        <a:xfrm>
          <a:off x="821952" y="1030113"/>
          <a:ext cx="638158" cy="33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8777"/>
              </a:lnTo>
              <a:lnTo>
                <a:pt x="638158" y="333877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96482-C7BA-4817-B15C-373E7EDAC1BA}">
      <dsp:nvSpPr>
        <dsp:cNvPr id="0" name=""/>
        <dsp:cNvSpPr/>
      </dsp:nvSpPr>
      <dsp:spPr>
        <a:xfrm>
          <a:off x="1460111" y="3855232"/>
          <a:ext cx="5209331" cy="10273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But there’s a lot you can do</a:t>
          </a:r>
          <a:endParaRPr lang="en-U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Help prevent child abuse and limit the damage suffered by children &amp; families.</a:t>
          </a:r>
          <a:endParaRPr lang="en-US" sz="2000" b="1" kern="1200" dirty="0"/>
        </a:p>
      </dsp:txBody>
      <dsp:txXfrm>
        <a:off x="1490200" y="3885321"/>
        <a:ext cx="5149153" cy="967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3BFE-17A9-48C6-BD9D-80B18F413BD4}">
      <dsp:nvSpPr>
        <dsp:cNvPr id="0" name=""/>
        <dsp:cNvSpPr/>
      </dsp:nvSpPr>
      <dsp:spPr>
        <a:xfrm>
          <a:off x="836" y="120824"/>
          <a:ext cx="3045139" cy="15225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Children suffer physically</a:t>
          </a:r>
          <a:endParaRPr lang="en-US" sz="3100" b="1" kern="1200" dirty="0"/>
        </a:p>
      </dsp:txBody>
      <dsp:txXfrm>
        <a:off x="45431" y="165419"/>
        <a:ext cx="2955949" cy="1433379"/>
      </dsp:txXfrm>
    </dsp:sp>
    <dsp:sp modelId="{8C431210-0D1C-4EAD-A639-2FBEBB27CF12}">
      <dsp:nvSpPr>
        <dsp:cNvPr id="0" name=""/>
        <dsp:cNvSpPr/>
      </dsp:nvSpPr>
      <dsp:spPr>
        <a:xfrm>
          <a:off x="305350" y="1643394"/>
          <a:ext cx="304513" cy="15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193"/>
              </a:lnTo>
              <a:lnTo>
                <a:pt x="304513" y="157119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5D2ED-FD27-482D-A89E-1F39B5B878AC}">
      <dsp:nvSpPr>
        <dsp:cNvPr id="0" name=""/>
        <dsp:cNvSpPr/>
      </dsp:nvSpPr>
      <dsp:spPr>
        <a:xfrm>
          <a:off x="609864" y="2024037"/>
          <a:ext cx="2436111" cy="23811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itchFamily="34" charset="0"/>
            </a:rPr>
            <a:t>Abuse and neglect can lead to painful injuries and serious medical problems. In severe cases, the damage can lead to permanent disability, even death.</a:t>
          </a:r>
          <a:endParaRPr lang="en-US" sz="2000" b="1" kern="1200" dirty="0">
            <a:latin typeface="Arial Narrow" pitchFamily="34" charset="0"/>
          </a:endParaRPr>
        </a:p>
      </dsp:txBody>
      <dsp:txXfrm>
        <a:off x="679604" y="2093777"/>
        <a:ext cx="2296631" cy="2241621"/>
      </dsp:txXfrm>
    </dsp:sp>
    <dsp:sp modelId="{574E79BB-197F-49D6-9362-1FF80B34E2B2}">
      <dsp:nvSpPr>
        <dsp:cNvPr id="0" name=""/>
        <dsp:cNvSpPr/>
      </dsp:nvSpPr>
      <dsp:spPr>
        <a:xfrm>
          <a:off x="3807260" y="120824"/>
          <a:ext cx="3045139" cy="15225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Children Suffer Emotionally Too</a:t>
          </a:r>
          <a:endParaRPr lang="en-US" sz="3100" b="1" kern="1200" dirty="0"/>
        </a:p>
      </dsp:txBody>
      <dsp:txXfrm>
        <a:off x="3851855" y="165419"/>
        <a:ext cx="2955949" cy="1433379"/>
      </dsp:txXfrm>
    </dsp:sp>
    <dsp:sp modelId="{E2FB36C3-56BF-4953-BC35-A3C1C56370A1}">
      <dsp:nvSpPr>
        <dsp:cNvPr id="0" name=""/>
        <dsp:cNvSpPr/>
      </dsp:nvSpPr>
      <dsp:spPr>
        <a:xfrm>
          <a:off x="4111774" y="1643394"/>
          <a:ext cx="304513" cy="1571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040"/>
              </a:lnTo>
              <a:lnTo>
                <a:pt x="304513" y="157104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28594-56C8-4816-B83C-64AE1C83AFEA}">
      <dsp:nvSpPr>
        <dsp:cNvPr id="0" name=""/>
        <dsp:cNvSpPr/>
      </dsp:nvSpPr>
      <dsp:spPr>
        <a:xfrm>
          <a:off x="4416288" y="2024037"/>
          <a:ext cx="2436111" cy="23807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itchFamily="34" charset="0"/>
            </a:rPr>
            <a:t>Children depend on adults for security, acceptance and guidance. When adults harm or neglect them, their world can seem uncertain and frightening.</a:t>
          </a:r>
          <a:endParaRPr lang="en-US" sz="2000" b="1" kern="1200" dirty="0">
            <a:latin typeface="Arial Narrow" pitchFamily="34" charset="0"/>
          </a:endParaRPr>
        </a:p>
      </dsp:txBody>
      <dsp:txXfrm>
        <a:off x="4486019" y="2093768"/>
        <a:ext cx="2296649" cy="2241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51B3-1003-41EC-AF4A-6BFCBA2F99F7}">
      <dsp:nvSpPr>
        <dsp:cNvPr id="0" name=""/>
        <dsp:cNvSpPr/>
      </dsp:nvSpPr>
      <dsp:spPr>
        <a:xfrm>
          <a:off x="457726" y="3215"/>
          <a:ext cx="4299899" cy="1125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2"/>
              </a:solidFill>
            </a:rPr>
            <a:t>RESULTS CAN INCLUDE:</a:t>
          </a:r>
          <a:endParaRPr lang="en-US" sz="4000" kern="1200" dirty="0">
            <a:solidFill>
              <a:schemeClr val="tx2"/>
            </a:solidFill>
          </a:endParaRPr>
        </a:p>
      </dsp:txBody>
      <dsp:txXfrm>
        <a:off x="490692" y="36181"/>
        <a:ext cx="4233967" cy="1059601"/>
      </dsp:txXfrm>
    </dsp:sp>
    <dsp:sp modelId="{7E17FA1F-3F4B-4CDA-9740-552805C92A5A}">
      <dsp:nvSpPr>
        <dsp:cNvPr id="0" name=""/>
        <dsp:cNvSpPr/>
      </dsp:nvSpPr>
      <dsp:spPr>
        <a:xfrm>
          <a:off x="887716" y="1128749"/>
          <a:ext cx="413350" cy="996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097"/>
              </a:lnTo>
              <a:lnTo>
                <a:pt x="413350" y="9960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C1162-EC82-4A8A-84F8-DBF8A2982D7B}">
      <dsp:nvSpPr>
        <dsp:cNvPr id="0" name=""/>
        <dsp:cNvSpPr/>
      </dsp:nvSpPr>
      <dsp:spPr>
        <a:xfrm>
          <a:off x="1301066" y="1367249"/>
          <a:ext cx="5157178" cy="1515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Low Self-esteem</a:t>
          </a:r>
          <a:endParaRPr lang="en-US" sz="2400" b="1" kern="1200" dirty="0">
            <a:latin typeface="Arial Narrow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Arial Narrow" pitchFamily="34" charset="0"/>
            </a:rPr>
            <a:t>Children naturally think that adults are always correct. So abused children may grow up believing they are bad and deserving of abuse. </a:t>
          </a:r>
          <a:endParaRPr lang="en-US" sz="2000" b="1" kern="1200" dirty="0">
            <a:latin typeface="Arial Narrow" pitchFamily="34" charset="0"/>
          </a:endParaRPr>
        </a:p>
      </dsp:txBody>
      <dsp:txXfrm>
        <a:off x="1345444" y="1411627"/>
        <a:ext cx="5068422" cy="1426437"/>
      </dsp:txXfrm>
    </dsp:sp>
    <dsp:sp modelId="{96A71C8D-5CE9-4651-BCA6-84087047A298}">
      <dsp:nvSpPr>
        <dsp:cNvPr id="0" name=""/>
        <dsp:cNvSpPr/>
      </dsp:nvSpPr>
      <dsp:spPr>
        <a:xfrm>
          <a:off x="887716" y="1128749"/>
          <a:ext cx="429989" cy="289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707"/>
              </a:lnTo>
              <a:lnTo>
                <a:pt x="429989" y="2898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569FB-9A89-49F7-84E4-A65DA59B0BF9}">
      <dsp:nvSpPr>
        <dsp:cNvPr id="0" name=""/>
        <dsp:cNvSpPr/>
      </dsp:nvSpPr>
      <dsp:spPr>
        <a:xfrm>
          <a:off x="1317706" y="3209924"/>
          <a:ext cx="5080984" cy="1635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Problems with Feelings</a:t>
          </a:r>
          <a:endParaRPr lang="en-US" sz="2400" b="1" kern="1200" dirty="0">
            <a:latin typeface="Arial Narrow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Arial Narrow" pitchFamily="34" charset="0"/>
            </a:rPr>
            <a:t>Emotional damage from abuse can stunt a child’s emotional growth. Later in life, the child may be unable to show his or her feelings – or to understand other’s feelings.</a:t>
          </a:r>
          <a:endParaRPr lang="en-US" sz="2000" b="1" kern="1200" dirty="0">
            <a:latin typeface="Arial Narrow" pitchFamily="34" charset="0"/>
          </a:endParaRPr>
        </a:p>
      </dsp:txBody>
      <dsp:txXfrm>
        <a:off x="1365595" y="3257813"/>
        <a:ext cx="4985206" cy="1539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BED8-7EBD-44CE-8677-399EA7445E8D}">
      <dsp:nvSpPr>
        <dsp:cNvPr id="0" name=""/>
        <dsp:cNvSpPr/>
      </dsp:nvSpPr>
      <dsp:spPr>
        <a:xfrm>
          <a:off x="571967" y="459"/>
          <a:ext cx="5612059" cy="201113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Poor emotional development and lack of trust can make meaningful relationships difficult as an adult.</a:t>
          </a:r>
          <a:endParaRPr lang="en-US" sz="3000" b="1" kern="1200" dirty="0"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871" y="59363"/>
        <a:ext cx="5494251" cy="1893322"/>
      </dsp:txXfrm>
    </dsp:sp>
    <dsp:sp modelId="{30C4A7E5-D185-41E6-8BEC-29219EACA0F4}">
      <dsp:nvSpPr>
        <dsp:cNvPr id="0" name=""/>
        <dsp:cNvSpPr/>
      </dsp:nvSpPr>
      <dsp:spPr>
        <a:xfrm>
          <a:off x="1133173" y="2011590"/>
          <a:ext cx="561205" cy="1508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347"/>
              </a:lnTo>
              <a:lnTo>
                <a:pt x="561205" y="1508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E1B1-ED6B-4506-8307-A5530BB20088}">
      <dsp:nvSpPr>
        <dsp:cNvPr id="0" name=""/>
        <dsp:cNvSpPr/>
      </dsp:nvSpPr>
      <dsp:spPr>
        <a:xfrm>
          <a:off x="1694379" y="2514372"/>
          <a:ext cx="4586890" cy="201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Narrow" pitchFamily="34" charset="0"/>
            </a:rPr>
            <a:t>Many adult abusers were abused as children. Victims of child abuse should seek help no matter how long ago the abuse occurred.</a:t>
          </a:r>
          <a:endParaRPr lang="en-US" sz="2800" b="1" kern="1200" dirty="0">
            <a:latin typeface="Arial Narrow" pitchFamily="34" charset="0"/>
          </a:endParaRPr>
        </a:p>
      </dsp:txBody>
      <dsp:txXfrm>
        <a:off x="1753283" y="2573276"/>
        <a:ext cx="4469082" cy="1893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59A8-5E7A-4499-98A2-10C07424E338}">
      <dsp:nvSpPr>
        <dsp:cNvPr id="0" name=""/>
        <dsp:cNvSpPr/>
      </dsp:nvSpPr>
      <dsp:spPr>
        <a:xfrm>
          <a:off x="5630" y="308137"/>
          <a:ext cx="2876698" cy="101560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2"/>
              </a:solidFill>
              <a:latin typeface="Arial Narrow" pitchFamily="34" charset="0"/>
            </a:rPr>
            <a:t>There is no “typical” child abuser</a:t>
          </a:r>
          <a:endParaRPr lang="en-US" sz="2800" b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35376" y="337883"/>
        <a:ext cx="2817206" cy="956112"/>
      </dsp:txXfrm>
    </dsp:sp>
    <dsp:sp modelId="{06D841E1-17A4-4579-9CE3-F0F015540520}">
      <dsp:nvSpPr>
        <dsp:cNvPr id="0" name=""/>
        <dsp:cNvSpPr/>
      </dsp:nvSpPr>
      <dsp:spPr>
        <a:xfrm>
          <a:off x="3145066" y="327616"/>
          <a:ext cx="2991970" cy="101560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/>
              </a:solidFill>
            </a:rPr>
            <a:t>They come from all economic, ethnic and social groups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174812" y="357362"/>
        <a:ext cx="2932478" cy="956112"/>
      </dsp:txXfrm>
    </dsp:sp>
    <dsp:sp modelId="{BB90B6EA-672C-4A8A-A231-F2EFCF68B2F4}">
      <dsp:nvSpPr>
        <dsp:cNvPr id="0" name=""/>
        <dsp:cNvSpPr/>
      </dsp:nvSpPr>
      <dsp:spPr>
        <a:xfrm>
          <a:off x="3444263" y="1343220"/>
          <a:ext cx="277572" cy="112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613"/>
              </a:lnTo>
              <a:lnTo>
                <a:pt x="277572" y="1122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2CC89-E9C9-4126-B18C-3D24BB2461D0}">
      <dsp:nvSpPr>
        <dsp:cNvPr id="0" name=""/>
        <dsp:cNvSpPr/>
      </dsp:nvSpPr>
      <dsp:spPr>
        <a:xfrm>
          <a:off x="3721836" y="1578861"/>
          <a:ext cx="2859080" cy="177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itchFamily="34" charset="0"/>
            </a:rPr>
            <a:t>Many are ordinary people</a:t>
          </a:r>
          <a:endParaRPr lang="en-US" sz="1600" b="1" kern="1200" dirty="0">
            <a:latin typeface="Arial Narrow" pitchFamily="34" charset="0"/>
          </a:endParaRPr>
        </a:p>
        <a:p>
          <a:pPr marL="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Arial Narrow" pitchFamily="34" charset="0"/>
            </a:rPr>
            <a:t>They can include your neighbors, co-workers or relatives. Very few child abusers have severe mental illnesses.</a:t>
          </a:r>
          <a:endParaRPr lang="en-US" sz="1800" b="1" kern="1200" dirty="0">
            <a:latin typeface="Arial Narrow" pitchFamily="34" charset="0"/>
          </a:endParaRPr>
        </a:p>
      </dsp:txBody>
      <dsp:txXfrm>
        <a:off x="3773793" y="1630818"/>
        <a:ext cx="2755166" cy="1670031"/>
      </dsp:txXfrm>
    </dsp:sp>
    <dsp:sp modelId="{FDAAEAC4-30C2-4C10-86E1-D82FCD576E11}">
      <dsp:nvSpPr>
        <dsp:cNvPr id="0" name=""/>
        <dsp:cNvSpPr/>
      </dsp:nvSpPr>
      <dsp:spPr>
        <a:xfrm>
          <a:off x="3444263" y="1343220"/>
          <a:ext cx="338574" cy="326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41"/>
              </a:lnTo>
              <a:lnTo>
                <a:pt x="338574" y="3261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0B3A3-2123-451C-A89F-E8AAC3E6F7D2}">
      <dsp:nvSpPr>
        <dsp:cNvPr id="0" name=""/>
        <dsp:cNvSpPr/>
      </dsp:nvSpPr>
      <dsp:spPr>
        <a:xfrm>
          <a:off x="3782837" y="3646926"/>
          <a:ext cx="2715416" cy="1915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Narrow" pitchFamily="34" charset="0"/>
            </a:rPr>
            <a:t>Most know and love the children they abused.</a:t>
          </a:r>
          <a:endParaRPr lang="en-US" sz="2000" b="1" kern="1200" dirty="0">
            <a:latin typeface="Arial Narrow" pitchFamily="34" charset="0"/>
          </a:endParaRPr>
        </a:p>
        <a:p>
          <a:pPr marL="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b="1" kern="1200" dirty="0" smtClean="0">
              <a:latin typeface="Arial Narrow" pitchFamily="34" charset="0"/>
            </a:rPr>
            <a:t>Often children are abused by a parent, another relative or a family friend. It’s less common for children to be abused by a stranger. </a:t>
          </a:r>
          <a:endParaRPr lang="en-US" sz="1800" b="1" kern="1200" dirty="0">
            <a:latin typeface="Arial Narrow" pitchFamily="34" charset="0"/>
          </a:endParaRPr>
        </a:p>
      </dsp:txBody>
      <dsp:txXfrm>
        <a:off x="3838945" y="3703034"/>
        <a:ext cx="2603200" cy="18034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0A052-43A1-4CCD-BD4D-94AA1BBDC573}">
      <dsp:nvSpPr>
        <dsp:cNvPr id="0" name=""/>
        <dsp:cNvSpPr/>
      </dsp:nvSpPr>
      <dsp:spPr>
        <a:xfrm>
          <a:off x="265" y="65127"/>
          <a:ext cx="1545615" cy="26733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Low self-esteem</a:t>
          </a:r>
          <a:endParaRPr lang="en-US" sz="2800" b="1" kern="1200" dirty="0"/>
        </a:p>
      </dsp:txBody>
      <dsp:txXfrm>
        <a:off x="45535" y="110397"/>
        <a:ext cx="1455075" cy="2582797"/>
      </dsp:txXfrm>
    </dsp:sp>
    <dsp:sp modelId="{3BCA24A9-F263-47A1-9116-43F76383DD5D}">
      <dsp:nvSpPr>
        <dsp:cNvPr id="0" name=""/>
        <dsp:cNvSpPr/>
      </dsp:nvSpPr>
      <dsp:spPr>
        <a:xfrm>
          <a:off x="58994" y="2879310"/>
          <a:ext cx="1535160" cy="26733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Many child abusers don’t think very highly of themselves. They have feelings of failure and frustration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03957" y="2924273"/>
        <a:ext cx="1445234" cy="2583411"/>
      </dsp:txXfrm>
    </dsp:sp>
    <dsp:sp modelId="{90EDB986-550F-4135-BD6D-E69B243296DD}">
      <dsp:nvSpPr>
        <dsp:cNvPr id="0" name=""/>
        <dsp:cNvSpPr/>
      </dsp:nvSpPr>
      <dsp:spPr>
        <a:xfrm>
          <a:off x="1653577" y="83536"/>
          <a:ext cx="1726882" cy="26733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Poor control over emotions</a:t>
          </a:r>
          <a:endParaRPr lang="en-US" sz="2400" b="1" kern="1200" dirty="0"/>
        </a:p>
      </dsp:txBody>
      <dsp:txXfrm>
        <a:off x="1704156" y="134115"/>
        <a:ext cx="1625724" cy="2572179"/>
      </dsp:txXfrm>
    </dsp:sp>
    <dsp:sp modelId="{091E3CBD-2D56-44B6-829C-CE419A09A5C1}">
      <dsp:nvSpPr>
        <dsp:cNvPr id="0" name=""/>
        <dsp:cNvSpPr/>
      </dsp:nvSpPr>
      <dsp:spPr>
        <a:xfrm>
          <a:off x="1896516" y="2879310"/>
          <a:ext cx="1382457" cy="26733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Many abusers are  over-whelmed by their feelings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937007" y="2919801"/>
        <a:ext cx="1301475" cy="2592355"/>
      </dsp:txXfrm>
    </dsp:sp>
    <dsp:sp modelId="{C4EE56BE-4702-4909-BD1A-A979DCBE7AD5}">
      <dsp:nvSpPr>
        <dsp:cNvPr id="0" name=""/>
        <dsp:cNvSpPr/>
      </dsp:nvSpPr>
      <dsp:spPr>
        <a:xfrm>
          <a:off x="3469481" y="173858"/>
          <a:ext cx="1943069" cy="24174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 history of being abused</a:t>
          </a:r>
          <a:endParaRPr lang="en-US" sz="3200" b="1" kern="1200" dirty="0"/>
        </a:p>
      </dsp:txBody>
      <dsp:txXfrm>
        <a:off x="3526392" y="230769"/>
        <a:ext cx="1829247" cy="2303623"/>
      </dsp:txXfrm>
    </dsp:sp>
    <dsp:sp modelId="{92A8961F-D355-4063-967C-466D81E84459}">
      <dsp:nvSpPr>
        <dsp:cNvPr id="0" name=""/>
        <dsp:cNvSpPr/>
      </dsp:nvSpPr>
      <dsp:spPr>
        <a:xfrm>
          <a:off x="3556569" y="2610428"/>
          <a:ext cx="1941172" cy="31040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Remember, many child abusers were abused themselves earlier in life. They sometimes grow up thinking abuse is “normal.”</a:t>
          </a:r>
          <a:endParaRPr lang="en-US" sz="1800" b="1" kern="1200" dirty="0"/>
        </a:p>
      </dsp:txBody>
      <dsp:txXfrm>
        <a:off x="3613424" y="2667283"/>
        <a:ext cx="1827462" cy="2990328"/>
      </dsp:txXfrm>
    </dsp:sp>
    <dsp:sp modelId="{658128AE-ED02-402E-9BD2-65E9CB6914B4}">
      <dsp:nvSpPr>
        <dsp:cNvPr id="0" name=""/>
        <dsp:cNvSpPr/>
      </dsp:nvSpPr>
      <dsp:spPr>
        <a:xfrm>
          <a:off x="5595666" y="136448"/>
          <a:ext cx="1439745" cy="55753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There is hope for people who abuse children. With help, they can overcome the problems that lead to child abuse.</a:t>
          </a:r>
          <a:endParaRPr lang="en-US" sz="2000" b="1" kern="1200" dirty="0"/>
        </a:p>
      </dsp:txBody>
      <dsp:txXfrm>
        <a:off x="5637835" y="178617"/>
        <a:ext cx="1355407" cy="5491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7F42-B64E-4BA9-A7F8-F6A48DAE8DA2}">
      <dsp:nvSpPr>
        <dsp:cNvPr id="0" name=""/>
        <dsp:cNvSpPr/>
      </dsp:nvSpPr>
      <dsp:spPr>
        <a:xfrm rot="5400000">
          <a:off x="3985861" y="-1461544"/>
          <a:ext cx="1348680" cy="43860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Limited financial resources can put great pressure on a family. A parent may see a child’s needs as a reminder of his or her “failure.”</a:t>
          </a:r>
          <a:endParaRPr lang="en-US" sz="2000" b="1" kern="1200" dirty="0"/>
        </a:p>
      </dsp:txBody>
      <dsp:txXfrm rot="-5400000">
        <a:off x="2467166" y="122988"/>
        <a:ext cx="4320234" cy="1217006"/>
      </dsp:txXfrm>
    </dsp:sp>
    <dsp:sp modelId="{6FCC73B6-0CB5-41CE-857F-4C94BD1F1CDA}">
      <dsp:nvSpPr>
        <dsp:cNvPr id="0" name=""/>
        <dsp:cNvSpPr/>
      </dsp:nvSpPr>
      <dsp:spPr>
        <a:xfrm>
          <a:off x="0" y="2209"/>
          <a:ext cx="2467165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FINANCIAL TROUBLES</a:t>
          </a:r>
          <a:endParaRPr lang="en-US" sz="2800" b="1" kern="1200" dirty="0"/>
        </a:p>
      </dsp:txBody>
      <dsp:txXfrm>
        <a:off x="71201" y="73410"/>
        <a:ext cx="2324763" cy="1316160"/>
      </dsp:txXfrm>
    </dsp:sp>
    <dsp:sp modelId="{4C34F835-B18C-4F17-A649-A8BB68C4508C}">
      <dsp:nvSpPr>
        <dsp:cNvPr id="0" name=""/>
        <dsp:cNvSpPr/>
      </dsp:nvSpPr>
      <dsp:spPr>
        <a:xfrm rot="5400000">
          <a:off x="4076776" y="69945"/>
          <a:ext cx="1166849" cy="4386071"/>
        </a:xfrm>
        <a:prstGeom prst="round2SameRect">
          <a:avLst/>
        </a:prstGeom>
        <a:solidFill>
          <a:schemeClr val="accent4">
            <a:tint val="40000"/>
            <a:alpha val="90000"/>
            <a:hueOff val="2598191"/>
            <a:satOff val="50000"/>
            <a:lumOff val="727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598191"/>
              <a:satOff val="50000"/>
              <a:lumOff val="7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Without a support network of friends or relatives, the pressures of day-to-day living can pile up without relief.</a:t>
          </a:r>
          <a:endParaRPr lang="en-US" sz="2000" b="1" kern="1200" dirty="0"/>
        </a:p>
      </dsp:txBody>
      <dsp:txXfrm rot="-5400000">
        <a:off x="2467166" y="1736517"/>
        <a:ext cx="4329110" cy="1052927"/>
      </dsp:txXfrm>
    </dsp:sp>
    <dsp:sp modelId="{24A1F571-6375-4C5D-AFAF-166F1099901F}">
      <dsp:nvSpPr>
        <dsp:cNvPr id="0" name=""/>
        <dsp:cNvSpPr/>
      </dsp:nvSpPr>
      <dsp:spPr>
        <a:xfrm>
          <a:off x="0" y="1533700"/>
          <a:ext cx="2467165" cy="1458562"/>
        </a:xfrm>
        <a:prstGeom prst="roundRect">
          <a:avLst/>
        </a:prstGeom>
        <a:solidFill>
          <a:schemeClr val="accent4">
            <a:hueOff val="2519989"/>
            <a:satOff val="50000"/>
            <a:lumOff val="41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ISOLATION</a:t>
          </a:r>
          <a:endParaRPr lang="en-US" sz="2800" b="1" kern="1200" dirty="0"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1604901"/>
        <a:ext cx="2324763" cy="1316160"/>
      </dsp:txXfrm>
    </dsp:sp>
    <dsp:sp modelId="{4D89EB16-B775-4291-A1AE-B8778C38CDE0}">
      <dsp:nvSpPr>
        <dsp:cNvPr id="0" name=""/>
        <dsp:cNvSpPr/>
      </dsp:nvSpPr>
      <dsp:spPr>
        <a:xfrm rot="5400000">
          <a:off x="4076776" y="1601436"/>
          <a:ext cx="1166849" cy="4386071"/>
        </a:xfrm>
        <a:prstGeom prst="round2SameRect">
          <a:avLst/>
        </a:prstGeom>
        <a:solidFill>
          <a:schemeClr val="accent4">
            <a:tint val="40000"/>
            <a:alpha val="90000"/>
            <a:hueOff val="5196382"/>
            <a:satOff val="100000"/>
            <a:lumOff val="1454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196382"/>
              <a:satOff val="100000"/>
              <a:lumOff val="145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A strained marriage can erupt into child abuse.</a:t>
          </a:r>
          <a:endParaRPr lang="en-US" sz="2700" b="1" kern="1200" dirty="0"/>
        </a:p>
      </dsp:txBody>
      <dsp:txXfrm rot="-5400000">
        <a:off x="2467166" y="3268008"/>
        <a:ext cx="4329110" cy="1052927"/>
      </dsp:txXfrm>
    </dsp:sp>
    <dsp:sp modelId="{B2A2EE06-6BC1-4D26-A883-7F8F928E8574}">
      <dsp:nvSpPr>
        <dsp:cNvPr id="0" name=""/>
        <dsp:cNvSpPr/>
      </dsp:nvSpPr>
      <dsp:spPr>
        <a:xfrm>
          <a:off x="0" y="3065190"/>
          <a:ext cx="2467165" cy="1458562"/>
        </a:xfrm>
        <a:prstGeom prst="roundRect">
          <a:avLst/>
        </a:prstGeom>
        <a:solidFill>
          <a:schemeClr val="accent4">
            <a:hueOff val="5039979"/>
            <a:satOff val="100000"/>
            <a:lumOff val="8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MARITAL PROBLEMS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1201" y="3136391"/>
        <a:ext cx="2324763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40B1D8-C51A-4F86-B17B-2DD80212E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Preventing Child Abuse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 Narrow" pitchFamily="34" charset="0"/>
              </a:rPr>
              <a:t>Leadership Certification, Level IV, Course #6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 Narrow" pitchFamily="34" charset="0"/>
              </a:rPr>
              <a:t>Linda </a:t>
            </a:r>
            <a:r>
              <a:rPr lang="en-US" sz="1200" b="1" dirty="0" err="1" smtClean="0">
                <a:latin typeface="Arial Narrow" pitchFamily="34" charset="0"/>
              </a:rPr>
              <a:t>Koh</a:t>
            </a:r>
            <a:r>
              <a:rPr lang="en-US" sz="1200" b="1" dirty="0" smtClean="0">
                <a:latin typeface="Arial Narrow" pitchFamily="34" charset="0"/>
              </a:rPr>
              <a:t>, GC Children’s Ministries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Stress is A Major Factor in Child Abuse. Some Common Sources of Stress Include:</a:t>
            </a:r>
          </a:p>
          <a:p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FINANCIAL TROUBLES -- </a:t>
            </a:r>
            <a:r>
              <a:rPr lang="en-US" sz="1200" b="0" dirty="0" smtClean="0"/>
              <a:t>Limited financial resources can put great pressure on a family. A parent may see a child’s needs as a reminder of his or her “failure.”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ISOLATION -- </a:t>
            </a:r>
            <a:r>
              <a:rPr lang="en-US" sz="1200" b="0" dirty="0" smtClean="0"/>
              <a:t>Without a support network of friends or relatives, the pressures of day-to-day living can pile up without relief.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MARITAL PROBLEMS -- </a:t>
            </a:r>
            <a:r>
              <a:rPr lang="en-US" b="0" dirty="0" smtClean="0"/>
              <a:t>A strained marriage can erupt into child abuse.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Sources of Stress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PARENTING SKILLS -- </a:t>
            </a:r>
            <a:r>
              <a:rPr lang="en-US" sz="1200" b="0" dirty="0" smtClean="0">
                <a:latin typeface="Arial Narrow" pitchFamily="34" charset="0"/>
              </a:rPr>
              <a:t>Parents who know little about children may expect too much from them. When children can’t meet unrealistic demands, they may become abusive.</a:t>
            </a:r>
            <a:endParaRPr lang="en-US" sz="1100" b="0" dirty="0" smtClean="0">
              <a:latin typeface="Arial Narrow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ILLNESS -- </a:t>
            </a:r>
            <a:r>
              <a:rPr lang="en-US" sz="1200" b="0" dirty="0" smtClean="0">
                <a:latin typeface="Arial Narrow" pitchFamily="34" charset="0"/>
              </a:rPr>
              <a:t>Illness in a household can create financial &amp; emotional strain. Sick children may have special needs that are hard to meet.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2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THERE IS NO EXCUSE IN CHILD ABUSE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/>
              <a:t>Abuse of alcohol and other drugs -- </a:t>
            </a:r>
            <a:r>
              <a:rPr lang="en-US" sz="1200" b="0" dirty="0" smtClean="0"/>
              <a:t>Drugs cripple a person’s emotional control. In addition, drugs can lead to legal and financial troubles that cause more strain</a:t>
            </a:r>
            <a:endParaRPr lang="en-US" b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/>
              <a:t>Stress is part of everyone’s life -- </a:t>
            </a:r>
            <a:r>
              <a:rPr lang="en-US" sz="1200" b="0" dirty="0" smtClean="0"/>
              <a:t>And it’s everyone’s responsibility to find healthy ways to deal with stress – without hurting children.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Warning Signs Of Child Abuse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If you spend time around children, be alert for: </a:t>
            </a:r>
          </a:p>
          <a:p>
            <a:pPr marL="0" lvl="0" rtl="0">
              <a:lnSpc>
                <a:spcPct val="100000"/>
              </a:lnSpc>
              <a:spcAft>
                <a:spcPts val="0"/>
              </a:spcAft>
            </a:pPr>
            <a:r>
              <a:rPr lang="en-US" sz="1200" b="1" baseline="0" dirty="0" smtClean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en-US" sz="1200" b="0" dirty="0" smtClean="0">
                <a:solidFill>
                  <a:schemeClr val="tx1"/>
                </a:solidFill>
                <a:latin typeface="Arial Narrow" pitchFamily="34" charset="0"/>
              </a:rPr>
              <a:t>*Burns</a:t>
            </a:r>
          </a:p>
          <a:p>
            <a:pPr marL="0" lvl="0" rtl="0">
              <a:lnSpc>
                <a:spcPct val="100000"/>
              </a:lnSpc>
              <a:spcAft>
                <a:spcPts val="0"/>
              </a:spcAft>
            </a:pPr>
            <a:r>
              <a:rPr lang="en-US" sz="1200" b="0" dirty="0" smtClean="0">
                <a:solidFill>
                  <a:schemeClr val="tx1"/>
                </a:solidFill>
                <a:latin typeface="Arial Narrow" pitchFamily="34" charset="0"/>
              </a:rPr>
              <a:t>   *Missing hair</a:t>
            </a:r>
          </a:p>
          <a:p>
            <a:pPr marL="0" lvl="0" rtl="0">
              <a:lnSpc>
                <a:spcPct val="100000"/>
              </a:lnSpc>
              <a:spcAft>
                <a:spcPts val="0"/>
              </a:spcAft>
            </a:pPr>
            <a:r>
              <a:rPr lang="en-US" sz="1200" b="0" dirty="0" smtClean="0">
                <a:latin typeface="Arial Narrow" pitchFamily="34" charset="0"/>
              </a:rPr>
              <a:t>   *Cuts or scrapes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Physical signs</a:t>
            </a:r>
          </a:p>
          <a:p>
            <a:pPr lvl="0" rtl="0"/>
            <a:r>
              <a:rPr lang="en-US" sz="1200" b="0" baseline="0" dirty="0" smtClean="0"/>
              <a:t>   *</a:t>
            </a:r>
            <a:r>
              <a:rPr lang="en-US" sz="1200" b="0" dirty="0" smtClean="0"/>
              <a:t>Bruises, welts or broken bones</a:t>
            </a:r>
          </a:p>
          <a:p>
            <a:pPr lvl="0" rtl="0"/>
            <a:r>
              <a:rPr lang="en-US" sz="1200" b="0" dirty="0" smtClean="0"/>
              <a:t>   *Injury or medical condition that hasn’t been properly treated</a:t>
            </a:r>
          </a:p>
          <a:p>
            <a:pPr lvl="0" rtl="0"/>
            <a:r>
              <a:rPr lang="en-US" sz="1200" b="0" dirty="0" smtClean="0"/>
              <a:t>   *Injuries at different stages of healing</a:t>
            </a:r>
          </a:p>
          <a:p>
            <a:pPr lvl="0" rtl="0"/>
            <a:r>
              <a:rPr lang="en-US" sz="1200" b="0" dirty="0" smtClean="0"/>
              <a:t>   *Injuries or redness around the genitals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Child’s appearance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   *Young children who are neglected or abused may be very dirty and poorly groomed.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   *Clothing may be in poor condition or not suited to the weather.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 lvl="0" rtl="0"/>
            <a:endParaRPr lang="en-US" sz="1200" b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dirty="0" smtClean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Child’s Behavior</a:t>
            </a:r>
          </a:p>
          <a:p>
            <a:endParaRPr lang="en-US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Abuse can lead to major changes in behavior, such as: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Aggressive or withdrawn behavior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Unusual fears (of certain people, of going home, etc.)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Craving for attention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Fatigue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Lack of concentration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Hunger, begging for food, stealing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Frequent tardiness or absence from school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Unusual knowledge of sex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5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Adult’s Behavior</a:t>
            </a:r>
          </a:p>
          <a:p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Harshly punish the child in public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>
                <a:latin typeface="Arial Narrow" pitchFamily="34" charset="0"/>
              </a:rPr>
              <a:t>Refer to child as “difficult,” “different” or “bad”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Seem unconcerned about the child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Give conflicting stories about injuries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Become defensive when asked about the child’s health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dirty="0" smtClean="0">
              <a:latin typeface="Arial Narrow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4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Children May Talk About Being Abused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Take what they say – and any suspicions you have – seriously.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Signs like these don’t always mean abuse. But it’s best to find out for sure. Act now if you suspect or know of abuse.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2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ABOUT REPORTING CHILD ABUSE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Many people fear that reporting or admitting abuse will destroy a family</a:t>
            </a:r>
            <a:endParaRPr lang="en-US" dirty="0" smtClean="0"/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b="1" dirty="0" smtClean="0"/>
              <a:t>The truth is, getting help can:</a:t>
            </a:r>
            <a:r>
              <a:rPr lang="en-US" b="1" baseline="0" dirty="0" smtClean="0"/>
              <a:t> --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Protect children from further harm.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Help the family face and overcome its problems</a:t>
            </a:r>
            <a:endParaRPr lang="en-US" b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In severe cases -- </a:t>
            </a:r>
            <a:r>
              <a:rPr lang="en-US" sz="1200" b="0" dirty="0" smtClean="0">
                <a:latin typeface="Arial Narrow" pitchFamily="34" charset="0"/>
              </a:rPr>
              <a:t>Children may be removed from a home for their immediate safety. Proper treatment can help children &amp; families return to healthier lives.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Take Action</a:t>
            </a:r>
          </a:p>
          <a:p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Child abuse must be reported and addressed</a:t>
            </a:r>
            <a:r>
              <a:rPr lang="en-US" dirty="0" smtClean="0"/>
              <a:t>!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If you are abusing a child, or know of someone who is, it’s your responsibility to act.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3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Where To Get Help And Information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Hotlines -- </a:t>
            </a:r>
            <a:r>
              <a:rPr lang="en-US" sz="1200" b="0" dirty="0" smtClean="0"/>
              <a:t>These offer emergency help, referral to area services, information about reporting, and more. Look in the front of your phone book under “Community Service Numbers.” Or, call the </a:t>
            </a:r>
            <a:r>
              <a:rPr lang="en-US" sz="1200" b="0" dirty="0" err="1" smtClean="0"/>
              <a:t>Childhelp</a:t>
            </a:r>
            <a:r>
              <a:rPr lang="en-US" sz="1200" b="0" dirty="0" smtClean="0"/>
              <a:t> USA IOF Foresters National Child Abuse Hotline: 1-800-422-4453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/>
          </a:p>
          <a:p>
            <a:pPr marL="0" lvl="0" rtl="0">
              <a:spcAft>
                <a:spcPts val="0"/>
              </a:spcAft>
            </a:pPr>
            <a:r>
              <a:rPr lang="en-US" b="1" dirty="0" smtClean="0"/>
              <a:t>Family Service Agencies -- </a:t>
            </a:r>
            <a:r>
              <a:rPr lang="en-US" sz="1200" b="0" dirty="0" smtClean="0">
                <a:latin typeface="Arial Narrow" pitchFamily="34" charset="0"/>
              </a:rPr>
              <a:t>These may offer child care, emergency shelter and other services. Look in the front of the phone book and in the yellow pages under “Family Services” and “Social Services.”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IS CHILD ABUSE?</a:t>
            </a:r>
          </a:p>
          <a:p>
            <a:endParaRPr lang="en-US" b="1" dirty="0" smtClean="0"/>
          </a:p>
          <a:p>
            <a:pPr marL="0" lvl="0" indent="0" rtl="0">
              <a:buFont typeface="Arial" pitchFamily="34" charset="0"/>
              <a:buNone/>
            </a:pPr>
            <a:r>
              <a:rPr lang="en-US" sz="2400" b="1" dirty="0" smtClean="0"/>
              <a:t>1. PHYSICAL ABUSE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2000" b="0" dirty="0" smtClean="0"/>
              <a:t>*Purposely hurting a child by hitting, biting or shaking.</a:t>
            </a:r>
          </a:p>
          <a:p>
            <a:endParaRPr lang="en-US" b="1" dirty="0" smtClean="0"/>
          </a:p>
          <a:p>
            <a:pPr lvl="0" rtl="0"/>
            <a:r>
              <a:rPr lang="en-US" sz="2400" b="1" dirty="0" smtClean="0"/>
              <a:t>2. EMOTIONAL ABUSE</a:t>
            </a:r>
          </a:p>
          <a:p>
            <a:pPr lvl="0" rtl="0"/>
            <a:r>
              <a:rPr lang="en-US" sz="2400" b="0" dirty="0" smtClean="0"/>
              <a:t>*</a:t>
            </a:r>
            <a:r>
              <a:rPr lang="en-US" sz="2000" dirty="0" smtClean="0"/>
              <a:t>Crushing a child’s spirit with threats or put-downs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3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More Help . .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/>
              <a:t>Child protective services --</a:t>
            </a:r>
            <a:r>
              <a:rPr lang="en-US" sz="1200" b="0" dirty="0" smtClean="0">
                <a:latin typeface="Arial Narrow" pitchFamily="34" charset="0"/>
              </a:rPr>
              <a:t>There are state agencies that handle child abuse reports and protects children. Call a hotline in your country.</a:t>
            </a:r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/>
              <a:t>Support groups -- </a:t>
            </a:r>
            <a:r>
              <a:rPr lang="en-US" sz="1200" b="0" i="0" dirty="0" smtClean="0">
                <a:latin typeface="Arial Narrow" pitchFamily="34" charset="0"/>
              </a:rPr>
              <a:t>Parents anonymous, or other groups that offer support to parents.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The National Committee to Prevent Child Abuse is another valuable source of help and information. You can reach them at 1-312-663-3520.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i="0" dirty="0" smtClean="0">
              <a:latin typeface="Arial Narrow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i="0" dirty="0" smtClean="0">
              <a:latin typeface="Arial Narrow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CAN CHILD ABUSE BE PREVENTED?</a:t>
            </a:r>
          </a:p>
          <a:p>
            <a:pPr lvl="0" rtl="0">
              <a:spcAft>
                <a:spcPct val="35000"/>
              </a:spcAft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342900" lvl="0" indent="-342900" rtl="0">
              <a:spcAft>
                <a:spcPct val="350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Schools</a:t>
            </a:r>
            <a:r>
              <a:rPr lang="en-US" sz="2000" b="1" baseline="0" dirty="0" smtClean="0">
                <a:solidFill>
                  <a:srgbClr val="FF0000"/>
                </a:solidFill>
              </a:rPr>
              <a:t> -- </a:t>
            </a:r>
            <a:r>
              <a:rPr lang="en-US" sz="1800" b="0" dirty="0" smtClean="0">
                <a:solidFill>
                  <a:srgbClr val="FF0000"/>
                </a:solidFill>
                <a:latin typeface="Arial Narrow" pitchFamily="34" charset="0"/>
              </a:rPr>
              <a:t>Schools have a responsibility to report known or suspected child abuse. They also have resources to help troubled Individuals and families.</a:t>
            </a:r>
          </a:p>
          <a:p>
            <a:pPr marL="285750" lvl="0" indent="-285750" rtl="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Neighbors &amp; Families</a:t>
            </a:r>
            <a:r>
              <a:rPr lang="en-US" sz="1800" b="1" baseline="0" dirty="0" smtClean="0">
                <a:solidFill>
                  <a:srgbClr val="FF0000"/>
                </a:solidFill>
              </a:rPr>
              <a:t> -- 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Friends and family members should reach out to those in need. Just offering to help with errands, baby-sitting, etc., can help relieve dangerous tension.</a:t>
            </a:r>
          </a:p>
          <a:p>
            <a:pPr marL="285750" lvl="0" indent="-285750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Communities</a:t>
            </a:r>
            <a:r>
              <a:rPr lang="en-US" sz="2000" b="1" baseline="0" dirty="0" smtClean="0">
                <a:solidFill>
                  <a:srgbClr val="FF0000"/>
                </a:solidFill>
              </a:rPr>
              <a:t> -- 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Special programs :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1600" b="0" baseline="0" dirty="0" smtClean="0">
                <a:solidFill>
                  <a:srgbClr val="FF0000"/>
                </a:solidFill>
                <a:latin typeface="Arial Narrow" pitchFamily="34" charset="0"/>
              </a:rPr>
              <a:t>      *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Education in parenting skills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1600" b="0" baseline="0" dirty="0" smtClean="0">
                <a:solidFill>
                  <a:srgbClr val="FF0000"/>
                </a:solidFill>
                <a:latin typeface="Arial Narrow" pitchFamily="34" charset="0"/>
              </a:rPr>
              <a:t>      *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Day-care services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1600" b="0" baseline="0" dirty="0" smtClean="0">
                <a:solidFill>
                  <a:srgbClr val="FF0000"/>
                </a:solidFill>
                <a:latin typeface="Arial Narrow" pitchFamily="34" charset="0"/>
              </a:rPr>
              <a:t>      *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Home-health visitors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1600" b="0" baseline="0" dirty="0" smtClean="0">
                <a:solidFill>
                  <a:srgbClr val="FF0000"/>
                </a:solidFill>
                <a:latin typeface="Arial Narrow" pitchFamily="34" charset="0"/>
              </a:rPr>
              <a:t>      *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Counseling and support</a:t>
            </a:r>
          </a:p>
          <a:p>
            <a:pPr marL="0" lvl="0" indent="0" rtl="0">
              <a:buFont typeface="Arial" pitchFamily="34" charset="0"/>
              <a:buNone/>
            </a:pPr>
            <a:r>
              <a:rPr lang="en-US" sz="1600" b="0" baseline="0" dirty="0" smtClean="0">
                <a:solidFill>
                  <a:srgbClr val="FF0000"/>
                </a:solidFill>
                <a:latin typeface="Arial Narrow" pitchFamily="34" charset="0"/>
              </a:rPr>
              <a:t>      *</a:t>
            </a:r>
            <a:r>
              <a:rPr lang="en-US" sz="1600" b="0" dirty="0" smtClean="0">
                <a:solidFill>
                  <a:srgbClr val="FF0000"/>
                </a:solidFill>
                <a:latin typeface="Arial Narrow" pitchFamily="34" charset="0"/>
              </a:rPr>
              <a:t>Many other programs</a:t>
            </a:r>
          </a:p>
          <a:p>
            <a:pPr marL="285750" lvl="0" indent="-285750" rtl="0">
              <a:buFont typeface="Arial" pitchFamily="34" charset="0"/>
              <a:buChar char="•"/>
            </a:pPr>
            <a:endParaRPr lang="en-US" sz="1600" b="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6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S</a:t>
            </a:r>
            <a:r>
              <a:rPr lang="en-US" sz="1200" b="1" dirty="0" smtClean="0"/>
              <a:t>o– Child Abuse </a:t>
            </a:r>
            <a:r>
              <a:rPr lang="en-US" sz="1200" b="1" u="sng" dirty="0" smtClean="0"/>
              <a:t>is a problem </a:t>
            </a:r>
            <a:r>
              <a:rPr lang="en-US" sz="1200" b="1" dirty="0" smtClean="0"/>
              <a:t>that concerns us all!</a:t>
            </a:r>
          </a:p>
          <a:p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Understand the causes and effects of child abuse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Learn to identify the warning signs that a child is being abused.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/>
              <a:t>Report any known or suspected case of child abuse</a:t>
            </a:r>
          </a:p>
          <a:p>
            <a:pPr marL="171450" lvl="0" indent="-171450" rtl="0">
              <a:buFont typeface="Arial" pitchFamily="34" charset="0"/>
              <a:buChar char="•"/>
            </a:pPr>
            <a:r>
              <a:rPr lang="en-US" sz="1200" b="0" dirty="0" smtClean="0"/>
              <a:t>Help prevent the tragedy of child abuse.</a:t>
            </a:r>
          </a:p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 Sexual Abuse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Sexual contact with a child; using a child for sexual films or prostitution, obscene language.</a:t>
            </a:r>
          </a:p>
          <a:p>
            <a:endParaRPr lang="en-US" sz="1200" b="0" dirty="0" smtClean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4. NEGLECT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Failing to provide for a child’s emotional needs (love, attention, etc.) or physical needs (food, clothing, shelter, </a:t>
            </a:r>
            <a:r>
              <a:rPr lang="en-US" sz="1200" b="0" dirty="0" err="1" smtClean="0">
                <a:latin typeface="Arial Narrow" pitchFamily="34" charset="0"/>
              </a:rPr>
              <a:t>etc</a:t>
            </a:r>
            <a:r>
              <a:rPr lang="en-US" sz="1200" b="0" dirty="0" smtClean="0">
                <a:latin typeface="Arial Narrow" pitchFamily="34" charset="0"/>
              </a:rPr>
              <a:t>); failing to offer supervision.</a:t>
            </a:r>
          </a:p>
          <a:p>
            <a:endParaRPr lang="en-US" sz="1200" b="0" dirty="0" smtClean="0">
              <a:latin typeface="Arial Narrow" pitchFamily="34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WHY SHOULD I LEARN ABOUT IT?</a:t>
            </a:r>
          </a:p>
          <a:p>
            <a:endParaRPr lang="en-US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BECAUSE CHILD ABUSE HURTS EVERYONE</a:t>
            </a:r>
          </a:p>
          <a:p>
            <a:pPr marL="342900" lvl="0" indent="-342900" rtl="0">
              <a:buFont typeface="Arial" pitchFamily="34" charset="0"/>
              <a:buChar char="•"/>
            </a:pPr>
            <a:r>
              <a:rPr lang="en-US" sz="2000" b="0" dirty="0" smtClean="0"/>
              <a:t>Children suffer</a:t>
            </a:r>
            <a:r>
              <a:rPr lang="en-US" sz="2000" b="0" baseline="0" dirty="0" smtClean="0"/>
              <a:t> – </a:t>
            </a:r>
            <a:r>
              <a:rPr lang="en-US" sz="2000" b="0" dirty="0" smtClean="0"/>
              <a:t>The physical and emotional harm can last a lifetime.</a:t>
            </a:r>
          </a:p>
          <a:p>
            <a:pPr marL="342900" lvl="0" indent="-342900" rtl="0">
              <a:buFont typeface="Arial" pitchFamily="34" charset="0"/>
              <a:buChar char="•"/>
            </a:pPr>
            <a:r>
              <a:rPr lang="en-US" sz="1200" b="0" dirty="0" smtClean="0"/>
              <a:t>Society, suffers too</a:t>
            </a:r>
            <a:r>
              <a:rPr lang="en-US" sz="1200" b="0" baseline="0" dirty="0" smtClean="0"/>
              <a:t> – </a:t>
            </a:r>
            <a:r>
              <a:rPr lang="en-US" sz="1200" b="0" dirty="0" smtClean="0"/>
              <a:t>The cost in ruined lives &amp; broken families can’t be measured.</a:t>
            </a:r>
          </a:p>
          <a:p>
            <a:pPr marL="342900" lvl="0" indent="-342900" rtl="0">
              <a:buFont typeface="Arial" pitchFamily="34" charset="0"/>
              <a:buChar char="•"/>
            </a:pPr>
            <a:r>
              <a:rPr lang="en-US" sz="1200" b="0" dirty="0" smtClean="0"/>
              <a:t>But there’s a lot you can do</a:t>
            </a:r>
            <a:r>
              <a:rPr lang="en-US" sz="1200" b="0" baseline="0" dirty="0" smtClean="0"/>
              <a:t> – </a:t>
            </a:r>
            <a:r>
              <a:rPr lang="en-US" sz="1200" b="0" dirty="0" smtClean="0"/>
              <a:t>Help prevent child abuse and limit the damage suffered by children &amp; families.</a:t>
            </a:r>
          </a:p>
          <a:p>
            <a:endParaRPr lang="en-US" sz="1200" b="0" dirty="0" smtClean="0"/>
          </a:p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ABUSE TAKES A TRAGIC TOLL ON CHILDREN</a:t>
            </a:r>
          </a:p>
          <a:p>
            <a:endParaRPr lang="en-US" sz="1200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Children Suffer Physically -- </a:t>
            </a:r>
            <a:r>
              <a:rPr lang="en-US" sz="1200" b="0" dirty="0" smtClean="0">
                <a:latin typeface="Arial Narrow" pitchFamily="34" charset="0"/>
              </a:rPr>
              <a:t>Abuse and neglect can lead to painful injuries and serious medical problems. In severe cases, the damage can lead to permanent disability, even death.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Children Suffer Emotionally Too</a:t>
            </a:r>
            <a:r>
              <a:rPr lang="en-US" b="1" baseline="0" dirty="0" smtClean="0"/>
              <a:t> -- </a:t>
            </a:r>
            <a:r>
              <a:rPr lang="en-US" sz="1200" b="0" dirty="0" smtClean="0">
                <a:latin typeface="Arial Narrow" pitchFamily="34" charset="0"/>
              </a:rPr>
              <a:t>Children depend on adults for security, acceptance and guidance. When adults harm or neglect them, their world can seem uncertain and frightening.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dirty="0" smtClean="0"/>
          </a:p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THE EMOTIONAL EFFECTS OF ABUSE CAN LAST A LIFETIME</a:t>
            </a:r>
          </a:p>
          <a:p>
            <a:endParaRPr lang="en-US" sz="12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RESULTS CAN INCLUDE:</a:t>
            </a:r>
          </a:p>
          <a:p>
            <a:pPr marL="342900" lvl="0" indent="-342900" rtl="0">
              <a:buFont typeface="Arial" pitchFamily="34" charset="0"/>
              <a:buChar char="•"/>
            </a:pPr>
            <a:r>
              <a:rPr lang="en-US" sz="2400" b="0" dirty="0" smtClean="0">
                <a:latin typeface="Arial Narrow" pitchFamily="34" charset="0"/>
              </a:rPr>
              <a:t>Low Self-esteem</a:t>
            </a:r>
            <a:r>
              <a:rPr lang="en-US" sz="2400" b="0" baseline="0" dirty="0" smtClean="0">
                <a:latin typeface="Arial Narrow" pitchFamily="34" charset="0"/>
              </a:rPr>
              <a:t> -- </a:t>
            </a:r>
            <a:r>
              <a:rPr lang="en-US" sz="2000" b="0" dirty="0" smtClean="0">
                <a:latin typeface="Arial Narrow" pitchFamily="34" charset="0"/>
              </a:rPr>
              <a:t>Children naturally think that adults are always correct. So abused children may grow up believing they are bad and deserving of abuse. </a:t>
            </a:r>
          </a:p>
          <a:p>
            <a:pPr marL="342900" lvl="0" indent="-342900" rtl="0">
              <a:buFont typeface="Arial" pitchFamily="34" charset="0"/>
              <a:buChar char="•"/>
            </a:pPr>
            <a:r>
              <a:rPr lang="en-US" sz="2400" b="0" dirty="0" smtClean="0">
                <a:latin typeface="Arial Narrow" pitchFamily="34" charset="0"/>
              </a:rPr>
              <a:t>Problems with Feelings</a:t>
            </a:r>
            <a:r>
              <a:rPr lang="en-US" sz="2400" b="0" baseline="0" dirty="0" smtClean="0">
                <a:latin typeface="Arial Narrow" pitchFamily="34" charset="0"/>
              </a:rPr>
              <a:t> -- </a:t>
            </a:r>
            <a:r>
              <a:rPr lang="en-US" sz="2000" b="0" dirty="0" smtClean="0">
                <a:latin typeface="Arial Narrow" pitchFamily="34" charset="0"/>
              </a:rPr>
              <a:t>Emotional damage from abuse can stunt a child’s emotional growth. Later in life, the child may be unable to show his or her feelings – or to understand other’s feelings.</a:t>
            </a:r>
          </a:p>
          <a:p>
            <a:pPr marL="0" lvl="0" indent="0" rtl="0">
              <a:buFont typeface="Arial" pitchFamily="34" charset="0"/>
              <a:buNone/>
            </a:pPr>
            <a:endParaRPr lang="en-US" sz="2000" b="0" dirty="0" smtClean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PROBLEMS WITH RELATIONSHIPS</a:t>
            </a:r>
          </a:p>
          <a:p>
            <a:endParaRPr lang="en-US" b="1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emotional development and lack of trust can make meaningful relationships difficult as an adult.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latin typeface="Arial Narrow" pitchFamily="34" charset="0"/>
              </a:rPr>
              <a:t>Many adult abusers were abused as children. Victims of child abuse should seek help no matter how long ago the abuse occurred.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 Narrow" pitchFamily="34" charset="0"/>
              </a:rPr>
              <a:t>Understanding People Who Abuse Children Is Important To Understanding Child Abuse </a:t>
            </a:r>
          </a:p>
          <a:p>
            <a:endParaRPr lang="en-US" sz="1200" b="1" dirty="0" smtClean="0">
              <a:latin typeface="Arial Narrow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There is no “typical” child abuser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They come from all economic, ethnic and social groups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>
                <a:latin typeface="Arial Narrow" pitchFamily="34" charset="0"/>
              </a:rPr>
              <a:t>Many are ordinary people</a:t>
            </a:r>
            <a:r>
              <a:rPr lang="en-US" sz="1050" b="1" baseline="0" dirty="0" smtClean="0">
                <a:latin typeface="Arial Narrow" pitchFamily="34" charset="0"/>
              </a:rPr>
              <a:t> -- </a:t>
            </a:r>
            <a:r>
              <a:rPr lang="en-US" sz="1200" b="0" dirty="0" smtClean="0">
                <a:latin typeface="Arial Narrow" pitchFamily="34" charset="0"/>
              </a:rPr>
              <a:t>They can include your neighbors, co-workers or relatives. Very few child abusers have severe mental illnesses.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latin typeface="Arial Narrow" pitchFamily="34" charset="0"/>
              </a:rPr>
              <a:t>Most know and love the children they abused</a:t>
            </a:r>
            <a:r>
              <a:rPr lang="en-US" sz="2000" b="1" baseline="0" dirty="0" smtClean="0">
                <a:latin typeface="Arial Narrow" pitchFamily="34" charset="0"/>
              </a:rPr>
              <a:t> -- </a:t>
            </a:r>
            <a:r>
              <a:rPr lang="en-US" sz="1800" b="0" dirty="0" smtClean="0">
                <a:latin typeface="Arial Narrow" pitchFamily="34" charset="0"/>
              </a:rPr>
              <a:t>Often children are abused by a parent, another relative or a family friend. It’s less common for children to be abused by a stranger.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Some Common Traits </a:t>
            </a:r>
            <a:r>
              <a:rPr lang="en-US" sz="1200" b="1" dirty="0" smtClean="0">
                <a:solidFill>
                  <a:srgbClr val="FF0000"/>
                </a:solidFill>
              </a:rPr>
              <a:t>among people who abuse children include: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Low Self-esteem – </a:t>
            </a:r>
            <a:r>
              <a:rPr lang="en-US" sz="1200" b="0" dirty="0" smtClean="0">
                <a:solidFill>
                  <a:srgbClr val="FF0000"/>
                </a:solidFill>
              </a:rPr>
              <a:t>Many child abusers don’t think very highly of themselves.  They have feelings of failure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frustration.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baseline="0" dirty="0" smtClean="0">
                <a:solidFill>
                  <a:srgbClr val="FF0000"/>
                </a:solidFill>
              </a:rPr>
              <a:t>Poor Control over Emotions –</a:t>
            </a:r>
            <a:r>
              <a:rPr lang="en-US" sz="1200" b="0" baseline="0" dirty="0" smtClean="0">
                <a:solidFill>
                  <a:srgbClr val="FF0000"/>
                </a:solidFill>
              </a:rPr>
              <a:t>many abusers are easily overwhelmed by their feelings.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baseline="0" dirty="0" smtClean="0">
                <a:solidFill>
                  <a:srgbClr val="FF0000"/>
                </a:solidFill>
              </a:rPr>
              <a:t>A history of being Abused –</a:t>
            </a:r>
            <a:r>
              <a:rPr lang="en-US" sz="1200" b="0" baseline="0" dirty="0" smtClean="0">
                <a:solidFill>
                  <a:srgbClr val="FF0000"/>
                </a:solidFill>
              </a:rPr>
              <a:t>Remember, many child abusers were abused themselves earlier in life.  They sometimes grow up thinking abuse is “normal.”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dirty="0" smtClean="0"/>
              <a:t>There is hope for people who abuse children. With help, they can overcome the problems that lead to child abuse.</a:t>
            </a:r>
          </a:p>
          <a:p>
            <a:pPr marL="0" indent="0">
              <a:buFont typeface="Arial" pitchFamily="34" charset="0"/>
              <a:buNone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B1D8-C51A-4F86-B17B-2DD80212E5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5238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3900" y="18081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BF49B5-9650-42C0-AE2D-0590A326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3E97F-3EC3-405A-81FA-D798253A6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1713" y="274638"/>
            <a:ext cx="17129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1388" y="274638"/>
            <a:ext cx="49879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E4AA-1B0F-417F-AA37-09C0669D9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CB154-55D4-4114-AEEF-CDFB133C9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41FF1-4F84-453F-9241-2CC523440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388" y="1600200"/>
            <a:ext cx="3349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3413" y="1600200"/>
            <a:ext cx="3351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C54D0-01EA-4258-849C-045CD2668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87DB-CD35-4E57-A3A7-C1AD0DA52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8029E-7E9A-4E8D-87C2-C47B085C7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52F1-FE68-4FF7-9BF4-1C2318542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E1D15-9523-4A7F-A6A5-0BFF47C70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A38AD-796B-4A25-8739-AB6BF188D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1388" y="274638"/>
            <a:ext cx="6853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1388" y="1600200"/>
            <a:ext cx="68532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834CA-423C-4856-A619-96248E5176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8038" y="708811"/>
            <a:ext cx="7007551" cy="1470025"/>
          </a:xfrm>
        </p:spPr>
        <p:txBody>
          <a:bodyPr>
            <a:scene3d>
              <a:camera prst="isometricOffAxis2Left">
                <a:rot lat="1200000" lon="600000" rev="0"/>
              </a:camera>
              <a:lightRig rig="threePt" dir="t">
                <a:rot lat="0" lon="0" rev="5400000"/>
              </a:lightRig>
            </a:scene3d>
            <a:sp3d z="63500" extrusionH="57150">
              <a:bevelT w="57150" h="38100" prst="artDeco"/>
              <a:bevelB h="25400" prst="softRound"/>
              <a:extrusionClr>
                <a:schemeClr val="tx1"/>
              </a:extrusionClr>
            </a:sp3d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3200000" algn="tl" rotWithShape="0">
                    <a:srgbClr val="000000">
                      <a:alpha val="40000"/>
                    </a:srgbClr>
                  </a:outerShdw>
                </a:effectLst>
              </a:rPr>
              <a:t>PREVENTING CHILD ABUSE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32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2" y="2615134"/>
            <a:ext cx="3490984" cy="289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6983" y="5505449"/>
            <a:ext cx="5515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 Narrow" pitchFamily="34" charset="0"/>
              </a:rPr>
              <a:t>Leadership Certification, Level IV, Course #6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 Narrow" pitchFamily="34" charset="0"/>
              </a:rPr>
              <a:t>      Linda </a:t>
            </a:r>
            <a:r>
              <a:rPr lang="en-US" sz="2400" b="1" dirty="0" err="1" smtClean="0">
                <a:latin typeface="Arial Narrow" pitchFamily="34" charset="0"/>
              </a:rPr>
              <a:t>Koh</a:t>
            </a:r>
            <a:r>
              <a:rPr lang="en-US" sz="2400" b="1" dirty="0" smtClean="0">
                <a:latin typeface="Arial Narrow" pitchFamily="34" charset="0"/>
              </a:rPr>
              <a:t>, GC Children’s Ministries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63" y="261938"/>
            <a:ext cx="6675437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Stress is A Major Factor in Child Abuse. Some Common Sources of Stress Include: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10986"/>
              </p:ext>
            </p:extLst>
          </p:nvPr>
        </p:nvGraphicFramePr>
        <p:xfrm>
          <a:off x="2211388" y="1600200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5716587"/>
            <a:ext cx="12319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47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C73B6-0CB5-41CE-857F-4C94BD1F1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FCC73B6-0CB5-41CE-857F-4C94BD1F1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FCC73B6-0CB5-41CE-857F-4C94BD1F1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C7F42-B64E-4BA9-A7F8-F6A48DAE8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4DC7F42-B64E-4BA9-A7F8-F6A48DAE8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4DC7F42-B64E-4BA9-A7F8-F6A48DAE8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1F571-6375-4C5D-AFAF-166F10999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4A1F571-6375-4C5D-AFAF-166F10999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4A1F571-6375-4C5D-AFAF-166F10999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34F835-B18C-4F17-A649-A8BB68C45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C34F835-B18C-4F17-A649-A8BB68C45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C34F835-B18C-4F17-A649-A8BB68C45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2EE06-6BC1-4D26-A883-7F8F928E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A2EE06-6BC1-4D26-A883-7F8F928E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A2EE06-6BC1-4D26-A883-7F8F928E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9EB16-B775-4291-A1AE-B8778C38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D89EB16-B775-4291-A1AE-B8778C38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D89EB16-B775-4291-A1AE-B8778C38C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563392"/>
              </p:ext>
            </p:extLst>
          </p:nvPr>
        </p:nvGraphicFramePr>
        <p:xfrm>
          <a:off x="2193245" y="233407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73" y="4727383"/>
            <a:ext cx="2577738" cy="23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56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AF322-75D9-45EE-9F47-18EA95F0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6CAF322-75D9-45EE-9F47-18EA95F0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6CAF322-75D9-45EE-9F47-18EA95F0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1AA72-E540-430A-BDCD-D1EFC91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641AA72-E540-430A-BDCD-D1EFC91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641AA72-E540-430A-BDCD-D1EFC91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757E8-F2B7-4DEF-8AC8-850853E7A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57757E8-F2B7-4DEF-8AC8-850853E7A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57757E8-F2B7-4DEF-8AC8-850853E7A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8DE9A-8E96-4D13-AB93-69A1F98F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0A8DE9A-8E96-4D13-AB93-69A1F98F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0A8DE9A-8E96-4D13-AB93-69A1F98F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63" y="179388"/>
            <a:ext cx="6853237" cy="1143000"/>
          </a:xfrm>
        </p:spPr>
        <p:txBody>
          <a:bodyPr/>
          <a:lstStyle/>
          <a:p>
            <a:pPr algn="ctr"/>
            <a:r>
              <a:rPr lang="en-US" dirty="0" smtClean="0"/>
              <a:t>THERE IS NO EXCUSE IN CHILD ABUSE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66554"/>
              </p:ext>
            </p:extLst>
          </p:nvPr>
        </p:nvGraphicFramePr>
        <p:xfrm>
          <a:off x="2290763" y="1401536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6" y="5598163"/>
            <a:ext cx="1824217" cy="16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5D52-5BE3-4F8C-9E56-A277A17C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8B75D52-5BE3-4F8C-9E56-A277A17C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8B75D52-5BE3-4F8C-9E56-A277A17C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7078F8-7C60-42D4-A9F2-ADF8FE00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F7078F8-7C60-42D4-A9F2-ADF8FE00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F7078F8-7C60-42D4-A9F2-ADF8FE00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A8017-A69B-4274-B36E-640051CE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08A8017-A69B-4274-B36E-640051CE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08A8017-A69B-4274-B36E-640051CE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194AD1-5D00-4FCE-8239-858313F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0194AD1-5D00-4FCE-8239-858313F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0194AD1-5D00-4FCE-8239-858313FE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097" y="190500"/>
            <a:ext cx="5387848" cy="1267231"/>
          </a:xfrm>
        </p:spPr>
        <p:txBody>
          <a:bodyPr/>
          <a:lstStyle/>
          <a:p>
            <a:pPr algn="ctr"/>
            <a:r>
              <a:rPr lang="en-US" dirty="0" smtClean="0"/>
              <a:t>Warning Signs Of Child Abuse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373616"/>
              </p:ext>
            </p:extLst>
          </p:nvPr>
        </p:nvGraphicFramePr>
        <p:xfrm>
          <a:off x="2024063" y="1582040"/>
          <a:ext cx="7119937" cy="514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96" y="464141"/>
            <a:ext cx="1663836" cy="11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CD359-E1EE-44A7-BA05-6D185FA3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14CD359-E1EE-44A7-BA05-6D185FA3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14CD359-E1EE-44A7-BA05-6D185FA32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02B00-BF78-41C4-B653-269C7579F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5202B00-BF78-41C4-B653-269C7579F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5202B00-BF78-41C4-B653-269C7579F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4D41B-F0E4-43F8-8858-676C3C5F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2E4D41B-F0E4-43F8-8858-676C3C5F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2E4D41B-F0E4-43F8-8858-676C3C5FE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5FF5E-19A2-4B88-83FF-75232709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465FF5E-19A2-4B88-83FF-75232709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465FF5E-19A2-4B88-83FF-75232709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A220D-FCD8-4EE6-9A5A-C1E87B69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BEA220D-FCD8-4EE6-9A5A-C1E87B69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BEA220D-FCD8-4EE6-9A5A-C1E87B69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0E1C5-CB9A-4270-A6D5-139C2200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E90E1C5-CB9A-4270-A6D5-139C2200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E90E1C5-CB9A-4270-A6D5-139C2200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280" y="0"/>
            <a:ext cx="6853237" cy="1143000"/>
          </a:xfrm>
        </p:spPr>
        <p:txBody>
          <a:bodyPr/>
          <a:lstStyle/>
          <a:p>
            <a:pPr algn="ctr"/>
            <a:r>
              <a:rPr lang="en-US" dirty="0" smtClean="0"/>
              <a:t>Child’s Behavior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063782"/>
              </p:ext>
            </p:extLst>
          </p:nvPr>
        </p:nvGraphicFramePr>
        <p:xfrm>
          <a:off x="2234280" y="1183096"/>
          <a:ext cx="6853237" cy="527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54" y="3086100"/>
            <a:ext cx="1347346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D5DBA-086F-4B9A-B635-CCC72240B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8D5DBA-086F-4B9A-B635-CCC72240B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8D5DBA-086F-4B9A-B635-CCC72240B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178C8-CB31-4C2F-8F7D-F0E35F52E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70178C8-CB31-4C2F-8F7D-F0E35F52E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70178C8-CB31-4C2F-8F7D-F0E35F52E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8" y="-95250"/>
            <a:ext cx="5532437" cy="1430337"/>
          </a:xfrm>
        </p:spPr>
        <p:txBody>
          <a:bodyPr/>
          <a:lstStyle/>
          <a:p>
            <a:r>
              <a:rPr lang="en-US" sz="5400" dirty="0" smtClean="0"/>
              <a:t>Adult’s Behavior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920926"/>
              </p:ext>
            </p:extLst>
          </p:nvPr>
        </p:nvGraphicFramePr>
        <p:xfrm>
          <a:off x="2194296" y="1485900"/>
          <a:ext cx="6853237" cy="515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8" y="333493"/>
            <a:ext cx="1787522" cy="15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943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ADE0E-96CC-49BA-A495-9AA234445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2ADE0E-96CC-49BA-A495-9AA234445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C2ADE0E-96CC-49BA-A495-9AA234445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DBB2A-74CB-4780-8ECE-E55288382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EBDBB2A-74CB-4780-8ECE-E55288382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EBDBB2A-74CB-4780-8ECE-E55288382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EE657-3BDC-4D1B-8F6F-7413518B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0CEE657-3BDC-4D1B-8F6F-7413518B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0CEE657-3BDC-4D1B-8F6F-7413518B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8EE73-54C0-440C-BB97-E92FAACC3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1B8EE73-54C0-440C-BB97-E92FAACC3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1B8EE73-54C0-440C-BB97-E92FAACC3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DC9CB-3556-4157-A8A9-66EC0DBA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D7DC9CB-3556-4157-A8A9-66EC0DBA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D7DC9CB-3556-4157-A8A9-66EC0DBA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70" y="329454"/>
            <a:ext cx="6853237" cy="1143000"/>
          </a:xfrm>
        </p:spPr>
        <p:txBody>
          <a:bodyPr/>
          <a:lstStyle/>
          <a:p>
            <a:pPr algn="ctr"/>
            <a:r>
              <a:rPr lang="en-US" dirty="0" smtClean="0"/>
              <a:t>Children May Talk About Being Abused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58788"/>
              </p:ext>
            </p:extLst>
          </p:nvPr>
        </p:nvGraphicFramePr>
        <p:xfrm>
          <a:off x="2211387" y="1950578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80" y="767604"/>
            <a:ext cx="1587720" cy="181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956591-C1A7-4881-AF24-1A5B8839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6956591-C1A7-4881-AF24-1A5B8839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6956591-C1A7-4881-AF24-1A5B8839F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1BB7D-4B91-415A-94C9-7DC46191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021BB7D-4B91-415A-94C9-7DC46191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021BB7D-4B91-415A-94C9-7DC46191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293688"/>
            <a:ext cx="6853237" cy="1143000"/>
          </a:xfrm>
        </p:spPr>
        <p:txBody>
          <a:bodyPr/>
          <a:lstStyle/>
          <a:p>
            <a:pPr algn="ctr"/>
            <a:r>
              <a:rPr lang="en-US" dirty="0" smtClean="0"/>
              <a:t>ABOUT REPORTING CHILD ABUSE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926081"/>
              </p:ext>
            </p:extLst>
          </p:nvPr>
        </p:nvGraphicFramePr>
        <p:xfrm>
          <a:off x="2290763" y="1581150"/>
          <a:ext cx="6853237" cy="527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10" y="1095375"/>
            <a:ext cx="1803040" cy="22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06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2CDBC-7606-4402-83E5-7FEAF3DC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E42CDBC-7606-4402-83E5-7FEAF3DC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E42CDBC-7606-4402-83E5-7FEAF3DC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69CF2-DCFB-4830-98BB-A75B6911C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DC69CF2-DCFB-4830-98BB-A75B6911C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DC69CF2-DCFB-4830-98BB-A75B6911C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9C01F-BA5B-4450-8B65-D3D267F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C29C01F-BA5B-4450-8B65-D3D267F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C29C01F-BA5B-4450-8B65-D3D267F3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99DFC-1C30-43D2-A23B-D8776BFC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7A99DFC-1C30-43D2-A23B-D8776BFC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7A99DFC-1C30-43D2-A23B-D8776BFC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0977-0933-4C4E-912E-CBB7A368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01D0977-0933-4C4E-912E-CBB7A368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01D0977-0933-4C4E-912E-CBB7A368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13" y="198438"/>
            <a:ext cx="6523037" cy="1143000"/>
          </a:xfrm>
        </p:spPr>
        <p:txBody>
          <a:bodyPr/>
          <a:lstStyle/>
          <a:p>
            <a:pPr algn="ctr"/>
            <a:r>
              <a:rPr lang="en-US" sz="6000" b="1" dirty="0" smtClean="0"/>
              <a:t>Take Action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64121"/>
              </p:ext>
            </p:extLst>
          </p:nvPr>
        </p:nvGraphicFramePr>
        <p:xfrm>
          <a:off x="2211388" y="1600200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46" y="509363"/>
            <a:ext cx="1805819" cy="197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10DC6-E8D7-44DD-8A9D-2A4C9B03A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0110DC6-E8D7-44DD-8A9D-2A4C9B03A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0110DC6-E8D7-44DD-8A9D-2A4C9B03A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D6A8D-2EFD-4227-9E5E-F4156FC64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E7D6A8D-2EFD-4227-9E5E-F4156FC64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E7D6A8D-2EFD-4227-9E5E-F4156FC64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To Get Help And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911738"/>
              </p:ext>
            </p:extLst>
          </p:nvPr>
        </p:nvGraphicFramePr>
        <p:xfrm>
          <a:off x="2273180" y="2130039"/>
          <a:ext cx="67828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75" y="962077"/>
            <a:ext cx="1775225" cy="158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F29E3-3AFA-4DB6-80B3-ED318DBC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70F29E3-3AFA-4DB6-80B3-ED318DBC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70F29E3-3AFA-4DB6-80B3-ED318DBCE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A29F9-0F7E-42FA-8739-FD81554B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CCA29F9-0F7E-42FA-8739-FD81554B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CCA29F9-0F7E-42FA-8739-FD81554B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DFA86-DA72-49FE-9471-3D221764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28DFA86-DA72-49FE-9471-3D221764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28DFA86-DA72-49FE-9471-3D2217644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05DE5-0B88-4FB5-87FF-5839722F0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7705DE5-0B88-4FB5-87FF-5839722F0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7705DE5-0B88-4FB5-87FF-5839722F0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7413" y="179388"/>
            <a:ext cx="6853237" cy="1143000"/>
          </a:xfrm>
        </p:spPr>
        <p:txBody>
          <a:bodyPr/>
          <a:lstStyle/>
          <a:p>
            <a:pPr algn="ctr"/>
            <a:r>
              <a:rPr lang="en-US" dirty="0" smtClean="0"/>
              <a:t>WHAT IS CHILD ABUSE?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8914364"/>
              </p:ext>
            </p:extLst>
          </p:nvPr>
        </p:nvGraphicFramePr>
        <p:xfrm>
          <a:off x="2290763" y="1485900"/>
          <a:ext cx="6853237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0C7BFE-DDD8-48CB-8888-AEA98D940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50C7BFE-DDD8-48CB-8888-AEA98D940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50C7BFE-DDD8-48CB-8888-AEA98D940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34A30-2545-4C6B-8B24-9AEF81C2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7C34A30-2545-4C6B-8B24-9AEF81C2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7C34A30-2545-4C6B-8B24-9AEF81C2B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5D00D-5CC1-4AC1-A39F-3E784B56B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8A5D00D-5CC1-4AC1-A39F-3E784B56B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8A5D00D-5CC1-4AC1-A39F-3E784B56B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7A824-06E3-4AC9-B8F1-C8E89551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FE7A824-06E3-4AC9-B8F1-C8E89551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FE7A824-06E3-4AC9-B8F1-C8E89551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16CDC-0751-4A1B-AB9B-A0BD1479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8D16CDC-0751-4A1B-AB9B-A0BD1479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8D16CDC-0751-4A1B-AB9B-A0BD1479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33340"/>
              </p:ext>
            </p:extLst>
          </p:nvPr>
        </p:nvGraphicFramePr>
        <p:xfrm>
          <a:off x="2203962" y="1767227"/>
          <a:ext cx="6846887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9" y="76912"/>
            <a:ext cx="2766603" cy="177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9F462-D15A-42D3-B41C-FE69EF51B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DC9F462-D15A-42D3-B41C-FE69EF51B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DC9F462-D15A-42D3-B41C-FE69EF51B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FA28E-47C6-4A6F-A3B2-93413BB25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1FA28E-47C6-4A6F-A3B2-93413BB25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41FA28E-47C6-4A6F-A3B2-93413BB25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D692D-3A58-4C44-8007-7A638E0F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60D692D-3A58-4C44-8007-7A638E0F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60D692D-3A58-4C44-8007-7A638E0F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7D08-288A-46BC-B36C-57FF9180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1AB7D08-288A-46BC-B36C-57FF9180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1AB7D08-288A-46BC-B36C-57FF9180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E75BF-4C6C-4905-B0C7-31C0E957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09E75BF-4C6C-4905-B0C7-31C0E957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09E75BF-4C6C-4905-B0C7-31C0E957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388" y="274638"/>
            <a:ext cx="6853237" cy="836315"/>
          </a:xfrm>
        </p:spPr>
        <p:txBody>
          <a:bodyPr/>
          <a:lstStyle/>
          <a:p>
            <a:pPr algn="ctr"/>
            <a:r>
              <a:rPr lang="en-US" sz="4000" dirty="0" smtClean="0"/>
              <a:t>CAN CHILD ABUSE BE PREVENTED?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966502"/>
              </p:ext>
            </p:extLst>
          </p:nvPr>
        </p:nvGraphicFramePr>
        <p:xfrm>
          <a:off x="2019300" y="1409700"/>
          <a:ext cx="71247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69903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E6ADE-221D-49B8-B896-7AC84A10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8AE6ADE-221D-49B8-B896-7AC84A10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8AE6ADE-221D-49B8-B896-7AC84A10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7A6A-447B-4448-8193-A7D1D235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2087A6A-447B-4448-8193-A7D1D235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2087A6A-447B-4448-8193-A7D1D235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13D68-0FB1-4D93-8EEC-013FC6A7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DA13D68-0FB1-4D93-8EEC-013FC6A7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DA13D68-0FB1-4D93-8EEC-013FC6A7F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D7217-6E95-4742-8668-9989B9CE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55D7217-6E95-4742-8668-9989B9CE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55D7217-6E95-4742-8668-9989B9CE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CD817-ADCF-414D-86E0-45032F710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9ECD817-ADCF-414D-86E0-45032F710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9ECD817-ADCF-414D-86E0-45032F710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51BD21-C5A2-4BDD-B68D-91DD33BBE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151BD21-C5A2-4BDD-B68D-91DD33BBE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151BD21-C5A2-4BDD-B68D-91DD33BBE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952E9-626F-40E1-9C6A-5F42C498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AB952E9-626F-40E1-9C6A-5F42C498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AB952E9-626F-40E1-9C6A-5F42C498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39236-3D8D-4FDD-86FB-46778B5E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9B39236-3D8D-4FDD-86FB-46778B5E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9B39236-3D8D-4FDD-86FB-46778B5E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B3E5F-6160-4473-8F34-D50E6D0F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605B3E5F-6160-4473-8F34-D50E6D0F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05B3E5F-6160-4473-8F34-D50E6D0F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A2982-ECE2-4CDD-918C-BB6FF766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3CA2982-ECE2-4CDD-918C-BB6FF766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3CA2982-ECE2-4CDD-918C-BB6FF766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451" y="31232"/>
            <a:ext cx="6853237" cy="1743341"/>
          </a:xfrm>
        </p:spPr>
        <p:txBody>
          <a:bodyPr/>
          <a:lstStyle/>
          <a:p>
            <a:r>
              <a:rPr lang="en-US" sz="4800" dirty="0" smtClean="0"/>
              <a:t>S</a:t>
            </a:r>
            <a:r>
              <a:rPr lang="en-US" sz="4000" dirty="0" smtClean="0"/>
              <a:t>o– Child Abuse </a:t>
            </a:r>
            <a:r>
              <a:rPr lang="en-US" sz="4000" u="sng" dirty="0" smtClean="0"/>
              <a:t>is a problem </a:t>
            </a:r>
            <a:r>
              <a:rPr lang="en-US" sz="4000" dirty="0" smtClean="0"/>
              <a:t>that concerns us all!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2483"/>
              </p:ext>
            </p:extLst>
          </p:nvPr>
        </p:nvGraphicFramePr>
        <p:xfrm>
          <a:off x="2215451" y="2023039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78" y="31232"/>
            <a:ext cx="1376510" cy="11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4" y="4845643"/>
            <a:ext cx="20542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076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A8802-31DA-4652-9E16-F6EBBFD5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E7A8802-31DA-4652-9E16-F6EBBFD5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E7A8802-31DA-4652-9E16-F6EBBFD5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3EA750-3502-4298-ACC8-6BD9A8E12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F3EA750-3502-4298-ACC8-6BD9A8E12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F3EA750-3502-4298-ACC8-6BD9A8E12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0F0170-27D3-4C25-A3A5-E8B6191E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80F0170-27D3-4C25-A3A5-E8B6191E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80F0170-27D3-4C25-A3A5-E8B6191E0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64DD8-66D5-49C1-871F-0B1B8C0C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2564DD8-66D5-49C1-871F-0B1B8C0C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2564DD8-66D5-49C1-871F-0B1B8C0C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52749"/>
              </p:ext>
            </p:extLst>
          </p:nvPr>
        </p:nvGraphicFramePr>
        <p:xfrm>
          <a:off x="2166999" y="1600200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97" y="0"/>
            <a:ext cx="3078394" cy="179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2BEFB-4CCD-4941-9667-66F335E0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832BEFB-4CCD-4941-9667-66F335E0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832BEFB-4CCD-4941-9667-66F335E0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8C2EF-1D2F-4969-8125-C9DEC69A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B48C2EF-1D2F-4969-8125-C9DEC69A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B48C2EF-1D2F-4969-8125-C9DEC69A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535990-3FBF-468F-ABCB-D895AFEA8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F535990-3FBF-468F-ABCB-D895AFEA8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F535990-3FBF-468F-ABCB-D895AFEA8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635E6-D68D-4A54-83FD-32C3EDE2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5B635E6-D68D-4A54-83FD-32C3EDE2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5B635E6-D68D-4A54-83FD-32C3EDE26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A5F4B-B37F-472C-98B8-79DC7678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D2AA5F4B-B37F-472C-98B8-79DC7678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2AA5F4B-B37F-472C-98B8-79DC7678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85172-9878-4588-8362-142DF3042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9C85172-9878-4588-8362-142DF3042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9C85172-9878-4588-8362-142DF3042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SHOULD I LEARN ABOUT IT?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75603"/>
              </p:ext>
            </p:extLst>
          </p:nvPr>
        </p:nvGraphicFramePr>
        <p:xfrm>
          <a:off x="1835373" y="1591654"/>
          <a:ext cx="6853237" cy="48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1" y="3187582"/>
            <a:ext cx="1783699" cy="245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7758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9F9D-3966-4F7A-888A-BCB10A200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6839F9D-3966-4F7A-888A-BCB10A200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6839F9D-3966-4F7A-888A-BCB10A200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F96FA-E671-4F8E-9B65-D58D49AE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D4F96FA-E671-4F8E-9B65-D58D49AE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D4F96FA-E671-4F8E-9B65-D58D49AE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B3F7E-B8F6-4A11-9EA6-EBA35ABCA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A7B3F7E-B8F6-4A11-9EA6-EBA35ABCA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A7B3F7E-B8F6-4A11-9EA6-EBA35ABCA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8F8E0-51AC-4E76-B8DD-B4E62E90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E98F8E0-51AC-4E76-B8DD-B4E62E90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E98F8E0-51AC-4E76-B8DD-B4E62E90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BC4AE-3709-4D3D-8C5C-A7642684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FEBC4AE-3709-4D3D-8C5C-A7642684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EBC4AE-3709-4D3D-8C5C-A7642684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40C0D-AA71-4FCE-BF8D-D0AA04CE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4340C0D-AA71-4FCE-BF8D-D0AA04CE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4340C0D-AA71-4FCE-BF8D-D0AA04CE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96482-C7BA-4817-B15C-373E7EDA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0996482-C7BA-4817-B15C-373E7EDA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0996482-C7BA-4817-B15C-373E7EDA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ABUSE TAKES A TRAGIC TOLL ON CHILDREN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75322"/>
              </p:ext>
            </p:extLst>
          </p:nvPr>
        </p:nvGraphicFramePr>
        <p:xfrm>
          <a:off x="2119313" y="1491633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01" y="5035244"/>
            <a:ext cx="2027499" cy="206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AB3BFE-17A9-48C6-BD9D-80B18F41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8AB3BFE-17A9-48C6-BD9D-80B18F41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8AB3BFE-17A9-48C6-BD9D-80B18F41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31210-0D1C-4EAD-A639-2FBEBB27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C431210-0D1C-4EAD-A639-2FBEBB27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C431210-0D1C-4EAD-A639-2FBEBB27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5D2ED-FD27-482D-A89E-1F39B5B87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7C5D2ED-FD27-482D-A89E-1F39B5B87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7C5D2ED-FD27-482D-A89E-1F39B5B87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E79BB-197F-49D6-9362-1FF80B34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74E79BB-197F-49D6-9362-1FF80B34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74E79BB-197F-49D6-9362-1FF80B34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FB36C3-56BF-4953-BC35-A3C1C563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2FB36C3-56BF-4953-BC35-A3C1C563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2FB36C3-56BF-4953-BC35-A3C1C563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28594-56C8-4816-B83C-64AE1C83A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8428594-56C8-4816-B83C-64AE1C83A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8428594-56C8-4816-B83C-64AE1C83A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49" y="141288"/>
            <a:ext cx="6853237" cy="1143000"/>
          </a:xfrm>
        </p:spPr>
        <p:txBody>
          <a:bodyPr/>
          <a:lstStyle/>
          <a:p>
            <a:pPr algn="ctr"/>
            <a:r>
              <a:rPr lang="en-US" sz="3200" dirty="0" smtClean="0"/>
              <a:t>THE EMOTIONAL EFFECTS OF ABUSE CAN LAST A LIFETIME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65119"/>
              </p:ext>
            </p:extLst>
          </p:nvPr>
        </p:nvGraphicFramePr>
        <p:xfrm>
          <a:off x="2211388" y="1489652"/>
          <a:ext cx="6932612" cy="484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9" y="2689317"/>
            <a:ext cx="3291581" cy="217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9242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C51B3-1003-41EC-AF4A-6BFCBA2F9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DC51B3-1003-41EC-AF4A-6BFCBA2F9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DC51B3-1003-41EC-AF4A-6BFCBA2F9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7FA1F-3F4B-4CDA-9740-552805C92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E17FA1F-3F4B-4CDA-9740-552805C92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E17FA1F-3F4B-4CDA-9740-552805C92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C1162-EC82-4A8A-84F8-DBF8A2982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5FC1162-EC82-4A8A-84F8-DBF8A2982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5FC1162-EC82-4A8A-84F8-DBF8A2982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A71C8D-5CE9-4651-BCA6-84087047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6A71C8D-5CE9-4651-BCA6-84087047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6A71C8D-5CE9-4651-BCA6-84087047A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569FB-9A89-49F7-84E4-A65DA59B0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B1569FB-9A89-49F7-84E4-A65DA59B0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B1569FB-9A89-49F7-84E4-A65DA59B0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42673"/>
              </p:ext>
            </p:extLst>
          </p:nvPr>
        </p:nvGraphicFramePr>
        <p:xfrm>
          <a:off x="2211388" y="1600200"/>
          <a:ext cx="6853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3" y="4422145"/>
            <a:ext cx="3082292" cy="23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0757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FBED8-7EBD-44CE-8677-399EA7445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FDFBED8-7EBD-44CE-8677-399EA7445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FDFBED8-7EBD-44CE-8677-399EA7445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4A7E5-D185-41E6-8BEC-29219EACA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0C4A7E5-D185-41E6-8BEC-29219EACA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0C4A7E5-D185-41E6-8BEC-29219EACA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1E1B1-ED6B-4506-8307-A5530BB2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D21E1B1-ED6B-4506-8307-A5530BB2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D21E1B1-ED6B-4506-8307-A5530BB2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588" y="0"/>
            <a:ext cx="7237412" cy="114300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Narrow" pitchFamily="34" charset="0"/>
              </a:rPr>
              <a:t>Understanding People Who Abuse Children Is Important To Understanding Child Abuse </a:t>
            </a:r>
            <a:endParaRPr lang="en-US" sz="3200" dirty="0">
              <a:latin typeface="Arial Narrow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973600"/>
              </p:ext>
            </p:extLst>
          </p:nvPr>
        </p:nvGraphicFramePr>
        <p:xfrm>
          <a:off x="2290763" y="1028700"/>
          <a:ext cx="6853237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mugandat\AppData\Local\Microsoft\Windows\Temporary Internet Files\Content.IE5\HP4R26OE\MP900411828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3022600"/>
            <a:ext cx="37598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34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959A8-5E7A-4499-98A2-10C07424E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34959A8-5E7A-4499-98A2-10C07424E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841E1-17A4-4579-9CE3-F0F01554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6D841E1-17A4-4579-9CE3-F0F015540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0B6EA-672C-4A8A-A231-F2EFCF68B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BB90B6EA-672C-4A8A-A231-F2EFCF68B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2CC89-E9C9-4126-B18C-3D24BB246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1D2CC89-E9C9-4126-B18C-3D24BB246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AEAC4-30C2-4C10-86E1-D82FCD576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DAAEAC4-30C2-4C10-86E1-D82FCD576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80B3A3-2123-451C-A89F-E8AAC3E6F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E80B3A3-2123-451C-A89F-E8AAC3E6F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77998"/>
            <a:ext cx="7026275" cy="1031816"/>
          </a:xfrm>
        </p:spPr>
        <p:txBody>
          <a:bodyPr/>
          <a:lstStyle/>
          <a:p>
            <a:r>
              <a:rPr lang="en-US" sz="3200" dirty="0" smtClean="0"/>
              <a:t>Some Common Traits </a:t>
            </a:r>
            <a:r>
              <a:rPr lang="en-US" sz="3200" dirty="0" smtClean="0">
                <a:solidFill>
                  <a:srgbClr val="FF0000"/>
                </a:solidFill>
              </a:rPr>
              <a:t>among people who abuse children include: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311884"/>
              </p:ext>
            </p:extLst>
          </p:nvPr>
        </p:nvGraphicFramePr>
        <p:xfrm>
          <a:off x="1981201" y="1143533"/>
          <a:ext cx="7162800" cy="571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0A052-43A1-4CCD-BD4D-94AA1BBDC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6B0A052-43A1-4CCD-BD4D-94AA1BBDC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6B0A052-43A1-4CCD-BD4D-94AA1BBDC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A24A9-F263-47A1-9116-43F76383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BCA24A9-F263-47A1-9116-43F76383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BCA24A9-F263-47A1-9116-43F76383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DB986-550F-4135-BD6D-E69B24329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0EDB986-550F-4135-BD6D-E69B24329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0EDB986-550F-4135-BD6D-E69B24329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E3CBD-2D56-44B6-829C-CE419A09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91E3CBD-2D56-44B6-829C-CE419A09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91E3CBD-2D56-44B6-829C-CE419A09A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E56BE-4702-4909-BD1A-A979DCB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4EE56BE-4702-4909-BD1A-A979DCB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4EE56BE-4702-4909-BD1A-A979DCBE7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A8961F-D355-4063-967C-466D81E84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A8961F-D355-4063-967C-466D81E84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A8961F-D355-4063-967C-466D81E84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128AE-ED02-402E-9BD2-65E9CB69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58128AE-ED02-402E-9BD2-65E9CB69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58128AE-ED02-402E-9BD2-65E9CB69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ind_1984_slide">
  <a:themeElements>
    <a:clrScheme name="Office Theme 1">
      <a:dk1>
        <a:srgbClr val="000000"/>
      </a:dk1>
      <a:lt1>
        <a:srgbClr val="E0EAC5"/>
      </a:lt1>
      <a:dk2>
        <a:srgbClr val="000000"/>
      </a:dk2>
      <a:lt2>
        <a:srgbClr val="B2B2B2"/>
      </a:lt2>
      <a:accent1>
        <a:srgbClr val="C1FF05"/>
      </a:accent1>
      <a:accent2>
        <a:srgbClr val="B8CF7A"/>
      </a:accent2>
      <a:accent3>
        <a:srgbClr val="EDF3DF"/>
      </a:accent3>
      <a:accent4>
        <a:srgbClr val="000000"/>
      </a:accent4>
      <a:accent5>
        <a:srgbClr val="DDFFAA"/>
      </a:accent5>
      <a:accent6>
        <a:srgbClr val="A6BB6E"/>
      </a:accent6>
      <a:hlink>
        <a:srgbClr val="537500"/>
      </a:hlink>
      <a:folHlink>
        <a:srgbClr val="4B600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0EAC5"/>
        </a:lt1>
        <a:dk2>
          <a:srgbClr val="000000"/>
        </a:dk2>
        <a:lt2>
          <a:srgbClr val="B2B2B2"/>
        </a:lt2>
        <a:accent1>
          <a:srgbClr val="C1FF05"/>
        </a:accent1>
        <a:accent2>
          <a:srgbClr val="B8CF7A"/>
        </a:accent2>
        <a:accent3>
          <a:srgbClr val="EDF3DF"/>
        </a:accent3>
        <a:accent4>
          <a:srgbClr val="000000"/>
        </a:accent4>
        <a:accent5>
          <a:srgbClr val="DDFFAA"/>
        </a:accent5>
        <a:accent6>
          <a:srgbClr val="A6BB6E"/>
        </a:accent6>
        <a:hlink>
          <a:srgbClr val="537500"/>
        </a:hlink>
        <a:folHlink>
          <a:srgbClr val="4B60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0EAC5"/>
        </a:lt1>
        <a:dk2>
          <a:srgbClr val="000000"/>
        </a:dk2>
        <a:lt2>
          <a:srgbClr val="B2B2B2"/>
        </a:lt2>
        <a:accent1>
          <a:srgbClr val="05FF88"/>
        </a:accent1>
        <a:accent2>
          <a:srgbClr val="F2FF05"/>
        </a:accent2>
        <a:accent3>
          <a:srgbClr val="EDF3DF"/>
        </a:accent3>
        <a:accent4>
          <a:srgbClr val="000000"/>
        </a:accent4>
        <a:accent5>
          <a:srgbClr val="AAFFC3"/>
        </a:accent5>
        <a:accent6>
          <a:srgbClr val="DBE704"/>
        </a:accent6>
        <a:hlink>
          <a:srgbClr val="006B39"/>
        </a:hlink>
        <a:folHlink>
          <a:srgbClr val="1452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0EAC5"/>
        </a:lt1>
        <a:dk2>
          <a:srgbClr val="000000"/>
        </a:dk2>
        <a:lt2>
          <a:srgbClr val="B2B2B2"/>
        </a:lt2>
        <a:accent1>
          <a:srgbClr val="C0FF05"/>
        </a:accent1>
        <a:accent2>
          <a:srgbClr val="FF2D05"/>
        </a:accent2>
        <a:accent3>
          <a:srgbClr val="EDF3DF"/>
        </a:accent3>
        <a:accent4>
          <a:srgbClr val="000000"/>
        </a:accent4>
        <a:accent5>
          <a:srgbClr val="DCFFAA"/>
        </a:accent5>
        <a:accent6>
          <a:srgbClr val="E72804"/>
        </a:accent6>
        <a:hlink>
          <a:srgbClr val="4E006B"/>
        </a:hlink>
        <a:folHlink>
          <a:srgbClr val="6B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0EAC5"/>
        </a:lt1>
        <a:dk2>
          <a:srgbClr val="000000"/>
        </a:dk2>
        <a:lt2>
          <a:srgbClr val="B2B2B2"/>
        </a:lt2>
        <a:accent1>
          <a:srgbClr val="FFAC05"/>
        </a:accent1>
        <a:accent2>
          <a:srgbClr val="0547FF"/>
        </a:accent2>
        <a:accent3>
          <a:srgbClr val="EDF3DF"/>
        </a:accent3>
        <a:accent4>
          <a:srgbClr val="000000"/>
        </a:accent4>
        <a:accent5>
          <a:srgbClr val="FFD2AA"/>
        </a:accent5>
        <a:accent6>
          <a:srgbClr val="043FE7"/>
        </a:accent6>
        <a:hlink>
          <a:srgbClr val="456B00"/>
        </a:hlink>
        <a:folHlink>
          <a:srgbClr val="7500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FF05"/>
        </a:accent1>
        <a:accent2>
          <a:srgbClr val="B8CF7A"/>
        </a:accent2>
        <a:accent3>
          <a:srgbClr val="FFFFFF"/>
        </a:accent3>
        <a:accent4>
          <a:srgbClr val="000000"/>
        </a:accent4>
        <a:accent5>
          <a:srgbClr val="DDFFAA"/>
        </a:accent5>
        <a:accent6>
          <a:srgbClr val="A6BB6E"/>
        </a:accent6>
        <a:hlink>
          <a:srgbClr val="537500"/>
        </a:hlink>
        <a:folHlink>
          <a:srgbClr val="4B60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FF88"/>
        </a:accent1>
        <a:accent2>
          <a:srgbClr val="F2FF05"/>
        </a:accent2>
        <a:accent3>
          <a:srgbClr val="FFFFFF"/>
        </a:accent3>
        <a:accent4>
          <a:srgbClr val="000000"/>
        </a:accent4>
        <a:accent5>
          <a:srgbClr val="AAFFC3"/>
        </a:accent5>
        <a:accent6>
          <a:srgbClr val="DBE704"/>
        </a:accent6>
        <a:hlink>
          <a:srgbClr val="006B39"/>
        </a:hlink>
        <a:folHlink>
          <a:srgbClr val="1452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FF05"/>
        </a:accent1>
        <a:accent2>
          <a:srgbClr val="FF2D05"/>
        </a:accent2>
        <a:accent3>
          <a:srgbClr val="FFFFFF"/>
        </a:accent3>
        <a:accent4>
          <a:srgbClr val="000000"/>
        </a:accent4>
        <a:accent5>
          <a:srgbClr val="DCFFAA"/>
        </a:accent5>
        <a:accent6>
          <a:srgbClr val="E72804"/>
        </a:accent6>
        <a:hlink>
          <a:srgbClr val="4E006B"/>
        </a:hlink>
        <a:folHlink>
          <a:srgbClr val="6B1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C05"/>
        </a:accent1>
        <a:accent2>
          <a:srgbClr val="0547FF"/>
        </a:accent2>
        <a:accent3>
          <a:srgbClr val="FFFFFF"/>
        </a:accent3>
        <a:accent4>
          <a:srgbClr val="000000"/>
        </a:accent4>
        <a:accent5>
          <a:srgbClr val="FFD2AA"/>
        </a:accent5>
        <a:accent6>
          <a:srgbClr val="043FE7"/>
        </a:accent6>
        <a:hlink>
          <a:srgbClr val="456B00"/>
        </a:hlink>
        <a:folHlink>
          <a:srgbClr val="75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ind_1984_slide</Template>
  <TotalTime>1073</TotalTime>
  <Words>2867</Words>
  <Application>Microsoft Macintosh PowerPoint</Application>
  <PresentationFormat>On-screen Show (4:3)</PresentationFormat>
  <Paragraphs>298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ind_1984_slide</vt:lpstr>
      <vt:lpstr>PREVENTING CHILD ABUSE</vt:lpstr>
      <vt:lpstr>WHAT IS CHILD ABUSE?</vt:lpstr>
      <vt:lpstr>PowerPoint Presentation</vt:lpstr>
      <vt:lpstr>WHY SHOULD I LEARN ABOUT IT?</vt:lpstr>
      <vt:lpstr>ABUSE TAKES A TRAGIC TOLL ON CHILDREN</vt:lpstr>
      <vt:lpstr>THE EMOTIONAL EFFECTS OF ABUSE CAN LAST A LIFETIME</vt:lpstr>
      <vt:lpstr>PROBLEMS WITH RELATIONSHIPS</vt:lpstr>
      <vt:lpstr>Understanding People Who Abuse Children Is Important To Understanding Child Abuse </vt:lpstr>
      <vt:lpstr>Some Common Traits among people who abuse children include:</vt:lpstr>
      <vt:lpstr>Stress is A Major Factor in Child Abuse. Some Common Sources of Stress Include:</vt:lpstr>
      <vt:lpstr>PowerPoint Presentation</vt:lpstr>
      <vt:lpstr>THERE IS NO EXCUSE IN CHILD ABUSE</vt:lpstr>
      <vt:lpstr>Warning Signs Of Child Abuse</vt:lpstr>
      <vt:lpstr>Child’s Behavior</vt:lpstr>
      <vt:lpstr>Adult’s Behavior</vt:lpstr>
      <vt:lpstr>Children May Talk About Being Abused</vt:lpstr>
      <vt:lpstr>ABOUT REPORTING CHILD ABUSE</vt:lpstr>
      <vt:lpstr>Take Action</vt:lpstr>
      <vt:lpstr>Where To Get Help And Information</vt:lpstr>
      <vt:lpstr>PowerPoint Presentation</vt:lpstr>
      <vt:lpstr>CAN CHILD ABUSE BE PREVENTED?</vt:lpstr>
      <vt:lpstr>So– Child Abuse is a problem that concerns us all!</vt:lpstr>
    </vt:vector>
  </TitlesOfParts>
  <Company>S.D.A. Church World Headquarters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CHILD ABUSE</dc:title>
  <dc:creator>Muganda, Tanya</dc:creator>
  <cp:lastModifiedBy>Linda Koh</cp:lastModifiedBy>
  <cp:revision>54</cp:revision>
  <dcterms:created xsi:type="dcterms:W3CDTF">2012-10-01T19:47:05Z</dcterms:created>
  <dcterms:modified xsi:type="dcterms:W3CDTF">2013-02-05T16:23:46Z</dcterms:modified>
</cp:coreProperties>
</file>