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2" r:id="rId3"/>
    <p:sldId id="286" r:id="rId4"/>
    <p:sldId id="287" r:id="rId5"/>
    <p:sldId id="290" r:id="rId6"/>
    <p:sldId id="289" r:id="rId7"/>
    <p:sldId id="288" r:id="rId8"/>
    <p:sldId id="291" r:id="rId9"/>
    <p:sldId id="261" r:id="rId10"/>
    <p:sldId id="292" r:id="rId11"/>
    <p:sldId id="275" r:id="rId12"/>
    <p:sldId id="266" r:id="rId13"/>
    <p:sldId id="295" r:id="rId14"/>
    <p:sldId id="263" r:id="rId15"/>
    <p:sldId id="264" r:id="rId16"/>
    <p:sldId id="267" r:id="rId17"/>
    <p:sldId id="268" r:id="rId18"/>
    <p:sldId id="272" r:id="rId19"/>
    <p:sldId id="269" r:id="rId20"/>
    <p:sldId id="270" r:id="rId21"/>
    <p:sldId id="259" r:id="rId22"/>
    <p:sldId id="277" r:id="rId23"/>
    <p:sldId id="278" r:id="rId24"/>
    <p:sldId id="274" r:id="rId25"/>
    <p:sldId id="281" r:id="rId26"/>
    <p:sldId id="283" r:id="rId27"/>
    <p:sldId id="285" r:id="rId28"/>
    <p:sldId id="284" r:id="rId29"/>
    <p:sldId id="293" r:id="rId30"/>
    <p:sldId id="282" r:id="rId31"/>
    <p:sldId id="276" r:id="rId32"/>
    <p:sldId id="273" r:id="rId33"/>
    <p:sldId id="294" r:id="rId34"/>
    <p:sldId id="27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1E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33" autoAdjust="0"/>
  </p:normalViewPr>
  <p:slideViewPr>
    <p:cSldViewPr>
      <p:cViewPr varScale="1">
        <p:scale>
          <a:sx n="52" d="100"/>
          <a:sy n="52" d="100"/>
        </p:scale>
        <p:origin x="-186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873D2C-E876-4755-A6C8-D663B399B812}"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A9B825FF-3317-4B6E-BF0A-AC9068417906}">
      <dgm:prSet phldrT="[Text]" custT="1"/>
      <dgm:spPr/>
      <dgm:t>
        <a:bodyPr/>
        <a:lstStyle/>
        <a:p>
          <a:r>
            <a:rPr lang="en-US" sz="3200" b="1" dirty="0" smtClean="0">
              <a:solidFill>
                <a:schemeClr val="tx2">
                  <a:lumMod val="50000"/>
                </a:schemeClr>
              </a:solidFill>
              <a:latin typeface="Berlin Sans FB Demi" pitchFamily="34" charset="0"/>
            </a:rPr>
            <a:t>Home</a:t>
          </a:r>
          <a:endParaRPr lang="en-US" sz="3200" b="1" dirty="0">
            <a:solidFill>
              <a:schemeClr val="tx2">
                <a:lumMod val="50000"/>
              </a:schemeClr>
            </a:solidFill>
            <a:latin typeface="Berlin Sans FB Demi" pitchFamily="34" charset="0"/>
          </a:endParaRPr>
        </a:p>
      </dgm:t>
    </dgm:pt>
    <dgm:pt modelId="{96DD628F-92C7-4031-BC82-31BEF885C13A}" type="parTrans" cxnId="{B316AF5A-F706-40B7-87AA-324BD4D9732A}">
      <dgm:prSet/>
      <dgm:spPr/>
      <dgm:t>
        <a:bodyPr/>
        <a:lstStyle/>
        <a:p>
          <a:endParaRPr lang="en-US"/>
        </a:p>
      </dgm:t>
    </dgm:pt>
    <dgm:pt modelId="{9CFCDA6F-D26D-4397-8280-1C703512478F}" type="sibTrans" cxnId="{B316AF5A-F706-40B7-87AA-324BD4D9732A}">
      <dgm:prSet/>
      <dgm:spPr/>
      <dgm:t>
        <a:bodyPr/>
        <a:lstStyle/>
        <a:p>
          <a:endParaRPr lang="en-US"/>
        </a:p>
      </dgm:t>
    </dgm:pt>
    <dgm:pt modelId="{E612B84D-EF4C-4916-A502-79ECC1BCC67B}">
      <dgm:prSet phldrT="[Text]" custT="1"/>
      <dgm:spPr/>
      <dgm:t>
        <a:bodyPr/>
        <a:lstStyle/>
        <a:p>
          <a:r>
            <a:rPr lang="en-US" sz="2400" b="0" dirty="0" smtClean="0">
              <a:solidFill>
                <a:schemeClr val="tx1"/>
              </a:solidFill>
              <a:latin typeface="Berlin Sans FB Demi" pitchFamily="34" charset="0"/>
            </a:rPr>
            <a:t>Church</a:t>
          </a:r>
          <a:endParaRPr lang="en-US" sz="2400" b="0" dirty="0">
            <a:solidFill>
              <a:schemeClr val="tx1"/>
            </a:solidFill>
            <a:latin typeface="Berlin Sans FB Demi" pitchFamily="34" charset="0"/>
          </a:endParaRPr>
        </a:p>
      </dgm:t>
    </dgm:pt>
    <dgm:pt modelId="{34306B1D-6F34-4765-A217-DA2FAB0A7C4C}" type="parTrans" cxnId="{A5BE6902-4169-4C8C-9979-AC51D37F73E6}">
      <dgm:prSet/>
      <dgm:spPr/>
      <dgm:t>
        <a:bodyPr/>
        <a:lstStyle/>
        <a:p>
          <a:endParaRPr lang="en-US"/>
        </a:p>
      </dgm:t>
    </dgm:pt>
    <dgm:pt modelId="{46DA947F-A334-408B-9ABE-0F958F2FC2A5}" type="sibTrans" cxnId="{A5BE6902-4169-4C8C-9979-AC51D37F73E6}">
      <dgm:prSet/>
      <dgm:spPr/>
      <dgm:t>
        <a:bodyPr/>
        <a:lstStyle/>
        <a:p>
          <a:endParaRPr lang="en-US"/>
        </a:p>
      </dgm:t>
    </dgm:pt>
    <dgm:pt modelId="{2A172D9B-B0DF-465B-B3C3-9A6AC1052C90}">
      <dgm:prSet phldrT="[Text]" custT="1"/>
      <dgm:spPr/>
      <dgm:t>
        <a:bodyPr/>
        <a:lstStyle/>
        <a:p>
          <a:r>
            <a:rPr lang="en-US" sz="2400" b="1" dirty="0" smtClean="0">
              <a:solidFill>
                <a:schemeClr val="tx1"/>
              </a:solidFill>
              <a:latin typeface="Berlin Sans FB Demi" pitchFamily="34" charset="0"/>
            </a:rPr>
            <a:t>School</a:t>
          </a:r>
          <a:endParaRPr lang="en-US" sz="2400" b="1" dirty="0">
            <a:solidFill>
              <a:schemeClr val="tx1"/>
            </a:solidFill>
            <a:latin typeface="Berlin Sans FB Demi" pitchFamily="34" charset="0"/>
          </a:endParaRPr>
        </a:p>
      </dgm:t>
    </dgm:pt>
    <dgm:pt modelId="{27C4C014-6E2C-4918-8303-5921F1A470A9}" type="parTrans" cxnId="{8DAD81B2-24ED-4BC4-8D4E-9E0EEFBC4517}">
      <dgm:prSet/>
      <dgm:spPr/>
      <dgm:t>
        <a:bodyPr/>
        <a:lstStyle/>
        <a:p>
          <a:endParaRPr lang="en-US"/>
        </a:p>
      </dgm:t>
    </dgm:pt>
    <dgm:pt modelId="{503EADD8-4CFC-4165-8156-8111287F6193}" type="sibTrans" cxnId="{8DAD81B2-24ED-4BC4-8D4E-9E0EEFBC4517}">
      <dgm:prSet/>
      <dgm:spPr/>
      <dgm:t>
        <a:bodyPr/>
        <a:lstStyle/>
        <a:p>
          <a:endParaRPr lang="en-US"/>
        </a:p>
      </dgm:t>
    </dgm:pt>
    <dgm:pt modelId="{1CC4A6B4-1557-4F9E-A29D-C0CEA2CF8A05}">
      <dgm:prSet phldrT="[Text]"/>
      <dgm:spPr/>
      <dgm:t>
        <a:bodyPr/>
        <a:lstStyle/>
        <a:p>
          <a:endParaRPr lang="en-US"/>
        </a:p>
      </dgm:t>
    </dgm:pt>
    <dgm:pt modelId="{9AEF07F8-BC64-49AF-B917-D35C3E000CC0}" type="parTrans" cxnId="{32A7474E-25E6-4EA2-922B-8925646574B5}">
      <dgm:prSet/>
      <dgm:spPr/>
      <dgm:t>
        <a:bodyPr/>
        <a:lstStyle/>
        <a:p>
          <a:endParaRPr lang="en-US"/>
        </a:p>
      </dgm:t>
    </dgm:pt>
    <dgm:pt modelId="{8E0D7404-F88B-4B3E-8897-7D1FED41CA4E}" type="sibTrans" cxnId="{32A7474E-25E6-4EA2-922B-8925646574B5}">
      <dgm:prSet/>
      <dgm:spPr/>
      <dgm:t>
        <a:bodyPr/>
        <a:lstStyle/>
        <a:p>
          <a:endParaRPr lang="en-US"/>
        </a:p>
      </dgm:t>
    </dgm:pt>
    <dgm:pt modelId="{22F0CB10-0D22-4A65-AC29-9BCEFA72BE56}" type="pres">
      <dgm:prSet presAssocID="{03873D2C-E876-4755-A6C8-D663B399B812}" presName="composite" presStyleCnt="0">
        <dgm:presLayoutVars>
          <dgm:chMax val="3"/>
          <dgm:animLvl val="lvl"/>
          <dgm:resizeHandles val="exact"/>
        </dgm:presLayoutVars>
      </dgm:prSet>
      <dgm:spPr/>
      <dgm:t>
        <a:bodyPr/>
        <a:lstStyle/>
        <a:p>
          <a:endParaRPr lang="en-US"/>
        </a:p>
      </dgm:t>
    </dgm:pt>
    <dgm:pt modelId="{1168446A-A743-47E2-AE7F-4850329CF5DD}" type="pres">
      <dgm:prSet presAssocID="{A9B825FF-3317-4B6E-BF0A-AC9068417906}" presName="gear1" presStyleLbl="node1" presStyleIdx="0" presStyleCnt="3" custLinFactNeighborY="14455">
        <dgm:presLayoutVars>
          <dgm:chMax val="1"/>
          <dgm:bulletEnabled val="1"/>
        </dgm:presLayoutVars>
      </dgm:prSet>
      <dgm:spPr/>
      <dgm:t>
        <a:bodyPr/>
        <a:lstStyle/>
        <a:p>
          <a:endParaRPr lang="en-US"/>
        </a:p>
      </dgm:t>
    </dgm:pt>
    <dgm:pt modelId="{4E36FD12-9C1C-4B2F-837B-7B9C6C114CB2}" type="pres">
      <dgm:prSet presAssocID="{A9B825FF-3317-4B6E-BF0A-AC9068417906}" presName="gear1srcNode" presStyleLbl="node1" presStyleIdx="0" presStyleCnt="3"/>
      <dgm:spPr/>
      <dgm:t>
        <a:bodyPr/>
        <a:lstStyle/>
        <a:p>
          <a:endParaRPr lang="en-US"/>
        </a:p>
      </dgm:t>
    </dgm:pt>
    <dgm:pt modelId="{2A0C7CF8-D24F-4B4C-AA1A-D272310C4D89}" type="pres">
      <dgm:prSet presAssocID="{A9B825FF-3317-4B6E-BF0A-AC9068417906}" presName="gear1dstNode" presStyleLbl="node1" presStyleIdx="0" presStyleCnt="3"/>
      <dgm:spPr/>
      <dgm:t>
        <a:bodyPr/>
        <a:lstStyle/>
        <a:p>
          <a:endParaRPr lang="en-US"/>
        </a:p>
      </dgm:t>
    </dgm:pt>
    <dgm:pt modelId="{97A89000-00F6-4B9A-A212-4127DEDC881D}" type="pres">
      <dgm:prSet presAssocID="{E612B84D-EF4C-4916-A502-79ECC1BCC67B}" presName="gear2" presStyleLbl="node1" presStyleIdx="1" presStyleCnt="3" custScaleX="120904" custScaleY="84375" custLinFactNeighborX="-8577" custLinFactNeighborY="1250">
        <dgm:presLayoutVars>
          <dgm:chMax val="1"/>
          <dgm:bulletEnabled val="1"/>
        </dgm:presLayoutVars>
      </dgm:prSet>
      <dgm:spPr/>
      <dgm:t>
        <a:bodyPr/>
        <a:lstStyle/>
        <a:p>
          <a:endParaRPr lang="en-US"/>
        </a:p>
      </dgm:t>
    </dgm:pt>
    <dgm:pt modelId="{0FE81D9A-7304-4EDB-BA07-B0AB709251DB}" type="pres">
      <dgm:prSet presAssocID="{E612B84D-EF4C-4916-A502-79ECC1BCC67B}" presName="gear2srcNode" presStyleLbl="node1" presStyleIdx="1" presStyleCnt="3"/>
      <dgm:spPr/>
      <dgm:t>
        <a:bodyPr/>
        <a:lstStyle/>
        <a:p>
          <a:endParaRPr lang="en-US"/>
        </a:p>
      </dgm:t>
    </dgm:pt>
    <dgm:pt modelId="{E50B8598-31EE-4459-AEAB-F9E4B6E048B0}" type="pres">
      <dgm:prSet presAssocID="{E612B84D-EF4C-4916-A502-79ECC1BCC67B}" presName="gear2dstNode" presStyleLbl="node1" presStyleIdx="1" presStyleCnt="3"/>
      <dgm:spPr/>
      <dgm:t>
        <a:bodyPr/>
        <a:lstStyle/>
        <a:p>
          <a:endParaRPr lang="en-US"/>
        </a:p>
      </dgm:t>
    </dgm:pt>
    <dgm:pt modelId="{D690AB2C-F749-4DF0-83AB-83F74BD744EA}" type="pres">
      <dgm:prSet presAssocID="{2A172D9B-B0DF-465B-B3C3-9A6AC1052C90}" presName="gear3" presStyleLbl="node1" presStyleIdx="2" presStyleCnt="3" custLinFactNeighborX="17708" custLinFactNeighborY="-3906"/>
      <dgm:spPr/>
      <dgm:t>
        <a:bodyPr/>
        <a:lstStyle/>
        <a:p>
          <a:endParaRPr lang="en-US"/>
        </a:p>
      </dgm:t>
    </dgm:pt>
    <dgm:pt modelId="{4BFA6E0C-4A66-4CBF-A487-1D017B63F115}" type="pres">
      <dgm:prSet presAssocID="{2A172D9B-B0DF-465B-B3C3-9A6AC1052C90}" presName="gear3tx" presStyleLbl="node1" presStyleIdx="2" presStyleCnt="3">
        <dgm:presLayoutVars>
          <dgm:chMax val="1"/>
          <dgm:bulletEnabled val="1"/>
        </dgm:presLayoutVars>
      </dgm:prSet>
      <dgm:spPr/>
      <dgm:t>
        <a:bodyPr/>
        <a:lstStyle/>
        <a:p>
          <a:endParaRPr lang="en-US"/>
        </a:p>
      </dgm:t>
    </dgm:pt>
    <dgm:pt modelId="{BF1B450C-FDE3-4C03-A9AF-C3390AC44926}" type="pres">
      <dgm:prSet presAssocID="{2A172D9B-B0DF-465B-B3C3-9A6AC1052C90}" presName="gear3srcNode" presStyleLbl="node1" presStyleIdx="2" presStyleCnt="3"/>
      <dgm:spPr/>
      <dgm:t>
        <a:bodyPr/>
        <a:lstStyle/>
        <a:p>
          <a:endParaRPr lang="en-US"/>
        </a:p>
      </dgm:t>
    </dgm:pt>
    <dgm:pt modelId="{EB559018-4916-44E9-ADB6-290235EB38B4}" type="pres">
      <dgm:prSet presAssocID="{2A172D9B-B0DF-465B-B3C3-9A6AC1052C90}" presName="gear3dstNode" presStyleLbl="node1" presStyleIdx="2" presStyleCnt="3"/>
      <dgm:spPr/>
      <dgm:t>
        <a:bodyPr/>
        <a:lstStyle/>
        <a:p>
          <a:endParaRPr lang="en-US"/>
        </a:p>
      </dgm:t>
    </dgm:pt>
    <dgm:pt modelId="{173B33E4-DBDE-4517-B65D-8BBFD7B8381F}" type="pres">
      <dgm:prSet presAssocID="{9CFCDA6F-D26D-4397-8280-1C703512478F}" presName="connector1" presStyleLbl="sibTrans2D1" presStyleIdx="0" presStyleCnt="3"/>
      <dgm:spPr/>
      <dgm:t>
        <a:bodyPr/>
        <a:lstStyle/>
        <a:p>
          <a:endParaRPr lang="en-US"/>
        </a:p>
      </dgm:t>
    </dgm:pt>
    <dgm:pt modelId="{3D4E7821-C5EA-4734-BBB7-86E87E297739}" type="pres">
      <dgm:prSet presAssocID="{46DA947F-A334-408B-9ABE-0F958F2FC2A5}" presName="connector2" presStyleLbl="sibTrans2D1" presStyleIdx="1" presStyleCnt="3"/>
      <dgm:spPr/>
      <dgm:t>
        <a:bodyPr/>
        <a:lstStyle/>
        <a:p>
          <a:endParaRPr lang="en-US"/>
        </a:p>
      </dgm:t>
    </dgm:pt>
    <dgm:pt modelId="{6B2DB6A8-C104-4E01-863C-6A5BC7BF7C7D}" type="pres">
      <dgm:prSet presAssocID="{503EADD8-4CFC-4165-8156-8111287F6193}" presName="connector3" presStyleLbl="sibTrans2D1" presStyleIdx="2" presStyleCnt="3"/>
      <dgm:spPr/>
      <dgm:t>
        <a:bodyPr/>
        <a:lstStyle/>
        <a:p>
          <a:endParaRPr lang="en-US"/>
        </a:p>
      </dgm:t>
    </dgm:pt>
  </dgm:ptLst>
  <dgm:cxnLst>
    <dgm:cxn modelId="{8DAD81B2-24ED-4BC4-8D4E-9E0EEFBC4517}" srcId="{03873D2C-E876-4755-A6C8-D663B399B812}" destId="{2A172D9B-B0DF-465B-B3C3-9A6AC1052C90}" srcOrd="2" destOrd="0" parTransId="{27C4C014-6E2C-4918-8303-5921F1A470A9}" sibTransId="{503EADD8-4CFC-4165-8156-8111287F6193}"/>
    <dgm:cxn modelId="{33491197-FF63-4241-90CE-3B84B0950BBB}" type="presOf" srcId="{03873D2C-E876-4755-A6C8-D663B399B812}" destId="{22F0CB10-0D22-4A65-AC29-9BCEFA72BE56}" srcOrd="0" destOrd="0" presId="urn:microsoft.com/office/officeart/2005/8/layout/gear1"/>
    <dgm:cxn modelId="{F998FBA8-CD2C-4755-BD23-4137FDFCAD25}" type="presOf" srcId="{503EADD8-4CFC-4165-8156-8111287F6193}" destId="{6B2DB6A8-C104-4E01-863C-6A5BC7BF7C7D}" srcOrd="0" destOrd="0" presId="urn:microsoft.com/office/officeart/2005/8/layout/gear1"/>
    <dgm:cxn modelId="{8CE4E496-76A3-4A07-9CCD-77107057E7E4}" type="presOf" srcId="{A9B825FF-3317-4B6E-BF0A-AC9068417906}" destId="{1168446A-A743-47E2-AE7F-4850329CF5DD}" srcOrd="0" destOrd="0" presId="urn:microsoft.com/office/officeart/2005/8/layout/gear1"/>
    <dgm:cxn modelId="{669D4D01-B154-4993-826D-F820EDB55FDD}" type="presOf" srcId="{2A172D9B-B0DF-465B-B3C3-9A6AC1052C90}" destId="{4BFA6E0C-4A66-4CBF-A487-1D017B63F115}" srcOrd="1" destOrd="0" presId="urn:microsoft.com/office/officeart/2005/8/layout/gear1"/>
    <dgm:cxn modelId="{00C05FC8-8E54-4879-8656-1920E62F084C}" type="presOf" srcId="{A9B825FF-3317-4B6E-BF0A-AC9068417906}" destId="{2A0C7CF8-D24F-4B4C-AA1A-D272310C4D89}" srcOrd="2" destOrd="0" presId="urn:microsoft.com/office/officeart/2005/8/layout/gear1"/>
    <dgm:cxn modelId="{0B3E5794-6F30-4B15-93F3-6B6CD79C8202}" type="presOf" srcId="{2A172D9B-B0DF-465B-B3C3-9A6AC1052C90}" destId="{BF1B450C-FDE3-4C03-A9AF-C3390AC44926}" srcOrd="2" destOrd="0" presId="urn:microsoft.com/office/officeart/2005/8/layout/gear1"/>
    <dgm:cxn modelId="{A5BE6902-4169-4C8C-9979-AC51D37F73E6}" srcId="{03873D2C-E876-4755-A6C8-D663B399B812}" destId="{E612B84D-EF4C-4916-A502-79ECC1BCC67B}" srcOrd="1" destOrd="0" parTransId="{34306B1D-6F34-4765-A217-DA2FAB0A7C4C}" sibTransId="{46DA947F-A334-408B-9ABE-0F958F2FC2A5}"/>
    <dgm:cxn modelId="{E0012415-FC2C-47AD-843E-54B1A90949B4}" type="presOf" srcId="{E612B84D-EF4C-4916-A502-79ECC1BCC67B}" destId="{E50B8598-31EE-4459-AEAB-F9E4B6E048B0}" srcOrd="2" destOrd="0" presId="urn:microsoft.com/office/officeart/2005/8/layout/gear1"/>
    <dgm:cxn modelId="{5F72196F-C47B-4AC4-B9E6-E343BAACEE45}" type="presOf" srcId="{2A172D9B-B0DF-465B-B3C3-9A6AC1052C90}" destId="{D690AB2C-F749-4DF0-83AB-83F74BD744EA}" srcOrd="0" destOrd="0" presId="urn:microsoft.com/office/officeart/2005/8/layout/gear1"/>
    <dgm:cxn modelId="{608ED6AB-793A-42B0-96EC-FE45E9FBCAD0}" type="presOf" srcId="{A9B825FF-3317-4B6E-BF0A-AC9068417906}" destId="{4E36FD12-9C1C-4B2F-837B-7B9C6C114CB2}" srcOrd="1" destOrd="0" presId="urn:microsoft.com/office/officeart/2005/8/layout/gear1"/>
    <dgm:cxn modelId="{74DC009D-98B6-40AC-B0B5-E32ABDCAF9D6}" type="presOf" srcId="{E612B84D-EF4C-4916-A502-79ECC1BCC67B}" destId="{0FE81D9A-7304-4EDB-BA07-B0AB709251DB}" srcOrd="1" destOrd="0" presId="urn:microsoft.com/office/officeart/2005/8/layout/gear1"/>
    <dgm:cxn modelId="{0A734C8D-8D55-4CC8-A099-86EC2D603278}" type="presOf" srcId="{46DA947F-A334-408B-9ABE-0F958F2FC2A5}" destId="{3D4E7821-C5EA-4734-BBB7-86E87E297739}" srcOrd="0" destOrd="0" presId="urn:microsoft.com/office/officeart/2005/8/layout/gear1"/>
    <dgm:cxn modelId="{F5B676CC-6172-4B0D-9456-D10DADC4C5E3}" type="presOf" srcId="{9CFCDA6F-D26D-4397-8280-1C703512478F}" destId="{173B33E4-DBDE-4517-B65D-8BBFD7B8381F}" srcOrd="0" destOrd="0" presId="urn:microsoft.com/office/officeart/2005/8/layout/gear1"/>
    <dgm:cxn modelId="{B316AF5A-F706-40B7-87AA-324BD4D9732A}" srcId="{03873D2C-E876-4755-A6C8-D663B399B812}" destId="{A9B825FF-3317-4B6E-BF0A-AC9068417906}" srcOrd="0" destOrd="0" parTransId="{96DD628F-92C7-4031-BC82-31BEF885C13A}" sibTransId="{9CFCDA6F-D26D-4397-8280-1C703512478F}"/>
    <dgm:cxn modelId="{AD903932-24E4-457B-8303-6CD82DB45812}" type="presOf" srcId="{2A172D9B-B0DF-465B-B3C3-9A6AC1052C90}" destId="{EB559018-4916-44E9-ADB6-290235EB38B4}" srcOrd="3" destOrd="0" presId="urn:microsoft.com/office/officeart/2005/8/layout/gear1"/>
    <dgm:cxn modelId="{32A7474E-25E6-4EA2-922B-8925646574B5}" srcId="{03873D2C-E876-4755-A6C8-D663B399B812}" destId="{1CC4A6B4-1557-4F9E-A29D-C0CEA2CF8A05}" srcOrd="3" destOrd="0" parTransId="{9AEF07F8-BC64-49AF-B917-D35C3E000CC0}" sibTransId="{8E0D7404-F88B-4B3E-8897-7D1FED41CA4E}"/>
    <dgm:cxn modelId="{3DE7DB56-4DB5-4100-9359-712BE9435576}" type="presOf" srcId="{E612B84D-EF4C-4916-A502-79ECC1BCC67B}" destId="{97A89000-00F6-4B9A-A212-4127DEDC881D}" srcOrd="0" destOrd="0" presId="urn:microsoft.com/office/officeart/2005/8/layout/gear1"/>
    <dgm:cxn modelId="{ADC9F2FF-200C-4589-8162-2CDF0F74065E}" type="presParOf" srcId="{22F0CB10-0D22-4A65-AC29-9BCEFA72BE56}" destId="{1168446A-A743-47E2-AE7F-4850329CF5DD}" srcOrd="0" destOrd="0" presId="urn:microsoft.com/office/officeart/2005/8/layout/gear1"/>
    <dgm:cxn modelId="{0426E6FC-85FD-4A9D-BD7E-AC419B515032}" type="presParOf" srcId="{22F0CB10-0D22-4A65-AC29-9BCEFA72BE56}" destId="{4E36FD12-9C1C-4B2F-837B-7B9C6C114CB2}" srcOrd="1" destOrd="0" presId="urn:microsoft.com/office/officeart/2005/8/layout/gear1"/>
    <dgm:cxn modelId="{2CCAAC3B-85BA-4A27-88F1-C51878C8E1AC}" type="presParOf" srcId="{22F0CB10-0D22-4A65-AC29-9BCEFA72BE56}" destId="{2A0C7CF8-D24F-4B4C-AA1A-D272310C4D89}" srcOrd="2" destOrd="0" presId="urn:microsoft.com/office/officeart/2005/8/layout/gear1"/>
    <dgm:cxn modelId="{A90EE7F4-A282-4D91-AD2D-C56F800CCCF3}" type="presParOf" srcId="{22F0CB10-0D22-4A65-AC29-9BCEFA72BE56}" destId="{97A89000-00F6-4B9A-A212-4127DEDC881D}" srcOrd="3" destOrd="0" presId="urn:microsoft.com/office/officeart/2005/8/layout/gear1"/>
    <dgm:cxn modelId="{B4780BB9-F3A1-4F30-883F-A288FB738701}" type="presParOf" srcId="{22F0CB10-0D22-4A65-AC29-9BCEFA72BE56}" destId="{0FE81D9A-7304-4EDB-BA07-B0AB709251DB}" srcOrd="4" destOrd="0" presId="urn:microsoft.com/office/officeart/2005/8/layout/gear1"/>
    <dgm:cxn modelId="{D728CF35-EBA8-454F-B2FD-2FF765A28A25}" type="presParOf" srcId="{22F0CB10-0D22-4A65-AC29-9BCEFA72BE56}" destId="{E50B8598-31EE-4459-AEAB-F9E4B6E048B0}" srcOrd="5" destOrd="0" presId="urn:microsoft.com/office/officeart/2005/8/layout/gear1"/>
    <dgm:cxn modelId="{38016694-C8F6-4F86-85CA-D0F569B84A0E}" type="presParOf" srcId="{22F0CB10-0D22-4A65-AC29-9BCEFA72BE56}" destId="{D690AB2C-F749-4DF0-83AB-83F74BD744EA}" srcOrd="6" destOrd="0" presId="urn:microsoft.com/office/officeart/2005/8/layout/gear1"/>
    <dgm:cxn modelId="{2AC571D3-E749-44CF-AE2E-D9DEAB373F79}" type="presParOf" srcId="{22F0CB10-0D22-4A65-AC29-9BCEFA72BE56}" destId="{4BFA6E0C-4A66-4CBF-A487-1D017B63F115}" srcOrd="7" destOrd="0" presId="urn:microsoft.com/office/officeart/2005/8/layout/gear1"/>
    <dgm:cxn modelId="{AA318DD8-4252-494F-8F69-3B07DF259576}" type="presParOf" srcId="{22F0CB10-0D22-4A65-AC29-9BCEFA72BE56}" destId="{BF1B450C-FDE3-4C03-A9AF-C3390AC44926}" srcOrd="8" destOrd="0" presId="urn:microsoft.com/office/officeart/2005/8/layout/gear1"/>
    <dgm:cxn modelId="{BE5FEDC4-2EA4-4528-93E5-448D92FB6B01}" type="presParOf" srcId="{22F0CB10-0D22-4A65-AC29-9BCEFA72BE56}" destId="{EB559018-4916-44E9-ADB6-290235EB38B4}" srcOrd="9" destOrd="0" presId="urn:microsoft.com/office/officeart/2005/8/layout/gear1"/>
    <dgm:cxn modelId="{B2AEEE86-15DC-48BE-9C30-4FFDA4855C08}" type="presParOf" srcId="{22F0CB10-0D22-4A65-AC29-9BCEFA72BE56}" destId="{173B33E4-DBDE-4517-B65D-8BBFD7B8381F}" srcOrd="10" destOrd="0" presId="urn:microsoft.com/office/officeart/2005/8/layout/gear1"/>
    <dgm:cxn modelId="{71943C8C-AC98-4843-9DFE-9E5FC5C4140A}" type="presParOf" srcId="{22F0CB10-0D22-4A65-AC29-9BCEFA72BE56}" destId="{3D4E7821-C5EA-4734-BBB7-86E87E297739}" srcOrd="11" destOrd="0" presId="urn:microsoft.com/office/officeart/2005/8/layout/gear1"/>
    <dgm:cxn modelId="{8C9D3AEF-C773-4DA5-AFCC-2C2BCD289268}" type="presParOf" srcId="{22F0CB10-0D22-4A65-AC29-9BCEFA72BE56}" destId="{6B2DB6A8-C104-4E01-863C-6A5BC7BF7C7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CB2BA-591B-4596-BED0-A7FBD0425961}" type="doc">
      <dgm:prSet loTypeId="urn:microsoft.com/office/officeart/2005/8/layout/cycle2" loCatId="cycle" qsTypeId="urn:microsoft.com/office/officeart/2005/8/quickstyle/3d2" qsCatId="3D" csTypeId="urn:microsoft.com/office/officeart/2005/8/colors/accent2_3" csCatId="accent2" phldr="1"/>
      <dgm:spPr/>
      <dgm:t>
        <a:bodyPr/>
        <a:lstStyle/>
        <a:p>
          <a:endParaRPr lang="en-US"/>
        </a:p>
      </dgm:t>
    </dgm:pt>
    <dgm:pt modelId="{E72AB500-95D4-4D67-B5C9-225815C4862E}">
      <dgm:prSet phldrT="[Text]" custT="1"/>
      <dgm:spPr/>
      <dgm:t>
        <a:bodyPr/>
        <a:lstStyle/>
        <a:p>
          <a:r>
            <a:rPr lang="en-US" sz="2000" dirty="0" smtClean="0"/>
            <a:t>Mother</a:t>
          </a:r>
          <a:endParaRPr lang="en-US" sz="2000" dirty="0"/>
        </a:p>
      </dgm:t>
    </dgm:pt>
    <dgm:pt modelId="{68A38518-F449-4B73-BFC4-D8821A1C176B}" type="parTrans" cxnId="{BCB084FB-397C-4D74-ACE9-DD6559E9BA37}">
      <dgm:prSet/>
      <dgm:spPr/>
      <dgm:t>
        <a:bodyPr/>
        <a:lstStyle/>
        <a:p>
          <a:endParaRPr lang="en-US"/>
        </a:p>
      </dgm:t>
    </dgm:pt>
    <dgm:pt modelId="{9F74D6E4-E35C-4068-B95B-1751E01713A6}" type="sibTrans" cxnId="{BCB084FB-397C-4D74-ACE9-DD6559E9BA37}">
      <dgm:prSet/>
      <dgm:spPr/>
      <dgm:t>
        <a:bodyPr/>
        <a:lstStyle/>
        <a:p>
          <a:endParaRPr lang="en-US" dirty="0"/>
        </a:p>
      </dgm:t>
    </dgm:pt>
    <dgm:pt modelId="{CAAA263C-C9BE-46E9-9093-CA2FED6DC822}">
      <dgm:prSet phldrT="[Text]" custT="1"/>
      <dgm:spPr/>
      <dgm:t>
        <a:bodyPr/>
        <a:lstStyle/>
        <a:p>
          <a:r>
            <a:rPr lang="en-US" sz="2000" dirty="0" smtClean="0"/>
            <a:t>Father</a:t>
          </a:r>
          <a:endParaRPr lang="en-US" sz="2000" dirty="0"/>
        </a:p>
      </dgm:t>
    </dgm:pt>
    <dgm:pt modelId="{A3693A38-3C0E-457C-9915-3C40C044A477}" type="parTrans" cxnId="{7BB4E0A9-893B-4767-8311-8330B825B635}">
      <dgm:prSet/>
      <dgm:spPr/>
      <dgm:t>
        <a:bodyPr/>
        <a:lstStyle/>
        <a:p>
          <a:endParaRPr lang="en-US"/>
        </a:p>
      </dgm:t>
    </dgm:pt>
    <dgm:pt modelId="{099AFC1A-FCD2-41BB-ACB2-B1E3E0BB3493}" type="sibTrans" cxnId="{7BB4E0A9-893B-4767-8311-8330B825B635}">
      <dgm:prSet/>
      <dgm:spPr/>
      <dgm:t>
        <a:bodyPr/>
        <a:lstStyle/>
        <a:p>
          <a:endParaRPr lang="en-US" dirty="0"/>
        </a:p>
      </dgm:t>
    </dgm:pt>
    <dgm:pt modelId="{AA09C93B-D002-419E-A64E-A96BD0B0A2D4}">
      <dgm:prSet phldrT="[Text]" custT="1"/>
      <dgm:spPr/>
      <dgm:t>
        <a:bodyPr/>
        <a:lstStyle/>
        <a:p>
          <a:r>
            <a:rPr lang="en-US" sz="2000" b="1" dirty="0" smtClean="0">
              <a:solidFill>
                <a:schemeClr val="tx1"/>
              </a:solidFill>
            </a:rPr>
            <a:t>Grand-parents</a:t>
          </a:r>
          <a:endParaRPr lang="en-US" sz="2000" b="1" dirty="0">
            <a:solidFill>
              <a:schemeClr val="tx1"/>
            </a:solidFill>
          </a:endParaRPr>
        </a:p>
      </dgm:t>
    </dgm:pt>
    <dgm:pt modelId="{C94EAD45-841E-47AF-B4AD-18EEDD50EDB1}" type="parTrans" cxnId="{53B972A3-811A-4BF5-82C0-65C0693C9402}">
      <dgm:prSet/>
      <dgm:spPr/>
      <dgm:t>
        <a:bodyPr/>
        <a:lstStyle/>
        <a:p>
          <a:endParaRPr lang="en-US"/>
        </a:p>
      </dgm:t>
    </dgm:pt>
    <dgm:pt modelId="{6647F6F1-C5C2-4453-866C-BD4AEBC78031}" type="sibTrans" cxnId="{53B972A3-811A-4BF5-82C0-65C0693C9402}">
      <dgm:prSet/>
      <dgm:spPr/>
      <dgm:t>
        <a:bodyPr/>
        <a:lstStyle/>
        <a:p>
          <a:endParaRPr lang="en-US" dirty="0"/>
        </a:p>
      </dgm:t>
    </dgm:pt>
    <dgm:pt modelId="{5553B97C-0D3C-4CE8-A415-7BEFD3197E2F}">
      <dgm:prSet phldrT="[Text]" custT="1"/>
      <dgm:spPr/>
      <dgm:t>
        <a:bodyPr/>
        <a:lstStyle/>
        <a:p>
          <a:r>
            <a:rPr lang="en-US" sz="2000" b="1" dirty="0" smtClean="0">
              <a:solidFill>
                <a:schemeClr val="tx1"/>
              </a:solidFill>
            </a:rPr>
            <a:t>Uncles Aunts</a:t>
          </a:r>
          <a:endParaRPr lang="en-US" sz="2000" b="1" dirty="0">
            <a:solidFill>
              <a:schemeClr val="tx1"/>
            </a:solidFill>
          </a:endParaRPr>
        </a:p>
      </dgm:t>
    </dgm:pt>
    <dgm:pt modelId="{8762BB06-F956-44C0-81B9-107EC03C13CB}" type="parTrans" cxnId="{28B38A75-D9D9-4445-A7FA-ED1AF04C1ED7}">
      <dgm:prSet/>
      <dgm:spPr/>
      <dgm:t>
        <a:bodyPr/>
        <a:lstStyle/>
        <a:p>
          <a:endParaRPr lang="en-US"/>
        </a:p>
      </dgm:t>
    </dgm:pt>
    <dgm:pt modelId="{621589A3-C09E-4083-8FA7-2D330639C385}" type="sibTrans" cxnId="{28B38A75-D9D9-4445-A7FA-ED1AF04C1ED7}">
      <dgm:prSet/>
      <dgm:spPr/>
      <dgm:t>
        <a:bodyPr/>
        <a:lstStyle/>
        <a:p>
          <a:endParaRPr lang="en-US" dirty="0"/>
        </a:p>
      </dgm:t>
    </dgm:pt>
    <dgm:pt modelId="{9C1BF9B9-7F3D-4F82-8C72-601DD2CBE176}">
      <dgm:prSet phldrT="[Text]" custT="1"/>
      <dgm:spPr/>
      <dgm:t>
        <a:bodyPr/>
        <a:lstStyle/>
        <a:p>
          <a:r>
            <a:rPr lang="en-US" sz="1600" b="1" dirty="0" smtClean="0">
              <a:solidFill>
                <a:schemeClr val="tx1"/>
              </a:solidFill>
            </a:rPr>
            <a:t>Relatives</a:t>
          </a:r>
          <a:endParaRPr lang="en-US" sz="1600" b="1" dirty="0">
            <a:solidFill>
              <a:schemeClr val="tx1"/>
            </a:solidFill>
          </a:endParaRPr>
        </a:p>
      </dgm:t>
    </dgm:pt>
    <dgm:pt modelId="{CD73822F-B7B8-48B7-9CC9-C0BFE5D55304}" type="parTrans" cxnId="{D7BF0418-0040-4647-AA50-3A11994DD860}">
      <dgm:prSet/>
      <dgm:spPr/>
      <dgm:t>
        <a:bodyPr/>
        <a:lstStyle/>
        <a:p>
          <a:endParaRPr lang="en-US"/>
        </a:p>
      </dgm:t>
    </dgm:pt>
    <dgm:pt modelId="{DA9F203F-8509-4423-B779-BCB906CA782C}" type="sibTrans" cxnId="{D7BF0418-0040-4647-AA50-3A11994DD860}">
      <dgm:prSet/>
      <dgm:spPr/>
      <dgm:t>
        <a:bodyPr/>
        <a:lstStyle/>
        <a:p>
          <a:endParaRPr lang="en-US" dirty="0"/>
        </a:p>
      </dgm:t>
    </dgm:pt>
    <dgm:pt modelId="{930D16F6-DAAE-4C26-B643-BB6CA631357A}" type="pres">
      <dgm:prSet presAssocID="{3BECB2BA-591B-4596-BED0-A7FBD0425961}" presName="cycle" presStyleCnt="0">
        <dgm:presLayoutVars>
          <dgm:dir/>
          <dgm:resizeHandles val="exact"/>
        </dgm:presLayoutVars>
      </dgm:prSet>
      <dgm:spPr/>
      <dgm:t>
        <a:bodyPr/>
        <a:lstStyle/>
        <a:p>
          <a:endParaRPr lang="en-US"/>
        </a:p>
      </dgm:t>
    </dgm:pt>
    <dgm:pt modelId="{9A254553-2804-42A4-9175-60FDF7A43AC5}" type="pres">
      <dgm:prSet presAssocID="{E72AB500-95D4-4D67-B5C9-225815C4862E}" presName="node" presStyleLbl="node1" presStyleIdx="0" presStyleCnt="5">
        <dgm:presLayoutVars>
          <dgm:bulletEnabled val="1"/>
        </dgm:presLayoutVars>
      </dgm:prSet>
      <dgm:spPr/>
      <dgm:t>
        <a:bodyPr/>
        <a:lstStyle/>
        <a:p>
          <a:endParaRPr lang="en-US"/>
        </a:p>
      </dgm:t>
    </dgm:pt>
    <dgm:pt modelId="{F61F1BC7-3E28-4921-AA3F-6726F8214524}" type="pres">
      <dgm:prSet presAssocID="{9F74D6E4-E35C-4068-B95B-1751E01713A6}" presName="sibTrans" presStyleLbl="sibTrans2D1" presStyleIdx="0" presStyleCnt="5"/>
      <dgm:spPr/>
      <dgm:t>
        <a:bodyPr/>
        <a:lstStyle/>
        <a:p>
          <a:endParaRPr lang="en-US"/>
        </a:p>
      </dgm:t>
    </dgm:pt>
    <dgm:pt modelId="{E7135E08-22F5-40EC-A7E1-A3CE01164FDA}" type="pres">
      <dgm:prSet presAssocID="{9F74D6E4-E35C-4068-B95B-1751E01713A6}" presName="connectorText" presStyleLbl="sibTrans2D1" presStyleIdx="0" presStyleCnt="5"/>
      <dgm:spPr/>
      <dgm:t>
        <a:bodyPr/>
        <a:lstStyle/>
        <a:p>
          <a:endParaRPr lang="en-US"/>
        </a:p>
      </dgm:t>
    </dgm:pt>
    <dgm:pt modelId="{83ED07CD-61AB-4CDE-8BF5-44E0D4F17950}" type="pres">
      <dgm:prSet presAssocID="{CAAA263C-C9BE-46E9-9093-CA2FED6DC822}" presName="node" presStyleLbl="node1" presStyleIdx="1" presStyleCnt="5">
        <dgm:presLayoutVars>
          <dgm:bulletEnabled val="1"/>
        </dgm:presLayoutVars>
      </dgm:prSet>
      <dgm:spPr/>
      <dgm:t>
        <a:bodyPr/>
        <a:lstStyle/>
        <a:p>
          <a:endParaRPr lang="en-US"/>
        </a:p>
      </dgm:t>
    </dgm:pt>
    <dgm:pt modelId="{406509C8-2D36-4E8D-AB0E-6B9509A49E2A}" type="pres">
      <dgm:prSet presAssocID="{099AFC1A-FCD2-41BB-ACB2-B1E3E0BB3493}" presName="sibTrans" presStyleLbl="sibTrans2D1" presStyleIdx="1" presStyleCnt="5"/>
      <dgm:spPr/>
      <dgm:t>
        <a:bodyPr/>
        <a:lstStyle/>
        <a:p>
          <a:endParaRPr lang="en-US"/>
        </a:p>
      </dgm:t>
    </dgm:pt>
    <dgm:pt modelId="{A4C72E79-0171-4518-A9A0-7A4B927EB526}" type="pres">
      <dgm:prSet presAssocID="{099AFC1A-FCD2-41BB-ACB2-B1E3E0BB3493}" presName="connectorText" presStyleLbl="sibTrans2D1" presStyleIdx="1" presStyleCnt="5"/>
      <dgm:spPr/>
      <dgm:t>
        <a:bodyPr/>
        <a:lstStyle/>
        <a:p>
          <a:endParaRPr lang="en-US"/>
        </a:p>
      </dgm:t>
    </dgm:pt>
    <dgm:pt modelId="{1627DD9F-1983-4FB8-9F73-E4297C6668AA}" type="pres">
      <dgm:prSet presAssocID="{AA09C93B-D002-419E-A64E-A96BD0B0A2D4}" presName="node" presStyleLbl="node1" presStyleIdx="2" presStyleCnt="5">
        <dgm:presLayoutVars>
          <dgm:bulletEnabled val="1"/>
        </dgm:presLayoutVars>
      </dgm:prSet>
      <dgm:spPr/>
      <dgm:t>
        <a:bodyPr/>
        <a:lstStyle/>
        <a:p>
          <a:endParaRPr lang="en-US"/>
        </a:p>
      </dgm:t>
    </dgm:pt>
    <dgm:pt modelId="{75E48F78-C56B-41B1-B9D6-03F85F538A72}" type="pres">
      <dgm:prSet presAssocID="{6647F6F1-C5C2-4453-866C-BD4AEBC78031}" presName="sibTrans" presStyleLbl="sibTrans2D1" presStyleIdx="2" presStyleCnt="5"/>
      <dgm:spPr/>
      <dgm:t>
        <a:bodyPr/>
        <a:lstStyle/>
        <a:p>
          <a:endParaRPr lang="en-US"/>
        </a:p>
      </dgm:t>
    </dgm:pt>
    <dgm:pt modelId="{9B8B2BB3-C27F-40A9-826F-79C6C1DC24C5}" type="pres">
      <dgm:prSet presAssocID="{6647F6F1-C5C2-4453-866C-BD4AEBC78031}" presName="connectorText" presStyleLbl="sibTrans2D1" presStyleIdx="2" presStyleCnt="5"/>
      <dgm:spPr/>
      <dgm:t>
        <a:bodyPr/>
        <a:lstStyle/>
        <a:p>
          <a:endParaRPr lang="en-US"/>
        </a:p>
      </dgm:t>
    </dgm:pt>
    <dgm:pt modelId="{DF9CAA8C-A1CB-4F4B-B0C4-F05FB6BAA469}" type="pres">
      <dgm:prSet presAssocID="{5553B97C-0D3C-4CE8-A415-7BEFD3197E2F}" presName="node" presStyleLbl="node1" presStyleIdx="3" presStyleCnt="5">
        <dgm:presLayoutVars>
          <dgm:bulletEnabled val="1"/>
        </dgm:presLayoutVars>
      </dgm:prSet>
      <dgm:spPr/>
      <dgm:t>
        <a:bodyPr/>
        <a:lstStyle/>
        <a:p>
          <a:endParaRPr lang="en-US"/>
        </a:p>
      </dgm:t>
    </dgm:pt>
    <dgm:pt modelId="{63B29F7A-14A9-4E55-9F76-AB325E57C73C}" type="pres">
      <dgm:prSet presAssocID="{621589A3-C09E-4083-8FA7-2D330639C385}" presName="sibTrans" presStyleLbl="sibTrans2D1" presStyleIdx="3" presStyleCnt="5"/>
      <dgm:spPr/>
      <dgm:t>
        <a:bodyPr/>
        <a:lstStyle/>
        <a:p>
          <a:endParaRPr lang="en-US"/>
        </a:p>
      </dgm:t>
    </dgm:pt>
    <dgm:pt modelId="{4AD60A63-CEE9-4776-AED7-551386C8D57E}" type="pres">
      <dgm:prSet presAssocID="{621589A3-C09E-4083-8FA7-2D330639C385}" presName="connectorText" presStyleLbl="sibTrans2D1" presStyleIdx="3" presStyleCnt="5"/>
      <dgm:spPr/>
      <dgm:t>
        <a:bodyPr/>
        <a:lstStyle/>
        <a:p>
          <a:endParaRPr lang="en-US"/>
        </a:p>
      </dgm:t>
    </dgm:pt>
    <dgm:pt modelId="{635CE5B6-6A76-4A4B-B56C-756BE280AA4B}" type="pres">
      <dgm:prSet presAssocID="{9C1BF9B9-7F3D-4F82-8C72-601DD2CBE176}" presName="node" presStyleLbl="node1" presStyleIdx="4" presStyleCnt="5">
        <dgm:presLayoutVars>
          <dgm:bulletEnabled val="1"/>
        </dgm:presLayoutVars>
      </dgm:prSet>
      <dgm:spPr/>
      <dgm:t>
        <a:bodyPr/>
        <a:lstStyle/>
        <a:p>
          <a:endParaRPr lang="en-US"/>
        </a:p>
      </dgm:t>
    </dgm:pt>
    <dgm:pt modelId="{881BAB2F-8B7E-4BA1-82A0-01F7D766D08C}" type="pres">
      <dgm:prSet presAssocID="{DA9F203F-8509-4423-B779-BCB906CA782C}" presName="sibTrans" presStyleLbl="sibTrans2D1" presStyleIdx="4" presStyleCnt="5"/>
      <dgm:spPr/>
      <dgm:t>
        <a:bodyPr/>
        <a:lstStyle/>
        <a:p>
          <a:endParaRPr lang="en-US"/>
        </a:p>
      </dgm:t>
    </dgm:pt>
    <dgm:pt modelId="{D3B7A123-77F8-4D44-BDCE-088A2EBB025D}" type="pres">
      <dgm:prSet presAssocID="{DA9F203F-8509-4423-B779-BCB906CA782C}" presName="connectorText" presStyleLbl="sibTrans2D1" presStyleIdx="4" presStyleCnt="5"/>
      <dgm:spPr/>
      <dgm:t>
        <a:bodyPr/>
        <a:lstStyle/>
        <a:p>
          <a:endParaRPr lang="en-US"/>
        </a:p>
      </dgm:t>
    </dgm:pt>
  </dgm:ptLst>
  <dgm:cxnLst>
    <dgm:cxn modelId="{4DEB8116-F712-4324-A5A8-987255617A9C}" type="presOf" srcId="{AA09C93B-D002-419E-A64E-A96BD0B0A2D4}" destId="{1627DD9F-1983-4FB8-9F73-E4297C6668AA}" srcOrd="0" destOrd="0" presId="urn:microsoft.com/office/officeart/2005/8/layout/cycle2"/>
    <dgm:cxn modelId="{9308C7D4-A9B3-4A17-B4DA-A79FDA0A441F}" type="presOf" srcId="{6647F6F1-C5C2-4453-866C-BD4AEBC78031}" destId="{9B8B2BB3-C27F-40A9-826F-79C6C1DC24C5}" srcOrd="1" destOrd="0" presId="urn:microsoft.com/office/officeart/2005/8/layout/cycle2"/>
    <dgm:cxn modelId="{BCB084FB-397C-4D74-ACE9-DD6559E9BA37}" srcId="{3BECB2BA-591B-4596-BED0-A7FBD0425961}" destId="{E72AB500-95D4-4D67-B5C9-225815C4862E}" srcOrd="0" destOrd="0" parTransId="{68A38518-F449-4B73-BFC4-D8821A1C176B}" sibTransId="{9F74D6E4-E35C-4068-B95B-1751E01713A6}"/>
    <dgm:cxn modelId="{9FBC39D1-FA94-42BB-811E-0C71FBF24012}" type="presOf" srcId="{6647F6F1-C5C2-4453-866C-BD4AEBC78031}" destId="{75E48F78-C56B-41B1-B9D6-03F85F538A72}" srcOrd="0" destOrd="0" presId="urn:microsoft.com/office/officeart/2005/8/layout/cycle2"/>
    <dgm:cxn modelId="{D7BF0418-0040-4647-AA50-3A11994DD860}" srcId="{3BECB2BA-591B-4596-BED0-A7FBD0425961}" destId="{9C1BF9B9-7F3D-4F82-8C72-601DD2CBE176}" srcOrd="4" destOrd="0" parTransId="{CD73822F-B7B8-48B7-9CC9-C0BFE5D55304}" sibTransId="{DA9F203F-8509-4423-B779-BCB906CA782C}"/>
    <dgm:cxn modelId="{12601B25-0A68-4CC7-9DC9-3D5C70C4CDE4}" type="presOf" srcId="{9F74D6E4-E35C-4068-B95B-1751E01713A6}" destId="{F61F1BC7-3E28-4921-AA3F-6726F8214524}" srcOrd="0" destOrd="0" presId="urn:microsoft.com/office/officeart/2005/8/layout/cycle2"/>
    <dgm:cxn modelId="{706967DB-FF66-4D1C-A486-1B433743D6C7}" type="presOf" srcId="{621589A3-C09E-4083-8FA7-2D330639C385}" destId="{4AD60A63-CEE9-4776-AED7-551386C8D57E}" srcOrd="1" destOrd="0" presId="urn:microsoft.com/office/officeart/2005/8/layout/cycle2"/>
    <dgm:cxn modelId="{53B972A3-811A-4BF5-82C0-65C0693C9402}" srcId="{3BECB2BA-591B-4596-BED0-A7FBD0425961}" destId="{AA09C93B-D002-419E-A64E-A96BD0B0A2D4}" srcOrd="2" destOrd="0" parTransId="{C94EAD45-841E-47AF-B4AD-18EEDD50EDB1}" sibTransId="{6647F6F1-C5C2-4453-866C-BD4AEBC78031}"/>
    <dgm:cxn modelId="{4E3FAF84-8588-4A2C-85F4-16E01A3F910B}" type="presOf" srcId="{9F74D6E4-E35C-4068-B95B-1751E01713A6}" destId="{E7135E08-22F5-40EC-A7E1-A3CE01164FDA}" srcOrd="1" destOrd="0" presId="urn:microsoft.com/office/officeart/2005/8/layout/cycle2"/>
    <dgm:cxn modelId="{7BB4E0A9-893B-4767-8311-8330B825B635}" srcId="{3BECB2BA-591B-4596-BED0-A7FBD0425961}" destId="{CAAA263C-C9BE-46E9-9093-CA2FED6DC822}" srcOrd="1" destOrd="0" parTransId="{A3693A38-3C0E-457C-9915-3C40C044A477}" sibTransId="{099AFC1A-FCD2-41BB-ACB2-B1E3E0BB3493}"/>
    <dgm:cxn modelId="{474E36D3-B971-4679-9155-02E39F48486C}" type="presOf" srcId="{3BECB2BA-591B-4596-BED0-A7FBD0425961}" destId="{930D16F6-DAAE-4C26-B643-BB6CA631357A}" srcOrd="0" destOrd="0" presId="urn:microsoft.com/office/officeart/2005/8/layout/cycle2"/>
    <dgm:cxn modelId="{B5F899B4-5D8E-4B18-BEAA-70FF3DC35B7F}" type="presOf" srcId="{DA9F203F-8509-4423-B779-BCB906CA782C}" destId="{881BAB2F-8B7E-4BA1-82A0-01F7D766D08C}" srcOrd="0" destOrd="0" presId="urn:microsoft.com/office/officeart/2005/8/layout/cycle2"/>
    <dgm:cxn modelId="{B8F9D7C4-7903-43A4-9BCF-9EB300295FA4}" type="presOf" srcId="{9C1BF9B9-7F3D-4F82-8C72-601DD2CBE176}" destId="{635CE5B6-6A76-4A4B-B56C-756BE280AA4B}" srcOrd="0" destOrd="0" presId="urn:microsoft.com/office/officeart/2005/8/layout/cycle2"/>
    <dgm:cxn modelId="{28B38A75-D9D9-4445-A7FA-ED1AF04C1ED7}" srcId="{3BECB2BA-591B-4596-BED0-A7FBD0425961}" destId="{5553B97C-0D3C-4CE8-A415-7BEFD3197E2F}" srcOrd="3" destOrd="0" parTransId="{8762BB06-F956-44C0-81B9-107EC03C13CB}" sibTransId="{621589A3-C09E-4083-8FA7-2D330639C385}"/>
    <dgm:cxn modelId="{11E0A393-9E6C-49B7-8EAE-8666A201AFD6}" type="presOf" srcId="{621589A3-C09E-4083-8FA7-2D330639C385}" destId="{63B29F7A-14A9-4E55-9F76-AB325E57C73C}" srcOrd="0" destOrd="0" presId="urn:microsoft.com/office/officeart/2005/8/layout/cycle2"/>
    <dgm:cxn modelId="{4B019E75-CB71-40A9-A437-76ADFF858241}" type="presOf" srcId="{DA9F203F-8509-4423-B779-BCB906CA782C}" destId="{D3B7A123-77F8-4D44-BDCE-088A2EBB025D}" srcOrd="1" destOrd="0" presId="urn:microsoft.com/office/officeart/2005/8/layout/cycle2"/>
    <dgm:cxn modelId="{9D24CC7C-82EA-48DC-8353-AF2BCF79433E}" type="presOf" srcId="{099AFC1A-FCD2-41BB-ACB2-B1E3E0BB3493}" destId="{406509C8-2D36-4E8D-AB0E-6B9509A49E2A}" srcOrd="0" destOrd="0" presId="urn:microsoft.com/office/officeart/2005/8/layout/cycle2"/>
    <dgm:cxn modelId="{D8467B85-CCF2-4D93-9425-2A756E09CA20}" type="presOf" srcId="{099AFC1A-FCD2-41BB-ACB2-B1E3E0BB3493}" destId="{A4C72E79-0171-4518-A9A0-7A4B927EB526}" srcOrd="1" destOrd="0" presId="urn:microsoft.com/office/officeart/2005/8/layout/cycle2"/>
    <dgm:cxn modelId="{F13564E5-6805-435B-96D7-72BC07F9C7E3}" type="presOf" srcId="{5553B97C-0D3C-4CE8-A415-7BEFD3197E2F}" destId="{DF9CAA8C-A1CB-4F4B-B0C4-F05FB6BAA469}" srcOrd="0" destOrd="0" presId="urn:microsoft.com/office/officeart/2005/8/layout/cycle2"/>
    <dgm:cxn modelId="{BD34DDE9-043D-4EF6-BA84-A80FF11B4E82}" type="presOf" srcId="{E72AB500-95D4-4D67-B5C9-225815C4862E}" destId="{9A254553-2804-42A4-9175-60FDF7A43AC5}" srcOrd="0" destOrd="0" presId="urn:microsoft.com/office/officeart/2005/8/layout/cycle2"/>
    <dgm:cxn modelId="{F49CB2DA-6DA4-4F3C-A933-2D691D787BE0}" type="presOf" srcId="{CAAA263C-C9BE-46E9-9093-CA2FED6DC822}" destId="{83ED07CD-61AB-4CDE-8BF5-44E0D4F17950}" srcOrd="0" destOrd="0" presId="urn:microsoft.com/office/officeart/2005/8/layout/cycle2"/>
    <dgm:cxn modelId="{06B71CAC-AFB2-4DEB-9365-25D4FED1FA8F}" type="presParOf" srcId="{930D16F6-DAAE-4C26-B643-BB6CA631357A}" destId="{9A254553-2804-42A4-9175-60FDF7A43AC5}" srcOrd="0" destOrd="0" presId="urn:microsoft.com/office/officeart/2005/8/layout/cycle2"/>
    <dgm:cxn modelId="{63BE0B1E-27F8-4DC5-9BCF-BDE42D799D68}" type="presParOf" srcId="{930D16F6-DAAE-4C26-B643-BB6CA631357A}" destId="{F61F1BC7-3E28-4921-AA3F-6726F8214524}" srcOrd="1" destOrd="0" presId="urn:microsoft.com/office/officeart/2005/8/layout/cycle2"/>
    <dgm:cxn modelId="{6EC07E80-6E4D-494E-8A02-2A18AD25F908}" type="presParOf" srcId="{F61F1BC7-3E28-4921-AA3F-6726F8214524}" destId="{E7135E08-22F5-40EC-A7E1-A3CE01164FDA}" srcOrd="0" destOrd="0" presId="urn:microsoft.com/office/officeart/2005/8/layout/cycle2"/>
    <dgm:cxn modelId="{E66D970F-5543-4A34-81CD-B33249255FB2}" type="presParOf" srcId="{930D16F6-DAAE-4C26-B643-BB6CA631357A}" destId="{83ED07CD-61AB-4CDE-8BF5-44E0D4F17950}" srcOrd="2" destOrd="0" presId="urn:microsoft.com/office/officeart/2005/8/layout/cycle2"/>
    <dgm:cxn modelId="{8E279053-68D2-4CE8-8047-A445FF7D5768}" type="presParOf" srcId="{930D16F6-DAAE-4C26-B643-BB6CA631357A}" destId="{406509C8-2D36-4E8D-AB0E-6B9509A49E2A}" srcOrd="3" destOrd="0" presId="urn:microsoft.com/office/officeart/2005/8/layout/cycle2"/>
    <dgm:cxn modelId="{B3C6A5E5-E422-4DD6-814C-7253C7708532}" type="presParOf" srcId="{406509C8-2D36-4E8D-AB0E-6B9509A49E2A}" destId="{A4C72E79-0171-4518-A9A0-7A4B927EB526}" srcOrd="0" destOrd="0" presId="urn:microsoft.com/office/officeart/2005/8/layout/cycle2"/>
    <dgm:cxn modelId="{B9E0B521-669C-44DE-A0B0-7E73FEE2FC09}" type="presParOf" srcId="{930D16F6-DAAE-4C26-B643-BB6CA631357A}" destId="{1627DD9F-1983-4FB8-9F73-E4297C6668AA}" srcOrd="4" destOrd="0" presId="urn:microsoft.com/office/officeart/2005/8/layout/cycle2"/>
    <dgm:cxn modelId="{88D8005F-EF72-4981-BE63-FF73EC51BE04}" type="presParOf" srcId="{930D16F6-DAAE-4C26-B643-BB6CA631357A}" destId="{75E48F78-C56B-41B1-B9D6-03F85F538A72}" srcOrd="5" destOrd="0" presId="urn:microsoft.com/office/officeart/2005/8/layout/cycle2"/>
    <dgm:cxn modelId="{908500D5-7399-4828-A7EB-315E11D4D99B}" type="presParOf" srcId="{75E48F78-C56B-41B1-B9D6-03F85F538A72}" destId="{9B8B2BB3-C27F-40A9-826F-79C6C1DC24C5}" srcOrd="0" destOrd="0" presId="urn:microsoft.com/office/officeart/2005/8/layout/cycle2"/>
    <dgm:cxn modelId="{4536FFAC-8F10-437C-8380-987561078FAE}" type="presParOf" srcId="{930D16F6-DAAE-4C26-B643-BB6CA631357A}" destId="{DF9CAA8C-A1CB-4F4B-B0C4-F05FB6BAA469}" srcOrd="6" destOrd="0" presId="urn:microsoft.com/office/officeart/2005/8/layout/cycle2"/>
    <dgm:cxn modelId="{CA0FADCF-738F-4144-AF2A-99C8DCAD76DA}" type="presParOf" srcId="{930D16F6-DAAE-4C26-B643-BB6CA631357A}" destId="{63B29F7A-14A9-4E55-9F76-AB325E57C73C}" srcOrd="7" destOrd="0" presId="urn:microsoft.com/office/officeart/2005/8/layout/cycle2"/>
    <dgm:cxn modelId="{BC4A37A7-1F42-4E9A-8FE0-E201411BFFD9}" type="presParOf" srcId="{63B29F7A-14A9-4E55-9F76-AB325E57C73C}" destId="{4AD60A63-CEE9-4776-AED7-551386C8D57E}" srcOrd="0" destOrd="0" presId="urn:microsoft.com/office/officeart/2005/8/layout/cycle2"/>
    <dgm:cxn modelId="{0BCA12B6-D11E-48DB-B77E-19752F302163}" type="presParOf" srcId="{930D16F6-DAAE-4C26-B643-BB6CA631357A}" destId="{635CE5B6-6A76-4A4B-B56C-756BE280AA4B}" srcOrd="8" destOrd="0" presId="urn:microsoft.com/office/officeart/2005/8/layout/cycle2"/>
    <dgm:cxn modelId="{DD2053F5-19EC-4645-867A-ACBD9BA7158E}" type="presParOf" srcId="{930D16F6-DAAE-4C26-B643-BB6CA631357A}" destId="{881BAB2F-8B7E-4BA1-82A0-01F7D766D08C}" srcOrd="9" destOrd="0" presId="urn:microsoft.com/office/officeart/2005/8/layout/cycle2"/>
    <dgm:cxn modelId="{E81A5382-4A46-4648-93A2-0ABF54031250}" type="presParOf" srcId="{881BAB2F-8B7E-4BA1-82A0-01F7D766D08C}" destId="{D3B7A123-77F8-4D44-BDCE-088A2EBB025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73D2C-E876-4755-A6C8-D663B399B812}"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A9B825FF-3317-4B6E-BF0A-AC9068417906}">
      <dgm:prSet phldrT="[Text]" custT="1"/>
      <dgm:spPr/>
      <dgm:t>
        <a:bodyPr/>
        <a:lstStyle/>
        <a:p>
          <a:r>
            <a:rPr lang="en-US" sz="3200" b="1" dirty="0" smtClean="0">
              <a:solidFill>
                <a:schemeClr val="tx2">
                  <a:lumMod val="50000"/>
                </a:schemeClr>
              </a:solidFill>
              <a:latin typeface="Berlin Sans FB Demi" pitchFamily="34" charset="0"/>
            </a:rPr>
            <a:t>Home</a:t>
          </a:r>
          <a:endParaRPr lang="en-US" sz="3200" b="1" dirty="0">
            <a:solidFill>
              <a:schemeClr val="tx2">
                <a:lumMod val="50000"/>
              </a:schemeClr>
            </a:solidFill>
            <a:latin typeface="Berlin Sans FB Demi" pitchFamily="34" charset="0"/>
          </a:endParaRPr>
        </a:p>
      </dgm:t>
    </dgm:pt>
    <dgm:pt modelId="{96DD628F-92C7-4031-BC82-31BEF885C13A}" type="parTrans" cxnId="{B316AF5A-F706-40B7-87AA-324BD4D9732A}">
      <dgm:prSet/>
      <dgm:spPr/>
      <dgm:t>
        <a:bodyPr/>
        <a:lstStyle/>
        <a:p>
          <a:endParaRPr lang="en-US"/>
        </a:p>
      </dgm:t>
    </dgm:pt>
    <dgm:pt modelId="{9CFCDA6F-D26D-4397-8280-1C703512478F}" type="sibTrans" cxnId="{B316AF5A-F706-40B7-87AA-324BD4D9732A}">
      <dgm:prSet/>
      <dgm:spPr/>
      <dgm:t>
        <a:bodyPr/>
        <a:lstStyle/>
        <a:p>
          <a:endParaRPr lang="en-US"/>
        </a:p>
      </dgm:t>
    </dgm:pt>
    <dgm:pt modelId="{E612B84D-EF4C-4916-A502-79ECC1BCC67B}">
      <dgm:prSet phldrT="[Text]"/>
      <dgm:spPr/>
      <dgm:t>
        <a:bodyPr/>
        <a:lstStyle/>
        <a:p>
          <a:r>
            <a:rPr lang="en-US" b="0" dirty="0" smtClean="0">
              <a:solidFill>
                <a:schemeClr val="bg2">
                  <a:lumMod val="50000"/>
                </a:schemeClr>
              </a:solidFill>
              <a:latin typeface="Berlin Sans FB Demi" pitchFamily="34" charset="0"/>
            </a:rPr>
            <a:t>Church</a:t>
          </a:r>
          <a:endParaRPr lang="en-US" b="0" dirty="0">
            <a:solidFill>
              <a:schemeClr val="bg2">
                <a:lumMod val="50000"/>
              </a:schemeClr>
            </a:solidFill>
            <a:latin typeface="Berlin Sans FB Demi" pitchFamily="34" charset="0"/>
          </a:endParaRPr>
        </a:p>
      </dgm:t>
    </dgm:pt>
    <dgm:pt modelId="{34306B1D-6F34-4765-A217-DA2FAB0A7C4C}" type="parTrans" cxnId="{A5BE6902-4169-4C8C-9979-AC51D37F73E6}">
      <dgm:prSet/>
      <dgm:spPr/>
      <dgm:t>
        <a:bodyPr/>
        <a:lstStyle/>
        <a:p>
          <a:endParaRPr lang="en-US"/>
        </a:p>
      </dgm:t>
    </dgm:pt>
    <dgm:pt modelId="{46DA947F-A334-408B-9ABE-0F958F2FC2A5}" type="sibTrans" cxnId="{A5BE6902-4169-4C8C-9979-AC51D37F73E6}">
      <dgm:prSet/>
      <dgm:spPr/>
      <dgm:t>
        <a:bodyPr/>
        <a:lstStyle/>
        <a:p>
          <a:endParaRPr lang="en-US"/>
        </a:p>
      </dgm:t>
    </dgm:pt>
    <dgm:pt modelId="{2A172D9B-B0DF-465B-B3C3-9A6AC1052C90}">
      <dgm:prSet phldrT="[Text]"/>
      <dgm:spPr/>
      <dgm:t>
        <a:bodyPr/>
        <a:lstStyle/>
        <a:p>
          <a:r>
            <a:rPr lang="en-US" b="1" dirty="0" smtClean="0">
              <a:solidFill>
                <a:schemeClr val="bg2">
                  <a:lumMod val="50000"/>
                </a:schemeClr>
              </a:solidFill>
              <a:latin typeface="Berlin Sans FB Demi" pitchFamily="34" charset="0"/>
            </a:rPr>
            <a:t>School</a:t>
          </a:r>
          <a:endParaRPr lang="en-US" b="1" dirty="0">
            <a:solidFill>
              <a:schemeClr val="bg2">
                <a:lumMod val="50000"/>
              </a:schemeClr>
            </a:solidFill>
            <a:latin typeface="Berlin Sans FB Demi" pitchFamily="34" charset="0"/>
          </a:endParaRPr>
        </a:p>
      </dgm:t>
    </dgm:pt>
    <dgm:pt modelId="{27C4C014-6E2C-4918-8303-5921F1A470A9}" type="parTrans" cxnId="{8DAD81B2-24ED-4BC4-8D4E-9E0EEFBC4517}">
      <dgm:prSet/>
      <dgm:spPr/>
      <dgm:t>
        <a:bodyPr/>
        <a:lstStyle/>
        <a:p>
          <a:endParaRPr lang="en-US"/>
        </a:p>
      </dgm:t>
    </dgm:pt>
    <dgm:pt modelId="{503EADD8-4CFC-4165-8156-8111287F6193}" type="sibTrans" cxnId="{8DAD81B2-24ED-4BC4-8D4E-9E0EEFBC4517}">
      <dgm:prSet/>
      <dgm:spPr/>
      <dgm:t>
        <a:bodyPr/>
        <a:lstStyle/>
        <a:p>
          <a:endParaRPr lang="en-US"/>
        </a:p>
      </dgm:t>
    </dgm:pt>
    <dgm:pt modelId="{1CC4A6B4-1557-4F9E-A29D-C0CEA2CF8A05}">
      <dgm:prSet phldrT="[Text]"/>
      <dgm:spPr/>
      <dgm:t>
        <a:bodyPr/>
        <a:lstStyle/>
        <a:p>
          <a:endParaRPr lang="en-US" dirty="0"/>
        </a:p>
      </dgm:t>
    </dgm:pt>
    <dgm:pt modelId="{9AEF07F8-BC64-49AF-B917-D35C3E000CC0}" type="parTrans" cxnId="{32A7474E-25E6-4EA2-922B-8925646574B5}">
      <dgm:prSet/>
      <dgm:spPr/>
      <dgm:t>
        <a:bodyPr/>
        <a:lstStyle/>
        <a:p>
          <a:endParaRPr lang="en-US"/>
        </a:p>
      </dgm:t>
    </dgm:pt>
    <dgm:pt modelId="{8E0D7404-F88B-4B3E-8897-7D1FED41CA4E}" type="sibTrans" cxnId="{32A7474E-25E6-4EA2-922B-8925646574B5}">
      <dgm:prSet/>
      <dgm:spPr/>
      <dgm:t>
        <a:bodyPr/>
        <a:lstStyle/>
        <a:p>
          <a:endParaRPr lang="en-US"/>
        </a:p>
      </dgm:t>
    </dgm:pt>
    <dgm:pt modelId="{22F0CB10-0D22-4A65-AC29-9BCEFA72BE56}" type="pres">
      <dgm:prSet presAssocID="{03873D2C-E876-4755-A6C8-D663B399B812}" presName="composite" presStyleCnt="0">
        <dgm:presLayoutVars>
          <dgm:chMax val="3"/>
          <dgm:animLvl val="lvl"/>
          <dgm:resizeHandles val="exact"/>
        </dgm:presLayoutVars>
      </dgm:prSet>
      <dgm:spPr/>
      <dgm:t>
        <a:bodyPr/>
        <a:lstStyle/>
        <a:p>
          <a:endParaRPr lang="en-US"/>
        </a:p>
      </dgm:t>
    </dgm:pt>
    <dgm:pt modelId="{1168446A-A743-47E2-AE7F-4850329CF5DD}" type="pres">
      <dgm:prSet presAssocID="{A9B825FF-3317-4B6E-BF0A-AC9068417906}" presName="gear1" presStyleLbl="node1" presStyleIdx="0" presStyleCnt="3">
        <dgm:presLayoutVars>
          <dgm:chMax val="1"/>
          <dgm:bulletEnabled val="1"/>
        </dgm:presLayoutVars>
      </dgm:prSet>
      <dgm:spPr/>
      <dgm:t>
        <a:bodyPr/>
        <a:lstStyle/>
        <a:p>
          <a:endParaRPr lang="en-US"/>
        </a:p>
      </dgm:t>
    </dgm:pt>
    <dgm:pt modelId="{4E36FD12-9C1C-4B2F-837B-7B9C6C114CB2}" type="pres">
      <dgm:prSet presAssocID="{A9B825FF-3317-4B6E-BF0A-AC9068417906}" presName="gear1srcNode" presStyleLbl="node1" presStyleIdx="0" presStyleCnt="3"/>
      <dgm:spPr/>
      <dgm:t>
        <a:bodyPr/>
        <a:lstStyle/>
        <a:p>
          <a:endParaRPr lang="en-US"/>
        </a:p>
      </dgm:t>
    </dgm:pt>
    <dgm:pt modelId="{2A0C7CF8-D24F-4B4C-AA1A-D272310C4D89}" type="pres">
      <dgm:prSet presAssocID="{A9B825FF-3317-4B6E-BF0A-AC9068417906}" presName="gear1dstNode" presStyleLbl="node1" presStyleIdx="0" presStyleCnt="3"/>
      <dgm:spPr/>
      <dgm:t>
        <a:bodyPr/>
        <a:lstStyle/>
        <a:p>
          <a:endParaRPr lang="en-US"/>
        </a:p>
      </dgm:t>
    </dgm:pt>
    <dgm:pt modelId="{97A89000-00F6-4B9A-A212-4127DEDC881D}" type="pres">
      <dgm:prSet presAssocID="{E612B84D-EF4C-4916-A502-79ECC1BCC67B}" presName="gear2" presStyleLbl="node1" presStyleIdx="1" presStyleCnt="3">
        <dgm:presLayoutVars>
          <dgm:chMax val="1"/>
          <dgm:bulletEnabled val="1"/>
        </dgm:presLayoutVars>
      </dgm:prSet>
      <dgm:spPr/>
      <dgm:t>
        <a:bodyPr/>
        <a:lstStyle/>
        <a:p>
          <a:endParaRPr lang="en-US"/>
        </a:p>
      </dgm:t>
    </dgm:pt>
    <dgm:pt modelId="{0FE81D9A-7304-4EDB-BA07-B0AB709251DB}" type="pres">
      <dgm:prSet presAssocID="{E612B84D-EF4C-4916-A502-79ECC1BCC67B}" presName="gear2srcNode" presStyleLbl="node1" presStyleIdx="1" presStyleCnt="3"/>
      <dgm:spPr/>
      <dgm:t>
        <a:bodyPr/>
        <a:lstStyle/>
        <a:p>
          <a:endParaRPr lang="en-US"/>
        </a:p>
      </dgm:t>
    </dgm:pt>
    <dgm:pt modelId="{E50B8598-31EE-4459-AEAB-F9E4B6E048B0}" type="pres">
      <dgm:prSet presAssocID="{E612B84D-EF4C-4916-A502-79ECC1BCC67B}" presName="gear2dstNode" presStyleLbl="node1" presStyleIdx="1" presStyleCnt="3"/>
      <dgm:spPr/>
      <dgm:t>
        <a:bodyPr/>
        <a:lstStyle/>
        <a:p>
          <a:endParaRPr lang="en-US"/>
        </a:p>
      </dgm:t>
    </dgm:pt>
    <dgm:pt modelId="{D690AB2C-F749-4DF0-83AB-83F74BD744EA}" type="pres">
      <dgm:prSet presAssocID="{2A172D9B-B0DF-465B-B3C3-9A6AC1052C90}" presName="gear3" presStyleLbl="node1" presStyleIdx="2" presStyleCnt="3"/>
      <dgm:spPr/>
      <dgm:t>
        <a:bodyPr/>
        <a:lstStyle/>
        <a:p>
          <a:endParaRPr lang="en-US"/>
        </a:p>
      </dgm:t>
    </dgm:pt>
    <dgm:pt modelId="{4BFA6E0C-4A66-4CBF-A487-1D017B63F115}" type="pres">
      <dgm:prSet presAssocID="{2A172D9B-B0DF-465B-B3C3-9A6AC1052C90}" presName="gear3tx" presStyleLbl="node1" presStyleIdx="2" presStyleCnt="3">
        <dgm:presLayoutVars>
          <dgm:chMax val="1"/>
          <dgm:bulletEnabled val="1"/>
        </dgm:presLayoutVars>
      </dgm:prSet>
      <dgm:spPr/>
      <dgm:t>
        <a:bodyPr/>
        <a:lstStyle/>
        <a:p>
          <a:endParaRPr lang="en-US"/>
        </a:p>
      </dgm:t>
    </dgm:pt>
    <dgm:pt modelId="{BF1B450C-FDE3-4C03-A9AF-C3390AC44926}" type="pres">
      <dgm:prSet presAssocID="{2A172D9B-B0DF-465B-B3C3-9A6AC1052C90}" presName="gear3srcNode" presStyleLbl="node1" presStyleIdx="2" presStyleCnt="3"/>
      <dgm:spPr/>
      <dgm:t>
        <a:bodyPr/>
        <a:lstStyle/>
        <a:p>
          <a:endParaRPr lang="en-US"/>
        </a:p>
      </dgm:t>
    </dgm:pt>
    <dgm:pt modelId="{EB559018-4916-44E9-ADB6-290235EB38B4}" type="pres">
      <dgm:prSet presAssocID="{2A172D9B-B0DF-465B-B3C3-9A6AC1052C90}" presName="gear3dstNode" presStyleLbl="node1" presStyleIdx="2" presStyleCnt="3"/>
      <dgm:spPr/>
      <dgm:t>
        <a:bodyPr/>
        <a:lstStyle/>
        <a:p>
          <a:endParaRPr lang="en-US"/>
        </a:p>
      </dgm:t>
    </dgm:pt>
    <dgm:pt modelId="{173B33E4-DBDE-4517-B65D-8BBFD7B8381F}" type="pres">
      <dgm:prSet presAssocID="{9CFCDA6F-D26D-4397-8280-1C703512478F}" presName="connector1" presStyleLbl="sibTrans2D1" presStyleIdx="0" presStyleCnt="3"/>
      <dgm:spPr/>
      <dgm:t>
        <a:bodyPr/>
        <a:lstStyle/>
        <a:p>
          <a:endParaRPr lang="en-US"/>
        </a:p>
      </dgm:t>
    </dgm:pt>
    <dgm:pt modelId="{3D4E7821-C5EA-4734-BBB7-86E87E297739}" type="pres">
      <dgm:prSet presAssocID="{46DA947F-A334-408B-9ABE-0F958F2FC2A5}" presName="connector2" presStyleLbl="sibTrans2D1" presStyleIdx="1" presStyleCnt="3"/>
      <dgm:spPr/>
      <dgm:t>
        <a:bodyPr/>
        <a:lstStyle/>
        <a:p>
          <a:endParaRPr lang="en-US"/>
        </a:p>
      </dgm:t>
    </dgm:pt>
    <dgm:pt modelId="{6B2DB6A8-C104-4E01-863C-6A5BC7BF7C7D}" type="pres">
      <dgm:prSet presAssocID="{503EADD8-4CFC-4165-8156-8111287F6193}" presName="connector3" presStyleLbl="sibTrans2D1" presStyleIdx="2" presStyleCnt="3"/>
      <dgm:spPr/>
      <dgm:t>
        <a:bodyPr/>
        <a:lstStyle/>
        <a:p>
          <a:endParaRPr lang="en-US"/>
        </a:p>
      </dgm:t>
    </dgm:pt>
  </dgm:ptLst>
  <dgm:cxnLst>
    <dgm:cxn modelId="{0E6645E9-D5EA-40D3-81AD-C56D0F742DF1}" type="presOf" srcId="{2A172D9B-B0DF-465B-B3C3-9A6AC1052C90}" destId="{BF1B450C-FDE3-4C03-A9AF-C3390AC44926}" srcOrd="2" destOrd="0" presId="urn:microsoft.com/office/officeart/2005/8/layout/gear1"/>
    <dgm:cxn modelId="{A5BE6902-4169-4C8C-9979-AC51D37F73E6}" srcId="{03873D2C-E876-4755-A6C8-D663B399B812}" destId="{E612B84D-EF4C-4916-A502-79ECC1BCC67B}" srcOrd="1" destOrd="0" parTransId="{34306B1D-6F34-4765-A217-DA2FAB0A7C4C}" sibTransId="{46DA947F-A334-408B-9ABE-0F958F2FC2A5}"/>
    <dgm:cxn modelId="{808F8CCF-428A-4E78-837D-52C0E00D9015}" type="presOf" srcId="{A9B825FF-3317-4B6E-BF0A-AC9068417906}" destId="{1168446A-A743-47E2-AE7F-4850329CF5DD}" srcOrd="0" destOrd="0" presId="urn:microsoft.com/office/officeart/2005/8/layout/gear1"/>
    <dgm:cxn modelId="{ED062C11-1AC3-4D02-BCDE-63CB6F1DB9B7}" type="presOf" srcId="{46DA947F-A334-408B-9ABE-0F958F2FC2A5}" destId="{3D4E7821-C5EA-4734-BBB7-86E87E297739}" srcOrd="0" destOrd="0" presId="urn:microsoft.com/office/officeart/2005/8/layout/gear1"/>
    <dgm:cxn modelId="{26E4E264-6058-415D-89CF-50C83A2E482B}" type="presOf" srcId="{03873D2C-E876-4755-A6C8-D663B399B812}" destId="{22F0CB10-0D22-4A65-AC29-9BCEFA72BE56}" srcOrd="0" destOrd="0" presId="urn:microsoft.com/office/officeart/2005/8/layout/gear1"/>
    <dgm:cxn modelId="{71A9BEF4-F69A-4E87-82F0-CD5EEBB458AB}" type="presOf" srcId="{2A172D9B-B0DF-465B-B3C3-9A6AC1052C90}" destId="{EB559018-4916-44E9-ADB6-290235EB38B4}" srcOrd="3" destOrd="0" presId="urn:microsoft.com/office/officeart/2005/8/layout/gear1"/>
    <dgm:cxn modelId="{22D190D7-12B3-4D13-A6C3-C0197DB044FA}" type="presOf" srcId="{2A172D9B-B0DF-465B-B3C3-9A6AC1052C90}" destId="{D690AB2C-F749-4DF0-83AB-83F74BD744EA}" srcOrd="0" destOrd="0" presId="urn:microsoft.com/office/officeart/2005/8/layout/gear1"/>
    <dgm:cxn modelId="{4BE7ACDB-9421-4A6B-BA3F-FDFFE74801FC}" type="presOf" srcId="{E612B84D-EF4C-4916-A502-79ECC1BCC67B}" destId="{E50B8598-31EE-4459-AEAB-F9E4B6E048B0}" srcOrd="2" destOrd="0" presId="urn:microsoft.com/office/officeart/2005/8/layout/gear1"/>
    <dgm:cxn modelId="{FBC314A8-DECD-4722-8735-E0C3649F31BF}" type="presOf" srcId="{E612B84D-EF4C-4916-A502-79ECC1BCC67B}" destId="{0FE81D9A-7304-4EDB-BA07-B0AB709251DB}" srcOrd="1" destOrd="0" presId="urn:microsoft.com/office/officeart/2005/8/layout/gear1"/>
    <dgm:cxn modelId="{8DAD81B2-24ED-4BC4-8D4E-9E0EEFBC4517}" srcId="{03873D2C-E876-4755-A6C8-D663B399B812}" destId="{2A172D9B-B0DF-465B-B3C3-9A6AC1052C90}" srcOrd="2" destOrd="0" parTransId="{27C4C014-6E2C-4918-8303-5921F1A470A9}" sibTransId="{503EADD8-4CFC-4165-8156-8111287F6193}"/>
    <dgm:cxn modelId="{C46756F2-1AC8-4BB8-8B17-E4A9F8B72986}" type="presOf" srcId="{A9B825FF-3317-4B6E-BF0A-AC9068417906}" destId="{4E36FD12-9C1C-4B2F-837B-7B9C6C114CB2}" srcOrd="1" destOrd="0" presId="urn:microsoft.com/office/officeart/2005/8/layout/gear1"/>
    <dgm:cxn modelId="{B316AF5A-F706-40B7-87AA-324BD4D9732A}" srcId="{03873D2C-E876-4755-A6C8-D663B399B812}" destId="{A9B825FF-3317-4B6E-BF0A-AC9068417906}" srcOrd="0" destOrd="0" parTransId="{96DD628F-92C7-4031-BC82-31BEF885C13A}" sibTransId="{9CFCDA6F-D26D-4397-8280-1C703512478F}"/>
    <dgm:cxn modelId="{16C52197-DB4B-420D-A21B-2DBBEEA5D963}" type="presOf" srcId="{503EADD8-4CFC-4165-8156-8111287F6193}" destId="{6B2DB6A8-C104-4E01-863C-6A5BC7BF7C7D}" srcOrd="0" destOrd="0" presId="urn:microsoft.com/office/officeart/2005/8/layout/gear1"/>
    <dgm:cxn modelId="{998B5C16-2B4C-4375-867E-E04C81BCF544}" type="presOf" srcId="{2A172D9B-B0DF-465B-B3C3-9A6AC1052C90}" destId="{4BFA6E0C-4A66-4CBF-A487-1D017B63F115}" srcOrd="1" destOrd="0" presId="urn:microsoft.com/office/officeart/2005/8/layout/gear1"/>
    <dgm:cxn modelId="{8097D5C9-F878-4442-9892-2CEC2A5D4885}" type="presOf" srcId="{E612B84D-EF4C-4916-A502-79ECC1BCC67B}" destId="{97A89000-00F6-4B9A-A212-4127DEDC881D}" srcOrd="0" destOrd="0" presId="urn:microsoft.com/office/officeart/2005/8/layout/gear1"/>
    <dgm:cxn modelId="{6EFC0CFC-7051-419E-92B5-4811DB7BB1B1}" type="presOf" srcId="{A9B825FF-3317-4B6E-BF0A-AC9068417906}" destId="{2A0C7CF8-D24F-4B4C-AA1A-D272310C4D89}" srcOrd="2" destOrd="0" presId="urn:microsoft.com/office/officeart/2005/8/layout/gear1"/>
    <dgm:cxn modelId="{C96F8C5C-14CE-4107-A5C7-D8AD30CA9D82}" type="presOf" srcId="{9CFCDA6F-D26D-4397-8280-1C703512478F}" destId="{173B33E4-DBDE-4517-B65D-8BBFD7B8381F}" srcOrd="0" destOrd="0" presId="urn:microsoft.com/office/officeart/2005/8/layout/gear1"/>
    <dgm:cxn modelId="{32A7474E-25E6-4EA2-922B-8925646574B5}" srcId="{03873D2C-E876-4755-A6C8-D663B399B812}" destId="{1CC4A6B4-1557-4F9E-A29D-C0CEA2CF8A05}" srcOrd="3" destOrd="0" parTransId="{9AEF07F8-BC64-49AF-B917-D35C3E000CC0}" sibTransId="{8E0D7404-F88B-4B3E-8897-7D1FED41CA4E}"/>
    <dgm:cxn modelId="{64329DC4-8C54-40FD-B9BC-D0A95E7DA438}" type="presParOf" srcId="{22F0CB10-0D22-4A65-AC29-9BCEFA72BE56}" destId="{1168446A-A743-47E2-AE7F-4850329CF5DD}" srcOrd="0" destOrd="0" presId="urn:microsoft.com/office/officeart/2005/8/layout/gear1"/>
    <dgm:cxn modelId="{448439B8-E5C6-4962-9504-D51EAA2A0139}" type="presParOf" srcId="{22F0CB10-0D22-4A65-AC29-9BCEFA72BE56}" destId="{4E36FD12-9C1C-4B2F-837B-7B9C6C114CB2}" srcOrd="1" destOrd="0" presId="urn:microsoft.com/office/officeart/2005/8/layout/gear1"/>
    <dgm:cxn modelId="{2B33438B-5C5E-4653-890C-D34E6E171975}" type="presParOf" srcId="{22F0CB10-0D22-4A65-AC29-9BCEFA72BE56}" destId="{2A0C7CF8-D24F-4B4C-AA1A-D272310C4D89}" srcOrd="2" destOrd="0" presId="urn:microsoft.com/office/officeart/2005/8/layout/gear1"/>
    <dgm:cxn modelId="{8ED78D4D-5041-4A3A-B2AD-A2EB1A68AF37}" type="presParOf" srcId="{22F0CB10-0D22-4A65-AC29-9BCEFA72BE56}" destId="{97A89000-00F6-4B9A-A212-4127DEDC881D}" srcOrd="3" destOrd="0" presId="urn:microsoft.com/office/officeart/2005/8/layout/gear1"/>
    <dgm:cxn modelId="{A7148FDC-81F1-4B00-B707-6E847DA82873}" type="presParOf" srcId="{22F0CB10-0D22-4A65-AC29-9BCEFA72BE56}" destId="{0FE81D9A-7304-4EDB-BA07-B0AB709251DB}" srcOrd="4" destOrd="0" presId="urn:microsoft.com/office/officeart/2005/8/layout/gear1"/>
    <dgm:cxn modelId="{B9230BDD-9173-42EC-A7D3-5948B104D1B1}" type="presParOf" srcId="{22F0CB10-0D22-4A65-AC29-9BCEFA72BE56}" destId="{E50B8598-31EE-4459-AEAB-F9E4B6E048B0}" srcOrd="5" destOrd="0" presId="urn:microsoft.com/office/officeart/2005/8/layout/gear1"/>
    <dgm:cxn modelId="{6B42325B-3D91-4A65-AD04-1364ABCB8881}" type="presParOf" srcId="{22F0CB10-0D22-4A65-AC29-9BCEFA72BE56}" destId="{D690AB2C-F749-4DF0-83AB-83F74BD744EA}" srcOrd="6" destOrd="0" presId="urn:microsoft.com/office/officeart/2005/8/layout/gear1"/>
    <dgm:cxn modelId="{BA017B0E-C4DE-4FD6-A209-37CB7FB94F64}" type="presParOf" srcId="{22F0CB10-0D22-4A65-AC29-9BCEFA72BE56}" destId="{4BFA6E0C-4A66-4CBF-A487-1D017B63F115}" srcOrd="7" destOrd="0" presId="urn:microsoft.com/office/officeart/2005/8/layout/gear1"/>
    <dgm:cxn modelId="{282D9BC1-E96C-47B1-BCFB-A592C3721EBA}" type="presParOf" srcId="{22F0CB10-0D22-4A65-AC29-9BCEFA72BE56}" destId="{BF1B450C-FDE3-4C03-A9AF-C3390AC44926}" srcOrd="8" destOrd="0" presId="urn:microsoft.com/office/officeart/2005/8/layout/gear1"/>
    <dgm:cxn modelId="{CD1191EB-F5A1-4335-A282-783B6A977CE3}" type="presParOf" srcId="{22F0CB10-0D22-4A65-AC29-9BCEFA72BE56}" destId="{EB559018-4916-44E9-ADB6-290235EB38B4}" srcOrd="9" destOrd="0" presId="urn:microsoft.com/office/officeart/2005/8/layout/gear1"/>
    <dgm:cxn modelId="{2AF1B7B6-4B76-4F55-BA3C-E763A7E27C7E}" type="presParOf" srcId="{22F0CB10-0D22-4A65-AC29-9BCEFA72BE56}" destId="{173B33E4-DBDE-4517-B65D-8BBFD7B8381F}" srcOrd="10" destOrd="0" presId="urn:microsoft.com/office/officeart/2005/8/layout/gear1"/>
    <dgm:cxn modelId="{757133DB-88FC-4824-B98D-33EE40844359}" type="presParOf" srcId="{22F0CB10-0D22-4A65-AC29-9BCEFA72BE56}" destId="{3D4E7821-C5EA-4734-BBB7-86E87E297739}" srcOrd="11" destOrd="0" presId="urn:microsoft.com/office/officeart/2005/8/layout/gear1"/>
    <dgm:cxn modelId="{803D04DD-9E33-4A62-AB14-D5548E7E1C73}" type="presParOf" srcId="{22F0CB10-0D22-4A65-AC29-9BCEFA72BE56}" destId="{6B2DB6A8-C104-4E01-863C-6A5BC7BF7C7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8446A-A743-47E2-AE7F-4850329CF5DD}">
      <dsp:nvSpPr>
        <dsp:cNvPr id="0" name=""/>
        <dsp:cNvSpPr/>
      </dsp:nvSpPr>
      <dsp:spPr>
        <a:xfrm>
          <a:off x="2844800" y="1828800"/>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lumMod val="50000"/>
                </a:schemeClr>
              </a:solidFill>
              <a:latin typeface="Berlin Sans FB Demi" pitchFamily="34" charset="0"/>
            </a:rPr>
            <a:t>Home</a:t>
          </a:r>
          <a:endParaRPr lang="en-US" sz="3200" b="1" kern="1200" dirty="0">
            <a:solidFill>
              <a:schemeClr val="tx2">
                <a:lumMod val="50000"/>
              </a:schemeClr>
            </a:solidFill>
            <a:latin typeface="Berlin Sans FB Demi" pitchFamily="34" charset="0"/>
          </a:endParaRPr>
        </a:p>
      </dsp:txBody>
      <dsp:txXfrm>
        <a:off x="3294175" y="2352385"/>
        <a:ext cx="1336450" cy="1148939"/>
      </dsp:txXfrm>
    </dsp:sp>
    <dsp:sp modelId="{97A89000-00F6-4B9A-A212-4127DEDC881D}">
      <dsp:nvSpPr>
        <dsp:cNvPr id="0" name=""/>
        <dsp:cNvSpPr/>
      </dsp:nvSpPr>
      <dsp:spPr>
        <a:xfrm>
          <a:off x="1234984" y="1447800"/>
          <a:ext cx="1965415" cy="1371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latin typeface="Berlin Sans FB Demi" pitchFamily="34" charset="0"/>
            </a:rPr>
            <a:t>Church</a:t>
          </a:r>
          <a:endParaRPr lang="en-US" sz="2400" b="0" kern="1200" dirty="0">
            <a:solidFill>
              <a:schemeClr val="tx1"/>
            </a:solidFill>
            <a:latin typeface="Berlin Sans FB Demi" pitchFamily="34" charset="0"/>
          </a:endParaRPr>
        </a:p>
      </dsp:txBody>
      <dsp:txXfrm>
        <a:off x="1666606" y="1795191"/>
        <a:ext cx="1102171" cy="676818"/>
      </dsp:txXfrm>
    </dsp:sp>
    <dsp:sp modelId="{D690AB2C-F749-4DF0-83AB-83F74BD744EA}">
      <dsp:nvSpPr>
        <dsp:cNvPr id="0" name=""/>
        <dsp:cNvSpPr/>
      </dsp:nvSpPr>
      <dsp:spPr>
        <a:xfrm rot="20700000">
          <a:off x="2800255"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Berlin Sans FB Demi" pitchFamily="34" charset="0"/>
            </a:rPr>
            <a:t>School</a:t>
          </a:r>
          <a:endParaRPr lang="en-US" sz="2400" b="1" kern="1200" dirty="0">
            <a:solidFill>
              <a:schemeClr val="tx1"/>
            </a:solidFill>
            <a:latin typeface="Berlin Sans FB Demi" pitchFamily="34" charset="0"/>
          </a:endParaRPr>
        </a:p>
      </dsp:txBody>
      <dsp:txXfrm rot="-20700000">
        <a:off x="3149593" y="528320"/>
        <a:ext cx="894080" cy="894080"/>
      </dsp:txXfrm>
    </dsp:sp>
    <dsp:sp modelId="{173B33E4-DBDE-4517-B65D-8BBFD7B8381F}">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4E7821-C5EA-4734-BBB7-86E87E297739}">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2DB6A8-C104-4E01-863C-6A5BC7BF7C7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54553-2804-42A4-9175-60FDF7A43AC5}">
      <dsp:nvSpPr>
        <dsp:cNvPr id="0" name=""/>
        <dsp:cNvSpPr/>
      </dsp:nvSpPr>
      <dsp:spPr>
        <a:xfrm>
          <a:off x="3201906" y="1608"/>
          <a:ext cx="1444786" cy="1444786"/>
        </a:xfrm>
        <a:prstGeom prst="ellipse">
          <a:avLst/>
        </a:prstGeom>
        <a:gradFill rotWithShape="0">
          <a:gsLst>
            <a:gs pos="0">
              <a:schemeClr val="accent2">
                <a:shade val="80000"/>
                <a:hueOff val="0"/>
                <a:satOff val="0"/>
                <a:lumOff val="0"/>
                <a:alphaOff val="0"/>
                <a:shade val="63000"/>
                <a:satMod val="165000"/>
              </a:schemeClr>
            </a:gs>
            <a:gs pos="30000">
              <a:schemeClr val="accent2">
                <a:shade val="80000"/>
                <a:hueOff val="0"/>
                <a:satOff val="0"/>
                <a:lumOff val="0"/>
                <a:alphaOff val="0"/>
                <a:shade val="58000"/>
                <a:satMod val="165000"/>
              </a:schemeClr>
            </a:gs>
            <a:gs pos="75000">
              <a:schemeClr val="accent2">
                <a:shade val="80000"/>
                <a:hueOff val="0"/>
                <a:satOff val="0"/>
                <a:lumOff val="0"/>
                <a:alphaOff val="0"/>
                <a:shade val="30000"/>
                <a:satMod val="175000"/>
              </a:schemeClr>
            </a:gs>
            <a:gs pos="100000">
              <a:schemeClr val="accent2">
                <a:shade val="80000"/>
                <a:hueOff val="0"/>
                <a:satOff val="0"/>
                <a:lumOff val="0"/>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Mother</a:t>
          </a:r>
          <a:endParaRPr lang="en-US" sz="2000" kern="1200" dirty="0"/>
        </a:p>
      </dsp:txBody>
      <dsp:txXfrm>
        <a:off x="3413490" y="213192"/>
        <a:ext cx="1021618" cy="1021618"/>
      </dsp:txXfrm>
    </dsp:sp>
    <dsp:sp modelId="{F61F1BC7-3E28-4921-AA3F-6726F8214524}">
      <dsp:nvSpPr>
        <dsp:cNvPr id="0" name=""/>
        <dsp:cNvSpPr/>
      </dsp:nvSpPr>
      <dsp:spPr>
        <a:xfrm rot="2160000">
          <a:off x="4600888" y="1111071"/>
          <a:ext cx="383480" cy="487615"/>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4611874" y="1174783"/>
        <a:ext cx="268436" cy="292569"/>
      </dsp:txXfrm>
    </dsp:sp>
    <dsp:sp modelId="{83ED07CD-61AB-4CDE-8BF5-44E0D4F17950}">
      <dsp:nvSpPr>
        <dsp:cNvPr id="0" name=""/>
        <dsp:cNvSpPr/>
      </dsp:nvSpPr>
      <dsp:spPr>
        <a:xfrm>
          <a:off x="4956125" y="1276122"/>
          <a:ext cx="1444786" cy="1444786"/>
        </a:xfrm>
        <a:prstGeom prst="ellipse">
          <a:avLst/>
        </a:prstGeom>
        <a:gradFill rotWithShape="0">
          <a:gsLst>
            <a:gs pos="0">
              <a:schemeClr val="accent2">
                <a:shade val="80000"/>
                <a:hueOff val="56430"/>
                <a:satOff val="-50"/>
                <a:lumOff val="6000"/>
                <a:alphaOff val="0"/>
                <a:shade val="63000"/>
                <a:satMod val="165000"/>
              </a:schemeClr>
            </a:gs>
            <a:gs pos="30000">
              <a:schemeClr val="accent2">
                <a:shade val="80000"/>
                <a:hueOff val="56430"/>
                <a:satOff val="-50"/>
                <a:lumOff val="6000"/>
                <a:alphaOff val="0"/>
                <a:shade val="58000"/>
                <a:satMod val="165000"/>
              </a:schemeClr>
            </a:gs>
            <a:gs pos="75000">
              <a:schemeClr val="accent2">
                <a:shade val="80000"/>
                <a:hueOff val="56430"/>
                <a:satOff val="-50"/>
                <a:lumOff val="6000"/>
                <a:alphaOff val="0"/>
                <a:shade val="30000"/>
                <a:satMod val="175000"/>
              </a:schemeClr>
            </a:gs>
            <a:gs pos="100000">
              <a:schemeClr val="accent2">
                <a:shade val="80000"/>
                <a:hueOff val="56430"/>
                <a:satOff val="-50"/>
                <a:lumOff val="6000"/>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Father</a:t>
          </a:r>
          <a:endParaRPr lang="en-US" sz="2000" kern="1200" dirty="0"/>
        </a:p>
      </dsp:txBody>
      <dsp:txXfrm>
        <a:off x="5167709" y="1487706"/>
        <a:ext cx="1021618" cy="1021618"/>
      </dsp:txXfrm>
    </dsp:sp>
    <dsp:sp modelId="{406509C8-2D36-4E8D-AB0E-6B9509A49E2A}">
      <dsp:nvSpPr>
        <dsp:cNvPr id="0" name=""/>
        <dsp:cNvSpPr/>
      </dsp:nvSpPr>
      <dsp:spPr>
        <a:xfrm rot="6480000">
          <a:off x="5155106" y="2775490"/>
          <a:ext cx="383480" cy="487615"/>
        </a:xfrm>
        <a:prstGeom prst="rightArrow">
          <a:avLst>
            <a:gd name="adj1" fmla="val 60000"/>
            <a:gd name="adj2" fmla="val 50000"/>
          </a:avLst>
        </a:prstGeom>
        <a:solidFill>
          <a:schemeClr val="accent2">
            <a:shade val="90000"/>
            <a:hueOff val="56410"/>
            <a:satOff val="-788"/>
            <a:lumOff val="5308"/>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5230403" y="2818306"/>
        <a:ext cx="268436" cy="292569"/>
      </dsp:txXfrm>
    </dsp:sp>
    <dsp:sp modelId="{1627DD9F-1983-4FB8-9F73-E4297C6668AA}">
      <dsp:nvSpPr>
        <dsp:cNvPr id="0" name=""/>
        <dsp:cNvSpPr/>
      </dsp:nvSpPr>
      <dsp:spPr>
        <a:xfrm>
          <a:off x="4286073" y="3338330"/>
          <a:ext cx="1444786" cy="1444786"/>
        </a:xfrm>
        <a:prstGeom prst="ellipse">
          <a:avLst/>
        </a:prstGeom>
        <a:gradFill rotWithShape="0">
          <a:gsLst>
            <a:gs pos="0">
              <a:schemeClr val="accent2">
                <a:shade val="80000"/>
                <a:hueOff val="112860"/>
                <a:satOff val="-100"/>
                <a:lumOff val="12001"/>
                <a:alphaOff val="0"/>
                <a:shade val="63000"/>
                <a:satMod val="165000"/>
              </a:schemeClr>
            </a:gs>
            <a:gs pos="30000">
              <a:schemeClr val="accent2">
                <a:shade val="80000"/>
                <a:hueOff val="112860"/>
                <a:satOff val="-100"/>
                <a:lumOff val="12001"/>
                <a:alphaOff val="0"/>
                <a:shade val="58000"/>
                <a:satMod val="165000"/>
              </a:schemeClr>
            </a:gs>
            <a:gs pos="75000">
              <a:schemeClr val="accent2">
                <a:shade val="80000"/>
                <a:hueOff val="112860"/>
                <a:satOff val="-100"/>
                <a:lumOff val="12001"/>
                <a:alphaOff val="0"/>
                <a:shade val="30000"/>
                <a:satMod val="175000"/>
              </a:schemeClr>
            </a:gs>
            <a:gs pos="100000">
              <a:schemeClr val="accent2">
                <a:shade val="80000"/>
                <a:hueOff val="112860"/>
                <a:satOff val="-100"/>
                <a:lumOff val="12001"/>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Grand-parents</a:t>
          </a:r>
          <a:endParaRPr lang="en-US" sz="2000" b="1" kern="1200" dirty="0">
            <a:solidFill>
              <a:schemeClr val="tx1"/>
            </a:solidFill>
          </a:endParaRPr>
        </a:p>
      </dsp:txBody>
      <dsp:txXfrm>
        <a:off x="4497657" y="3549914"/>
        <a:ext cx="1021618" cy="1021618"/>
      </dsp:txXfrm>
    </dsp:sp>
    <dsp:sp modelId="{75E48F78-C56B-41B1-B9D6-03F85F538A72}">
      <dsp:nvSpPr>
        <dsp:cNvPr id="0" name=""/>
        <dsp:cNvSpPr/>
      </dsp:nvSpPr>
      <dsp:spPr>
        <a:xfrm rot="10800000">
          <a:off x="3743413" y="3816915"/>
          <a:ext cx="383480" cy="487615"/>
        </a:xfrm>
        <a:prstGeom prst="rightArrow">
          <a:avLst>
            <a:gd name="adj1" fmla="val 60000"/>
            <a:gd name="adj2" fmla="val 50000"/>
          </a:avLst>
        </a:prstGeom>
        <a:solidFill>
          <a:schemeClr val="accent2">
            <a:shade val="90000"/>
            <a:hueOff val="112820"/>
            <a:satOff val="-1576"/>
            <a:lumOff val="10616"/>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3858457" y="3914438"/>
        <a:ext cx="268436" cy="292569"/>
      </dsp:txXfrm>
    </dsp:sp>
    <dsp:sp modelId="{DF9CAA8C-A1CB-4F4B-B0C4-F05FB6BAA469}">
      <dsp:nvSpPr>
        <dsp:cNvPr id="0" name=""/>
        <dsp:cNvSpPr/>
      </dsp:nvSpPr>
      <dsp:spPr>
        <a:xfrm>
          <a:off x="2117740" y="3338330"/>
          <a:ext cx="1444786" cy="1444786"/>
        </a:xfrm>
        <a:prstGeom prst="ellipse">
          <a:avLst/>
        </a:prstGeom>
        <a:gradFill rotWithShape="0">
          <a:gsLst>
            <a:gs pos="0">
              <a:schemeClr val="accent2">
                <a:shade val="80000"/>
                <a:hueOff val="169290"/>
                <a:satOff val="-151"/>
                <a:lumOff val="18001"/>
                <a:alphaOff val="0"/>
                <a:shade val="63000"/>
                <a:satMod val="165000"/>
              </a:schemeClr>
            </a:gs>
            <a:gs pos="30000">
              <a:schemeClr val="accent2">
                <a:shade val="80000"/>
                <a:hueOff val="169290"/>
                <a:satOff val="-151"/>
                <a:lumOff val="18001"/>
                <a:alphaOff val="0"/>
                <a:shade val="58000"/>
                <a:satMod val="165000"/>
              </a:schemeClr>
            </a:gs>
            <a:gs pos="75000">
              <a:schemeClr val="accent2">
                <a:shade val="80000"/>
                <a:hueOff val="169290"/>
                <a:satOff val="-151"/>
                <a:lumOff val="18001"/>
                <a:alphaOff val="0"/>
                <a:shade val="30000"/>
                <a:satMod val="175000"/>
              </a:schemeClr>
            </a:gs>
            <a:gs pos="100000">
              <a:schemeClr val="accent2">
                <a:shade val="80000"/>
                <a:hueOff val="169290"/>
                <a:satOff val="-151"/>
                <a:lumOff val="18001"/>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Uncles Aunts</a:t>
          </a:r>
          <a:endParaRPr lang="en-US" sz="2000" b="1" kern="1200" dirty="0">
            <a:solidFill>
              <a:schemeClr val="tx1"/>
            </a:solidFill>
          </a:endParaRPr>
        </a:p>
      </dsp:txBody>
      <dsp:txXfrm>
        <a:off x="2329324" y="3549914"/>
        <a:ext cx="1021618" cy="1021618"/>
      </dsp:txXfrm>
    </dsp:sp>
    <dsp:sp modelId="{63B29F7A-14A9-4E55-9F76-AB325E57C73C}">
      <dsp:nvSpPr>
        <dsp:cNvPr id="0" name=""/>
        <dsp:cNvSpPr/>
      </dsp:nvSpPr>
      <dsp:spPr>
        <a:xfrm rot="15120000">
          <a:off x="2316721" y="2796134"/>
          <a:ext cx="383480" cy="487615"/>
        </a:xfrm>
        <a:prstGeom prst="rightArrow">
          <a:avLst>
            <a:gd name="adj1" fmla="val 60000"/>
            <a:gd name="adj2" fmla="val 50000"/>
          </a:avLst>
        </a:prstGeom>
        <a:solidFill>
          <a:schemeClr val="accent2">
            <a:shade val="90000"/>
            <a:hueOff val="169229"/>
            <a:satOff val="-2365"/>
            <a:lumOff val="15924"/>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2392018" y="2948364"/>
        <a:ext cx="268436" cy="292569"/>
      </dsp:txXfrm>
    </dsp:sp>
    <dsp:sp modelId="{635CE5B6-6A76-4A4B-B56C-756BE280AA4B}">
      <dsp:nvSpPr>
        <dsp:cNvPr id="0" name=""/>
        <dsp:cNvSpPr/>
      </dsp:nvSpPr>
      <dsp:spPr>
        <a:xfrm>
          <a:off x="1447688" y="1276122"/>
          <a:ext cx="1444786" cy="1444786"/>
        </a:xfrm>
        <a:prstGeom prst="ellipse">
          <a:avLst/>
        </a:prstGeom>
        <a:gradFill rotWithShape="0">
          <a:gsLst>
            <a:gs pos="0">
              <a:schemeClr val="accent2">
                <a:shade val="80000"/>
                <a:hueOff val="225720"/>
                <a:satOff val="-201"/>
                <a:lumOff val="24001"/>
                <a:alphaOff val="0"/>
                <a:shade val="63000"/>
                <a:satMod val="165000"/>
              </a:schemeClr>
            </a:gs>
            <a:gs pos="30000">
              <a:schemeClr val="accent2">
                <a:shade val="80000"/>
                <a:hueOff val="225720"/>
                <a:satOff val="-201"/>
                <a:lumOff val="24001"/>
                <a:alphaOff val="0"/>
                <a:shade val="58000"/>
                <a:satMod val="165000"/>
              </a:schemeClr>
            </a:gs>
            <a:gs pos="75000">
              <a:schemeClr val="accent2">
                <a:shade val="80000"/>
                <a:hueOff val="225720"/>
                <a:satOff val="-201"/>
                <a:lumOff val="24001"/>
                <a:alphaOff val="0"/>
                <a:shade val="30000"/>
                <a:satMod val="175000"/>
              </a:schemeClr>
            </a:gs>
            <a:gs pos="100000">
              <a:schemeClr val="accent2">
                <a:shade val="80000"/>
                <a:hueOff val="225720"/>
                <a:satOff val="-201"/>
                <a:lumOff val="24001"/>
                <a:alphaOff val="0"/>
                <a:shade val="15000"/>
                <a:satMod val="175000"/>
              </a:schemeClr>
            </a:gs>
          </a:gsLst>
          <a:path path="circle">
            <a:fillToRect l="50000" t="100000" r="50000" b="10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Relatives</a:t>
          </a:r>
          <a:endParaRPr lang="en-US" sz="1600" b="1" kern="1200" dirty="0">
            <a:solidFill>
              <a:schemeClr val="tx1"/>
            </a:solidFill>
          </a:endParaRPr>
        </a:p>
      </dsp:txBody>
      <dsp:txXfrm>
        <a:off x="1659272" y="1487706"/>
        <a:ext cx="1021618" cy="1021618"/>
      </dsp:txXfrm>
    </dsp:sp>
    <dsp:sp modelId="{881BAB2F-8B7E-4BA1-82A0-01F7D766D08C}">
      <dsp:nvSpPr>
        <dsp:cNvPr id="0" name=""/>
        <dsp:cNvSpPr/>
      </dsp:nvSpPr>
      <dsp:spPr>
        <a:xfrm rot="19440000">
          <a:off x="2846670" y="1123830"/>
          <a:ext cx="383480" cy="487615"/>
        </a:xfrm>
        <a:prstGeom prst="rightArrow">
          <a:avLst>
            <a:gd name="adj1" fmla="val 60000"/>
            <a:gd name="adj2" fmla="val 50000"/>
          </a:avLst>
        </a:prstGeom>
        <a:solidFill>
          <a:schemeClr val="accent2">
            <a:shade val="90000"/>
            <a:hueOff val="225639"/>
            <a:satOff val="-3153"/>
            <a:lumOff val="21232"/>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857656" y="1255164"/>
        <a:ext cx="268436" cy="292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8446A-A743-47E2-AE7F-4850329CF5DD}">
      <dsp:nvSpPr>
        <dsp:cNvPr id="0" name=""/>
        <dsp:cNvSpPr/>
      </dsp:nvSpPr>
      <dsp:spPr>
        <a:xfrm>
          <a:off x="2844800" y="1828800"/>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lumMod val="50000"/>
                </a:schemeClr>
              </a:solidFill>
              <a:latin typeface="Berlin Sans FB Demi" pitchFamily="34" charset="0"/>
            </a:rPr>
            <a:t>Home</a:t>
          </a:r>
          <a:endParaRPr lang="en-US" sz="3200" b="1" kern="1200" dirty="0">
            <a:solidFill>
              <a:schemeClr val="tx2">
                <a:lumMod val="50000"/>
              </a:schemeClr>
            </a:solidFill>
            <a:latin typeface="Berlin Sans FB Demi" pitchFamily="34" charset="0"/>
          </a:endParaRPr>
        </a:p>
      </dsp:txBody>
      <dsp:txXfrm>
        <a:off x="3294175" y="2352385"/>
        <a:ext cx="1336450" cy="1148939"/>
      </dsp:txXfrm>
    </dsp:sp>
    <dsp:sp modelId="{97A89000-00F6-4B9A-A212-4127DEDC881D}">
      <dsp:nvSpPr>
        <dsp:cNvPr id="0" name=""/>
        <dsp:cNvSpPr/>
      </dsp:nvSpPr>
      <dsp:spPr>
        <a:xfrm>
          <a:off x="1544320"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0" kern="1200" dirty="0" smtClean="0">
              <a:solidFill>
                <a:schemeClr val="bg2">
                  <a:lumMod val="50000"/>
                </a:schemeClr>
              </a:solidFill>
              <a:latin typeface="Berlin Sans FB Demi" pitchFamily="34" charset="0"/>
            </a:rPr>
            <a:t>Church</a:t>
          </a:r>
          <a:endParaRPr lang="en-US" sz="1900" b="0" kern="1200" dirty="0">
            <a:solidFill>
              <a:schemeClr val="bg2">
                <a:lumMod val="50000"/>
              </a:schemeClr>
            </a:solidFill>
            <a:latin typeface="Berlin Sans FB Demi" pitchFamily="34" charset="0"/>
          </a:endParaRPr>
        </a:p>
      </dsp:txBody>
      <dsp:txXfrm>
        <a:off x="1953570" y="1712203"/>
        <a:ext cx="807100" cy="802154"/>
      </dsp:txXfrm>
    </dsp:sp>
    <dsp:sp modelId="{D690AB2C-F749-4DF0-83AB-83F74BD744EA}">
      <dsp:nvSpPr>
        <dsp:cNvPr id="0" name=""/>
        <dsp:cNvSpPr/>
      </dsp:nvSpPr>
      <dsp:spPr>
        <a:xfrm rot="20700000">
          <a:off x="2454821"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2">
                  <a:lumMod val="50000"/>
                </a:schemeClr>
              </a:solidFill>
              <a:latin typeface="Berlin Sans FB Demi" pitchFamily="34" charset="0"/>
            </a:rPr>
            <a:t>School</a:t>
          </a:r>
          <a:endParaRPr lang="en-US" sz="1900" b="1" kern="1200" dirty="0">
            <a:solidFill>
              <a:schemeClr val="bg2">
                <a:lumMod val="50000"/>
              </a:schemeClr>
            </a:solidFill>
            <a:latin typeface="Berlin Sans FB Demi" pitchFamily="34" charset="0"/>
          </a:endParaRPr>
        </a:p>
      </dsp:txBody>
      <dsp:txXfrm rot="-20700000">
        <a:off x="2804160" y="528320"/>
        <a:ext cx="894080" cy="894080"/>
      </dsp:txXfrm>
    </dsp:sp>
    <dsp:sp modelId="{173B33E4-DBDE-4517-B65D-8BBFD7B8381F}">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4E7821-C5EA-4734-BBB7-86E87E297739}">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2DB6A8-C104-4E01-863C-6A5BC7BF7C7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0ADCF-3A59-47DF-962A-46FC0BA950D6}" type="datetimeFigureOut">
              <a:rPr lang="en-US" smtClean="0"/>
              <a:pPr/>
              <a:t>7/6/2012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E77BA-5FCC-4C06-86C1-8C17DE7EAB88}" type="slidenum">
              <a:rPr lang="en-US" smtClean="0"/>
              <a:pPr/>
              <a:t>‹#›</a:t>
            </a:fld>
            <a:endParaRPr lang="en-US" dirty="0"/>
          </a:p>
        </p:txBody>
      </p:sp>
    </p:spTree>
    <p:extLst>
      <p:ext uri="{BB962C8B-B14F-4D97-AF65-F5344CB8AC3E}">
        <p14:creationId xmlns:p14="http://schemas.microsoft.com/office/powerpoint/2010/main" val="57452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hildmin.com/"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kidssundayschool.com/" TargetMode="External"/><Relationship Id="rId5" Type="http://schemas.openxmlformats.org/officeDocument/2006/relationships/hyperlink" Target="http://www.akidsheart.com/bible/bible.htm" TargetMode="External"/><Relationship Id="rId4" Type="http://schemas.openxmlformats.org/officeDocument/2006/relationships/hyperlink" Target="http://www.dltk-bible.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Fostering Kid’s Time Alone with God</a:t>
            </a:r>
            <a:endParaRPr lang="en-US" b="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Admonition from EGW; because of the NEGLECT</a:t>
            </a:r>
          </a:p>
          <a:p>
            <a:r>
              <a:rPr lang="en-US" dirty="0" smtClean="0"/>
              <a:t>To change a habit—21 days</a:t>
            </a:r>
          </a:p>
          <a:p>
            <a:r>
              <a:rPr lang="en-US" dirty="0" smtClean="0"/>
              <a:t>Study first with the children and then transition to TAG if they are old enough</a:t>
            </a:r>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young children, time alone with God will be shorter as compared with the teenager who has a much longer attention span.  Very small children may do TAG with their parents or have their parents nearby as they do their TAG.</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Young children from 0-5 need to learn the </a:t>
            </a:r>
            <a:r>
              <a:rPr lang="en-US" sz="1200" b="1" kern="1200" dirty="0" smtClean="0">
                <a:solidFill>
                  <a:schemeClr val="tx1"/>
                </a:solidFill>
                <a:effectLst/>
                <a:latin typeface="+mn-lt"/>
                <a:ea typeface="+mn-ea"/>
                <a:cs typeface="+mn-cs"/>
              </a:rPr>
              <a:t>basic lessons</a:t>
            </a:r>
            <a:r>
              <a:rPr lang="en-US" sz="1200" kern="1200" dirty="0" smtClean="0">
                <a:solidFill>
                  <a:schemeClr val="tx1"/>
                </a:solidFill>
                <a:effectLst/>
                <a:latin typeface="+mn-lt"/>
                <a:ea typeface="+mn-ea"/>
                <a:cs typeface="+mn-cs"/>
              </a:rPr>
              <a:t> of obedience, love, joy and answered prayers,  Yes, even as early as two years of age, as soon as the child can talk, they can begin to spend their own short private time alone with God.</a:t>
            </a:r>
          </a:p>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25</a:t>
            </a:fld>
            <a:endParaRPr lang="en-US" dirty="0"/>
          </a:p>
        </p:txBody>
      </p:sp>
    </p:spTree>
    <p:extLst>
      <p:ext uri="{BB962C8B-B14F-4D97-AF65-F5344CB8AC3E}">
        <p14:creationId xmlns:p14="http://schemas.microsoft.com/office/powerpoint/2010/main" val="21020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26</a:t>
            </a:fld>
            <a:endParaRPr lang="en-US" dirty="0"/>
          </a:p>
        </p:txBody>
      </p:sp>
    </p:spTree>
    <p:extLst>
      <p:ext uri="{BB962C8B-B14F-4D97-AF65-F5344CB8AC3E}">
        <p14:creationId xmlns:p14="http://schemas.microsoft.com/office/powerpoint/2010/main" val="210204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Those in the primary years will be able to read the Bible on their own and supplementary materials, an easy-to-read version of the Bible (</a:t>
            </a:r>
            <a:r>
              <a:rPr lang="en-US" sz="1200" i="1" kern="1200" dirty="0" smtClean="0">
                <a:solidFill>
                  <a:schemeClr val="tx1"/>
                </a:solidFill>
                <a:effectLst/>
                <a:latin typeface="+mn-lt"/>
                <a:ea typeface="+mn-ea"/>
                <a:cs typeface="+mn-cs"/>
              </a:rPr>
              <a:t>The Clear Word</a:t>
            </a:r>
            <a:r>
              <a:rPr lang="en-US" sz="1200" kern="1200" dirty="0" smtClean="0">
                <a:solidFill>
                  <a:schemeClr val="tx1"/>
                </a:solidFill>
                <a:effectLst/>
                <a:latin typeface="+mn-lt"/>
                <a:ea typeface="+mn-ea"/>
                <a:cs typeface="+mn-cs"/>
              </a:rPr>
              <a:t>) and other aids such as maps or the Bible in digital form will be helpful in sustaining the interest.  Digitally, much is available and the Children’s Ministries website (</a:t>
            </a:r>
            <a:r>
              <a:rPr lang="en-US" sz="1200" u="sng" kern="1200" dirty="0" smtClean="0">
                <a:solidFill>
                  <a:schemeClr val="tx1"/>
                </a:solidFill>
                <a:effectLst/>
                <a:latin typeface="+mn-lt"/>
                <a:ea typeface="+mn-ea"/>
                <a:cs typeface="+mn-cs"/>
                <a:hlinkClick r:id="rId3"/>
              </a:rPr>
              <a:t>www.childmin.com</a:t>
            </a:r>
            <a:r>
              <a:rPr lang="en-US" sz="1200" kern="1200" dirty="0" smtClean="0">
                <a:solidFill>
                  <a:schemeClr val="tx1"/>
                </a:solidFill>
                <a:effectLst/>
                <a:latin typeface="+mn-lt"/>
                <a:ea typeface="+mn-ea"/>
                <a:cs typeface="+mn-cs"/>
              </a:rPr>
              <a:t>) with its podcasts and other interesting materials and activities will be helpful in this area.  </a:t>
            </a:r>
            <a:r>
              <a:rPr lang="en-US" sz="1200" kern="1200" smtClean="0">
                <a:solidFill>
                  <a:schemeClr val="tx1"/>
                </a:solidFill>
                <a:effectLst/>
                <a:latin typeface="+mn-lt"/>
                <a:ea typeface="+mn-ea"/>
                <a:cs typeface="+mn-cs"/>
              </a:rPr>
              <a:t>Other websites you could visit include:  </a:t>
            </a:r>
            <a:r>
              <a:rPr lang="en-US" sz="1200" u="sng" kern="1200" smtClean="0">
                <a:solidFill>
                  <a:schemeClr val="tx1"/>
                </a:solidFill>
                <a:effectLst/>
                <a:latin typeface="+mn-lt"/>
                <a:ea typeface="+mn-ea"/>
                <a:cs typeface="+mn-cs"/>
                <a:hlinkClick r:id="rId4"/>
              </a:rPr>
              <a:t>www.dltk-bible.com</a:t>
            </a:r>
            <a:r>
              <a:rPr lang="en-US" sz="1200" kern="1200" smtClean="0">
                <a:solidFill>
                  <a:schemeClr val="tx1"/>
                </a:solidFill>
                <a:effectLst/>
                <a:latin typeface="+mn-lt"/>
                <a:ea typeface="+mn-ea"/>
                <a:cs typeface="+mn-cs"/>
              </a:rPr>
              <a:t>; www.msscrafts.com; </a:t>
            </a:r>
            <a:r>
              <a:rPr lang="en-US" sz="1200" u="sng" kern="1200" smtClean="0">
                <a:solidFill>
                  <a:schemeClr val="tx1"/>
                </a:solidFill>
                <a:effectLst/>
                <a:latin typeface="+mn-lt"/>
                <a:ea typeface="+mn-ea"/>
                <a:cs typeface="+mn-cs"/>
                <a:hlinkClick r:id="rId5"/>
              </a:rPr>
              <a:t>www.akidsheart.com/bible/bible.htm</a:t>
            </a:r>
            <a:r>
              <a:rPr lang="en-US" sz="1200" kern="1200" smtClean="0">
                <a:solidFill>
                  <a:schemeClr val="tx1"/>
                </a:solidFill>
                <a:effectLst/>
                <a:latin typeface="+mn-lt"/>
                <a:ea typeface="+mn-ea"/>
                <a:cs typeface="+mn-cs"/>
              </a:rPr>
              <a:t>; </a:t>
            </a:r>
            <a:r>
              <a:rPr lang="en-US" sz="1200" u="sng" kern="1200" smtClean="0">
                <a:solidFill>
                  <a:schemeClr val="tx1"/>
                </a:solidFill>
                <a:effectLst/>
                <a:latin typeface="+mn-lt"/>
                <a:ea typeface="+mn-ea"/>
                <a:cs typeface="+mn-cs"/>
                <a:hlinkClick r:id="rId6"/>
              </a:rPr>
              <a:t>www.kidssundayschool.com</a:t>
            </a:r>
            <a:r>
              <a:rPr lang="en-US" sz="1200" kern="120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27</a:t>
            </a:fld>
            <a:endParaRPr lang="en-US" dirty="0"/>
          </a:p>
        </p:txBody>
      </p:sp>
    </p:spTree>
    <p:extLst>
      <p:ext uri="{BB962C8B-B14F-4D97-AF65-F5344CB8AC3E}">
        <p14:creationId xmlns:p14="http://schemas.microsoft.com/office/powerpoint/2010/main" val="210204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Those who are 11-15 can be encouraged to read widely, ask curious questions about the Bible, play Bible trivia, connect with other kids on line to discuss a lesson for the week.  They can be challenged to teach the younger children a particular bible study and in order to do that, they themselves will have to be prepared.  Their time alone with God will take on more meaning as they see their prayers answered and feel the presence and leading of God.  Parents need to engage them often in conversations regarding their answered prayers and their spiritual walk.  They may pose questions that will stump their parents, but parents can always help to connect them to some authority to find the answers if they don’t know.</a:t>
            </a:r>
          </a:p>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28</a:t>
            </a:fld>
            <a:endParaRPr lang="en-US" dirty="0"/>
          </a:p>
        </p:txBody>
      </p:sp>
    </p:spTree>
    <p:extLst>
      <p:ext uri="{BB962C8B-B14F-4D97-AF65-F5344CB8AC3E}">
        <p14:creationId xmlns:p14="http://schemas.microsoft.com/office/powerpoint/2010/main" val="210204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Those who are 11-15 can be encouraged to read widely, ask curious questions about the Bible, play Bible trivia, connect with other kids on line to discuss a lesson for the week.  They can be challenged to teach the younger children a particular bible study and in order to do that, they themselves will have to be prepared.  Their time alone with God will take on more meaning as they see their prayers answered and feel the presence and leading of God.  Parents need to engage them often in conversations regarding their answered prayers and their spiritual walk.  </a:t>
            </a:r>
            <a:r>
              <a:rPr lang="en-US" sz="1200" kern="1200" smtClean="0">
                <a:solidFill>
                  <a:schemeClr val="tx1"/>
                </a:solidFill>
                <a:effectLst/>
                <a:latin typeface="+mn-lt"/>
                <a:ea typeface="+mn-ea"/>
                <a:cs typeface="+mn-cs"/>
              </a:rPr>
              <a:t>They may pose questions that will stump their parents, but parents can always help to connect them to some authority to find the answers if they don’t know.</a:t>
            </a:r>
          </a:p>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29</a:t>
            </a:fld>
            <a:endParaRPr lang="en-US" dirty="0"/>
          </a:p>
        </p:txBody>
      </p:sp>
    </p:spTree>
    <p:extLst>
      <p:ext uri="{BB962C8B-B14F-4D97-AF65-F5344CB8AC3E}">
        <p14:creationId xmlns:p14="http://schemas.microsoft.com/office/powerpoint/2010/main" val="21020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Allow your primary and teens to approach their TAG in creative ways is necessary.  Teens have their challenges with their emotional highs and lows.  Instead of telling them to sit and read 3 chapters of their Bible as a daily mandate, allow them to connect with God in different ways.  Just memorizing a text, meditating on it through the day may be just as powerful as reading a chapter or 3 chapters. </a:t>
            </a:r>
          </a:p>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30</a:t>
            </a:fld>
            <a:endParaRPr lang="en-US" dirty="0"/>
          </a:p>
        </p:txBody>
      </p:sp>
    </p:spTree>
    <p:extLst>
      <p:ext uri="{BB962C8B-B14F-4D97-AF65-F5344CB8AC3E}">
        <p14:creationId xmlns:p14="http://schemas.microsoft.com/office/powerpoint/2010/main" val="222145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this Mother thinking?</a:t>
            </a:r>
          </a:p>
          <a:p>
            <a:endParaRPr lang="en-US" b="1" dirty="0" smtClean="0"/>
          </a:p>
          <a:p>
            <a:r>
              <a:rPr lang="en-US" dirty="0" smtClean="0"/>
              <a:t>Usually parents set secular goals as opposed to spiritual goals.</a:t>
            </a:r>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 leave the church in each generation (conservative estimate.)  based on his own personal pastoral experience, </a:t>
            </a:r>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8</a:t>
            </a:fld>
            <a:endParaRPr lang="en-US" dirty="0"/>
          </a:p>
        </p:txBody>
      </p:sp>
    </p:spTree>
    <p:extLst>
      <p:ext uri="{BB962C8B-B14F-4D97-AF65-F5344CB8AC3E}">
        <p14:creationId xmlns:p14="http://schemas.microsoft.com/office/powerpoint/2010/main" val="90466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Interaction between these 4 entities but the Home plays the role of primary discipler</a:t>
            </a:r>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Survey Results</a:t>
            </a:r>
          </a:p>
          <a:p>
            <a:endParaRPr lang="en-US" sz="1200" b="1" dirty="0" smtClean="0"/>
          </a:p>
          <a:p>
            <a:r>
              <a:rPr lang="en-US" dirty="0" smtClean="0"/>
              <a:t>How often did your parents talk to you about God?</a:t>
            </a:r>
          </a:p>
          <a:p>
            <a:pPr lvl="1">
              <a:buFont typeface="Arial" pitchFamily="34" charset="0"/>
              <a:buChar char="•"/>
            </a:pPr>
            <a:r>
              <a:rPr lang="en-US" i="1" dirty="0" smtClean="0"/>
              <a:t>43% Never</a:t>
            </a:r>
          </a:p>
          <a:p>
            <a:pPr lvl="1">
              <a:buFont typeface="Arial" pitchFamily="34" charset="0"/>
              <a:buChar char="•"/>
            </a:pPr>
            <a:r>
              <a:rPr lang="en-US" i="1" dirty="0" smtClean="0"/>
              <a:t>32% Occasionally</a:t>
            </a:r>
          </a:p>
          <a:p>
            <a:pPr lvl="1">
              <a:buFont typeface="Arial" pitchFamily="34" charset="0"/>
              <a:buChar char="•"/>
            </a:pPr>
            <a:r>
              <a:rPr lang="en-US" i="1" dirty="0" smtClean="0"/>
              <a:t>13% Once a week</a:t>
            </a:r>
          </a:p>
          <a:p>
            <a:pPr lvl="1">
              <a:buFont typeface="Arial" pitchFamily="34" charset="0"/>
              <a:buChar char="•"/>
            </a:pPr>
            <a:r>
              <a:rPr lang="en-US" i="1" dirty="0" smtClean="0"/>
              <a:t>13% On a daily basis</a:t>
            </a:r>
          </a:p>
          <a:p>
            <a:endParaRPr lang="en-US" sz="1200" b="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Home Influences</a:t>
            </a:r>
            <a:endParaRPr lang="en-US" b="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Modeling—the most powerful teaching tool</a:t>
            </a:r>
          </a:p>
          <a:p>
            <a:r>
              <a:rPr lang="en-US" dirty="0" smtClean="0"/>
              <a:t>Don’t do as I say but do as I do</a:t>
            </a:r>
          </a:p>
          <a:p>
            <a:r>
              <a:rPr lang="en-US" i="1" dirty="0" smtClean="0"/>
              <a:t>Saved</a:t>
            </a:r>
            <a:r>
              <a:rPr lang="en-US" i="1" baseline="0" dirty="0" smtClean="0"/>
              <a:t> by Grace—</a:t>
            </a:r>
            <a:r>
              <a:rPr lang="en-US" i="0" baseline="0" dirty="0" smtClean="0"/>
              <a:t>all of us are sinners</a:t>
            </a:r>
          </a:p>
          <a:p>
            <a:r>
              <a:rPr lang="en-US" i="1" baseline="0" dirty="0" smtClean="0"/>
              <a:t>   </a:t>
            </a:r>
            <a:r>
              <a:rPr lang="en-US" i="0" baseline="0" dirty="0" smtClean="0"/>
              <a:t>humility of being a learner instead of I’m a parent, therefore I know it all</a:t>
            </a:r>
          </a:p>
          <a:p>
            <a:r>
              <a:rPr lang="en-US" i="0" baseline="0" dirty="0" smtClean="0"/>
              <a:t>   the ability to admit I am wrong</a:t>
            </a:r>
          </a:p>
          <a:p>
            <a:r>
              <a:rPr lang="en-US" i="1" baseline="0" dirty="0" smtClean="0"/>
              <a:t>Joy of a new life</a:t>
            </a:r>
            <a:r>
              <a:rPr lang="en-US" i="0" baseline="0" dirty="0" smtClean="0"/>
              <a:t>—operate from joy</a:t>
            </a:r>
          </a:p>
          <a:p>
            <a:r>
              <a:rPr lang="en-US" i="0" baseline="0" dirty="0" smtClean="0"/>
              <a:t>   when things go wrong, what is my reaction—anger? Worry? Trust? Peace?  Children watch how we handle life</a:t>
            </a:r>
          </a:p>
          <a:p>
            <a:r>
              <a:rPr lang="en-US" i="1" baseline="0" dirty="0" smtClean="0"/>
              <a:t>Growing relationship with Jesus</a:t>
            </a:r>
            <a:endParaRPr lang="en-US" i="0" baseline="0" dirty="0" smtClean="0"/>
          </a:p>
          <a:p>
            <a:r>
              <a:rPr lang="en-US" i="0" baseline="0" dirty="0" smtClean="0"/>
              <a:t>   can children see that you are changing and growing, getting better</a:t>
            </a:r>
          </a:p>
          <a:p>
            <a:r>
              <a:rPr lang="en-US" i="0" baseline="0" dirty="0" smtClean="0"/>
              <a:t>   yesterday you lost your temper; today you exercise more self-control</a:t>
            </a:r>
          </a:p>
          <a:p>
            <a:r>
              <a:rPr lang="en-US" i="0" baseline="0" dirty="0" smtClean="0"/>
              <a:t>   share what you are learning from God’s word with your children</a:t>
            </a:r>
          </a:p>
          <a:p>
            <a:r>
              <a:rPr lang="en-US" i="0" baseline="0" dirty="0" smtClean="0"/>
              <a:t>   talk about your prayer life—who, what, why you are praying for or about</a:t>
            </a:r>
          </a:p>
          <a:p>
            <a:r>
              <a:rPr lang="en-US" i="0" baseline="0" dirty="0" smtClean="0"/>
              <a:t>   share answered prayers</a:t>
            </a:r>
            <a:endParaRPr lang="en-US" i="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parents don’t set spiritual goals for their kids</a:t>
            </a:r>
          </a:p>
          <a:p>
            <a:r>
              <a:rPr lang="en-US" i="1" dirty="0" smtClean="0"/>
              <a:t>Intentionality</a:t>
            </a:r>
            <a:r>
              <a:rPr lang="en-US" i="0" dirty="0" smtClean="0"/>
              <a:t>—clear about your direction</a:t>
            </a:r>
          </a:p>
          <a:p>
            <a:r>
              <a:rPr lang="en-US" i="0" dirty="0" smtClean="0"/>
              <a:t>  Focus not only on their future success in this world but a world to come</a:t>
            </a:r>
          </a:p>
          <a:p>
            <a:r>
              <a:rPr lang="en-US" i="0" dirty="0" smtClean="0"/>
              <a:t>God has no grandchildren—the</a:t>
            </a:r>
            <a:r>
              <a:rPr lang="en-US" i="0" baseline="0" dirty="0" smtClean="0"/>
              <a:t> kite illustration</a:t>
            </a:r>
            <a:endParaRPr lang="en-US" i="1"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Spiritual mentor—parents often push responsibility to the church</a:t>
            </a:r>
            <a:r>
              <a:rPr lang="en-US" baseline="0" dirty="0" smtClean="0"/>
              <a:t> and the school</a:t>
            </a:r>
          </a:p>
          <a:p>
            <a:r>
              <a:rPr lang="en-US" baseline="0" dirty="0" smtClean="0"/>
              <a:t>Is there a focus on the spiritual aspect in your family?</a:t>
            </a:r>
          </a:p>
          <a:p>
            <a:r>
              <a:rPr lang="en-US" baseline="0" dirty="0" smtClean="0"/>
              <a:t>  tearing the pastor/spiritual leaders apart @ Sabbath lunch?</a:t>
            </a:r>
          </a:p>
          <a:p>
            <a:r>
              <a:rPr lang="en-US" baseline="0" dirty="0" smtClean="0"/>
              <a:t>  respect for leadership</a:t>
            </a:r>
          </a:p>
          <a:p>
            <a:r>
              <a:rPr lang="en-US" baseline="0" dirty="0" smtClean="0"/>
              <a:t>  showing compassion instead of criticism</a:t>
            </a:r>
          </a:p>
          <a:p>
            <a:r>
              <a:rPr lang="en-US" baseline="0" dirty="0" smtClean="0"/>
              <a:t>Family worship</a:t>
            </a:r>
            <a:endParaRPr lang="en-US" dirty="0"/>
          </a:p>
        </p:txBody>
      </p:sp>
      <p:sp>
        <p:nvSpPr>
          <p:cNvPr id="4" name="Slide Number Placeholder 3"/>
          <p:cNvSpPr>
            <a:spLocks noGrp="1"/>
          </p:cNvSpPr>
          <p:nvPr>
            <p:ph type="sldNum" sz="quarter" idx="10"/>
          </p:nvPr>
        </p:nvSpPr>
        <p:spPr/>
        <p:txBody>
          <a:bodyPr/>
          <a:lstStyle/>
          <a:p>
            <a:fld id="{244E77BA-5FCC-4C06-86C1-8C17DE7EAB88}"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99835F5-E4BD-4EFF-9359-BFD90EB73175}" type="datetime1">
              <a:rPr lang="en-US" smtClean="0"/>
              <a:pPr/>
              <a:t>7/6/2012</a:t>
            </a:fld>
            <a:endParaRPr lang="en-US" dirty="0"/>
          </a:p>
        </p:txBody>
      </p:sp>
      <p:sp>
        <p:nvSpPr>
          <p:cNvPr id="17" name="Footer Placeholder 16"/>
          <p:cNvSpPr>
            <a:spLocks noGrp="1"/>
          </p:cNvSpPr>
          <p:nvPr>
            <p:ph type="ftr" sz="quarter" idx="11"/>
          </p:nvPr>
        </p:nvSpPr>
        <p:spPr/>
        <p:txBody>
          <a:bodyPr/>
          <a:lstStyle>
            <a:extLst/>
          </a:lstStyle>
          <a:p>
            <a:r>
              <a:rPr lang="en-US" dirty="0" smtClean="0"/>
              <a:t>Fostering Kids' Time Alone with God</a:t>
            </a:r>
            <a:endParaRPr lang="en-US" dirty="0"/>
          </a:p>
        </p:txBody>
      </p:sp>
      <p:sp>
        <p:nvSpPr>
          <p:cNvPr id="29" name="Slide Number Placeholder 28"/>
          <p:cNvSpPr>
            <a:spLocks noGrp="1"/>
          </p:cNvSpPr>
          <p:nvPr>
            <p:ph type="sldNum" sz="quarter" idx="12"/>
          </p:nvPr>
        </p:nvSpPr>
        <p:spPr/>
        <p:txBody>
          <a:bodyPr/>
          <a:lstStyle>
            <a:extLst/>
          </a:lstStyle>
          <a:p>
            <a:fld id="{C2CD4588-74CD-41A4-8A34-8F42E91373B5}" type="slidenum">
              <a:rPr lang="en-US" smtClean="0"/>
              <a:pPr/>
              <a:t>‹#›</a:t>
            </a:fld>
            <a:endParaRPr lang="en-US" dirty="0"/>
          </a:p>
        </p:txBody>
      </p:sp>
      <p:sp>
        <p:nvSpPr>
          <p:cNvPr id="8" name="Title 7"/>
          <p:cNvSpPr>
            <a:spLocks noGrp="1"/>
          </p:cNvSpPr>
          <p:nvPr>
            <p:ph type="ctrTitle"/>
          </p:nvPr>
        </p:nvSpPr>
        <p:spPr>
          <a:xfrm>
            <a:off x="857224" y="4000504"/>
            <a:ext cx="7772400" cy="90353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R="9144" algn="l">
              <a:defRPr sz="3600" b="1" cap="none" spc="0" baseline="0">
                <a:ln/>
                <a:solidFill>
                  <a:schemeClr val="tx2">
                    <a:lumMod val="75000"/>
                  </a:schemeClr>
                </a:solidFill>
                <a:effectLst/>
              </a:defRPr>
            </a:lvl1pPr>
            <a:extLst/>
          </a:lstStyle>
          <a:p>
            <a:r>
              <a:rPr lang="en-US" altLang="ja-JP" dirty="0" smtClean="0"/>
              <a:t>Click to edit Master title style</a:t>
            </a:r>
            <a:endParaRPr lang="en-US" dirty="0"/>
          </a:p>
        </p:txBody>
      </p:sp>
      <p:sp>
        <p:nvSpPr>
          <p:cNvPr id="9" name="Subtitle 8"/>
          <p:cNvSpPr>
            <a:spLocks noGrp="1"/>
          </p:cNvSpPr>
          <p:nvPr>
            <p:ph type="subTitle" idx="1"/>
          </p:nvPr>
        </p:nvSpPr>
        <p:spPr>
          <a:xfrm>
            <a:off x="857224" y="5143512"/>
            <a:ext cx="7772400" cy="651504"/>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ltLang="ja-JP" smtClean="0"/>
              <a:t>Click to edit Master subtitle style</a:t>
            </a:r>
            <a:endParaRPr lang="en-US" dirty="0"/>
          </a:p>
        </p:txBody>
      </p:sp>
      <p:sp>
        <p:nvSpPr>
          <p:cNvPr id="16" name="Rectangle 15"/>
          <p:cNvSpPr/>
          <p:nvPr/>
        </p:nvSpPr>
        <p:spPr>
          <a:xfrm>
            <a:off x="8429652"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7"/>
          <p:cNvSpPr/>
          <p:nvPr/>
        </p:nvSpPr>
        <p:spPr>
          <a:xfrm>
            <a:off x="7286644"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18"/>
          <p:cNvSpPr/>
          <p:nvPr/>
        </p:nvSpPr>
        <p:spPr>
          <a:xfrm>
            <a:off x="7286644"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19"/>
          <p:cNvSpPr/>
          <p:nvPr/>
        </p:nvSpPr>
        <p:spPr>
          <a:xfrm>
            <a:off x="7572396"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0"/>
          <p:cNvSpPr/>
          <p:nvPr/>
        </p:nvSpPr>
        <p:spPr>
          <a:xfrm>
            <a:off x="7572396"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p:nvSpPr>
        <p:spPr>
          <a:xfrm>
            <a:off x="7858148"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2"/>
          <p:cNvSpPr/>
          <p:nvPr/>
        </p:nvSpPr>
        <p:spPr>
          <a:xfrm>
            <a:off x="7858148"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3"/>
          <p:cNvSpPr/>
          <p:nvPr/>
        </p:nvSpPr>
        <p:spPr>
          <a:xfrm>
            <a:off x="8429652"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4"/>
          <p:cNvSpPr/>
          <p:nvPr/>
        </p:nvSpPr>
        <p:spPr>
          <a:xfrm>
            <a:off x="8143900"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25"/>
          <p:cNvSpPr/>
          <p:nvPr/>
        </p:nvSpPr>
        <p:spPr>
          <a:xfrm>
            <a:off x="8143900"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6"/>
          <p:cNvSpPr/>
          <p:nvPr/>
        </p:nvSpPr>
        <p:spPr>
          <a:xfrm>
            <a:off x="7572396"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29"/>
          <p:cNvSpPr/>
          <p:nvPr/>
        </p:nvSpPr>
        <p:spPr>
          <a:xfrm>
            <a:off x="7858148"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Rectangle 30"/>
          <p:cNvSpPr/>
          <p:nvPr/>
        </p:nvSpPr>
        <p:spPr>
          <a:xfrm>
            <a:off x="8429652"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p:nvSpPr>
        <p:spPr>
          <a:xfrm>
            <a:off x="8143900"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36"/>
          <p:cNvSpPr/>
          <p:nvPr/>
        </p:nvSpPr>
        <p:spPr>
          <a:xfrm>
            <a:off x="7286644"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p:txBody>
          <a:bodyPr vert="eaVert"/>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extLst/>
          </a:lstStyle>
          <a:p>
            <a:fld id="{6095BAB1-12ED-4196-800D-F1E7539C3CC3}" type="datetime1">
              <a:rPr lang="en-US" smtClean="0"/>
              <a:pPr/>
              <a:t>7/6/2012</a:t>
            </a:fld>
            <a:endParaRPr lang="en-US" dirty="0"/>
          </a:p>
        </p:txBody>
      </p:sp>
      <p:sp>
        <p:nvSpPr>
          <p:cNvPr id="5" name="Footer Placeholder 4"/>
          <p:cNvSpPr>
            <a:spLocks noGrp="1"/>
          </p:cNvSpPr>
          <p:nvPr>
            <p:ph type="ftr" sz="quarter" idx="11"/>
          </p:nvPr>
        </p:nvSpPr>
        <p:spPr/>
        <p:txBody>
          <a:bodyPr/>
          <a:lstStyle>
            <a:extLst/>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extLst/>
          </a:lstStyle>
          <a:p>
            <a:fld id="{C98ED115-DE71-4F5B-B69F-A29547AFAD22}" type="datetime1">
              <a:rPr lang="en-US" smtClean="0"/>
              <a:pPr/>
              <a:t>7/6/2012</a:t>
            </a:fld>
            <a:endParaRPr lang="en-US" dirty="0"/>
          </a:p>
        </p:txBody>
      </p:sp>
      <p:sp>
        <p:nvSpPr>
          <p:cNvPr id="5" name="Footer Placeholder 4"/>
          <p:cNvSpPr>
            <a:spLocks noGrp="1"/>
          </p:cNvSpPr>
          <p:nvPr>
            <p:ph type="ftr" sz="quarter" idx="11"/>
          </p:nvPr>
        </p:nvSpPr>
        <p:spPr/>
        <p:txBody>
          <a:bodyPr/>
          <a:lstStyle>
            <a:extLst/>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19800" cy="1164336"/>
          </a:xfrm>
        </p:spPr>
        <p:txBody>
          <a:bodyPr anchor="ctr"/>
          <a:lstStyle>
            <a:lvl1pPr>
              <a:defRPr sz="2800"/>
            </a:lvl1pPr>
            <a:extLst/>
          </a:lstStyle>
          <a:p>
            <a:r>
              <a:rPr lang="en-US" altLang="ja-JP" dirty="0" smtClean="0"/>
              <a:t>Click to edit Master title style</a:t>
            </a:r>
            <a:endParaRPr lang="en-US" dirty="0"/>
          </a:p>
        </p:txBody>
      </p:sp>
      <p:sp>
        <p:nvSpPr>
          <p:cNvPr id="3" name="Content Placeholder 2"/>
          <p:cNvSpPr>
            <a:spLocks noGrp="1"/>
          </p:cNvSpPr>
          <p:nvPr>
            <p:ph idx="1"/>
          </p:nvPr>
        </p:nvSpPr>
        <p:spPr>
          <a:xfrm>
            <a:off x="914400" y="2057400"/>
            <a:ext cx="7772400" cy="4402948"/>
          </a:xfrm>
        </p:spPr>
        <p:txBody>
          <a:bodyPr/>
          <a:lstStyle>
            <a:extLst/>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endParaRPr lang="en-US" dirty="0"/>
          </a:p>
        </p:txBody>
      </p:sp>
      <p:sp>
        <p:nvSpPr>
          <p:cNvPr id="4" name="Date Placeholder 3"/>
          <p:cNvSpPr>
            <a:spLocks noGrp="1"/>
          </p:cNvSpPr>
          <p:nvPr>
            <p:ph type="dt" sz="half" idx="10"/>
          </p:nvPr>
        </p:nvSpPr>
        <p:spPr/>
        <p:txBody>
          <a:bodyPr/>
          <a:lstStyle>
            <a:extLst/>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lvl1pPr algn="l">
              <a:defRPr sz="1400" b="1" i="1"/>
            </a:lvl1pPr>
            <a:extLst/>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extLst/>
          </a:lstStyle>
          <a:p>
            <a:fld id="{C2CD4588-74CD-41A4-8A34-8F42E91373B5}" type="slidenum">
              <a:rPr lang="en-US" smtClean="0"/>
              <a:pPr/>
              <a:t>‹#›</a:t>
            </a:fld>
            <a:endParaRPr lang="en-US" dirty="0"/>
          </a:p>
        </p:txBody>
      </p:sp>
      <p:pic>
        <p:nvPicPr>
          <p:cNvPr id="7" name="Picture 6"/>
          <p:cNvPicPr>
            <a:picLocks noChangeAspect="1" noChangeArrowheads="1"/>
          </p:cNvPicPr>
          <p:nvPr userDrawn="1"/>
        </p:nvPicPr>
        <p:blipFill>
          <a:blip r:embed="rId2" cstate="print"/>
          <a:srcRect/>
          <a:stretch>
            <a:fillRect/>
          </a:stretch>
        </p:blipFill>
        <p:spPr bwMode="auto">
          <a:xfrm>
            <a:off x="228600" y="76200"/>
            <a:ext cx="2338424" cy="1752600"/>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4214818"/>
            <a:ext cx="5718048" cy="977486"/>
          </a:xfrm>
        </p:spPr>
        <p:txBody>
          <a:bodyPr lIns="82296" tIns="45720" bIns="0" anchor="t"/>
          <a:lstStyle>
            <a:lvl1pPr marL="37490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ltLang="ja-JP" smtClean="0"/>
              <a:t>Click to edit Master text styles</a:t>
            </a:r>
          </a:p>
        </p:txBody>
      </p:sp>
      <p:sp>
        <p:nvSpPr>
          <p:cNvPr id="4" name="Date Placeholder 3"/>
          <p:cNvSpPr>
            <a:spLocks noGrp="1"/>
          </p:cNvSpPr>
          <p:nvPr>
            <p:ph type="dt" sz="half" idx="10"/>
          </p:nvPr>
        </p:nvSpPr>
        <p:spPr/>
        <p:txBody>
          <a:bodyPr/>
          <a:lstStyle>
            <a:extLst/>
          </a:lstStyle>
          <a:p>
            <a:fld id="{4C8E254B-B9A2-4963-BA70-1EA1FF09D7C2}" type="datetime1">
              <a:rPr lang="en-US" smtClean="0"/>
              <a:pPr/>
              <a:t>7/6/2012</a:t>
            </a:fld>
            <a:endParaRPr lang="en-US" dirty="0"/>
          </a:p>
        </p:txBody>
      </p:sp>
      <p:sp>
        <p:nvSpPr>
          <p:cNvPr id="5" name="Footer Placeholder 4"/>
          <p:cNvSpPr>
            <a:spLocks noGrp="1"/>
          </p:cNvSpPr>
          <p:nvPr>
            <p:ph type="ftr" sz="quarter" idx="11"/>
          </p:nvPr>
        </p:nvSpPr>
        <p:spPr/>
        <p:txBody>
          <a:bodyPr/>
          <a:lstStyle>
            <a:extLst/>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extLst/>
          </a:lstStyle>
          <a:p>
            <a:fld id="{C2CD4588-74CD-41A4-8A34-8F42E91373B5}" type="slidenum">
              <a:rPr lang="en-US" smtClean="0"/>
              <a:pPr/>
              <a:t>‹#›</a:t>
            </a:fld>
            <a:endParaRPr lang="en-US" dirty="0"/>
          </a:p>
        </p:txBody>
      </p:sp>
      <p:sp>
        <p:nvSpPr>
          <p:cNvPr id="2" name="Title 1"/>
          <p:cNvSpPr>
            <a:spLocks noGrp="1"/>
          </p:cNvSpPr>
          <p:nvPr>
            <p:ph type="title"/>
          </p:nvPr>
        </p:nvSpPr>
        <p:spPr>
          <a:xfrm>
            <a:off x="706902" y="5366404"/>
            <a:ext cx="8156448" cy="777240"/>
          </a:xfrm>
        </p:spPr>
        <p:txBody>
          <a:bodyPr tIns="64008">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buNone/>
              <a:defRPr sz="3800" b="1" cap="none" spc="0" baseline="0">
                <a:ln/>
                <a:solidFill>
                  <a:schemeClr val="tx2">
                    <a:lumMod val="75000"/>
                  </a:schemeClr>
                </a:solidFill>
                <a:effectLst/>
              </a:defRPr>
            </a:lvl1pPr>
            <a:extLst/>
          </a:lstStyle>
          <a:p>
            <a:r>
              <a:rPr lang="en-US" altLang="ja-JP" smtClean="0"/>
              <a:t>Click to edit Master title style</a:t>
            </a:r>
            <a:endParaRPr lang="en-US" dirty="0"/>
          </a:p>
        </p:txBody>
      </p:sp>
      <p:cxnSp>
        <p:nvCxnSpPr>
          <p:cNvPr id="29" name="Straight Connector 28"/>
          <p:cNvCxnSpPr/>
          <p:nvPr/>
        </p:nvCxnSpPr>
        <p:spPr>
          <a:xfrm>
            <a:off x="714348" y="5277543"/>
            <a:ext cx="75009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altLang="ja-JP" smtClean="0"/>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Date Placeholder 4"/>
          <p:cNvSpPr>
            <a:spLocks noGrp="1"/>
          </p:cNvSpPr>
          <p:nvPr>
            <p:ph type="dt" sz="half" idx="10"/>
          </p:nvPr>
        </p:nvSpPr>
        <p:spPr/>
        <p:txBody>
          <a:bodyPr/>
          <a:lstStyle>
            <a:extLst/>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extLst/>
          </a:lstStyle>
          <a:p>
            <a:r>
              <a:rPr lang="en-US" dirty="0" smtClean="0"/>
              <a:t>Fostering Kids' Time Alone with God</a:t>
            </a:r>
            <a:endParaRPr lang="en-US" dirty="0"/>
          </a:p>
        </p:txBody>
      </p:sp>
      <p:sp>
        <p:nvSpPr>
          <p:cNvPr id="7" name="Slide Number Placeholder 6"/>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a:defRPr sz="4000"/>
            </a:lvl1pPr>
            <a:extLst/>
          </a:lstStyle>
          <a:p>
            <a:r>
              <a:rPr lang="en-US" altLang="ja-JP"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7" name="Date Placeholder 6"/>
          <p:cNvSpPr>
            <a:spLocks noGrp="1"/>
          </p:cNvSpPr>
          <p:nvPr>
            <p:ph type="dt" sz="half" idx="10"/>
          </p:nvPr>
        </p:nvSpPr>
        <p:spPr/>
        <p:txBody>
          <a:bodyPr/>
          <a:lstStyle>
            <a:extLst/>
          </a:lstStyle>
          <a:p>
            <a:fld id="{06953D09-C7F3-4553-8C2A-DF1D2D63185C}" type="datetime1">
              <a:rPr lang="en-US" smtClean="0"/>
              <a:pPr/>
              <a:t>7/6/2012</a:t>
            </a:fld>
            <a:endParaRPr lang="en-US" dirty="0"/>
          </a:p>
        </p:txBody>
      </p:sp>
      <p:sp>
        <p:nvSpPr>
          <p:cNvPr id="8" name="Footer Placeholder 7"/>
          <p:cNvSpPr>
            <a:spLocks noGrp="1"/>
          </p:cNvSpPr>
          <p:nvPr>
            <p:ph type="ftr" sz="quarter" idx="11"/>
          </p:nvPr>
        </p:nvSpPr>
        <p:spPr/>
        <p:txBody>
          <a:bodyPr/>
          <a:lstStyle>
            <a:extLst/>
          </a:lstStyle>
          <a:p>
            <a:r>
              <a:rPr lang="en-US" dirty="0" smtClean="0"/>
              <a:t>Fostering Kids' Time Alone with God</a:t>
            </a:r>
            <a:endParaRPr lang="en-US" dirty="0"/>
          </a:p>
        </p:txBody>
      </p:sp>
      <p:sp>
        <p:nvSpPr>
          <p:cNvPr id="9" name="Slide Number Placeholder 8"/>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ltLang="ja-JP" smtClean="0"/>
              <a:t>Click to edit Master title style</a:t>
            </a:r>
            <a:endParaRPr lang="en-US" dirty="0"/>
          </a:p>
        </p:txBody>
      </p:sp>
      <p:sp>
        <p:nvSpPr>
          <p:cNvPr id="3" name="Date Placeholder 2"/>
          <p:cNvSpPr>
            <a:spLocks noGrp="1"/>
          </p:cNvSpPr>
          <p:nvPr>
            <p:ph type="dt" sz="half" idx="10"/>
          </p:nvPr>
        </p:nvSpPr>
        <p:spPr/>
        <p:txBody>
          <a:bodyPr/>
          <a:lstStyle>
            <a:extLst/>
          </a:lstStyle>
          <a:p>
            <a:fld id="{554784EC-2F38-4BDC-9DF2-33A0B4214048}" type="datetime1">
              <a:rPr lang="en-US" smtClean="0"/>
              <a:pPr/>
              <a:t>7/6/2012</a:t>
            </a:fld>
            <a:endParaRPr lang="en-US" dirty="0"/>
          </a:p>
        </p:txBody>
      </p:sp>
      <p:sp>
        <p:nvSpPr>
          <p:cNvPr id="4" name="Footer Placeholder 3"/>
          <p:cNvSpPr>
            <a:spLocks noGrp="1"/>
          </p:cNvSpPr>
          <p:nvPr>
            <p:ph type="ftr" sz="quarter" idx="11"/>
          </p:nvPr>
        </p:nvSpPr>
        <p:spPr/>
        <p:txBody>
          <a:bodyPr/>
          <a:lstStyle>
            <a:extLst/>
          </a:lstStyle>
          <a:p>
            <a:r>
              <a:rPr lang="en-US" dirty="0" smtClean="0"/>
              <a:t>Fostering Kids' Time Alone with God</a:t>
            </a:r>
            <a:endParaRPr lang="en-US" dirty="0"/>
          </a:p>
        </p:txBody>
      </p:sp>
      <p:sp>
        <p:nvSpPr>
          <p:cNvPr id="5" name="Slide Number Placeholder 4"/>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5A03598-B026-4734-AC89-468E9C8FEDBD}" type="datetime1">
              <a:rPr lang="en-US" smtClean="0"/>
              <a:pPr/>
              <a:t>7/6/2012</a:t>
            </a:fld>
            <a:endParaRPr lang="en-US" dirty="0"/>
          </a:p>
        </p:txBody>
      </p:sp>
      <p:sp>
        <p:nvSpPr>
          <p:cNvPr id="3" name="Footer Placeholder 2"/>
          <p:cNvSpPr>
            <a:spLocks noGrp="1"/>
          </p:cNvSpPr>
          <p:nvPr>
            <p:ph type="ftr" sz="quarter" idx="11"/>
          </p:nvPr>
        </p:nvSpPr>
        <p:spPr/>
        <p:txBody>
          <a:bodyPr/>
          <a:lstStyle>
            <a:extLst/>
          </a:lstStyle>
          <a:p>
            <a:r>
              <a:rPr lang="en-US" dirty="0" smtClean="0"/>
              <a:t>Fostering Kids' Time Alone with God</a:t>
            </a:r>
            <a:endParaRPr lang="en-US" dirty="0"/>
          </a:p>
        </p:txBody>
      </p:sp>
      <p:sp>
        <p:nvSpPr>
          <p:cNvPr id="4" name="Slide Number Placeholder 3"/>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2528878" cy="1162050"/>
          </a:xfrm>
        </p:spPr>
        <p:txBody>
          <a:bodyPr anchor="ctr"/>
          <a:lstStyle>
            <a:lvl1pPr algn="l">
              <a:buNone/>
              <a:defRPr sz="2000" b="0"/>
            </a:lvl1pPr>
            <a:extLst/>
          </a:lstStyle>
          <a:p>
            <a:r>
              <a:rPr lang="en-US" altLang="ja-JP" smtClean="0"/>
              <a:t>Click to edit Master title style</a:t>
            </a:r>
            <a:endParaRPr lang="en-US" dirty="0"/>
          </a:p>
        </p:txBody>
      </p:sp>
      <p:sp>
        <p:nvSpPr>
          <p:cNvPr id="3" name="Text Placeholder 2"/>
          <p:cNvSpPr>
            <a:spLocks noGrp="1"/>
          </p:cNvSpPr>
          <p:nvPr>
            <p:ph type="body" idx="2"/>
          </p:nvPr>
        </p:nvSpPr>
        <p:spPr>
          <a:xfrm>
            <a:off x="685800" y="1435100"/>
            <a:ext cx="2528878"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ltLang="ja-JP" smtClean="0"/>
              <a:t>Click to edit Master text styles</a:t>
            </a:r>
          </a:p>
        </p:txBody>
      </p:sp>
      <p:sp>
        <p:nvSpPr>
          <p:cNvPr id="4" name="Content Placeholder 3"/>
          <p:cNvSpPr>
            <a:spLocks noGrp="1"/>
          </p:cNvSpPr>
          <p:nvPr>
            <p:ph sz="half" idx="1"/>
          </p:nvPr>
        </p:nvSpPr>
        <p:spPr>
          <a:xfrm>
            <a:off x="3429000" y="285728"/>
            <a:ext cx="5486400" cy="5721372"/>
          </a:xfrm>
        </p:spPr>
        <p:txBody>
          <a:bodyPr/>
          <a:lstStyle>
            <a:lvl1pPr>
              <a:defRPr sz="3200"/>
            </a:lvl1pPr>
            <a:lvl2pPr>
              <a:defRPr sz="2800"/>
            </a:lvl2pPr>
            <a:lvl3pPr>
              <a:defRPr sz="2400"/>
            </a:lvl3pPr>
            <a:lvl4pPr>
              <a:defRPr sz="2000"/>
            </a:lvl4pPr>
            <a:lvl5pPr>
              <a:defRPr sz="2000"/>
            </a:lvl5pPr>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extLst/>
          </a:lstStyle>
          <a:p>
            <a:fld id="{564852B8-A077-416E-8442-C8080A8F0E42}" type="datetime1">
              <a:rPr lang="en-US" smtClean="0"/>
              <a:pPr/>
              <a:t>7/6/2012</a:t>
            </a:fld>
            <a:endParaRPr lang="en-US" dirty="0"/>
          </a:p>
        </p:txBody>
      </p:sp>
      <p:sp>
        <p:nvSpPr>
          <p:cNvPr id="6" name="Footer Placeholder 5"/>
          <p:cNvSpPr>
            <a:spLocks noGrp="1"/>
          </p:cNvSpPr>
          <p:nvPr>
            <p:ph type="ftr" sz="quarter" idx="11"/>
          </p:nvPr>
        </p:nvSpPr>
        <p:spPr/>
        <p:txBody>
          <a:bodyPr/>
          <a:lstStyle>
            <a:extLst/>
          </a:lstStyle>
          <a:p>
            <a:r>
              <a:rPr lang="en-US" dirty="0" smtClean="0"/>
              <a:t>Fostering Kids' Time Alone with God</a:t>
            </a:r>
            <a:endParaRPr lang="en-US" dirty="0"/>
          </a:p>
        </p:txBody>
      </p:sp>
      <p:sp>
        <p:nvSpPr>
          <p:cNvPr id="7" name="Slide Number Placeholder 6"/>
          <p:cNvSpPr>
            <a:spLocks noGrp="1"/>
          </p:cNvSpPr>
          <p:nvPr>
            <p:ph type="sldNum" sz="quarter" idx="12"/>
          </p:nvPr>
        </p:nvSpPr>
        <p:spPr/>
        <p:txBody>
          <a:bodyPr/>
          <a:lstStyle>
            <a:extLst/>
          </a:lstStyle>
          <a:p>
            <a:fld id="{C2CD4588-74CD-41A4-8A34-8F42E91373B5}" type="slidenum">
              <a:rPr lang="en-US" smtClean="0"/>
              <a:pPr/>
              <a:t>‹#›</a:t>
            </a:fld>
            <a:endParaRPr lang="en-US" dirty="0"/>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14400" y="4941829"/>
            <a:ext cx="6858000" cy="701749"/>
          </a:xfrm>
        </p:spPr>
        <p:txBody>
          <a:bodyPr anchor="b"/>
          <a:lstStyle>
            <a:lvl1pPr algn="l">
              <a:buNone/>
              <a:defRPr sz="2100" b="0"/>
            </a:lvl1pPr>
            <a:extLst/>
          </a:lstStyle>
          <a:p>
            <a:r>
              <a:rPr lang="en-US" altLang="ja-JP" smtClean="0"/>
              <a:t>Click to edit Master title style</a:t>
            </a:r>
            <a:endParaRPr lang="en-US" dirty="0"/>
          </a:p>
        </p:txBody>
      </p:sp>
      <p:sp>
        <p:nvSpPr>
          <p:cNvPr id="3" name="Picture Placeholder 2"/>
          <p:cNvSpPr>
            <a:spLocks noGrp="1"/>
          </p:cNvSpPr>
          <p:nvPr>
            <p:ph type="pic" idx="1"/>
          </p:nvPr>
        </p:nvSpPr>
        <p:spPr>
          <a:xfrm>
            <a:off x="914400" y="357166"/>
            <a:ext cx="6858048" cy="4286280"/>
          </a:xfrm>
          <a:noFill/>
          <a:ln w="12700">
            <a:noFill/>
          </a:ln>
        </p:spPr>
        <p:txBody>
          <a:bodyPr/>
          <a:lstStyle>
            <a:lvl1pPr marL="0" indent="0">
              <a:buNone/>
              <a:defRPr sz="3200"/>
            </a:lvl1pPr>
            <a:extLst/>
          </a:lstStyle>
          <a:p>
            <a:r>
              <a:rPr lang="en-US" altLang="ja-JP" dirty="0" smtClean="0"/>
              <a:t>Click icon to add picture</a:t>
            </a:r>
            <a:endParaRPr lang="en-US" dirty="0"/>
          </a:p>
        </p:txBody>
      </p:sp>
      <p:sp>
        <p:nvSpPr>
          <p:cNvPr id="4" name="Text Placeholder 3"/>
          <p:cNvSpPr>
            <a:spLocks noGrp="1"/>
          </p:cNvSpPr>
          <p:nvPr>
            <p:ph type="body" sz="half" idx="2"/>
          </p:nvPr>
        </p:nvSpPr>
        <p:spPr bwMode="white">
          <a:xfrm>
            <a:off x="914400" y="5643578"/>
            <a:ext cx="6858000" cy="428628"/>
          </a:xfrm>
        </p:spPr>
        <p:txBody>
          <a:bodyPr>
            <a:normAutofit/>
          </a:bodyPr>
          <a:lstStyle>
            <a:lvl1pPr marL="27432" indent="0">
              <a:spcBef>
                <a:spcPts val="0"/>
              </a:spcBef>
              <a:buNone/>
              <a:defRPr sz="1100">
                <a:solidFill>
                  <a:srgbClr val="FFFFFF"/>
                </a:solidFill>
              </a:defRPr>
            </a:lvl1pPr>
            <a:lvl2pPr>
              <a:defRPr sz="1200"/>
            </a:lvl2pPr>
            <a:lvl3pPr>
              <a:defRPr sz="1000"/>
            </a:lvl3pPr>
            <a:lvl4pPr>
              <a:defRPr sz="900"/>
            </a:lvl4pPr>
            <a:lvl5pPr>
              <a:defRPr sz="900"/>
            </a:lvl5pPr>
            <a:extLst/>
          </a:lstStyle>
          <a:p>
            <a:pPr lvl="0"/>
            <a:r>
              <a:rPr lang="en-US" altLang="ja-JP" smtClean="0"/>
              <a:t>Click to edit Master text styles</a:t>
            </a:r>
          </a:p>
        </p:txBody>
      </p:sp>
      <p:sp>
        <p:nvSpPr>
          <p:cNvPr id="10" name="Date Placeholder 9"/>
          <p:cNvSpPr>
            <a:spLocks noGrp="1"/>
          </p:cNvSpPr>
          <p:nvPr>
            <p:ph type="dt" sz="half" idx="10"/>
          </p:nvPr>
        </p:nvSpPr>
        <p:spPr/>
        <p:txBody>
          <a:bodyPr/>
          <a:lstStyle/>
          <a:p>
            <a:fld id="{C3EBE033-5411-49B8-95A1-5BEFBC784CFF}" type="datetime1">
              <a:rPr lang="en-US" smtClean="0"/>
              <a:pPr/>
              <a:t>7/6/2012</a:t>
            </a:fld>
            <a:endParaRPr lang="en-US" dirty="0"/>
          </a:p>
        </p:txBody>
      </p:sp>
      <p:sp>
        <p:nvSpPr>
          <p:cNvPr id="11" name="Slide Number Placeholder 10"/>
          <p:cNvSpPr>
            <a:spLocks noGrp="1"/>
          </p:cNvSpPr>
          <p:nvPr>
            <p:ph type="sldNum" sz="quarter" idx="11"/>
          </p:nvPr>
        </p:nvSpPr>
        <p:spPr/>
        <p:txBody>
          <a:bodyPr/>
          <a:lstStyle/>
          <a:p>
            <a:fld id="{C2CD4588-74CD-41A4-8A34-8F42E91373B5}"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dirty="0" smtClean="0"/>
              <a:t>Fostering Kids' Time Alone with God</a:t>
            </a:r>
            <a:endParaRPr lang="en-US" dirty="0"/>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1"/>
            <a:ext cx="214282"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extLst/>
          </a:lstStyle>
          <a:p>
            <a:r>
              <a:rPr lang="en-US" altLang="ja-JP" dirty="0" smtClean="0"/>
              <a:t>Click to edit Master title style</a:t>
            </a:r>
            <a:endParaRPr lang="en-US" dirty="0"/>
          </a:p>
        </p:txBody>
      </p:sp>
      <p:sp>
        <p:nvSpPr>
          <p:cNvPr id="13" name="Text Placeholder 12"/>
          <p:cNvSpPr>
            <a:spLocks noGrp="1"/>
          </p:cNvSpPr>
          <p:nvPr>
            <p:ph type="body" idx="1"/>
          </p:nvPr>
        </p:nvSpPr>
        <p:spPr>
          <a:xfrm>
            <a:off x="914400" y="1571612"/>
            <a:ext cx="7772400" cy="4783948"/>
          </a:xfrm>
          <a:prstGeom prst="rect">
            <a:avLst/>
          </a:prstGeom>
        </p:spPr>
        <p:txBody>
          <a:bodyPr vert="horz">
            <a:normAutofit/>
          </a:bodyPr>
          <a:lstStyle>
            <a:extLs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14" name="Date Placeholder 13"/>
          <p:cNvSpPr>
            <a:spLocks noGrp="1"/>
          </p:cNvSpPr>
          <p:nvPr>
            <p:ph type="dt" sz="half" idx="2"/>
          </p:nvPr>
        </p:nvSpPr>
        <p:spPr>
          <a:xfrm>
            <a:off x="6477000" y="6421461"/>
            <a:ext cx="2133600" cy="365125"/>
          </a:xfrm>
          <a:prstGeom prst="rect">
            <a:avLst/>
          </a:prstGeom>
        </p:spPr>
        <p:txBody>
          <a:bodyPr vert="horz" anchor="b"/>
          <a:lstStyle>
            <a:lvl1pPr algn="l">
              <a:defRPr sz="1100">
                <a:solidFill>
                  <a:schemeClr val="tx2"/>
                </a:solidFill>
              </a:defRPr>
            </a:lvl1pPr>
            <a:extLst/>
          </a:lstStyle>
          <a:p>
            <a:fld id="{771EB82A-0970-42EA-9515-F0FFA01A5949}" type="datetime1">
              <a:rPr lang="en-US" smtClean="0"/>
              <a:pPr/>
              <a:t>7/6/2012</a:t>
            </a:fld>
            <a:endParaRPr lang="en-US" dirty="0"/>
          </a:p>
        </p:txBody>
      </p:sp>
      <p:sp>
        <p:nvSpPr>
          <p:cNvPr id="3" name="Footer Placeholder 2"/>
          <p:cNvSpPr>
            <a:spLocks noGrp="1"/>
          </p:cNvSpPr>
          <p:nvPr>
            <p:ph type="ftr" sz="quarter" idx="3"/>
          </p:nvPr>
        </p:nvSpPr>
        <p:spPr>
          <a:xfrm>
            <a:off x="914400" y="6421461"/>
            <a:ext cx="5562600" cy="365125"/>
          </a:xfrm>
          <a:prstGeom prst="rect">
            <a:avLst/>
          </a:prstGeom>
        </p:spPr>
        <p:txBody>
          <a:bodyPr vert="horz" anchor="b"/>
          <a:lstStyle>
            <a:lvl1pPr algn="r">
              <a:defRPr sz="1100">
                <a:solidFill>
                  <a:schemeClr val="tx2"/>
                </a:solidFill>
              </a:defRPr>
            </a:lvl1pPr>
            <a:extLst/>
          </a:lstStyle>
          <a:p>
            <a:r>
              <a:rPr lang="en-US" dirty="0" smtClean="0"/>
              <a:t>Fostering Kids' Time Alone with God</a:t>
            </a:r>
            <a:endParaRPr lang="en-US" dirty="0"/>
          </a:p>
        </p:txBody>
      </p:sp>
      <p:sp>
        <p:nvSpPr>
          <p:cNvPr id="23" name="Slide Number Placeholder 22"/>
          <p:cNvSpPr>
            <a:spLocks noGrp="1"/>
          </p:cNvSpPr>
          <p:nvPr>
            <p:ph type="sldNum" sz="quarter" idx="4"/>
          </p:nvPr>
        </p:nvSpPr>
        <p:spPr>
          <a:xfrm>
            <a:off x="8610600" y="6421461"/>
            <a:ext cx="457200" cy="365125"/>
          </a:xfrm>
          <a:prstGeom prst="rect">
            <a:avLst/>
          </a:prstGeom>
        </p:spPr>
        <p:txBody>
          <a:bodyPr vert="horz" anchor="b"/>
          <a:lstStyle>
            <a:lvl1pPr algn="l">
              <a:defRPr sz="1200">
                <a:solidFill>
                  <a:schemeClr val="tx2"/>
                </a:solidFill>
              </a:defRPr>
            </a:lvl1pPr>
            <a:extLst/>
          </a:lstStyle>
          <a:p>
            <a:fld id="{C2CD4588-74CD-41A4-8A34-8F42E91373B5}" type="slidenum">
              <a:rPr lang="en-US" smtClean="0"/>
              <a:pPr/>
              <a:t>‹#›</a:t>
            </a:fld>
            <a:endParaRPr lang="en-US" dirty="0"/>
          </a:p>
        </p:txBody>
      </p:sp>
      <p:cxnSp>
        <p:nvCxnSpPr>
          <p:cNvPr id="20" name="Straight Connector 19"/>
          <p:cNvCxnSpPr/>
          <p:nvPr/>
        </p:nvCxnSpPr>
        <p:spPr>
          <a:xfrm rot="5400000">
            <a:off x="-3293075" y="3429000"/>
            <a:ext cx="6858000" cy="158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43408" y="3428230"/>
            <a:ext cx="6858000" cy="1588"/>
          </a:xfrm>
          <a:prstGeom prst="line">
            <a:avLst/>
          </a:prstGeom>
          <a:ln w="12700">
            <a:solidFill>
              <a:schemeClr val="bg2">
                <a:lumMod val="75000"/>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85349" y="3428230"/>
            <a:ext cx="6858000" cy="1588"/>
          </a:xfrm>
          <a:prstGeom prst="line">
            <a:avLst/>
          </a:prstGeom>
          <a:ln w="31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99724" y="3428182"/>
            <a:ext cx="6858000" cy="1588"/>
          </a:xfrm>
          <a:prstGeom prst="line">
            <a:avLst/>
          </a:prstGeom>
          <a:ln w="285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hf hdr="0"/>
  <p:txStyles>
    <p:title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p:titleStyle>
    <p:body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imgres?imgurl=http://fotosa.ru/stock_photo/Corbis_RF/p_2551972.jpg&amp;imgrefurl=http://fotosa.ru/ru/stock/search.asp?ID=2551972&amp;anchor=3&amp;h=387&amp;w=580&amp;sz=28&amp;tbnid=P85s_JFZG6rY0M:&amp;tbnh=89&amp;tbnw=134&amp;prev=/images?q=picture+of+growing+children&amp;usg=__C5Q-9kAeoLbbS7XGjylHsZMcUOI=&amp;ei=VuTIS86AE4mxrAfThvncCQ&amp;sa=X&amp;oi=image_result&amp;resnum=3&amp;ct=image&amp;ved=0CAoQ9QEwA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childmin.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ally\Pictures\10 KUC CHM pix\prayer training\DSC01672.JPG"/>
          <p:cNvPicPr>
            <a:picLocks noChangeAspect="1" noChangeArrowheads="1"/>
          </p:cNvPicPr>
          <p:nvPr/>
        </p:nvPicPr>
        <p:blipFill>
          <a:blip r:embed="rId3" cstate="print"/>
          <a:srcRect/>
          <a:stretch>
            <a:fillRect/>
          </a:stretch>
        </p:blipFill>
        <p:spPr bwMode="auto">
          <a:xfrm>
            <a:off x="6104600" y="2388322"/>
            <a:ext cx="2400300" cy="3200400"/>
          </a:xfrm>
          <a:prstGeom prst="rect">
            <a:avLst/>
          </a:prstGeom>
          <a:ln>
            <a:noFill/>
          </a:ln>
          <a:effectLst>
            <a:softEdge rad="112500"/>
          </a:effectLst>
        </p:spPr>
      </p:pic>
      <p:pic>
        <p:nvPicPr>
          <p:cNvPr id="1026" name="Picture 2" descr="C:\Users\Sally\Pictures\10 KUC CHM pix\prayer training\DSC01669.JPG"/>
          <p:cNvPicPr>
            <a:picLocks noChangeAspect="1" noChangeArrowheads="1"/>
          </p:cNvPicPr>
          <p:nvPr/>
        </p:nvPicPr>
        <p:blipFill>
          <a:blip r:embed="rId4" cstate="print"/>
          <a:srcRect/>
          <a:stretch>
            <a:fillRect/>
          </a:stretch>
        </p:blipFill>
        <p:spPr bwMode="auto">
          <a:xfrm>
            <a:off x="2406396" y="50800"/>
            <a:ext cx="2362200" cy="314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p:cNvSpPr>
            <a:spLocks noGrp="1"/>
          </p:cNvSpPr>
          <p:nvPr>
            <p:ph type="subTitle" idx="1"/>
          </p:nvPr>
        </p:nvSpPr>
        <p:spPr>
          <a:xfrm>
            <a:off x="762000" y="5791200"/>
            <a:ext cx="7772400" cy="651504"/>
          </a:xfrm>
        </p:spPr>
        <p:txBody>
          <a:bodyPr>
            <a:noAutofit/>
          </a:bodyPr>
          <a:lstStyle/>
          <a:p>
            <a:r>
              <a:rPr lang="en-US" sz="1800" b="1" dirty="0" smtClean="0"/>
              <a:t>Sally Phoon</a:t>
            </a:r>
          </a:p>
          <a:p>
            <a:r>
              <a:rPr lang="en-US" sz="1800" b="1" dirty="0" smtClean="0"/>
              <a:t>Children’s Ministries Director</a:t>
            </a:r>
          </a:p>
          <a:p>
            <a:r>
              <a:rPr lang="en-US" sz="1800" b="1" dirty="0" smtClean="0"/>
              <a:t>Northern Asia-Pacific Division</a:t>
            </a:r>
            <a:endParaRPr lang="en-US" sz="1800" b="1" dirty="0"/>
          </a:p>
        </p:txBody>
      </p:sp>
      <p:sp>
        <p:nvSpPr>
          <p:cNvPr id="4" name="Date Placeholder 3"/>
          <p:cNvSpPr>
            <a:spLocks noGrp="1"/>
          </p:cNvSpPr>
          <p:nvPr>
            <p:ph type="dt" sz="half" idx="10"/>
          </p:nvPr>
        </p:nvSpPr>
        <p:spPr/>
        <p:txBody>
          <a:bodyPr/>
          <a:lstStyle/>
          <a:p>
            <a:fld id="{E430BC44-A164-47FE-A3C7-679C7D8F3046}" type="datetime1">
              <a:rPr lang="en-US" smtClean="0"/>
              <a:pPr/>
              <a:t>7/6/2012</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1</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pic>
        <p:nvPicPr>
          <p:cNvPr id="1028" name="Picture 4" descr="C:\Users\Sally\Pictures\10 KUC CHM pix\prayer training\P1010077.JPG"/>
          <p:cNvPicPr>
            <a:picLocks noChangeAspect="1" noChangeArrowheads="1"/>
          </p:cNvPicPr>
          <p:nvPr/>
        </p:nvPicPr>
        <p:blipFill>
          <a:blip r:embed="rId5" cstate="print"/>
          <a:srcRect/>
          <a:stretch>
            <a:fillRect/>
          </a:stretch>
        </p:blipFill>
        <p:spPr bwMode="auto">
          <a:xfrm flipH="1">
            <a:off x="6096" y="0"/>
            <a:ext cx="24003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486400" y="457200"/>
            <a:ext cx="3636701" cy="646331"/>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CHM Leadership Certification</a:t>
            </a:r>
          </a:p>
          <a:p>
            <a:r>
              <a:rPr lang="en-US" b="1" dirty="0" smtClean="0">
                <a:effectLst>
                  <a:outerShdw blurRad="38100" dist="38100" dir="2700000" algn="tl">
                    <a:srgbClr val="000000">
                      <a:alpha val="43137"/>
                    </a:srgbClr>
                  </a:outerShdw>
                </a:effectLst>
              </a:rPr>
              <a:t>         Level III, Course #5</a:t>
            </a:r>
            <a:endParaRPr lang="en-US" b="1" dirty="0">
              <a:effectLst>
                <a:outerShdw blurRad="38100" dist="38100" dir="2700000" algn="tl">
                  <a:srgbClr val="000000">
                    <a:alpha val="43137"/>
                  </a:srgbClr>
                </a:outerShdw>
              </a:effectLst>
            </a:endParaRPr>
          </a:p>
        </p:txBody>
      </p:sp>
      <p:sp>
        <p:nvSpPr>
          <p:cNvPr id="9" name="TextBox 8"/>
          <p:cNvSpPr txBox="1"/>
          <p:nvPr/>
        </p:nvSpPr>
        <p:spPr>
          <a:xfrm>
            <a:off x="1206246" y="2388322"/>
            <a:ext cx="5257800" cy="3016210"/>
          </a:xfrm>
          <a:prstGeom prst="rect">
            <a:avLst/>
          </a:prstGeom>
          <a:noFill/>
        </p:spPr>
        <p:txBody>
          <a:bodyPr wrap="square" rtlCol="0">
            <a:spAutoFit/>
          </a:bodyPr>
          <a:lstStyle/>
          <a:p>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FOSTERING KIDS</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r>
              <a:rPr lang="en-US" sz="2800" dirty="0" smtClean="0"/>
              <a:t>	</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t>
            </a:r>
            <a:r>
              <a:rPr lang="en-US" sz="4000" b="1" dirty="0" smtClean="0"/>
              <a:t>ime</a:t>
            </a:r>
          </a:p>
          <a:p>
            <a:r>
              <a:rPr lang="en-US" sz="4000" dirty="0" smtClean="0"/>
              <a:t>	</a:t>
            </a: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lone with</a:t>
            </a:r>
            <a:endParaRPr lang="en-US" sz="4000" dirty="0" smtClean="0"/>
          </a:p>
          <a:p>
            <a:r>
              <a:rPr lang="en-US" sz="4000" dirty="0"/>
              <a:t>	</a:t>
            </a: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od</a:t>
            </a:r>
            <a:endParaRPr lang="en-US" sz="4000"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838200"/>
          </a:xfrm>
        </p:spPr>
        <p:txBody>
          <a:bodyPr/>
          <a:lstStyle/>
          <a:p>
            <a:r>
              <a:rPr lang="en-US" sz="3600" dirty="0"/>
              <a:t>Home, School, Church, </a:t>
            </a:r>
            <a:r>
              <a:rPr lang="en-US" sz="3600" dirty="0" smtClean="0"/>
              <a:t>Community</a:t>
            </a:r>
            <a:r>
              <a:rPr lang="en-US" sz="3600" dirty="0"/>
              <a:t/>
            </a:r>
            <a:br>
              <a:rPr lang="en-US" sz="3600" dirty="0"/>
            </a:br>
            <a:endParaRPr lang="en-US" sz="3600" dirty="0"/>
          </a:p>
        </p:txBody>
      </p:sp>
      <p:sp>
        <p:nvSpPr>
          <p:cNvPr id="3" name="Content Placeholder 2"/>
          <p:cNvSpPr>
            <a:spLocks noGrp="1"/>
          </p:cNvSpPr>
          <p:nvPr>
            <p:ph sz="half" idx="1"/>
          </p:nvPr>
        </p:nvSpPr>
        <p:spPr>
          <a:xfrm>
            <a:off x="457200" y="1295400"/>
            <a:ext cx="8382000" cy="4525963"/>
          </a:xfrm>
        </p:spPr>
        <p:txBody>
          <a:bodyPr>
            <a:normAutofit/>
          </a:bodyPr>
          <a:lstStyle/>
          <a:p>
            <a:r>
              <a:rPr lang="en-US" sz="3600" dirty="0" smtClean="0"/>
              <a:t> </a:t>
            </a:r>
            <a:r>
              <a:rPr lang="en-US" sz="3600" dirty="0"/>
              <a:t>The training of children begins in the home </a:t>
            </a:r>
            <a:endParaRPr lang="en-US" sz="3600" dirty="0" smtClean="0"/>
          </a:p>
          <a:p>
            <a:r>
              <a:rPr lang="en-US" sz="3600" dirty="0" smtClean="0"/>
              <a:t> And so is discipleship.</a:t>
            </a:r>
          </a:p>
          <a:p>
            <a:r>
              <a:rPr lang="en-US" sz="3600" dirty="0" smtClean="0"/>
              <a:t>Parents are </a:t>
            </a:r>
            <a:r>
              <a:rPr lang="en-US" sz="3600" dirty="0"/>
              <a:t>the </a:t>
            </a:r>
            <a:r>
              <a:rPr lang="en-US" sz="3600" dirty="0" smtClean="0"/>
              <a:t>main disciple-makers</a:t>
            </a:r>
          </a:p>
          <a:p>
            <a:r>
              <a:rPr lang="en-US" sz="3600" dirty="0" smtClean="0"/>
              <a:t>Home </a:t>
            </a:r>
            <a:r>
              <a:rPr lang="en-US" sz="3600" dirty="0"/>
              <a:t>is where children develop a genuine faith.</a:t>
            </a:r>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10</a:t>
            </a:fld>
            <a:endParaRPr lang="en-US" dirty="0"/>
          </a:p>
        </p:txBody>
      </p:sp>
    </p:spTree>
    <p:extLst>
      <p:ext uri="{BB962C8B-B14F-4D97-AF65-F5344CB8AC3E}">
        <p14:creationId xmlns:p14="http://schemas.microsoft.com/office/powerpoint/2010/main" val="3703639259"/>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Survey</a:t>
            </a:r>
            <a:r>
              <a:rPr lang="en-US" sz="4000" dirty="0" smtClean="0"/>
              <a:t> Results</a:t>
            </a:r>
            <a:endParaRPr lang="en-US" sz="3600" dirty="0"/>
          </a:p>
        </p:txBody>
      </p:sp>
      <p:sp>
        <p:nvSpPr>
          <p:cNvPr id="3" name="Content Placeholder 2"/>
          <p:cNvSpPr>
            <a:spLocks noGrp="1"/>
          </p:cNvSpPr>
          <p:nvPr>
            <p:ph idx="1"/>
          </p:nvPr>
        </p:nvSpPr>
        <p:spPr>
          <a:xfrm>
            <a:off x="914400" y="2438400"/>
            <a:ext cx="7772400" cy="4021948"/>
          </a:xfrm>
        </p:spPr>
        <p:txBody>
          <a:bodyPr/>
          <a:lstStyle/>
          <a:p>
            <a:r>
              <a:rPr lang="en-US" dirty="0" smtClean="0"/>
              <a:t>How often did your parents talk to you about God?</a:t>
            </a:r>
          </a:p>
          <a:p>
            <a:pPr lvl="1"/>
            <a:r>
              <a:rPr lang="en-US" i="1" dirty="0" smtClean="0"/>
              <a:t>43% Never</a:t>
            </a:r>
          </a:p>
          <a:p>
            <a:pPr lvl="1"/>
            <a:r>
              <a:rPr lang="en-US" i="1" dirty="0" smtClean="0"/>
              <a:t>32% Occasionally</a:t>
            </a:r>
          </a:p>
          <a:p>
            <a:pPr lvl="1"/>
            <a:r>
              <a:rPr lang="en-US" i="1" dirty="0" smtClean="0"/>
              <a:t>13% Once a week</a:t>
            </a:r>
          </a:p>
          <a:p>
            <a:pPr lvl="1"/>
            <a:r>
              <a:rPr lang="en-US" i="1" dirty="0" smtClean="0"/>
              <a:t>13% On a daily basis</a:t>
            </a:r>
            <a:endParaRPr lang="en-US" i="1" dirty="0"/>
          </a:p>
        </p:txBody>
      </p:sp>
      <p:sp>
        <p:nvSpPr>
          <p:cNvPr id="4" name="Date Placeholder 3"/>
          <p:cNvSpPr>
            <a:spLocks noGrp="1"/>
          </p:cNvSpPr>
          <p:nvPr>
            <p:ph type="dt" sz="half" idx="10"/>
          </p:nvPr>
        </p:nvSpPr>
        <p:spPr/>
        <p:txBody>
          <a:bodyPr/>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11</a:t>
            </a:fld>
            <a:endParaRPr lang="en-US"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457200"/>
            <a:ext cx="4724400" cy="1164336"/>
          </a:xfrm>
        </p:spPr>
        <p:txBody>
          <a:bodyPr/>
          <a:lstStyle/>
          <a:p>
            <a:r>
              <a:rPr lang="en-US" sz="4000" dirty="0" smtClean="0"/>
              <a:t>Home Influences</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88403923"/>
              </p:ext>
            </p:extLst>
          </p:nvPr>
        </p:nvGraphicFramePr>
        <p:xfrm>
          <a:off x="914400" y="1676400"/>
          <a:ext cx="7848600" cy="478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55A03598-B026-4734-AC89-468E9C8FEDBD}" type="datetime1">
              <a:rPr lang="en-US" smtClean="0"/>
              <a:pPr/>
              <a:t>7/6/2012</a:t>
            </a:fld>
            <a:endParaRPr lang="en-US" dirty="0"/>
          </a:p>
        </p:txBody>
      </p:sp>
      <p:sp>
        <p:nvSpPr>
          <p:cNvPr id="3" name="Footer Placeholder 2"/>
          <p:cNvSpPr>
            <a:spLocks noGrp="1"/>
          </p:cNvSpPr>
          <p:nvPr>
            <p:ph type="ftr" sz="quarter" idx="11"/>
          </p:nvPr>
        </p:nvSpPr>
        <p:spPr/>
        <p:txBody>
          <a:bodyPr/>
          <a:lstStyle/>
          <a:p>
            <a:r>
              <a:rPr lang="en-US" dirty="0" smtClean="0"/>
              <a:t>Fostering Kids' Time Alone with God</a:t>
            </a:r>
            <a:endParaRPr lang="en-US" dirty="0"/>
          </a:p>
        </p:txBody>
      </p:sp>
      <p:sp>
        <p:nvSpPr>
          <p:cNvPr id="4" name="Slide Number Placeholder 3"/>
          <p:cNvSpPr>
            <a:spLocks noGrp="1"/>
          </p:cNvSpPr>
          <p:nvPr>
            <p:ph type="sldNum" sz="quarter" idx="12"/>
          </p:nvPr>
        </p:nvSpPr>
        <p:spPr/>
        <p:txBody>
          <a:bodyPr/>
          <a:lstStyle/>
          <a:p>
            <a:fld id="{C2CD4588-74CD-41A4-8A34-8F42E91373B5}" type="slidenum">
              <a:rPr lang="en-US" smtClean="0"/>
              <a:pPr/>
              <a:t>12</a:t>
            </a:fld>
            <a:endParaRPr lang="en-US" dirty="0"/>
          </a:p>
        </p:txBody>
      </p:sp>
      <p:pic>
        <p:nvPicPr>
          <p:cNvPr id="8" name="Picture 7" descr="SienSong2days.JPG"/>
          <p:cNvPicPr>
            <a:picLocks noChangeAspect="1"/>
          </p:cNvPicPr>
          <p:nvPr/>
        </p:nvPicPr>
        <p:blipFill>
          <a:blip r:embed="rId8" cstate="print"/>
          <a:srcRect l="14479" r="13127" b="9653"/>
          <a:stretch>
            <a:fillRect/>
          </a:stretch>
        </p:blipFill>
        <p:spPr>
          <a:xfrm>
            <a:off x="4191000" y="3581400"/>
            <a:ext cx="1383974" cy="1295400"/>
          </a:xfrm>
          <a:prstGeom prst="rect">
            <a:avLst/>
          </a:prstGeom>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Ellen White  </a:t>
            </a:r>
            <a:r>
              <a:rPr lang="en-US" dirty="0" smtClean="0"/>
              <a:t>reminds us..</a:t>
            </a:r>
            <a:endParaRPr lang="en-US" dirty="0"/>
          </a:p>
        </p:txBody>
      </p:sp>
      <p:sp>
        <p:nvSpPr>
          <p:cNvPr id="3" name="Content Placeholder 2"/>
          <p:cNvSpPr>
            <a:spLocks noGrp="1"/>
          </p:cNvSpPr>
          <p:nvPr>
            <p:ph sz="half" idx="1"/>
          </p:nvPr>
        </p:nvSpPr>
        <p:spPr>
          <a:xfrm>
            <a:off x="464344" y="1770501"/>
            <a:ext cx="5479256" cy="4525963"/>
          </a:xfrm>
        </p:spPr>
        <p:txBody>
          <a:bodyPr>
            <a:noAutofit/>
          </a:bodyPr>
          <a:lstStyle/>
          <a:p>
            <a:r>
              <a:rPr lang="en-US" sz="3200" dirty="0" smtClean="0"/>
              <a:t>“</a:t>
            </a:r>
            <a:r>
              <a:rPr lang="en-US" sz="3200" dirty="0"/>
              <a:t>Parents, remember that your home is a training school, in which your children are to be prepared for the home above. (</a:t>
            </a:r>
            <a:r>
              <a:rPr lang="en-US" sz="3200" i="1" dirty="0"/>
              <a:t>Child Guidance</a:t>
            </a:r>
            <a:r>
              <a:rPr lang="en-US" sz="3200" dirty="0"/>
              <a:t>, p. 17)</a:t>
            </a:r>
          </a:p>
          <a:p>
            <a:endParaRPr lang="en-US" sz="3200" dirty="0"/>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13</a:t>
            </a:fld>
            <a:endParaRPr lang="en-US" dirty="0"/>
          </a:p>
        </p:txBody>
      </p:sp>
    </p:spTree>
    <p:extLst>
      <p:ext uri="{BB962C8B-B14F-4D97-AF65-F5344CB8AC3E}">
        <p14:creationId xmlns:p14="http://schemas.microsoft.com/office/powerpoint/2010/main" val="4123396589"/>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1164336"/>
          </a:xfrm>
        </p:spPr>
        <p:txBody>
          <a:bodyPr/>
          <a:lstStyle/>
          <a:p>
            <a:r>
              <a:rPr lang="en-US" sz="3600" dirty="0" smtClean="0"/>
              <a:t>Questions to Ponder</a:t>
            </a:r>
            <a:endParaRPr lang="en-US" sz="3600" dirty="0"/>
          </a:p>
        </p:txBody>
      </p:sp>
      <p:sp>
        <p:nvSpPr>
          <p:cNvPr id="3" name="Content Placeholder 2"/>
          <p:cNvSpPr>
            <a:spLocks noGrp="1"/>
          </p:cNvSpPr>
          <p:nvPr>
            <p:ph idx="1"/>
          </p:nvPr>
        </p:nvSpPr>
        <p:spPr/>
        <p:txBody>
          <a:bodyPr/>
          <a:lstStyle/>
          <a:p>
            <a:pPr fontAlgn="t"/>
            <a:r>
              <a:rPr lang="en-GB" dirty="0" smtClean="0"/>
              <a:t>Am I saved by grace through faith in Jesus Christ? </a:t>
            </a:r>
            <a:endParaRPr lang="en-US" dirty="0" smtClean="0"/>
          </a:p>
          <a:p>
            <a:pPr fontAlgn="t"/>
            <a:r>
              <a:rPr lang="en-GB" dirty="0" smtClean="0"/>
              <a:t>Do I experience the joy of a new life in Jesus?</a:t>
            </a:r>
            <a:endParaRPr lang="en-US" dirty="0" smtClean="0"/>
          </a:p>
          <a:p>
            <a:pPr fontAlgn="t"/>
            <a:r>
              <a:rPr lang="en-GB" dirty="0" smtClean="0"/>
              <a:t>Am I  growing every day in my relationship with Jesus?</a:t>
            </a:r>
          </a:p>
          <a:p>
            <a:pPr lvl="1" fontAlgn="t"/>
            <a:r>
              <a:rPr lang="en-GB" dirty="0" smtClean="0"/>
              <a:t>Do I have time alone with God myself?</a:t>
            </a:r>
          </a:p>
          <a:p>
            <a:pPr lvl="1" fontAlgn="t"/>
            <a:r>
              <a:rPr lang="en-GB" dirty="0" smtClean="0"/>
              <a:t>Do my children know that I read the Bible and pray daily?</a:t>
            </a:r>
            <a:endParaRPr lang="en-US" dirty="0" smtClean="0"/>
          </a:p>
          <a:p>
            <a:endParaRPr lang="en-US" dirty="0"/>
          </a:p>
        </p:txBody>
      </p:sp>
      <p:sp>
        <p:nvSpPr>
          <p:cNvPr id="4" name="Date Placeholder 3"/>
          <p:cNvSpPr>
            <a:spLocks noGrp="1"/>
          </p:cNvSpPr>
          <p:nvPr>
            <p:ph type="dt" sz="half" idx="10"/>
          </p:nvPr>
        </p:nvSpPr>
        <p:spPr/>
        <p:txBody>
          <a:bodyPr/>
          <a:lstStyle/>
          <a:p>
            <a:fld id="{DEECF24F-E1E6-453B-819C-104A78ECC2A9}" type="datetime1">
              <a:rPr lang="en-US" smtClean="0"/>
              <a:pPr/>
              <a:t>7/6/2012</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838200"/>
          </a:xfrm>
        </p:spPr>
        <p:txBody>
          <a:bodyPr/>
          <a:lstStyle/>
          <a:p>
            <a:r>
              <a:rPr lang="en-US" sz="4000" dirty="0" smtClean="0"/>
              <a:t>Questions to Ponder</a:t>
            </a:r>
            <a:endParaRPr lang="en-US" sz="4000" dirty="0"/>
          </a:p>
        </p:txBody>
      </p:sp>
      <p:sp>
        <p:nvSpPr>
          <p:cNvPr id="3" name="Content Placeholder 2"/>
          <p:cNvSpPr>
            <a:spLocks noGrp="1"/>
          </p:cNvSpPr>
          <p:nvPr>
            <p:ph idx="1"/>
          </p:nvPr>
        </p:nvSpPr>
        <p:spPr>
          <a:xfrm>
            <a:off x="381000" y="1143000"/>
            <a:ext cx="8763000" cy="5486400"/>
          </a:xfrm>
        </p:spPr>
        <p:txBody>
          <a:bodyPr>
            <a:noAutofit/>
          </a:bodyPr>
          <a:lstStyle/>
          <a:p>
            <a:pPr fontAlgn="t"/>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 I believe that God has dreams for my children? </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t"/>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 I </a:t>
            </a:r>
            <a:r>
              <a:rPr lang="en-GB"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intentional</a:t>
            </a:r>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about my children’s </a:t>
            </a:r>
            <a:r>
              <a:rPr lang="en-GB"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spiritual growth and development </a:t>
            </a:r>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much as their physical, academic and social development?</a:t>
            </a:r>
          </a:p>
          <a:p>
            <a:pPr lvl="1" fontAlgn="t"/>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 I teach my kids to love God’s Word? </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1" fontAlgn="t"/>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 I lead my kids to worship God?</a:t>
            </a:r>
          </a:p>
          <a:p>
            <a:pPr fontAlgn="t"/>
            <a:r>
              <a:rPr lang="en-GB"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 I recognize the importance of helping our children become God’s children</a:t>
            </a:r>
            <a:r>
              <a:rPr lang="en-GB"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ate Placeholder 3"/>
          <p:cNvSpPr>
            <a:spLocks noGrp="1"/>
          </p:cNvSpPr>
          <p:nvPr>
            <p:ph type="dt" sz="half" idx="10"/>
          </p:nvPr>
        </p:nvSpPr>
        <p:spPr/>
        <p:txBody>
          <a:bodyPr/>
          <a:lstStyle/>
          <a:p>
            <a:fld id="{EE69EF2B-838C-4E60-A72B-0FF4FAF8E3E8}" type="datetime1">
              <a:rPr lang="en-US" smtClean="0"/>
              <a:pPr/>
              <a:t>7/6/2012</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Questions to Ponder</a:t>
            </a:r>
            <a:endParaRPr lang="en-US" sz="4000" dirty="0"/>
          </a:p>
        </p:txBody>
      </p:sp>
      <p:sp>
        <p:nvSpPr>
          <p:cNvPr id="3" name="Content Placeholder 2"/>
          <p:cNvSpPr>
            <a:spLocks noGrp="1"/>
          </p:cNvSpPr>
          <p:nvPr>
            <p:ph idx="1"/>
          </p:nvPr>
        </p:nvSpPr>
        <p:spPr>
          <a:xfrm>
            <a:off x="457200" y="2057400"/>
            <a:ext cx="8229600" cy="4402948"/>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dirty="0" smtClean="0">
                <a:ln/>
                <a:solidFill>
                  <a:schemeClr val="accent3"/>
                </a:solidFill>
              </a:rPr>
              <a:t>Do I have the skills to be a </a:t>
            </a: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spiritual mentor</a:t>
            </a:r>
            <a:r>
              <a:rPr lang="en-US" sz="3600" b="1" dirty="0" smtClean="0">
                <a:ln/>
                <a:solidFill>
                  <a:schemeClr val="accent3"/>
                </a:solidFill>
              </a:rPr>
              <a:t> for my children?</a:t>
            </a:r>
          </a:p>
          <a:p>
            <a:pPr lvl="0"/>
            <a:r>
              <a:rPr lang="en-GB" sz="4000" b="1" dirty="0" smtClean="0">
                <a:ln/>
                <a:solidFill>
                  <a:schemeClr val="accent3"/>
                </a:solidFill>
                <a:latin typeface="Gill Sans MT"/>
                <a:ea typeface="Times New Roman"/>
              </a:rPr>
              <a:t>Is my family comfortable discussing spiritual things?</a:t>
            </a:r>
          </a:p>
          <a:p>
            <a:r>
              <a:rPr lang="en-GB" sz="4000" b="1" dirty="0" smtClean="0">
                <a:ln/>
                <a:solidFill>
                  <a:schemeClr val="accent3"/>
                </a:solidFill>
                <a:latin typeface="Gill Sans MT"/>
                <a:ea typeface="Times New Roman"/>
              </a:rPr>
              <a:t>Is family worship an important part of our family life?</a:t>
            </a:r>
          </a:p>
          <a:p>
            <a:endParaRPr lang="en-US" sz="3600" b="1" dirty="0">
              <a:ln/>
              <a:solidFill>
                <a:schemeClr val="accent3"/>
              </a:solidFill>
            </a:endParaRPr>
          </a:p>
        </p:txBody>
      </p:sp>
      <p:sp>
        <p:nvSpPr>
          <p:cNvPr id="4" name="Date Placeholder 3"/>
          <p:cNvSpPr>
            <a:spLocks noGrp="1"/>
          </p:cNvSpPr>
          <p:nvPr>
            <p:ph type="dt" sz="half" idx="10"/>
          </p:nvPr>
        </p:nvSpPr>
        <p:spPr/>
        <p:txBody>
          <a:bodyPr/>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16</a:t>
            </a:fld>
            <a:endParaRPr lang="en-US" dirty="0"/>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Questions to Ponder</a:t>
            </a:r>
            <a:endParaRPr lang="en-US" sz="4000" dirty="0"/>
          </a:p>
        </p:txBody>
      </p:sp>
      <p:sp>
        <p:nvSpPr>
          <p:cNvPr id="3" name="Content Placeholder 2"/>
          <p:cNvSpPr>
            <a:spLocks noGrp="1"/>
          </p:cNvSpPr>
          <p:nvPr>
            <p:ph idx="1"/>
          </p:nvPr>
        </p:nvSpPr>
        <p:spPr>
          <a:xfrm>
            <a:off x="914400" y="1828800"/>
            <a:ext cx="7924800" cy="4631548"/>
          </a:xfrm>
        </p:spPr>
        <p:txBody>
          <a:bodyPr>
            <a:normAutofit lnSpcReduction="10000"/>
          </a:bodyPr>
          <a:lstStyle/>
          <a:p>
            <a:pPr lvl="0"/>
            <a:r>
              <a:rPr lang="en-GB" sz="4000" dirty="0" smtClean="0">
                <a:ea typeface="Times New Roman"/>
              </a:rPr>
              <a:t>Do I walk the talk? </a:t>
            </a:r>
          </a:p>
          <a:p>
            <a:pPr lvl="1"/>
            <a:r>
              <a:rPr lang="en-GB" sz="3600" dirty="0" smtClean="0">
                <a:ea typeface="Times New Roman"/>
              </a:rPr>
              <a:t>Are you positive in your outlook?</a:t>
            </a:r>
          </a:p>
          <a:p>
            <a:pPr lvl="1"/>
            <a:r>
              <a:rPr lang="en-GB" sz="3600" dirty="0" smtClean="0">
                <a:ea typeface="Times New Roman"/>
              </a:rPr>
              <a:t>Do you worry and lose your temper when something goes wrong?</a:t>
            </a:r>
          </a:p>
          <a:p>
            <a:pPr lvl="1"/>
            <a:r>
              <a:rPr lang="en-GB" sz="3600" dirty="0" smtClean="0">
                <a:ea typeface="Times New Roman"/>
              </a:rPr>
              <a:t>Does God’s love shine through your behaviour everyday, not only on Sabbath?</a:t>
            </a:r>
          </a:p>
          <a:p>
            <a:endParaRPr lang="en-US" sz="2800" dirty="0" smtClean="0">
              <a:latin typeface="Times New Roman"/>
              <a:ea typeface="Times New Roman"/>
            </a:endParaRPr>
          </a:p>
          <a:p>
            <a:pPr lvl="0"/>
            <a:endParaRPr lang="en-US" sz="2800" dirty="0" smtClean="0">
              <a:latin typeface="Times New Roman"/>
              <a:ea typeface="Times New Roman"/>
            </a:endParaRP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17</a:t>
            </a:fld>
            <a:endParaRPr lang="en-US" dirty="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Questions to Ponder</a:t>
            </a:r>
            <a:endParaRPr lang="en-US" sz="4000" dirty="0"/>
          </a:p>
        </p:txBody>
      </p:sp>
      <p:sp>
        <p:nvSpPr>
          <p:cNvPr id="3" name="Content Placeholder 2"/>
          <p:cNvSpPr>
            <a:spLocks noGrp="1"/>
          </p:cNvSpPr>
          <p:nvPr>
            <p:ph idx="1"/>
          </p:nvPr>
        </p:nvSpPr>
        <p:spPr/>
        <p:txBody>
          <a:bodyPr/>
          <a:lstStyle/>
          <a:p>
            <a:pPr lvl="1"/>
            <a:r>
              <a:rPr lang="en-GB" sz="3200" b="1" dirty="0" smtClean="0">
                <a:ea typeface="Times New Roman"/>
              </a:rPr>
              <a:t>In my relationships</a:t>
            </a:r>
          </a:p>
          <a:p>
            <a:pPr lvl="2"/>
            <a:r>
              <a:rPr lang="en-GB" sz="2800" b="1" dirty="0" smtClean="0">
                <a:ea typeface="Times New Roman"/>
              </a:rPr>
              <a:t>Am I involved with my spouse?</a:t>
            </a:r>
          </a:p>
          <a:p>
            <a:pPr lvl="2"/>
            <a:r>
              <a:rPr lang="en-GB" sz="2800" b="1" dirty="0" smtClean="0">
                <a:ea typeface="Times New Roman"/>
              </a:rPr>
              <a:t>Do the children feel secure with the connection and love between both parents?</a:t>
            </a:r>
          </a:p>
          <a:p>
            <a:pPr lvl="2"/>
            <a:r>
              <a:rPr lang="en-GB" sz="2800" b="1" dirty="0" smtClean="0">
                <a:ea typeface="Times New Roman"/>
              </a:rPr>
              <a:t>Are you involved intimately with your children (fathers especially)?</a:t>
            </a:r>
          </a:p>
          <a:p>
            <a:pPr lvl="2"/>
            <a:r>
              <a:rPr lang="en-GB" sz="2800" b="1" dirty="0" smtClean="0">
                <a:ea typeface="Times New Roman"/>
              </a:rPr>
              <a:t>Are you involved with your close relatives &amp; church family?</a:t>
            </a: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18</a:t>
            </a:fld>
            <a:endParaRPr lang="en-US" dirty="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Questions to Ponder</a:t>
            </a:r>
            <a:endParaRPr lang="en-US" sz="3600" dirty="0"/>
          </a:p>
        </p:txBody>
      </p:sp>
      <p:sp>
        <p:nvSpPr>
          <p:cNvPr id="3" name="Content Placeholder 2"/>
          <p:cNvSpPr>
            <a:spLocks noGrp="1"/>
          </p:cNvSpPr>
          <p:nvPr>
            <p:ph idx="1"/>
          </p:nvPr>
        </p:nvSpPr>
        <p:spPr/>
        <p:txBody>
          <a:bodyPr/>
          <a:lstStyle/>
          <a:p>
            <a:r>
              <a:rPr lang="en-GB" sz="4000" dirty="0" smtClean="0">
                <a:latin typeface="Gill Sans MT"/>
                <a:ea typeface="Times New Roman"/>
              </a:rPr>
              <a:t>Am I active in sharing my faith in God with others?</a:t>
            </a:r>
          </a:p>
          <a:p>
            <a:pPr lvl="0"/>
            <a:r>
              <a:rPr lang="en-GB" sz="4000" dirty="0" smtClean="0">
                <a:latin typeface="Gill Sans MT"/>
                <a:ea typeface="Times New Roman"/>
              </a:rPr>
              <a:t>Am I active in leading my children in serving others?</a:t>
            </a:r>
            <a:endParaRPr lang="en-US" sz="4000" dirty="0" smtClean="0">
              <a:latin typeface="Times New Roman"/>
              <a:ea typeface="Times New Roman"/>
            </a:endParaRP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19</a:t>
            </a:fld>
            <a:endParaRPr lang="en-US" dirty="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629400" cy="1011936"/>
          </a:xfrm>
        </p:spPr>
        <p:txBody>
          <a:bodyPr/>
          <a:lstStyle/>
          <a:p>
            <a:r>
              <a:rPr lang="en-US" dirty="0" smtClean="0"/>
              <a:t>What is this Mother thinking?</a:t>
            </a:r>
            <a:endParaRPr lang="en-US" dirty="0"/>
          </a:p>
        </p:txBody>
      </p:sp>
      <p:sp>
        <p:nvSpPr>
          <p:cNvPr id="4" name="Date Placeholder 3"/>
          <p:cNvSpPr>
            <a:spLocks noGrp="1"/>
          </p:cNvSpPr>
          <p:nvPr>
            <p:ph type="dt" sz="half" idx="10"/>
          </p:nvPr>
        </p:nvSpPr>
        <p:spPr/>
        <p:txBody>
          <a:bodyPr/>
          <a:lstStyle/>
          <a:p>
            <a:fld id="{06F0C696-6DA5-43CF-8755-4BD50A5657D1}" type="datetime1">
              <a:rPr lang="en-US" smtClean="0"/>
              <a:pPr/>
              <a:t>7/6/2012</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pic>
        <p:nvPicPr>
          <p:cNvPr id="9" name="Content Placeholder 8" descr="Ben Pn.JPG"/>
          <p:cNvPicPr>
            <a:picLocks noGrp="1" noChangeAspect="1"/>
          </p:cNvPicPr>
          <p:nvPr>
            <p:ph idx="1"/>
          </p:nvPr>
        </p:nvPicPr>
        <p:blipFill>
          <a:blip r:embed="rId3" cstate="print"/>
          <a:stretch>
            <a:fillRect/>
          </a:stretch>
        </p:blipFill>
        <p:spPr>
          <a:xfrm>
            <a:off x="1143000" y="1219200"/>
            <a:ext cx="6872816" cy="5154612"/>
          </a:xfrm>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52600" y="457200"/>
            <a:ext cx="6172200" cy="5867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705B28E-F14E-4281-815F-25A642703A38}"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20</a:t>
            </a:fld>
            <a:endParaRPr lang="en-US" dirty="0"/>
          </a:p>
        </p:txBody>
      </p:sp>
      <p:graphicFrame>
        <p:nvGraphicFramePr>
          <p:cNvPr id="7" name="Diagram 6"/>
          <p:cNvGraphicFramePr/>
          <p:nvPr/>
        </p:nvGraphicFramePr>
        <p:xfrm>
          <a:off x="1524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rot="2193560">
            <a:off x="1989089" y="3980642"/>
            <a:ext cx="3505200" cy="1131363"/>
          </a:xfrm>
          <a:prstGeom prst="rect">
            <a:avLst/>
          </a:prstGeom>
          <a:noFill/>
        </p:spPr>
        <p:txBody>
          <a:bodyPr wrap="none" lIns="91440" tIns="45720" rIns="91440" bIns="45720">
            <a:prstTxWarp prst="textArchDow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latin typeface="Berlin Sans FB Demi" pitchFamily="34" charset="0"/>
              </a:rPr>
              <a:t>Community</a:t>
            </a:r>
            <a:endParaRPr lang="en-US" sz="4000" b="1" cap="none" spc="0" dirty="0">
              <a:ln w="50800"/>
              <a:solidFill>
                <a:schemeClr val="bg1">
                  <a:shade val="50000"/>
                </a:schemeClr>
              </a:solidFill>
              <a:effectLst/>
              <a:latin typeface="Berlin Sans FB Demi" pitchFamily="34" charset="0"/>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C:\Users\Sally\Pictures\Pix for PP\Religious\ClipsRel\Bible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228600" y="231648"/>
            <a:ext cx="9144000" cy="6702552"/>
          </a:xfrm>
          <a:solidFill>
            <a:srgbClr val="2C1E0A">
              <a:alpha val="71000"/>
            </a:srgbClr>
          </a:solidFill>
        </p:spPr>
        <p:txBody>
          <a:bodyPr>
            <a:noAutofit/>
          </a:bodyPr>
          <a:lstStyle/>
          <a:p>
            <a:r>
              <a:rPr lang="en-US" sz="3600" dirty="0" smtClean="0">
                <a:solidFill>
                  <a:schemeClr val="tx2">
                    <a:lumMod val="75000"/>
                  </a:schemeClr>
                </a:solidFill>
                <a:effectLst>
                  <a:outerShdw blurRad="38100" dist="38100" dir="2700000" algn="tl">
                    <a:srgbClr val="000000">
                      <a:alpha val="43137"/>
                    </a:srgbClr>
                  </a:outerShdw>
                </a:effectLst>
              </a:rPr>
              <a:t>Fathers and mothers, we entreat you to take up your </a:t>
            </a:r>
            <a:r>
              <a:rPr lang="en-US" sz="3600" b="1" dirty="0" smtClean="0">
                <a:effectLst>
                  <a:outerShdw blurRad="38100" dist="38100" dir="2700000" algn="tl">
                    <a:srgbClr val="000000">
                      <a:alpha val="43137"/>
                    </a:srgbClr>
                  </a:outerShdw>
                </a:effectLst>
              </a:rPr>
              <a:t>long-neglected duties</a:t>
            </a:r>
            <a:r>
              <a:rPr lang="en-US" sz="3600" dirty="0" smtClean="0">
                <a:solidFill>
                  <a:schemeClr val="tx2">
                    <a:lumMod val="75000"/>
                  </a:schemeClr>
                </a:solidFill>
                <a:effectLst>
                  <a:outerShdw blurRad="38100" dist="38100" dir="2700000" algn="tl">
                    <a:srgbClr val="000000">
                      <a:alpha val="43137"/>
                    </a:srgbClr>
                  </a:outerShdw>
                </a:effectLst>
              </a:rPr>
              <a:t>. Search the Scriptures yourselves; </a:t>
            </a:r>
            <a:r>
              <a:rPr lang="en-US" sz="3600" b="1" dirty="0" smtClean="0">
                <a:solidFill>
                  <a:srgbClr val="00B0F0"/>
                </a:solidFill>
                <a:effectLst>
                  <a:outerShdw blurRad="38100" dist="38100" dir="2700000" algn="tl">
                    <a:srgbClr val="000000">
                      <a:alpha val="43137"/>
                    </a:srgbClr>
                  </a:outerShdw>
                </a:effectLst>
              </a:rPr>
              <a:t>assist your children in the study of the Sacred Word. </a:t>
            </a:r>
            <a:r>
              <a:rPr lang="en-US" sz="3600" b="1" dirty="0" smtClean="0">
                <a:solidFill>
                  <a:schemeClr val="tx2"/>
                </a:solidFill>
                <a:effectLst>
                  <a:outerShdw blurRad="38100" dist="38100" dir="2700000" algn="tl">
                    <a:srgbClr val="000000">
                      <a:alpha val="43137"/>
                    </a:srgbClr>
                  </a:outerShdw>
                </a:effectLst>
              </a:rPr>
              <a:t>Make diligent work because of past neglect</a:t>
            </a:r>
            <a:r>
              <a:rPr lang="en-US" sz="3600" dirty="0" smtClean="0">
                <a:solidFill>
                  <a:schemeClr val="tx2">
                    <a:lumMod val="75000"/>
                  </a:schemeClr>
                </a:solidFill>
                <a:effectLst>
                  <a:outerShdw blurRad="38100" dist="38100" dir="2700000" algn="tl">
                    <a:srgbClr val="000000">
                      <a:alpha val="43137"/>
                    </a:srgbClr>
                  </a:outerShdw>
                </a:effectLst>
              </a:rPr>
              <a:t>. Do not send the children away by themselves to study the Bible, but read it with them, teach them in a simple manner what you know, and keep in the school of Christ as diligent students yourselves.  </a:t>
            </a:r>
            <a:r>
              <a:rPr lang="en-US" sz="3600" dirty="0" smtClean="0">
                <a:effectLst>
                  <a:outerShdw blurRad="38100" dist="38100" dir="2700000" algn="tl">
                    <a:srgbClr val="000000">
                      <a:alpha val="43137"/>
                    </a:srgbClr>
                  </a:outerShdw>
                </a:effectLst>
              </a:rPr>
              <a:t>CSW 20</a:t>
            </a:r>
            <a:endParaRPr lang="en-US" sz="3600"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5CB84189-9E73-4FDE-BB19-585132758F84}" type="datetime1">
              <a:rPr lang="en-US" smtClean="0"/>
              <a:pPr/>
              <a:t>7/6/2012</a:t>
            </a:fld>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21</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19800" cy="1676400"/>
          </a:xfrm>
        </p:spPr>
        <p:txBody>
          <a:bodyPr/>
          <a:lstStyle/>
          <a:p>
            <a:r>
              <a:rPr lang="en-US" sz="4800" dirty="0" smtClean="0"/>
              <a:t>TAG—Time Alone</a:t>
            </a:r>
            <a:br>
              <a:rPr lang="en-US" sz="4800" dirty="0" smtClean="0"/>
            </a:br>
            <a:r>
              <a:rPr lang="en-US" sz="4800" dirty="0" smtClean="0"/>
              <a:t>with God</a:t>
            </a:r>
            <a:endParaRPr lang="en-US" sz="4800" dirty="0"/>
          </a:p>
        </p:txBody>
      </p:sp>
      <p:sp>
        <p:nvSpPr>
          <p:cNvPr id="3" name="Content Placeholder 2"/>
          <p:cNvSpPr>
            <a:spLocks noGrp="1"/>
          </p:cNvSpPr>
          <p:nvPr>
            <p:ph idx="1"/>
          </p:nvPr>
        </p:nvSpPr>
        <p:spPr>
          <a:xfrm>
            <a:off x="838200" y="2057400"/>
            <a:ext cx="7772400" cy="4098148"/>
          </a:xfrm>
        </p:spPr>
        <p:txBody>
          <a:bodyPr>
            <a:normAutofit/>
          </a:bodyPr>
          <a:lstStyle/>
          <a:p>
            <a:r>
              <a:rPr lang="en-US" sz="3600" dirty="0" smtClean="0"/>
              <a:t>Preparing the heart with prayer</a:t>
            </a:r>
          </a:p>
          <a:p>
            <a:r>
              <a:rPr lang="en-US" sz="3600" dirty="0" smtClean="0"/>
              <a:t>ACTS</a:t>
            </a:r>
          </a:p>
          <a:p>
            <a:pPr lvl="1"/>
            <a:r>
              <a:rPr lang="en-US" sz="3200" dirty="0" smtClean="0"/>
              <a:t>Adoration</a:t>
            </a:r>
          </a:p>
          <a:p>
            <a:pPr lvl="1"/>
            <a:r>
              <a:rPr lang="en-US" sz="3200" dirty="0" smtClean="0"/>
              <a:t>Confession</a:t>
            </a:r>
          </a:p>
          <a:p>
            <a:pPr lvl="1"/>
            <a:r>
              <a:rPr lang="en-US" sz="3200" dirty="0" smtClean="0"/>
              <a:t>Thanksgiving</a:t>
            </a:r>
          </a:p>
          <a:p>
            <a:pPr lvl="1"/>
            <a:r>
              <a:rPr lang="en-US" sz="3200" dirty="0" smtClean="0"/>
              <a:t>Supplication</a:t>
            </a:r>
          </a:p>
        </p:txBody>
      </p:sp>
      <p:sp>
        <p:nvSpPr>
          <p:cNvPr id="4" name="Date Placeholder 3"/>
          <p:cNvSpPr>
            <a:spLocks noGrp="1"/>
          </p:cNvSpPr>
          <p:nvPr>
            <p:ph type="dt" sz="half" idx="10"/>
          </p:nvPr>
        </p:nvSpPr>
        <p:spPr/>
        <p:txBody>
          <a:bodyPr/>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22</a:t>
            </a:fld>
            <a:endParaRPr lang="en-US" dirty="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19800" cy="1676400"/>
          </a:xfrm>
        </p:spPr>
        <p:txBody>
          <a:bodyPr/>
          <a:lstStyle/>
          <a:p>
            <a:r>
              <a:rPr lang="en-US" sz="4800" dirty="0" smtClean="0"/>
              <a:t>TAG—Time Alone</a:t>
            </a:r>
            <a:br>
              <a:rPr lang="en-US" sz="4800" dirty="0" smtClean="0"/>
            </a:br>
            <a:r>
              <a:rPr lang="en-US" sz="4800" dirty="0" smtClean="0"/>
              <a:t>with God</a:t>
            </a:r>
            <a:endParaRPr lang="en-US" sz="4800" dirty="0"/>
          </a:p>
        </p:txBody>
      </p:sp>
      <p:sp>
        <p:nvSpPr>
          <p:cNvPr id="3" name="Content Placeholder 2"/>
          <p:cNvSpPr>
            <a:spLocks noGrp="1"/>
          </p:cNvSpPr>
          <p:nvPr>
            <p:ph idx="1"/>
          </p:nvPr>
        </p:nvSpPr>
        <p:spPr>
          <a:xfrm>
            <a:off x="914400" y="2590800"/>
            <a:ext cx="7772400" cy="3869548"/>
          </a:xfrm>
        </p:spPr>
        <p:txBody>
          <a:bodyPr>
            <a:normAutofit/>
          </a:bodyPr>
          <a:lstStyle/>
          <a:p>
            <a:r>
              <a:rPr lang="en-US" sz="3600" dirty="0" smtClean="0"/>
              <a:t>Connecting with the Word</a:t>
            </a:r>
          </a:p>
          <a:p>
            <a:r>
              <a:rPr lang="en-US" sz="3600" dirty="0" smtClean="0"/>
              <a:t>What does this mean to me today?</a:t>
            </a:r>
          </a:p>
          <a:p>
            <a:r>
              <a:rPr lang="en-US" sz="3600" dirty="0" smtClean="0"/>
              <a:t>Praying the Word</a:t>
            </a:r>
          </a:p>
          <a:p>
            <a:r>
              <a:rPr lang="en-US" sz="3600" dirty="0" smtClean="0"/>
              <a:t>Application in real life</a:t>
            </a:r>
            <a:endParaRPr lang="en-US" sz="3600" dirty="0"/>
          </a:p>
        </p:txBody>
      </p:sp>
      <p:sp>
        <p:nvSpPr>
          <p:cNvPr id="4" name="Date Placeholder 3"/>
          <p:cNvSpPr>
            <a:spLocks noGrp="1"/>
          </p:cNvSpPr>
          <p:nvPr>
            <p:ph type="dt" sz="half" idx="10"/>
          </p:nvPr>
        </p:nvSpPr>
        <p:spPr/>
        <p:txBody>
          <a:bodyPr/>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23</a:t>
            </a:fld>
            <a:endParaRPr lang="en-US" dirty="0"/>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200400" y="2743200"/>
            <a:ext cx="3581400" cy="2514600"/>
          </a:xfrm>
        </p:spPr>
        <p:txBody>
          <a:bodyPr/>
          <a:lstStyle/>
          <a:p>
            <a:r>
              <a:rPr lang="en-US" sz="4000" dirty="0" smtClean="0"/>
              <a:t>0 – 5 years</a:t>
            </a:r>
          </a:p>
          <a:p>
            <a:r>
              <a:rPr lang="en-US" sz="4000" dirty="0" smtClean="0"/>
              <a:t>6-10 years</a:t>
            </a:r>
          </a:p>
          <a:p>
            <a:r>
              <a:rPr lang="en-US" sz="4000" dirty="0" smtClean="0"/>
              <a:t>11-15 years</a:t>
            </a:r>
          </a:p>
          <a:p>
            <a:endParaRPr lang="en-US" dirty="0"/>
          </a:p>
        </p:txBody>
      </p:sp>
      <p:sp>
        <p:nvSpPr>
          <p:cNvPr id="4" name="Date Placeholder 3"/>
          <p:cNvSpPr>
            <a:spLocks noGrp="1"/>
          </p:cNvSpPr>
          <p:nvPr>
            <p:ph type="dt" sz="half" idx="10"/>
          </p:nvPr>
        </p:nvSpPr>
        <p:spPr/>
        <p:txBody>
          <a:bodyPr/>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24</a:t>
            </a:fld>
            <a:endParaRPr lang="en-US" dirty="0"/>
          </a:p>
        </p:txBody>
      </p:sp>
      <p:sp>
        <p:nvSpPr>
          <p:cNvPr id="1030" name="AutoShape 6" descr="data:image/jpg;base64,/9j/4AAQSkZJRgABAQAAAQABAAD/2wBDAAkGBwgHBgkIBwgKCgkLDRYPDQwMDRsUFRAWIB0iIiAdHx8kKDQsJCYxJx8fLT0tMTU3Ojo6Iys/RD84QzQ5Ojf/2wBDAQoKCg0MDRoPDxo3JR8lNzc3Nzc3Nzc3Nzc3Nzc3Nzc3Nzc3Nzc3Nzc3Nzc3Nzc3Nzc3Nzc3Nzc3Nzc3Nzc3Nzf/wAARCABeAIwDASIAAhEBAxEB/8QAHAAAAQUBAQEAAAAAAAAAAAAABgABAgUHBAMI/8QAOhAAAgEDAwIEBAQEBAcBAAAAAQIDAAQRBRIhBjEHE0FRFGFxgSKRobEVMkLwFiMz0SRDUmJywcLh/8QAGQEAAwEBAQAAAAAAAAAAAAAAAQIDAAQF/8QAIhEAAgICAgICAwAAAAAAAAAAAAECEQMSISITMSMyBEFC/9oADAMBAAIRAxEAPwDYhUhTCpCgEcU4pqkKIBDvUqYU/rQMKnFKnHasYelSFKiYVKvK5uYLWMy3M0cUY/qdgo/M14adqVjqSPJp97b3SqcM0EquFPsSDWMdlKkQaFurutrLpyaK08ma81GYZjtLcAvj3PsK10arCmlQl0f1oNfvZbC7sJbC9WLzkjkIYSR5AJUg+hIH3+uC3v8ATGRQTT9Gaa9ipqelRMcoqQqIqQoBJU4qg6s6t0vpW1SbU3YyS5EMMYy0mMZx9M1HpDq7T+qrZprLzIpE/nikxlf9+1C1dGSfsIh3wB+9OO/P3rMfGjUtQtbextbeR4rScnzHBwHYf0k+2Kn4Yazqcko06TzLi2VDnI/0jgEZPscEY9zQc0nQyi2rNGubmC2TfcSqi57n1r0hmjnTfEwdfcGhPXdSN4txHGj7IJzASPRgAdx9hzx9K9Oj7qeW4nVwzRbMsccAj0zSLL3oOnSzv6q6q0jpe3jm1i5eISkiNI0LO+MZwPYZHPGM96l0r1RpvVNg93pbTFY5PLkWaMoyNgHGPoR2rF/Hm6a46yt7QMWW3sVAHszMxP6BaM/BOwu7PRvNMYFrcFn3bgCWOD29fbPyp9qdC63yR8cNLvtQttNdFL6fE7eeoGQGPCk/qM+ma8/CeFdLvDZwKo80HzSv9eAdrfbDD5ZPvRt1vcLFoU0JlSJrkeSruOOe+ftnn0of8ORaI/l/Cl7rc4S8KjBVcDHyzlvyNLJSclTAs2NJwfsPyw2lm7AZr50h1/47xEvbu9kZBcM9vE+f9MnKrj254z6Zr6C1CdLaymkb+ULt/wDVY9bdD2Px736Syy+Y5kCE4CnPf7UMr4plcMW3Y3+JY7PxE0O3tZt4gDQ3R3AqvmbBtGOPw7Q31JrawcjI7Vi2j+HLjXINSuL4FPileVR/MRu9/fJGfrW0qMADNHH6BlXNj0qVLNVJHIKkKgKkKATOvGfp6TVdIhv7eOaae0DRiCKJmJEhXL4APbb7D15ql8KNF1Qakk8lobBLUBpI5o3BYPu4TPpznuQOK1TWLRL7SLq1k/lkTAHpnuOPt96DPDBlT4iNcbZJZPLXHCgEcD8zSNdisfoFfVVnbanok+n3XlEXK+WmRuwxHBHz9aCej44elNastLW+m8zUIlWe1mjV9sgDfiVhzjIxg5HPJBK5Juunijt7CVpmikS4zG+SQCRjkDvxQRpl3pmm9QtNZXr6jcFQDI0Sq6orqx5UDIJwefarJJojyEmuWclje6gzbfKv5hKhBzkpGq7SPTGG+uKIej5d2jJHtAMRxgDGc+/zr01eJJwYDzEsR/B2GPl9hVf0ZLE3mpErIpBBQn1BqHj1nsym+0NUY71EydQeKmpSbiYrd2GPfyVCj83H61s/h/qEd/0+qIgRraV4HC8DIYnI+oINDHUfSmmaLrV5rkMczyXyMZYt/wCFWJXJB7jNT8OZfgeoLuwQt5F3brdKjHJRgcN+eVpL+Shmvjs7PEyaSS60ywRfNWUs7xKp3EdgQcHHfnnOM8Gqjp24On6pZytbkO9ztWGF9wRWYhmbliW/zflwBkDirLrW987qKOzt72OOWOIAxYG45Pvj2z/tQhPOwAhy9uXujGEhyxlYHPJPGABxx6n2qrfJ5eWMvJsv0an1bKU02CIn8Uk6rn3wDmg/pqWRoW81VGyd05HcZov6uj32ttIP+VLkqPb+xQlo0YAB5wzlyc49ajkfY9nB9QmikSPYWHLz4BC+ys/7Jj8qJUOVU98gcihWYvDbRT79uy5R3z/Upyv/ANUTWxzbxn3QVTG1yTzLhM9TTUjTVQgcwpxSApwPX0+XpWCjn1JymnTFSASpx8uMUFeHUbRTSQSACSC4uFYj1B2Nn9aqesOqb611WcWl7PHAfwbAFdSAr5YA9+M5GRyBz6V7+FertdancxXEZeeaPe0qpgK6EK4I7DIKEff7S3uR0a6wCbryfSYre1TWjGEZyY98vl8ge+R+9ZomuRWl7qLaQqXInYeU6gPtHClfw5AHK8kgcd60/raOKSKz82ONyJDt3xq2OPmKFuj+n0vepWubwQvbW0bMIljAXcfwg47Z9c4zwOao580iKXBZ2OrT3Npa3BfEvwcaOrL2cKAw79s5qr0bXp7brW3tXQeRIm0ADA/Ecce5yc4oo6ntglwswAzKgz8iBg/oBXT0rYWzWSXUkEbTCRikhQFl+hoSm5daFUFF7WUHWd5NDrFw3moIYo0RlfO0LkM33wTVN0dcSL4hRmeWM+ZBJCqr2AyDx90NF3VXTNpffEzRmSK4uIiHdXznAA7HI7Yrg6e6MjGqJq1zdzLcwTMUSEgIwIJ/FkE/1nsR6feOkvJZfZPHRR9cTzp1LdPCumnywp8yR1EkfBznLCh34u9msdPmgltYVS5Z+3mHa29B2yeR8+9X3WGlxT9U39x5jRJuUbo1AYtjB5q26O6d0+83fELNMFQYLyup7qQcgj+yadu3wccYNbN+mEfVSXR0RZ7CPzLlQFJ2FjtIOeBQxpimaFWv41LrEchMjH05rSUUKoUcADHf2oGvIzBrd+ndGYnPtxU/yE0rOrA+KONriS50GB0GxZJrcf5mc7c5OBySeB+taFCAsSqBgADj2od6Gg26arFQNqIq8f8AbnI/P96JsVTBGlbBll/I1KnIpsGrEjyqMi70ZckbhjIp80t1Yxk/WnSSaPaPqE935sbyhSNjMSp5xt9jtGefeiTwx0S70mwne6RDDeLDNC5Iyw8tQcjuM4B+9S8U49/T8TgZ2XC5HvkHjP1og6ZZT05pTgkq1lCQ23uPLXn+zUopKRaUm4cnB1eAVtzyfbjtT9F2hit7m5Zdvmsqj54zn9SfyqPiGPO6O1JRneI8ptJOWHIxjnNdPRrMnTdhDKjrPBCElQsGIPpn6jB+WaOvexNup59ZzxW1pDJM2MsyA+5OP/yrTQ4GttMhidcNjcR9aoevyP4XbTHhY5wCewwR7n/xNE0Lr5EbD+UoCCPUYoL7MLXRHPqfJC/L9zz+1e2nJttxux+JyeP7+lU/UerwadPYLcITHcS+XvDgCPty351dQMqxIFIK7Rhh2PHenXsXmjP+sYzpl2Jr9kEFxISjE+vzoq6QszDp5uGAxOFZCP8Ap9P0xVf4iac+qaRDHbvEs0cwdRK4QEY5GTxRBpSmDTbWByheGFI22njKqAcfLOfalUOwW+tHf6/esl6hR5Nc1eSV5PweYVUNgDCEitW30DatbRf4j1SNtv8AxGnyOAfcowNLmWyHxSpsuugV26AgzkLIwXPfHGKJKHuiSF6btH9ZAXJ98nA/ar3fTwXVCTfZnpiliob/AJ0+7504hxbqizmvIvim3msYH+tdN1LWrBbKyW3aNjufe+1gwOVI9PehrpLprrLRLxV/iqR2C4BiaUSIRnPC+h+daIXPYGlvOeOKFK7G2dUQczSRbZNpz3xXDJYOX8yFhHLgDeOPXJqw3fL9abdxxWoUpupNPvdU074WNoiS24lyR+1UegdPdSaTeQsl5GluGBlQSEhlzyAPSjXd70s/3xQ0V2Pu6oq9X0r+K+R8UquYG3Jn0PHv9K9tOs7qxiSGKRjGo4VjwK7gwzT8mjqrsGzqjwnjecETxxyD0BAIz9DxU4nmABdcHtjOcV64+/yp88URRzJMRwB96oNWsL2e6lmFsXaZPK3xHDIpGDj86v8ANLcfXmhSDZVdMDUrOzis76zEQjBG9ezEEDP3H7VfBye9c4bHy+lPvorgB0B6fzPnXNvp99Yx/9k=">
            <a:hlinkClick r:id="rId3"/>
          </p:cNvPr>
          <p:cNvSpPr>
            <a:spLocks noChangeAspect="1" noChangeArrowheads="1"/>
          </p:cNvSpPr>
          <p:nvPr/>
        </p:nvSpPr>
        <p:spPr bwMode="auto">
          <a:xfrm>
            <a:off x="155575" y="-427038"/>
            <a:ext cx="133350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4" name="AutoShape 10" descr="data:image/jpg;base64,/9j/4AAQSkZJRgABAQAAAQABAAD/2wBDAAkGBwgHBgkIBwgKCgkLDRYPDQwMDRsUFRAWIB0iIiAdHx8kKDQsJCYxJx8fLT0tMTU3Ojo6Iys/RD84QzQ5Ojf/2wBDAQoKCg0MDRoPDxo3JR8lNzc3Nzc3Nzc3Nzc3Nzc3Nzc3Nzc3Nzc3Nzc3Nzc3Nzc3Nzc3Nzc3Nzc3Nzc3Nzc3Nzf/wAARCABeAIwDASIAAhEBAxEB/8QAHAAAAQUBAQEAAAAAAAAAAAAABgABAgUHBAMI/8QAOhAAAgEDAwIEBAQEBAcBAAAAAQIDAAQRBRIhBjEHE0FRFGFxgSKRobEVMkLwFiMz0SRDUmJywcLh/8QAGQEAAwEBAQAAAAAAAAAAAAAAAQIDAAQF/8QAIhEAAgICAgICAwAAAAAAAAAAAAECEQMSISITMSMyBEFC/9oADAMBAAIRAxEAPwDYhUhTCpCgEcU4pqkKIBDvUqYU/rQMKnFKnHasYelSFKiYVKvK5uYLWMy3M0cUY/qdgo/M14adqVjqSPJp97b3SqcM0EquFPsSDWMdlKkQaFurutrLpyaK08ma81GYZjtLcAvj3PsK10arCmlQl0f1oNfvZbC7sJbC9WLzkjkIYSR5AJUg+hIH3+uC3v8ATGRQTT9Gaa9ipqelRMcoqQqIqQoBJU4qg6s6t0vpW1SbU3YyS5EMMYy0mMZx9M1HpDq7T+qrZprLzIpE/nikxlf9+1C1dGSfsIh3wB+9OO/P3rMfGjUtQtbextbeR4rScnzHBwHYf0k+2Kn4Yazqcko06TzLi2VDnI/0jgEZPscEY9zQc0nQyi2rNGubmC2TfcSqi57n1r0hmjnTfEwdfcGhPXdSN4txHGj7IJzASPRgAdx9hzx9K9Oj7qeW4nVwzRbMsccAj0zSLL3oOnSzv6q6q0jpe3jm1i5eISkiNI0LO+MZwPYZHPGM96l0r1RpvVNg93pbTFY5PLkWaMoyNgHGPoR2rF/Hm6a46yt7QMWW3sVAHszMxP6BaM/BOwu7PRvNMYFrcFn3bgCWOD29fbPyp9qdC63yR8cNLvtQttNdFL6fE7eeoGQGPCk/qM+ma8/CeFdLvDZwKo80HzSv9eAdrfbDD5ZPvRt1vcLFoU0JlSJrkeSruOOe+ftnn0of8ORaI/l/Cl7rc4S8KjBVcDHyzlvyNLJSclTAs2NJwfsPyw2lm7AZr50h1/47xEvbu9kZBcM9vE+f9MnKrj254z6Zr6C1CdLaymkb+ULt/wDVY9bdD2Px736Syy+Y5kCE4CnPf7UMr4plcMW3Y3+JY7PxE0O3tZt4gDQ3R3AqvmbBtGOPw7Q31JrawcjI7Vi2j+HLjXINSuL4FPileVR/MRu9/fJGfrW0qMADNHH6BlXNj0qVLNVJHIKkKgKkKATOvGfp6TVdIhv7eOaae0DRiCKJmJEhXL4APbb7D15ql8KNF1Qakk8lobBLUBpI5o3BYPu4TPpznuQOK1TWLRL7SLq1k/lkTAHpnuOPt96DPDBlT4iNcbZJZPLXHCgEcD8zSNdisfoFfVVnbanok+n3XlEXK+WmRuwxHBHz9aCej44elNastLW+m8zUIlWe1mjV9sgDfiVhzjIxg5HPJBK5Juunijt7CVpmikS4zG+SQCRjkDvxQRpl3pmm9QtNZXr6jcFQDI0Sq6orqx5UDIJwefarJJojyEmuWclje6gzbfKv5hKhBzkpGq7SPTGG+uKIej5d2jJHtAMRxgDGc+/zr01eJJwYDzEsR/B2GPl9hVf0ZLE3mpErIpBBQn1BqHj1nsym+0NUY71EydQeKmpSbiYrd2GPfyVCj83H61s/h/qEd/0+qIgRraV4HC8DIYnI+oINDHUfSmmaLrV5rkMczyXyMZYt/wCFWJXJB7jNT8OZfgeoLuwQt5F3brdKjHJRgcN+eVpL+Shmvjs7PEyaSS60ywRfNWUs7xKp3EdgQcHHfnnOM8Gqjp24On6pZytbkO9ztWGF9wRWYhmbliW/zflwBkDirLrW987qKOzt72OOWOIAxYG45Pvj2z/tQhPOwAhy9uXujGEhyxlYHPJPGABxx6n2qrfJ5eWMvJsv0an1bKU02CIn8Uk6rn3wDmg/pqWRoW81VGyd05HcZov6uj32ttIP+VLkqPb+xQlo0YAB5wzlyc49ajkfY9nB9QmikSPYWHLz4BC+ys/7Jj8qJUOVU98gcihWYvDbRT79uy5R3z/Upyv/ANUTWxzbxn3QVTG1yTzLhM9TTUjTVQgcwpxSApwPX0+XpWCjn1JymnTFSASpx8uMUFeHUbRTSQSACSC4uFYj1B2Nn9aqesOqb611WcWl7PHAfwbAFdSAr5YA9+M5GRyBz6V7+FertdancxXEZeeaPe0qpgK6EK4I7DIKEff7S3uR0a6wCbryfSYre1TWjGEZyY98vl8ge+R+9ZomuRWl7qLaQqXInYeU6gPtHClfw5AHK8kgcd60/raOKSKz82ONyJDt3xq2OPmKFuj+n0vepWubwQvbW0bMIljAXcfwg47Z9c4zwOao580iKXBZ2OrT3Npa3BfEvwcaOrL2cKAw79s5qr0bXp7brW3tXQeRIm0ADA/Ecce5yc4oo6ntglwswAzKgz8iBg/oBXT0rYWzWSXUkEbTCRikhQFl+hoSm5daFUFF7WUHWd5NDrFw3moIYo0RlfO0LkM33wTVN0dcSL4hRmeWM+ZBJCqr2AyDx90NF3VXTNpffEzRmSK4uIiHdXznAA7HI7Yrg6e6MjGqJq1zdzLcwTMUSEgIwIJ/FkE/1nsR6feOkvJZfZPHRR9cTzp1LdPCumnywp8yR1EkfBznLCh34u9msdPmgltYVS5Z+3mHa29B2yeR8+9X3WGlxT9U39x5jRJuUbo1AYtjB5q26O6d0+83fELNMFQYLyup7qQcgj+yadu3wccYNbN+mEfVSXR0RZ7CPzLlQFJ2FjtIOeBQxpimaFWv41LrEchMjH05rSUUKoUcADHf2oGvIzBrd+ndGYnPtxU/yE0rOrA+KONriS50GB0GxZJrcf5mc7c5OBySeB+taFCAsSqBgADj2od6Gg26arFQNqIq8f8AbnI/P96JsVTBGlbBll/I1KnIpsGrEjyqMi70ZckbhjIp80t1Yxk/WnSSaPaPqE935sbyhSNjMSp5xt9jtGefeiTwx0S70mwne6RDDeLDNC5Iyw8tQcjuM4B+9S8U49/T8TgZ2XC5HvkHjP1og6ZZT05pTgkq1lCQ23uPLXn+zUopKRaUm4cnB1eAVtzyfbjtT9F2hit7m5Zdvmsqj54zn9SfyqPiGPO6O1JRneI8ptJOWHIxjnNdPRrMnTdhDKjrPBCElQsGIPpn6jB+WaOvexNup59ZzxW1pDJM2MsyA+5OP/yrTQ4GttMhidcNjcR9aoevyP4XbTHhY5wCewwR7n/xNE0Lr5EbD+UoCCPUYoL7MLXRHPqfJC/L9zz+1e2nJttxux+JyeP7+lU/UerwadPYLcITHcS+XvDgCPty351dQMqxIFIK7Rhh2PHenXsXmjP+sYzpl2Jr9kEFxISjE+vzoq6QszDp5uGAxOFZCP8Ap9P0xVf4iac+qaRDHbvEs0cwdRK4QEY5GTxRBpSmDTbWByheGFI22njKqAcfLOfalUOwW+tHf6/esl6hR5Nc1eSV5PweYVUNgDCEitW30DatbRf4j1SNtv8AxGnyOAfcowNLmWyHxSpsuugV26AgzkLIwXPfHGKJKHuiSF6btH9ZAXJ98nA/ar3fTwXVCTfZnpiliob/AJ0+7504hxbqizmvIvim3msYH+tdN1LWrBbKyW3aNjufe+1gwOVI9PehrpLprrLRLxV/iqR2C4BiaUSIRnPC+h+daIXPYGlvOeOKFK7G2dUQczSRbZNpz3xXDJYOX8yFhHLgDeOPXJqw3fL9abdxxWoUpupNPvdU074WNoiS24lyR+1UegdPdSaTeQsl5GluGBlQSEhlzyAPSjXd70s/3xQ0V2Pu6oq9X0r+K+R8UquYG3Jn0PHv9K9tOs7qxiSGKRjGo4VjwK7gwzT8mjqrsGzqjwnjecETxxyD0BAIz9DxU4nmABdcHtjOcV64+/yp88URRzJMRwB96oNWsL2e6lmFsXaZPK3xHDIpGDj86v8ANLcfXmhSDZVdMDUrOzis76zEQjBG9ezEEDP3H7VfBye9c4bHy+lPvorgB0B6fzPnXNvp99Yx/9k=">
            <a:hlinkClick r:id="rId3"/>
          </p:cNvPr>
          <p:cNvSpPr>
            <a:spLocks noChangeAspect="1" noChangeArrowheads="1"/>
          </p:cNvSpPr>
          <p:nvPr/>
        </p:nvSpPr>
        <p:spPr bwMode="auto">
          <a:xfrm>
            <a:off x="155575" y="-427038"/>
            <a:ext cx="133350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6" name="AutoShape 12" descr="data:image/jpg;base64,/9j/4AAQSkZJRgABAQAAAQABAAD/2wBDAAkGBwgHBgkIBwgKCgkLDRYPDQwMDRsUFRAWIB0iIiAdHx8kKDQsJCYxJx8fLT0tMTU3Ojo6Iys/RD84QzQ5Ojf/2wBDAQoKCg0MDRoPDxo3JR8lNzc3Nzc3Nzc3Nzc3Nzc3Nzc3Nzc3Nzc3Nzc3Nzc3Nzc3Nzc3Nzc3Nzc3Nzc3Nzc3Nzf/wAARCABeAIwDASIAAhEBAxEB/8QAHAAAAQUBAQEAAAAAAAAAAAAABgABAgUHBAMI/8QAOhAAAgEDAwIEBAQEBAcBAAAAAQIDAAQRBRIhBjEHE0FRFGFxgSKRobEVMkLwFiMz0SRDUmJywcLh/8QAGQEAAwEBAQAAAAAAAAAAAAAAAQIDAAQF/8QAIhEAAgICAgICAwAAAAAAAAAAAAECEQMSISITMSMyBEFC/9oADAMBAAIRAxEAPwDYhUhTCpCgEcU4pqkKIBDvUqYU/rQMKnFKnHasYelSFKiYVKvK5uYLWMy3M0cUY/qdgo/M14adqVjqSPJp97b3SqcM0EquFPsSDWMdlKkQaFurutrLpyaK08ma81GYZjtLcAvj3PsK10arCmlQl0f1oNfvZbC7sJbC9WLzkjkIYSR5AJUg+hIH3+uC3v8ATGRQTT9Gaa9ipqelRMcoqQqIqQoBJU4qg6s6t0vpW1SbU3YyS5EMMYy0mMZx9M1HpDq7T+qrZprLzIpE/nikxlf9+1C1dGSfsIh3wB+9OO/P3rMfGjUtQtbextbeR4rScnzHBwHYf0k+2Kn4Yazqcko06TzLi2VDnI/0jgEZPscEY9zQc0nQyi2rNGubmC2TfcSqi57n1r0hmjnTfEwdfcGhPXdSN4txHGj7IJzASPRgAdx9hzx9K9Oj7qeW4nVwzRbMsccAj0zSLL3oOnSzv6q6q0jpe3jm1i5eISkiNI0LO+MZwPYZHPGM96l0r1RpvVNg93pbTFY5PLkWaMoyNgHGPoR2rF/Hm6a46yt7QMWW3sVAHszMxP6BaM/BOwu7PRvNMYFrcFn3bgCWOD29fbPyp9qdC63yR8cNLvtQttNdFL6fE7eeoGQGPCk/qM+ma8/CeFdLvDZwKo80HzSv9eAdrfbDD5ZPvRt1vcLFoU0JlSJrkeSruOOe+ftnn0of8ORaI/l/Cl7rc4S8KjBVcDHyzlvyNLJSclTAs2NJwfsPyw2lm7AZr50h1/47xEvbu9kZBcM9vE+f9MnKrj254z6Zr6C1CdLaymkb+ULt/wDVY9bdD2Px736Syy+Y5kCE4CnPf7UMr4plcMW3Y3+JY7PxE0O3tZt4gDQ3R3AqvmbBtGOPw7Q31JrawcjI7Vi2j+HLjXINSuL4FPileVR/MRu9/fJGfrW0qMADNHH6BlXNj0qVLNVJHIKkKgKkKATOvGfp6TVdIhv7eOaae0DRiCKJmJEhXL4APbb7D15ql8KNF1Qakk8lobBLUBpI5o3BYPu4TPpznuQOK1TWLRL7SLq1k/lkTAHpnuOPt96DPDBlT4iNcbZJZPLXHCgEcD8zSNdisfoFfVVnbanok+n3XlEXK+WmRuwxHBHz9aCej44elNastLW+m8zUIlWe1mjV9sgDfiVhzjIxg5HPJBK5Juunijt7CVpmikS4zG+SQCRjkDvxQRpl3pmm9QtNZXr6jcFQDI0Sq6orqx5UDIJwefarJJojyEmuWclje6gzbfKv5hKhBzkpGq7SPTGG+uKIej5d2jJHtAMRxgDGc+/zr01eJJwYDzEsR/B2GPl9hVf0ZLE3mpErIpBBQn1BqHj1nsym+0NUY71EydQeKmpSbiYrd2GPfyVCj83H61s/h/qEd/0+qIgRraV4HC8DIYnI+oINDHUfSmmaLrV5rkMczyXyMZYt/wCFWJXJB7jNT8OZfgeoLuwQt5F3brdKjHJRgcN+eVpL+Shmvjs7PEyaSS60ywRfNWUs7xKp3EdgQcHHfnnOM8Gqjp24On6pZytbkO9ztWGF9wRWYhmbliW/zflwBkDirLrW987qKOzt72OOWOIAxYG45Pvj2z/tQhPOwAhy9uXujGEhyxlYHPJPGABxx6n2qrfJ5eWMvJsv0an1bKU02CIn8Uk6rn3wDmg/pqWRoW81VGyd05HcZov6uj32ttIP+VLkqPb+xQlo0YAB5wzlyc49ajkfY9nB9QmikSPYWHLz4BC+ys/7Jj8qJUOVU98gcihWYvDbRT79uy5R3z/Upyv/ANUTWxzbxn3QVTG1yTzLhM9TTUjTVQgcwpxSApwPX0+XpWCjn1JymnTFSASpx8uMUFeHUbRTSQSACSC4uFYj1B2Nn9aqesOqb611WcWl7PHAfwbAFdSAr5YA9+M5GRyBz6V7+FertdancxXEZeeaPe0qpgK6EK4I7DIKEff7S3uR0a6wCbryfSYre1TWjGEZyY98vl8ge+R+9ZomuRWl7qLaQqXInYeU6gPtHClfw5AHK8kgcd60/raOKSKz82ONyJDt3xq2OPmKFuj+n0vepWubwQvbW0bMIljAXcfwg47Z9c4zwOao580iKXBZ2OrT3Npa3BfEvwcaOrL2cKAw79s5qr0bXp7brW3tXQeRIm0ADA/Ecce5yc4oo6ntglwswAzKgz8iBg/oBXT0rYWzWSXUkEbTCRikhQFl+hoSm5daFUFF7WUHWd5NDrFw3moIYo0RlfO0LkM33wTVN0dcSL4hRmeWM+ZBJCqr2AyDx90NF3VXTNpffEzRmSK4uIiHdXznAA7HI7Yrg6e6MjGqJq1zdzLcwTMUSEgIwIJ/FkE/1nsR6feOkvJZfZPHRR9cTzp1LdPCumnywp8yR1EkfBznLCh34u9msdPmgltYVS5Z+3mHa29B2yeR8+9X3WGlxT9U39x5jRJuUbo1AYtjB5q26O6d0+83fELNMFQYLyup7qQcgj+yadu3wccYNbN+mEfVSXR0RZ7CPzLlQFJ2FjtIOeBQxpimaFWv41LrEchMjH05rSUUKoUcADHf2oGvIzBrd+ndGYnPtxU/yE0rOrA+KONriS50GB0GxZJrcf5mc7c5OBySeB+taFCAsSqBgADj2od6Gg26arFQNqIq8f8AbnI/P96JsVTBGlbBll/I1KnIpsGrEjyqMi70ZckbhjIp80t1Yxk/WnSSaPaPqE935sbyhSNjMSp5xt9jtGefeiTwx0S70mwne6RDDeLDNC5Iyw8tQcjuM4B+9S8U49/T8TgZ2XC5HvkHjP1og6ZZT05pTgkq1lCQ23uPLXn+zUopKRaUm4cnB1eAVtzyfbjtT9F2hit7m5Zdvmsqj54zn9SfyqPiGPO6O1JRneI8ptJOWHIxjnNdPRrMnTdhDKjrPBCElQsGIPpn6jB+WaOvexNup59ZzxW1pDJM2MsyA+5OP/yrTQ4GttMhidcNjcR9aoevyP4XbTHhY5wCewwR7n/xNE0Lr5EbD+UoCCPUYoL7MLXRHPqfJC/L9zz+1e2nJttxux+JyeP7+lU/UerwadPYLcITHcS+XvDgCPty351dQMqxIFIK7Rhh2PHenXsXmjP+sYzpl2Jr9kEFxISjE+vzoq6QszDp5uGAxOFZCP8Ap9P0xVf4iac+qaRDHbvEs0cwdRK4QEY5GTxRBpSmDTbWByheGFI22njKqAcfLOfalUOwW+tHf6/esl6hR5Nc1eSV5PweYVUNgDCEitW30DatbRf4j1SNtv8AxGnyOAfcowNLmWyHxSpsuugV26AgzkLIwXPfHGKJKHuiSF6btH9ZAXJ98nA/ar3fTwXVCTfZnpiliob/AJ0+7504hxbqizmvIvim3msYH+tdN1LWrBbKyW3aNjufe+1gwOVI9PehrpLprrLRLxV/iqR2C4BiaUSIRnPC+h+daIXPYGlvOeOKFK7G2dUQczSRbZNpz3xXDJYOX8yFhHLgDeOPXJqw3fL9abdxxWoUpupNPvdU074WNoiS24lyR+1UegdPdSaTeQsl5GluGBlQSEhlzyAPSjXd70s/3xQ0V2Pu6oq9X0r+K+R8UquYG3Jn0PHv9K9tOs7qxiSGKRjGo4VjwK7gwzT8mjqrsGzqjwnjecETxxyD0BAIz9DxU4nmABdcHtjOcV64+/yp88URRzJMRwB96oNWsL2e6lmFsXaZPK3xHDIpGDj86v8ANLcfXmhSDZVdMDUrOzis76zEQjBG9ezEEDP3H7VfBye9c4bHy+lPvorgB0B6fzPnXNvp99Yx/9k=">
            <a:hlinkClick r:id="rId3"/>
          </p:cNvPr>
          <p:cNvSpPr>
            <a:spLocks noChangeAspect="1" noChangeArrowheads="1"/>
          </p:cNvSpPr>
          <p:nvPr/>
        </p:nvSpPr>
        <p:spPr bwMode="auto">
          <a:xfrm>
            <a:off x="155575" y="-427038"/>
            <a:ext cx="133350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8" name="AutoShape 14" descr="data:image/jpg;base64,/9j/4AAQSkZJRgABAQAAAQABAAD/2wBDAAkGBwgHBgkIBwgKCgkLDRYPDQwMDRsUFRAWIB0iIiAdHx8kKDQsJCYxJx8fLT0tMTU3Ojo6Iys/RD84QzQ5Ojf/2wBDAQoKCg0MDRoPDxo3JR8lNzc3Nzc3Nzc3Nzc3Nzc3Nzc3Nzc3Nzc3Nzc3Nzc3Nzc3Nzc3Nzc3Nzc3Nzc3Nzc3Nzf/wAARCABeAIwDASIAAhEBAxEB/8QAHAAAAQUBAQEAAAAAAAAAAAAABgABAgUHBAMI/8QAOhAAAgEDAwIEBAQEBAcBAAAAAQIDAAQRBRIhBjEHE0FRFGFxgSKRobEVMkLwFiMz0SRDUmJywcLh/8QAGQEAAwEBAQAAAAAAAAAAAAAAAQIDAAQF/8QAIhEAAgICAgICAwAAAAAAAAAAAAECEQMSISITMSMyBEFC/9oADAMBAAIRAxEAPwDYhUhTCpCgEcU4pqkKIBDvUqYU/rQMKnFKnHasYelSFKiYVKvK5uYLWMy3M0cUY/qdgo/M14adqVjqSPJp97b3SqcM0EquFPsSDWMdlKkQaFurutrLpyaK08ma81GYZjtLcAvj3PsK10arCmlQl0f1oNfvZbC7sJbC9WLzkjkIYSR5AJUg+hIH3+uC3v8ATGRQTT9Gaa9ipqelRMcoqQqIqQoBJU4qg6s6t0vpW1SbU3YyS5EMMYy0mMZx9M1HpDq7T+qrZprLzIpE/nikxlf9+1C1dGSfsIh3wB+9OO/P3rMfGjUtQtbextbeR4rScnzHBwHYf0k+2Kn4Yazqcko06TzLi2VDnI/0jgEZPscEY9zQc0nQyi2rNGubmC2TfcSqi57n1r0hmjnTfEwdfcGhPXdSN4txHGj7IJzASPRgAdx9hzx9K9Oj7qeW4nVwzRbMsccAj0zSLL3oOnSzv6q6q0jpe3jm1i5eISkiNI0LO+MZwPYZHPGM96l0r1RpvVNg93pbTFY5PLkWaMoyNgHGPoR2rF/Hm6a46yt7QMWW3sVAHszMxP6BaM/BOwu7PRvNMYFrcFn3bgCWOD29fbPyp9qdC63yR8cNLvtQttNdFL6fE7eeoGQGPCk/qM+ma8/CeFdLvDZwKo80HzSv9eAdrfbDD5ZPvRt1vcLFoU0JlSJrkeSruOOe+ftnn0of8ORaI/l/Cl7rc4S8KjBVcDHyzlvyNLJSclTAs2NJwfsPyw2lm7AZr50h1/47xEvbu9kZBcM9vE+f9MnKrj254z6Zr6C1CdLaymkb+ULt/wDVY9bdD2Px736Syy+Y5kCE4CnPf7UMr4plcMW3Y3+JY7PxE0O3tZt4gDQ3R3AqvmbBtGOPw7Q31JrawcjI7Vi2j+HLjXINSuL4FPileVR/MRu9/fJGfrW0qMADNHH6BlXNj0qVLNVJHIKkKgKkKATOvGfp6TVdIhv7eOaae0DRiCKJmJEhXL4APbb7D15ql8KNF1Qakk8lobBLUBpI5o3BYPu4TPpznuQOK1TWLRL7SLq1k/lkTAHpnuOPt96DPDBlT4iNcbZJZPLXHCgEcD8zSNdisfoFfVVnbanok+n3XlEXK+WmRuwxHBHz9aCej44elNastLW+m8zUIlWe1mjV9sgDfiVhzjIxg5HPJBK5Juunijt7CVpmikS4zG+SQCRjkDvxQRpl3pmm9QtNZXr6jcFQDI0Sq6orqx5UDIJwefarJJojyEmuWclje6gzbfKv5hKhBzkpGq7SPTGG+uKIej5d2jJHtAMRxgDGc+/zr01eJJwYDzEsR/B2GPl9hVf0ZLE3mpErIpBBQn1BqHj1nsym+0NUY71EydQeKmpSbiYrd2GPfyVCj83H61s/h/qEd/0+qIgRraV4HC8DIYnI+oINDHUfSmmaLrV5rkMczyXyMZYt/wCFWJXJB7jNT8OZfgeoLuwQt5F3brdKjHJRgcN+eVpL+Shmvjs7PEyaSS60ywRfNWUs7xKp3EdgQcHHfnnOM8Gqjp24On6pZytbkO9ztWGF9wRWYhmbliW/zflwBkDirLrW987qKOzt72OOWOIAxYG45Pvj2z/tQhPOwAhy9uXujGEhyxlYHPJPGABxx6n2qrfJ5eWMvJsv0an1bKU02CIn8Uk6rn3wDmg/pqWRoW81VGyd05HcZov6uj32ttIP+VLkqPb+xQlo0YAB5wzlyc49ajkfY9nB9QmikSPYWHLz4BC+ys/7Jj8qJUOVU98gcihWYvDbRT79uy5R3z/Upyv/ANUTWxzbxn3QVTG1yTzLhM9TTUjTVQgcwpxSApwPX0+XpWCjn1JymnTFSASpx8uMUFeHUbRTSQSACSC4uFYj1B2Nn9aqesOqb611WcWl7PHAfwbAFdSAr5YA9+M5GRyBz6V7+FertdancxXEZeeaPe0qpgK6EK4I7DIKEff7S3uR0a6wCbryfSYre1TWjGEZyY98vl8ge+R+9ZomuRWl7qLaQqXInYeU6gPtHClfw5AHK8kgcd60/raOKSKz82ONyJDt3xq2OPmKFuj+n0vepWubwQvbW0bMIljAXcfwg47Z9c4zwOao580iKXBZ2OrT3Npa3BfEvwcaOrL2cKAw79s5qr0bXp7brW3tXQeRIm0ADA/Ecce5yc4oo6ntglwswAzKgz8iBg/oBXT0rYWzWSXUkEbTCRikhQFl+hoSm5daFUFF7WUHWd5NDrFw3moIYo0RlfO0LkM33wTVN0dcSL4hRmeWM+ZBJCqr2AyDx90NF3VXTNpffEzRmSK4uIiHdXznAA7HI7Yrg6e6MjGqJq1zdzLcwTMUSEgIwIJ/FkE/1nsR6feOkvJZfZPHRR9cTzp1LdPCumnywp8yR1EkfBznLCh34u9msdPmgltYVS5Z+3mHa29B2yeR8+9X3WGlxT9U39x5jRJuUbo1AYtjB5q26O6d0+83fELNMFQYLyup7qQcgj+yadu3wccYNbN+mEfVSXR0RZ7CPzLlQFJ2FjtIOeBQxpimaFWv41LrEchMjH05rSUUKoUcADHf2oGvIzBrd+ndGYnPtxU/yE0rOrA+KONriS50GB0GxZJrcf5mc7c5OBySeB+taFCAsSqBgADj2od6Gg26arFQNqIq8f8AbnI/P96JsVTBGlbBll/I1KnIpsGrEjyqMi70ZckbhjIp80t1Yxk/WnSSaPaPqE935sbyhSNjMSp5xt9jtGefeiTwx0S70mwne6RDDeLDNC5Iyw8tQcjuM4B+9S8U49/T8TgZ2XC5HvkHjP1og6ZZT05pTgkq1lCQ23uPLXn+zUopKRaUm4cnB1eAVtzyfbjtT9F2hit7m5Zdvmsqj54zn9SfyqPiGPO6O1JRneI8ptJOWHIxjnNdPRrMnTdhDKjrPBCElQsGIPpn6jB+WaOvexNup59ZzxW1pDJM2MsyA+5OP/yrTQ4GttMhidcNjcR9aoevyP4XbTHhY5wCewwR7n/xNE0Lr5EbD+UoCCPUYoL7MLXRHPqfJC/L9zz+1e2nJttxux+JyeP7+lU/UerwadPYLcITHcS+XvDgCPty351dQMqxIFIK7Rhh2PHenXsXmjP+sYzpl2Jr9kEFxISjE+vzoq6QszDp5uGAxOFZCP8Ap9P0xVf4iac+qaRDHbvEs0cwdRK4QEY5GTxRBpSmDTbWByheGFI22njKqAcfLOfalUOwW+tHf6/esl6hR5Nc1eSV5PweYVUNgDCEitW30DatbRf4j1SNtv8AxGnyOAfcowNLmWyHxSpsuugV26AgzkLIwXPfHGKJKHuiSF6btH9ZAXJ98nA/ar3fTwXVCTfZnpiliob/AJ0+7504hxbqizmvIvim3msYH+tdN1LWrBbKyW3aNjufe+1gwOVI9PehrpLprrLRLxV/iqR2C4BiaUSIRnPC+h+daIXPYGlvOeOKFK7G2dUQczSRbZNpz3xXDJYOX8yFhHLgDeOPXJqw3fL9abdxxWoUpupNPvdU074WNoiS24lyR+1UegdPdSaTeQsl5GluGBlQSEhlzyAPSjXd70s/3xQ0V2Pu6oq9X0r+K+R8UquYG3Jn0PHv9K9tOs7qxiSGKRjGo4VjwK7gwzT8mjqrsGzqjwnjecETxxyD0BAIz9DxU4nmABdcHtjOcV64+/yp88URRzJMRwB96oNWsL2e6lmFsXaZPK3xHDIpGDj86v8ANLcfXmhSDZVdMDUrOzis76zEQjBG9ezEEDP3H7VfBye9c4bHy+lPvorgB0B6fzPnXNvp99Yx/9k=">
            <a:hlinkClick r:id="rId3"/>
          </p:cNvPr>
          <p:cNvSpPr>
            <a:spLocks noChangeAspect="1" noChangeArrowheads="1"/>
          </p:cNvSpPr>
          <p:nvPr/>
        </p:nvSpPr>
        <p:spPr bwMode="auto">
          <a:xfrm>
            <a:off x="155575" y="-427038"/>
            <a:ext cx="133350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p:nvSpPr>
        <p:spPr>
          <a:xfrm>
            <a:off x="2743200" y="304800"/>
            <a:ext cx="5906039" cy="1446550"/>
          </a:xfrm>
          <a:prstGeom prst="rect">
            <a:avLst/>
          </a:prstGeom>
          <a:noFill/>
        </p:spPr>
        <p:txBody>
          <a:bodyPr wrap="non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do we foster TAG</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the different ages?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2590800" y="990600"/>
            <a:ext cx="1524000" cy="1895475"/>
          </a:xfrm>
          <a:prstGeom prst="rect">
            <a:avLst/>
          </a:prstGeom>
          <a:noFill/>
          <a:ln w="9525">
            <a:noFill/>
            <a:miter lim="800000"/>
            <a:headEnd/>
            <a:tailEnd/>
          </a:ln>
        </p:spPr>
      </p:pic>
      <p:sp>
        <p:nvSpPr>
          <p:cNvPr id="2" name="Title 1"/>
          <p:cNvSpPr>
            <a:spLocks noGrp="1"/>
          </p:cNvSpPr>
          <p:nvPr>
            <p:ph type="title"/>
          </p:nvPr>
        </p:nvSpPr>
        <p:spPr>
          <a:xfrm>
            <a:off x="495300" y="76200"/>
            <a:ext cx="5715000" cy="914400"/>
          </a:xfrm>
        </p:spPr>
        <p:txBody>
          <a:bodyPr/>
          <a:lstStyle/>
          <a:p>
            <a:r>
              <a:rPr lang="en-US" sz="4800" dirty="0" smtClean="0"/>
              <a:t>0-5 years Old</a:t>
            </a:r>
            <a:endParaRPr lang="en-US" sz="4800" dirty="0"/>
          </a:p>
        </p:txBody>
      </p:sp>
      <p:sp>
        <p:nvSpPr>
          <p:cNvPr id="3" name="Content Placeholder 2"/>
          <p:cNvSpPr>
            <a:spLocks noGrp="1"/>
          </p:cNvSpPr>
          <p:nvPr>
            <p:ph sz="half" idx="1"/>
          </p:nvPr>
        </p:nvSpPr>
        <p:spPr>
          <a:xfrm>
            <a:off x="-222504" y="2057400"/>
            <a:ext cx="4038600" cy="5105400"/>
          </a:xfrm>
        </p:spPr>
        <p:txBody>
          <a:bodyPr>
            <a:noAutofit/>
          </a:bodyPr>
          <a:lstStyle/>
          <a:p>
            <a:r>
              <a:rPr lang="en-US" sz="3600" dirty="0" smtClean="0"/>
              <a:t>shorter as compared to other age group</a:t>
            </a:r>
          </a:p>
          <a:p>
            <a:r>
              <a:rPr lang="en-US" sz="3600" dirty="0" smtClean="0"/>
              <a:t>may do TAG with their parents </a:t>
            </a:r>
          </a:p>
          <a:p>
            <a:r>
              <a:rPr lang="en-US" sz="3600" dirty="0" smtClean="0"/>
              <a:t>or have their parents nearby</a:t>
            </a:r>
            <a:endParaRPr lang="en-US" sz="3600" dirty="0"/>
          </a:p>
          <a:p>
            <a:endParaRPr lang="en-US" sz="3600" dirty="0"/>
          </a:p>
        </p:txBody>
      </p:sp>
      <p:sp>
        <p:nvSpPr>
          <p:cNvPr id="4" name="Content Placeholder 3"/>
          <p:cNvSpPr>
            <a:spLocks noGrp="1"/>
          </p:cNvSpPr>
          <p:nvPr>
            <p:ph sz="half" idx="2"/>
          </p:nvPr>
        </p:nvSpPr>
        <p:spPr>
          <a:xfrm>
            <a:off x="4587240" y="609600"/>
            <a:ext cx="4572000" cy="5763064"/>
          </a:xfrm>
        </p:spPr>
        <p:txBody>
          <a:bodyPr>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dirty="0" smtClean="0"/>
              <a:t>Need </a:t>
            </a:r>
            <a:r>
              <a:rPr lang="en-US" sz="4400" dirty="0"/>
              <a:t>to learn the </a:t>
            </a:r>
            <a:r>
              <a:rPr lang="en-US" sz="4400" b="1" dirty="0"/>
              <a:t>basic lessons</a:t>
            </a:r>
            <a:r>
              <a:rPr lang="en-US" sz="4400" dirty="0"/>
              <a:t> of </a:t>
            </a:r>
            <a:endParaRPr lang="en-US" sz="4400" dirty="0" smtClean="0"/>
          </a:p>
          <a:p>
            <a:r>
              <a:rPr lang="en-US" sz="4400" dirty="0" smtClean="0"/>
              <a:t>.. obedience</a:t>
            </a:r>
          </a:p>
          <a:p>
            <a:r>
              <a:rPr lang="en-US" sz="4400" dirty="0" smtClean="0"/>
              <a:t>.. love</a:t>
            </a:r>
          </a:p>
          <a:p>
            <a:r>
              <a:rPr lang="en-US" sz="4400" dirty="0" smtClean="0"/>
              <a:t>..joy </a:t>
            </a:r>
            <a:r>
              <a:rPr lang="en-US" sz="4400" dirty="0"/>
              <a:t>and </a:t>
            </a:r>
            <a:endParaRPr lang="en-US" sz="4400" dirty="0" smtClean="0"/>
          </a:p>
          <a:p>
            <a:r>
              <a:rPr lang="en-US" sz="4400" dirty="0" smtClean="0"/>
              <a:t>.. answered 	prayers</a:t>
            </a:r>
            <a:endParaRPr lang="en-US" sz="4400" b="1" dirty="0">
              <a:ln/>
              <a:solidFill>
                <a:schemeClr val="accent3"/>
              </a:solidFill>
            </a:endParaRPr>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25</a:t>
            </a:fld>
            <a:endParaRPr lang="en-US" dirty="0"/>
          </a:p>
        </p:txBody>
      </p:sp>
    </p:spTree>
    <p:extLst>
      <p:ext uri="{BB962C8B-B14F-4D97-AF65-F5344CB8AC3E}">
        <p14:creationId xmlns:p14="http://schemas.microsoft.com/office/powerpoint/2010/main" val="17590972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heel(1)">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heel(1)">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heel(1)">
                                      <p:cBhvr>
                                        <p:cTn id="37" dur="2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heel(1)">
                                      <p:cBhvr>
                                        <p:cTn id="42" dur="2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heel(1)">
                                      <p:cBhvr>
                                        <p:cTn id="4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152400" y="1295400"/>
            <a:ext cx="2438400" cy="3032760"/>
          </a:xfrm>
          <a:prstGeom prst="rect">
            <a:avLst/>
          </a:prstGeom>
          <a:noFill/>
          <a:ln w="9525">
            <a:noFill/>
            <a:miter lim="800000"/>
            <a:headEnd/>
            <a:tailEnd/>
          </a:ln>
        </p:spPr>
      </p:pic>
      <p:sp>
        <p:nvSpPr>
          <p:cNvPr id="2" name="Title 1"/>
          <p:cNvSpPr>
            <a:spLocks noGrp="1"/>
          </p:cNvSpPr>
          <p:nvPr>
            <p:ph type="title"/>
          </p:nvPr>
        </p:nvSpPr>
        <p:spPr>
          <a:xfrm>
            <a:off x="495300" y="76200"/>
            <a:ext cx="5715000" cy="914400"/>
          </a:xfrm>
        </p:spPr>
        <p:txBody>
          <a:bodyPr/>
          <a:lstStyle/>
          <a:p>
            <a:r>
              <a:rPr lang="en-US" sz="4800" dirty="0" smtClean="0"/>
              <a:t>0-5 years Old</a:t>
            </a:r>
            <a:endParaRPr lang="en-US" sz="4800" dirty="0"/>
          </a:p>
        </p:txBody>
      </p:sp>
      <p:sp>
        <p:nvSpPr>
          <p:cNvPr id="4" name="Content Placeholder 3"/>
          <p:cNvSpPr>
            <a:spLocks noGrp="1"/>
          </p:cNvSpPr>
          <p:nvPr>
            <p:ph sz="half" idx="2"/>
          </p:nvPr>
        </p:nvSpPr>
        <p:spPr>
          <a:xfrm>
            <a:off x="2819400" y="1094936"/>
            <a:ext cx="6096000" cy="5763064"/>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68580" indent="0">
              <a:buNone/>
            </a:pPr>
            <a:r>
              <a:rPr lang="en-US" sz="3600" b="1" dirty="0">
                <a:ln/>
                <a:solidFill>
                  <a:schemeClr val="accent3"/>
                </a:solidFill>
              </a:rPr>
              <a:t>“Dear God, help Mommy to sell many, many fruit so she can have time to have her Bible study this afternoon with Aunty Lyn.  Please help the people to buy lots and lots of fruit this morning, in Jesus’ name, Amen.” </a:t>
            </a:r>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26</a:t>
            </a:fld>
            <a:endParaRPr lang="en-US" dirty="0"/>
          </a:p>
        </p:txBody>
      </p:sp>
    </p:spTree>
    <p:extLst>
      <p:ext uri="{BB962C8B-B14F-4D97-AF65-F5344CB8AC3E}">
        <p14:creationId xmlns:p14="http://schemas.microsoft.com/office/powerpoint/2010/main" val="123413585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5715000" cy="914400"/>
          </a:xfrm>
        </p:spPr>
        <p:txBody>
          <a:bodyPr/>
          <a:lstStyle/>
          <a:p>
            <a:r>
              <a:rPr lang="en-US" sz="4800" dirty="0" smtClean="0"/>
              <a:t>6-10 years Old</a:t>
            </a:r>
            <a:endParaRPr lang="en-US" sz="4800" dirty="0"/>
          </a:p>
        </p:txBody>
      </p:sp>
      <p:sp>
        <p:nvSpPr>
          <p:cNvPr id="3" name="Content Placeholder 2"/>
          <p:cNvSpPr>
            <a:spLocks noGrp="1"/>
          </p:cNvSpPr>
          <p:nvPr>
            <p:ph sz="half" idx="1"/>
          </p:nvPr>
        </p:nvSpPr>
        <p:spPr>
          <a:xfrm>
            <a:off x="0" y="990600"/>
            <a:ext cx="4038600" cy="5105400"/>
          </a:xfrm>
        </p:spPr>
        <p:txBody>
          <a:bodyPr>
            <a:noAutofit/>
          </a:bodyPr>
          <a:lstStyle/>
          <a:p>
            <a:r>
              <a:rPr lang="en-US" sz="3600" dirty="0" smtClean="0"/>
              <a:t>read </a:t>
            </a:r>
            <a:r>
              <a:rPr lang="en-US" sz="3600" dirty="0"/>
              <a:t>the Bible on their own </a:t>
            </a:r>
            <a:endParaRPr lang="en-US" sz="3600" dirty="0" smtClean="0"/>
          </a:p>
          <a:p>
            <a:pPr marL="68580" indent="0">
              <a:buNone/>
            </a:pPr>
            <a:r>
              <a:rPr lang="en-US" sz="3600" dirty="0" smtClean="0"/>
              <a:t>--supplementary    	materials</a:t>
            </a:r>
          </a:p>
          <a:p>
            <a:r>
              <a:rPr lang="en-US" sz="3600" dirty="0" smtClean="0"/>
              <a:t>easy-to-read </a:t>
            </a:r>
            <a:r>
              <a:rPr lang="en-US" sz="3600" dirty="0"/>
              <a:t>version </a:t>
            </a:r>
            <a:r>
              <a:rPr lang="en-US" sz="3600" dirty="0" smtClean="0"/>
              <a:t>Bible </a:t>
            </a:r>
            <a:r>
              <a:rPr lang="en-US" sz="3200" dirty="0"/>
              <a:t>(</a:t>
            </a:r>
            <a:r>
              <a:rPr lang="en-US" sz="3200" b="1" i="1" dirty="0">
                <a:solidFill>
                  <a:schemeClr val="tx2">
                    <a:lumMod val="75000"/>
                  </a:schemeClr>
                </a:solidFill>
              </a:rPr>
              <a:t>The Clear Word</a:t>
            </a:r>
            <a:r>
              <a:rPr lang="en-US" sz="3200" dirty="0" smtClean="0"/>
              <a:t>)</a:t>
            </a:r>
            <a:endParaRPr lang="en-US" sz="3200" dirty="0"/>
          </a:p>
        </p:txBody>
      </p:sp>
      <p:sp>
        <p:nvSpPr>
          <p:cNvPr id="4" name="Content Placeholder 3"/>
          <p:cNvSpPr>
            <a:spLocks noGrp="1"/>
          </p:cNvSpPr>
          <p:nvPr>
            <p:ph sz="half" idx="2"/>
          </p:nvPr>
        </p:nvSpPr>
        <p:spPr>
          <a:xfrm>
            <a:off x="3962400" y="914400"/>
            <a:ext cx="5181600" cy="4876800"/>
          </a:xfrm>
        </p:spPr>
        <p:txBody>
          <a:bodyPr>
            <a:noAutofit/>
          </a:bodyPr>
          <a:lstStyle/>
          <a:p>
            <a:pPr marL="68580" indent="0">
              <a:buNone/>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--other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aids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..maps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or the Bible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digital (</a:t>
            </a:r>
            <a:r>
              <a:rPr lang="en-US" sz="3600" u="sng"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www.childmin.com</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…podcasts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and </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68580" indent="0">
              <a:buNone/>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other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interesting materials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 activities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27</a:t>
            </a:fld>
            <a:endParaRPr lang="en-US" dirty="0"/>
          </a:p>
        </p:txBody>
      </p:sp>
      <p:pic>
        <p:nvPicPr>
          <p:cNvPr id="9" name="Picture 5"/>
          <p:cNvPicPr>
            <a:picLocks noChangeAspect="1" noChangeArrowheads="1"/>
          </p:cNvPicPr>
          <p:nvPr/>
        </p:nvPicPr>
        <p:blipFill>
          <a:blip r:embed="rId4" cstate="print"/>
          <a:srcRect/>
          <a:stretch>
            <a:fillRect/>
          </a:stretch>
        </p:blipFill>
        <p:spPr bwMode="auto">
          <a:xfrm>
            <a:off x="457200" y="5314950"/>
            <a:ext cx="2190750" cy="1543050"/>
          </a:xfrm>
          <a:prstGeom prst="rect">
            <a:avLst/>
          </a:prstGeom>
          <a:noFill/>
          <a:ln w="9525">
            <a:noFill/>
            <a:miter lim="800000"/>
            <a:headEnd/>
            <a:tailEnd/>
          </a:ln>
        </p:spPr>
      </p:pic>
    </p:spTree>
    <p:extLst>
      <p:ext uri="{BB962C8B-B14F-4D97-AF65-F5344CB8AC3E}">
        <p14:creationId xmlns:p14="http://schemas.microsoft.com/office/powerpoint/2010/main" val="7426188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heel(1)">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heel(1)">
                                      <p:cBhvr>
                                        <p:cTn id="2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5715000" cy="914400"/>
          </a:xfrm>
        </p:spPr>
        <p:txBody>
          <a:bodyPr/>
          <a:lstStyle/>
          <a:p>
            <a:r>
              <a:rPr lang="en-US" sz="4800" dirty="0" smtClean="0"/>
              <a:t>11-15 years Old</a:t>
            </a:r>
            <a:endParaRPr lang="en-US" sz="4800" dirty="0"/>
          </a:p>
        </p:txBody>
      </p:sp>
      <p:sp>
        <p:nvSpPr>
          <p:cNvPr id="3" name="Content Placeholder 2"/>
          <p:cNvSpPr>
            <a:spLocks noGrp="1"/>
          </p:cNvSpPr>
          <p:nvPr>
            <p:ph sz="half" idx="1"/>
          </p:nvPr>
        </p:nvSpPr>
        <p:spPr>
          <a:xfrm>
            <a:off x="0" y="990600"/>
            <a:ext cx="8915400" cy="5105400"/>
          </a:xfrm>
        </p:spPr>
        <p:txBody>
          <a:bodyPr>
            <a:noAutofit/>
          </a:bodyPr>
          <a:lstStyle/>
          <a:p>
            <a:r>
              <a:rPr lang="en-US" sz="3600" dirty="0" smtClean="0"/>
              <a:t>encouraged </a:t>
            </a:r>
            <a:r>
              <a:rPr lang="en-US" sz="3600" dirty="0"/>
              <a:t>to read widely, </a:t>
            </a:r>
            <a:endParaRPr lang="en-US" sz="3600" dirty="0" smtClean="0"/>
          </a:p>
          <a:p>
            <a:r>
              <a:rPr lang="en-US" sz="3600" dirty="0" smtClean="0"/>
              <a:t>ask </a:t>
            </a:r>
            <a:r>
              <a:rPr lang="en-US" sz="3600" dirty="0"/>
              <a:t>curious questions about the Bible, </a:t>
            </a:r>
            <a:endParaRPr lang="en-US" sz="3600" dirty="0" smtClean="0"/>
          </a:p>
          <a:p>
            <a:r>
              <a:rPr lang="en-US" sz="3600" dirty="0" smtClean="0"/>
              <a:t>play </a:t>
            </a:r>
            <a:r>
              <a:rPr lang="en-US" sz="3600" dirty="0"/>
              <a:t>Bible </a:t>
            </a:r>
            <a:r>
              <a:rPr lang="en-US" sz="3600" dirty="0" smtClean="0"/>
              <a:t>trivia,</a:t>
            </a:r>
          </a:p>
          <a:p>
            <a:r>
              <a:rPr lang="en-US" sz="3600" dirty="0" smtClean="0"/>
              <a:t>connect </a:t>
            </a:r>
            <a:r>
              <a:rPr lang="en-US" sz="3600" dirty="0"/>
              <a:t>with other kids on line to discuss a lesson for the week. </a:t>
            </a:r>
            <a:r>
              <a:rPr lang="en-US" sz="3600" dirty="0" smtClean="0"/>
              <a:t>can be</a:t>
            </a:r>
          </a:p>
          <a:p>
            <a:r>
              <a:rPr lang="en-US" sz="3600" dirty="0" smtClean="0"/>
              <a:t>challenged </a:t>
            </a:r>
            <a:r>
              <a:rPr lang="en-US" sz="3600" dirty="0"/>
              <a:t>to teach the younger children </a:t>
            </a:r>
            <a:endParaRPr lang="en-US" sz="3600" dirty="0" smtClean="0"/>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28</a:t>
            </a:fld>
            <a:endParaRPr lang="en-US" dirty="0"/>
          </a:p>
        </p:txBody>
      </p:sp>
    </p:spTree>
    <p:extLst>
      <p:ext uri="{BB962C8B-B14F-4D97-AF65-F5344CB8AC3E}">
        <p14:creationId xmlns:p14="http://schemas.microsoft.com/office/powerpoint/2010/main" val="21795445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5715000" cy="914400"/>
          </a:xfrm>
        </p:spPr>
        <p:txBody>
          <a:bodyPr/>
          <a:lstStyle/>
          <a:p>
            <a:r>
              <a:rPr lang="en-US" sz="4800" dirty="0" smtClean="0"/>
              <a:t>11-15 years Old</a:t>
            </a:r>
            <a:endParaRPr lang="en-US" sz="4800" dirty="0"/>
          </a:p>
        </p:txBody>
      </p:sp>
      <p:sp>
        <p:nvSpPr>
          <p:cNvPr id="3" name="Content Placeholder 2"/>
          <p:cNvSpPr>
            <a:spLocks noGrp="1"/>
          </p:cNvSpPr>
          <p:nvPr>
            <p:ph sz="half" idx="1"/>
          </p:nvPr>
        </p:nvSpPr>
        <p:spPr>
          <a:xfrm>
            <a:off x="0" y="990600"/>
            <a:ext cx="8686800" cy="5105400"/>
          </a:xfrm>
        </p:spPr>
        <p:txBody>
          <a:bodyPr>
            <a:noAutofit/>
          </a:bodyPr>
          <a:lstStyle/>
          <a:p>
            <a:r>
              <a:rPr lang="en-US" sz="3200" dirty="0" smtClean="0"/>
              <a:t>TAG more meaningful </a:t>
            </a:r>
            <a:r>
              <a:rPr lang="en-US" sz="3200" dirty="0"/>
              <a:t>as they see their prayers answered </a:t>
            </a:r>
            <a:r>
              <a:rPr lang="en-US" sz="3200" dirty="0" smtClean="0"/>
              <a:t>/ feel God’s presence</a:t>
            </a:r>
          </a:p>
          <a:p>
            <a:r>
              <a:rPr lang="en-US" sz="3200" dirty="0" smtClean="0"/>
              <a:t>Parents </a:t>
            </a:r>
            <a:r>
              <a:rPr lang="en-US" sz="3200" dirty="0"/>
              <a:t>need to engage them often in conversations </a:t>
            </a:r>
            <a:r>
              <a:rPr lang="en-US" sz="3200" dirty="0" smtClean="0"/>
              <a:t>about </a:t>
            </a:r>
            <a:r>
              <a:rPr lang="en-US" sz="3200" dirty="0"/>
              <a:t>answered prayers </a:t>
            </a:r>
            <a:r>
              <a:rPr lang="en-US" sz="3200" dirty="0" smtClean="0"/>
              <a:t>/ spiritual </a:t>
            </a:r>
            <a:r>
              <a:rPr lang="en-US" sz="3200" dirty="0"/>
              <a:t>walk.  </a:t>
            </a:r>
            <a:endParaRPr lang="en-US" sz="3200" dirty="0" smtClean="0"/>
          </a:p>
          <a:p>
            <a:r>
              <a:rPr lang="en-US" sz="3200" dirty="0" smtClean="0"/>
              <a:t>May </a:t>
            </a:r>
            <a:r>
              <a:rPr lang="en-US" sz="3200" dirty="0"/>
              <a:t>pose questions that will stump their parents, but parents can always help to connect them to some authority to find the answers if they don’t know.</a:t>
            </a:r>
          </a:p>
          <a:p>
            <a:endParaRPr lang="en-US" sz="3200" dirty="0"/>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29</a:t>
            </a:fld>
            <a:endParaRPr lang="en-US" dirty="0"/>
          </a:p>
        </p:txBody>
      </p:sp>
    </p:spTree>
    <p:extLst>
      <p:ext uri="{BB962C8B-B14F-4D97-AF65-F5344CB8AC3E}">
        <p14:creationId xmlns:p14="http://schemas.microsoft.com/office/powerpoint/2010/main" val="2951300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6" y="67056"/>
            <a:ext cx="5791200" cy="914400"/>
          </a:xfrm>
        </p:spPr>
        <p:txBody>
          <a:bodyPr/>
          <a:lstStyle/>
          <a:p>
            <a:r>
              <a:rPr lang="en-US" dirty="0" smtClean="0"/>
              <a:t>Research Statistics</a:t>
            </a:r>
            <a:endParaRPr lang="en-US" dirty="0"/>
          </a:p>
        </p:txBody>
      </p:sp>
      <p:sp>
        <p:nvSpPr>
          <p:cNvPr id="3" name="Date Placeholder 2"/>
          <p:cNvSpPr>
            <a:spLocks noGrp="1"/>
          </p:cNvSpPr>
          <p:nvPr>
            <p:ph type="dt" sz="half" idx="10"/>
          </p:nvPr>
        </p:nvSpPr>
        <p:spPr/>
        <p:txBody>
          <a:bodyPr/>
          <a:lstStyle/>
          <a:p>
            <a:fld id="{554784EC-2F38-4BDC-9DF2-33A0B4214048}" type="datetime1">
              <a:rPr lang="en-US" smtClean="0"/>
              <a:pPr/>
              <a:t>7/6/2012</a:t>
            </a:fld>
            <a:endParaRPr lang="en-US" dirty="0"/>
          </a:p>
        </p:txBody>
      </p:sp>
      <p:sp>
        <p:nvSpPr>
          <p:cNvPr id="4" name="Footer Placeholder 3"/>
          <p:cNvSpPr>
            <a:spLocks noGrp="1"/>
          </p:cNvSpPr>
          <p:nvPr>
            <p:ph type="ftr" sz="quarter" idx="11"/>
          </p:nvPr>
        </p:nvSpPr>
        <p:spPr/>
        <p:txBody>
          <a:bodyPr/>
          <a:lstStyle/>
          <a:p>
            <a:r>
              <a:rPr lang="en-US" smtClean="0"/>
              <a:t>Fostering Kids' Time Alone with God</a:t>
            </a:r>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3</a:t>
            </a:fld>
            <a:endParaRPr lang="en-US" dirty="0"/>
          </a:p>
        </p:txBody>
      </p:sp>
      <p:sp>
        <p:nvSpPr>
          <p:cNvPr id="6" name="Rectangle 5"/>
          <p:cNvSpPr/>
          <p:nvPr/>
        </p:nvSpPr>
        <p:spPr>
          <a:xfrm>
            <a:off x="304800" y="1105019"/>
            <a:ext cx="5638800" cy="4524315"/>
          </a:xfrm>
          <a:prstGeom prst="rect">
            <a:avLst/>
          </a:prstGeom>
        </p:spPr>
        <p:txBody>
          <a:bodyPr wrap="square">
            <a:spAutoFit/>
          </a:bodyPr>
          <a:lstStyle/>
          <a:p>
            <a:pPr marL="457200" lvl="0" indent="-457200">
              <a:buFont typeface="Arial" pitchFamily="34" charset="0"/>
              <a:buChar char="•"/>
            </a:pPr>
            <a:r>
              <a:rPr lang="en-US" sz="3200" dirty="0"/>
              <a:t>More than half of our teens leave the church after high school.</a:t>
            </a:r>
            <a:endParaRPr lang="en-US" sz="2800" dirty="0"/>
          </a:p>
          <a:p>
            <a:pPr marL="457200" lvl="0" indent="-457200">
              <a:buFont typeface="Arial" pitchFamily="34" charset="0"/>
              <a:buChar char="•"/>
            </a:pPr>
            <a:r>
              <a:rPr lang="en-US" sz="3200" dirty="0"/>
              <a:t>Christian young people today don’t know the Bible as they used to.</a:t>
            </a:r>
            <a:endParaRPr lang="en-US" sz="2800" dirty="0"/>
          </a:p>
          <a:p>
            <a:pPr marL="457200" lvl="0" indent="-457200">
              <a:buFont typeface="Arial" pitchFamily="34" charset="0"/>
              <a:buChar char="•"/>
            </a:pPr>
            <a:r>
              <a:rPr lang="en-US" sz="3200" dirty="0" smtClean="0"/>
              <a:t>Are </a:t>
            </a:r>
            <a:r>
              <a:rPr lang="en-US" sz="3200" dirty="0"/>
              <a:t>not transferring their Biblical knowledge into a biblical </a:t>
            </a:r>
            <a:r>
              <a:rPr lang="en-US" sz="3200" dirty="0" smtClean="0"/>
              <a:t>worldview.</a:t>
            </a:r>
            <a:endParaRPr lang="en-US" sz="2800" dirty="0"/>
          </a:p>
        </p:txBody>
      </p:sp>
      <p:sp>
        <p:nvSpPr>
          <p:cNvPr id="7" name="Rectangle 6"/>
          <p:cNvSpPr/>
          <p:nvPr/>
        </p:nvSpPr>
        <p:spPr>
          <a:xfrm>
            <a:off x="5715000" y="304800"/>
            <a:ext cx="3276600" cy="6124754"/>
          </a:xfrm>
          <a:prstGeom prst="rect">
            <a:avLst/>
          </a:prstGeom>
        </p:spPr>
        <p:txBody>
          <a:bodyPr wrap="square">
            <a:spAutoFit/>
          </a:bodyPr>
          <a:lstStyle/>
          <a:p>
            <a:pPr lvl="1"/>
            <a:r>
              <a:rPr lang="en-US" sz="3200" dirty="0" smtClean="0"/>
              <a:t>Josh </a:t>
            </a:r>
            <a:r>
              <a:rPr lang="en-US" sz="3200" dirty="0"/>
              <a:t>McDowell  says that only </a:t>
            </a:r>
            <a:r>
              <a:rPr lang="en-US" sz="3200" b="1" dirty="0">
                <a:solidFill>
                  <a:schemeClr val="tx2">
                    <a:lumMod val="75000"/>
                  </a:schemeClr>
                </a:solidFill>
              </a:rPr>
              <a:t>15%</a:t>
            </a:r>
            <a:r>
              <a:rPr lang="en-US" sz="3200" dirty="0"/>
              <a:t> have a biblical worldview</a:t>
            </a:r>
            <a:endParaRPr lang="en-US" sz="2800" dirty="0"/>
          </a:p>
          <a:p>
            <a:pPr lvl="1"/>
            <a:r>
              <a:rPr lang="en-US" sz="3200" dirty="0" err="1"/>
              <a:t>Barna</a:t>
            </a:r>
            <a:r>
              <a:rPr lang="en-US" sz="3200" dirty="0"/>
              <a:t> thinks it’s </a:t>
            </a:r>
            <a:r>
              <a:rPr lang="en-US" sz="3200" b="1" dirty="0">
                <a:solidFill>
                  <a:schemeClr val="tx2">
                    <a:lumMod val="75000"/>
                  </a:schemeClr>
                </a:solidFill>
              </a:rPr>
              <a:t>less than 10%.  </a:t>
            </a:r>
            <a:endParaRPr lang="en-US" sz="3200" b="1" dirty="0" smtClean="0">
              <a:solidFill>
                <a:schemeClr val="tx2">
                  <a:lumMod val="75000"/>
                </a:schemeClr>
              </a:solidFill>
            </a:endParaRPr>
          </a:p>
          <a:p>
            <a:pPr lvl="1"/>
            <a:r>
              <a:rPr lang="en-US" sz="3200" dirty="0" smtClean="0"/>
              <a:t>(</a:t>
            </a:r>
            <a:r>
              <a:rPr lang="en-US" sz="2400" dirty="0"/>
              <a:t>Larry Fowler, </a:t>
            </a:r>
            <a:r>
              <a:rPr lang="en-US" sz="2400" i="1" dirty="0"/>
              <a:t>Raising a Modern-Day </a:t>
            </a:r>
            <a:r>
              <a:rPr lang="en-US" sz="2400" i="1" dirty="0" smtClean="0"/>
              <a:t>Joseph,</a:t>
            </a:r>
          </a:p>
          <a:p>
            <a:pPr lvl="1"/>
            <a:r>
              <a:rPr lang="en-US" sz="2400" i="1" dirty="0"/>
              <a:t>(</a:t>
            </a:r>
            <a:r>
              <a:rPr lang="en-US" sz="2400" i="1" dirty="0" smtClean="0"/>
              <a:t> </a:t>
            </a:r>
            <a:r>
              <a:rPr lang="en-US" sz="2400" i="1" dirty="0"/>
              <a:t>pp. 27, 28)</a:t>
            </a:r>
            <a:r>
              <a:rPr lang="en-US" sz="2400" dirty="0"/>
              <a:t> </a:t>
            </a:r>
            <a:endParaRPr lang="en-US" sz="2000" dirty="0"/>
          </a:p>
        </p:txBody>
      </p:sp>
    </p:spTree>
    <p:extLst>
      <p:ext uri="{BB962C8B-B14F-4D97-AF65-F5344CB8AC3E}">
        <p14:creationId xmlns:p14="http://schemas.microsoft.com/office/powerpoint/2010/main" val="886958703"/>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962400" cy="914400"/>
          </a:xfrm>
        </p:spPr>
        <p:txBody>
          <a:bodyPr/>
          <a:lstStyle/>
          <a:p>
            <a:r>
              <a:rPr lang="en-US" dirty="0"/>
              <a:t>Flexibility </a:t>
            </a:r>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30</a:t>
            </a:fld>
            <a:endParaRPr lang="en-US" dirty="0"/>
          </a:p>
        </p:txBody>
      </p:sp>
      <p:sp>
        <p:nvSpPr>
          <p:cNvPr id="3" name="Rectangle 2"/>
          <p:cNvSpPr/>
          <p:nvPr/>
        </p:nvSpPr>
        <p:spPr>
          <a:xfrm>
            <a:off x="152400" y="1066800"/>
            <a:ext cx="8839200" cy="5509200"/>
          </a:xfrm>
          <a:prstGeom prst="rect">
            <a:avLst/>
          </a:prstGeom>
        </p:spPr>
        <p:txBody>
          <a:bodyPr wrap="square">
            <a:spAutoFit/>
          </a:bodyPr>
          <a:lstStyle/>
          <a:p>
            <a:pPr marL="342900" indent="-342900">
              <a:buFont typeface="Arial" pitchFamily="34" charset="0"/>
              <a:buChar char="•"/>
            </a:pPr>
            <a:r>
              <a:rPr lang="en-US" sz="3200" dirty="0" smtClean="0"/>
              <a:t>Allow primary/teen to </a:t>
            </a:r>
            <a:r>
              <a:rPr lang="en-US" sz="3200" dirty="0"/>
              <a:t>approach their TAG in creative </a:t>
            </a:r>
            <a:r>
              <a:rPr lang="en-US" sz="3200" dirty="0" smtClean="0"/>
              <a:t>ways</a:t>
            </a:r>
          </a:p>
          <a:p>
            <a:pPr marL="342900" indent="-342900">
              <a:buFont typeface="Arial" pitchFamily="34" charset="0"/>
              <a:buChar char="•"/>
            </a:pPr>
            <a:r>
              <a:rPr lang="en-US" sz="3200" dirty="0" smtClean="0"/>
              <a:t>Have challenges with </a:t>
            </a:r>
            <a:r>
              <a:rPr lang="en-US" sz="3200" dirty="0"/>
              <a:t>emotional highs and lows.  </a:t>
            </a:r>
            <a:endParaRPr lang="en-US" sz="3200" dirty="0" smtClean="0"/>
          </a:p>
          <a:p>
            <a:pPr marL="342900" indent="-342900">
              <a:buFont typeface="Arial" pitchFamily="34" charset="0"/>
              <a:buChar char="•"/>
            </a:pPr>
            <a:r>
              <a:rPr lang="en-US" sz="3200" dirty="0" smtClean="0"/>
              <a:t>Cannot sit </a:t>
            </a:r>
            <a:r>
              <a:rPr lang="en-US" sz="3200" dirty="0"/>
              <a:t>and read 3 chapters </a:t>
            </a:r>
            <a:r>
              <a:rPr lang="en-US" sz="3200" dirty="0" smtClean="0"/>
              <a:t>Bible daily </a:t>
            </a:r>
          </a:p>
          <a:p>
            <a:pPr marL="342900" indent="-342900">
              <a:buFont typeface="Arial" pitchFamily="34" charset="0"/>
              <a:buChar char="•"/>
            </a:pPr>
            <a:r>
              <a:rPr lang="en-US" sz="3200" dirty="0" smtClean="0"/>
              <a:t>Can connect </a:t>
            </a:r>
            <a:r>
              <a:rPr lang="en-US" sz="3200" dirty="0"/>
              <a:t>with God in different ways. </a:t>
            </a:r>
            <a:endParaRPr lang="en-US" sz="3200" dirty="0" smtClean="0"/>
          </a:p>
          <a:p>
            <a:pPr marL="342900" indent="-342900">
              <a:buFont typeface="Arial" pitchFamily="34" charset="0"/>
              <a:buChar char="•"/>
            </a:pPr>
            <a:r>
              <a:rPr lang="en-US" sz="3200" dirty="0" smtClean="0"/>
              <a:t>Can memorize </a:t>
            </a:r>
            <a:r>
              <a:rPr lang="en-US" sz="3200" dirty="0"/>
              <a:t>a </a:t>
            </a:r>
            <a:r>
              <a:rPr lang="en-US" sz="3200" dirty="0" smtClean="0"/>
              <a:t>text /meditating </a:t>
            </a:r>
            <a:r>
              <a:rPr lang="en-US" sz="3200" dirty="0"/>
              <a:t>on </a:t>
            </a:r>
            <a:r>
              <a:rPr lang="en-US" sz="3200" dirty="0" smtClean="0"/>
              <a:t>it through </a:t>
            </a:r>
            <a:r>
              <a:rPr lang="en-US" sz="3200" dirty="0"/>
              <a:t>the day may be just as powerful as reading </a:t>
            </a:r>
            <a:r>
              <a:rPr lang="en-US" sz="3200" dirty="0" smtClean="0"/>
              <a:t>1-3 chapters. </a:t>
            </a:r>
          </a:p>
          <a:p>
            <a:pPr marL="342900" indent="-342900">
              <a:buFont typeface="Arial" pitchFamily="34" charset="0"/>
              <a:buChar char="•"/>
            </a:pPr>
            <a:r>
              <a:rPr lang="en-US" sz="3200" dirty="0" smtClean="0"/>
              <a:t>Can listen/view DVD music and meditate on the message</a:t>
            </a:r>
            <a:endParaRPr lang="en-US" sz="3200" dirty="0"/>
          </a:p>
        </p:txBody>
      </p:sp>
    </p:spTree>
    <p:extLst>
      <p:ext uri="{BB962C8B-B14F-4D97-AF65-F5344CB8AC3E}">
        <p14:creationId xmlns:p14="http://schemas.microsoft.com/office/powerpoint/2010/main" val="800226648"/>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4C28CD-D4FF-4A8A-8E25-00022A7BE9D7}" type="datetime1">
              <a:rPr lang="en-US" smtClean="0"/>
              <a:pPr/>
              <a:t>7/6/2012</a:t>
            </a:fld>
            <a:endParaRPr lang="en-US" dirty="0"/>
          </a:p>
        </p:txBody>
      </p:sp>
      <p:sp>
        <p:nvSpPr>
          <p:cNvPr id="5" name="Footer Placeholder 4"/>
          <p:cNvSpPr>
            <a:spLocks noGrp="1"/>
          </p:cNvSpPr>
          <p:nvPr>
            <p:ph type="ftr" sz="quarter" idx="11"/>
          </p:nvPr>
        </p:nvSpPr>
        <p:spPr/>
        <p:txBody>
          <a:bodyPr/>
          <a:lstStyle/>
          <a:p>
            <a:r>
              <a:rPr lang="en-US" dirty="0" smtClean="0"/>
              <a:t>Fostering Kids' Time Alone with God</a:t>
            </a:r>
            <a:endParaRPr lang="en-US" dirty="0"/>
          </a:p>
        </p:txBody>
      </p:sp>
      <p:sp>
        <p:nvSpPr>
          <p:cNvPr id="6" name="Slide Number Placeholder 5"/>
          <p:cNvSpPr>
            <a:spLocks noGrp="1"/>
          </p:cNvSpPr>
          <p:nvPr>
            <p:ph type="sldNum" sz="quarter" idx="12"/>
          </p:nvPr>
        </p:nvSpPr>
        <p:spPr/>
        <p:txBody>
          <a:bodyPr/>
          <a:lstStyle/>
          <a:p>
            <a:fld id="{C2CD4588-74CD-41A4-8A34-8F42E91373B5}" type="slidenum">
              <a:rPr lang="en-US" smtClean="0"/>
              <a:pPr/>
              <a:t>31</a:t>
            </a:fld>
            <a:endParaRPr lang="en-US" dirty="0"/>
          </a:p>
        </p:txBody>
      </p:sp>
      <p:graphicFrame>
        <p:nvGraphicFramePr>
          <p:cNvPr id="1026" name="Object 2"/>
          <p:cNvGraphicFramePr>
            <a:graphicFrameLocks noChangeAspect="1"/>
          </p:cNvGraphicFramePr>
          <p:nvPr/>
        </p:nvGraphicFramePr>
        <p:xfrm>
          <a:off x="457200" y="550813"/>
          <a:ext cx="4343400" cy="5621387"/>
        </p:xfrm>
        <a:graphic>
          <a:graphicData uri="http://schemas.openxmlformats.org/presentationml/2006/ole">
            <mc:AlternateContent xmlns:mc="http://schemas.openxmlformats.org/markup-compatibility/2006">
              <mc:Choice xmlns:v="urn:schemas-microsoft-com:vml" Requires="v">
                <p:oleObj spid="_x0000_s1048" name="Acrobat Document" r:id="rId3" imgW="7767000" imgH="10060560" progId="AcroExch.Document.7">
                  <p:embed/>
                </p:oleObj>
              </mc:Choice>
              <mc:Fallback>
                <p:oleObj name="Acrobat Document" r:id="rId3" imgW="7767000" imgH="1006056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50813"/>
                        <a:ext cx="4343400" cy="56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953000" y="2057400"/>
            <a:ext cx="3657600" cy="2590800"/>
          </a:xfrm>
          <a:prstGeom prst="rect">
            <a:avLst/>
          </a:prstGeom>
          <a:noFill/>
        </p:spPr>
        <p:txBody>
          <a:bodyPr wrap="none" lIns="91440" tIns="45720" rIns="91440" bIns="45720">
            <a:prstTxWarp prst="textStop">
              <a:avLst/>
            </a:prstTxWarp>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Make</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Disciples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3733800" y="5334000"/>
            <a:ext cx="5410200" cy="584775"/>
          </a:xfrm>
          <a:prstGeom prst="rect">
            <a:avLst/>
          </a:prstGeom>
          <a:solidFill>
            <a:schemeClr val="accent5">
              <a:lumMod val="50000"/>
            </a:schemeClr>
          </a:solidFill>
        </p:spPr>
        <p:txBody>
          <a:bodyPr wrap="square" rtlCol="0">
            <a:spAutoFit/>
          </a:bodyPr>
          <a:lstStyle/>
          <a:p>
            <a:r>
              <a:rPr lang="en-US" sz="3200" dirty="0" smtClean="0">
                <a:solidFill>
                  <a:schemeClr val="tx2">
                    <a:lumMod val="75000"/>
                  </a:schemeClr>
                </a:solidFill>
              </a:rPr>
              <a:t>www.kidsindiscipleship.org</a:t>
            </a:r>
            <a:endParaRPr lang="en-US" sz="3200" dirty="0">
              <a:solidFill>
                <a:schemeClr val="tx2">
                  <a:lumMod val="75000"/>
                </a:schemeClr>
              </a:solidFill>
            </a:endParaRPr>
          </a:p>
        </p:txBody>
      </p:sp>
      <p:sp>
        <p:nvSpPr>
          <p:cNvPr id="2" name="TextBox 1"/>
          <p:cNvSpPr txBox="1"/>
          <p:nvPr/>
        </p:nvSpPr>
        <p:spPr>
          <a:xfrm>
            <a:off x="5337048" y="685800"/>
            <a:ext cx="3233193" cy="646331"/>
          </a:xfrm>
          <a:prstGeom prst="rect">
            <a:avLst/>
          </a:prstGeom>
          <a:noFill/>
        </p:spPr>
        <p:txBody>
          <a:bodyPr wrap="none" rtlCol="0">
            <a:spAutoFit/>
          </a:bodyPr>
          <a:lstStyle/>
          <a:p>
            <a:r>
              <a:rPr lang="en-US" sz="3600" dirty="0" smtClean="0"/>
              <a:t>WHY Do TAG?</a:t>
            </a:r>
            <a:endParaRPr lang="en-US" sz="3600" dirty="0"/>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C:\Users\Sally\Pictures\Pix for PP\Religious\ClipsRel\Bible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1524000" y="304800"/>
            <a:ext cx="6553200" cy="1164336"/>
          </a:xfrm>
          <a:solidFill>
            <a:schemeClr val="bg2">
              <a:lumMod val="50000"/>
            </a:schemeClr>
          </a:solidFill>
        </p:spPr>
        <p:txBody>
          <a:bodyPr/>
          <a:lstStyle/>
          <a:p>
            <a:r>
              <a:rPr lang="en-US" sz="4000" dirty="0" smtClean="0"/>
              <a:t>THE K.I.D. MOVEMENT</a:t>
            </a:r>
            <a:endParaRPr lang="en-US" sz="4000" dirty="0"/>
          </a:p>
        </p:txBody>
      </p:sp>
      <p:sp>
        <p:nvSpPr>
          <p:cNvPr id="3" name="Content Placeholder 2"/>
          <p:cNvSpPr>
            <a:spLocks noGrp="1"/>
          </p:cNvSpPr>
          <p:nvPr>
            <p:ph idx="1"/>
          </p:nvPr>
        </p:nvSpPr>
        <p:spPr>
          <a:xfrm>
            <a:off x="914400" y="1600200"/>
            <a:ext cx="7772400" cy="4648200"/>
          </a:xfrm>
          <a:solidFill>
            <a:srgbClr val="2C1E0A">
              <a:alpha val="71000"/>
            </a:srgbClr>
          </a:solidFill>
        </p:spPr>
        <p:txBody>
          <a:bodyPr>
            <a:noAutofit/>
          </a:bodyPr>
          <a:lstStyle/>
          <a:p>
            <a:r>
              <a:rPr lang="en-US" dirty="0" smtClean="0"/>
              <a:t>Hear, O Israel: The LORD our God, the LORD is one. </a:t>
            </a:r>
            <a:r>
              <a:rPr lang="en-US" baseline="30000" dirty="0" smtClean="0"/>
              <a:t> </a:t>
            </a:r>
            <a:r>
              <a:rPr lang="en-US" dirty="0" smtClean="0"/>
              <a:t> Love the LORD your God with all your heart and with all your soul and with all your strength.  These commandments that I give you today are to be upon your hearts.  Impress them on your children. Talk about them when you sit at home and when you walk along the road, when you lie down and when you get up.  </a:t>
            </a:r>
            <a:r>
              <a:rPr lang="en-US" sz="2400" dirty="0" smtClean="0"/>
              <a:t>Deut 6:4-7</a:t>
            </a:r>
            <a:endParaRPr lang="en-US" dirty="0"/>
          </a:p>
        </p:txBody>
      </p:sp>
      <p:sp>
        <p:nvSpPr>
          <p:cNvPr id="4" name="Date Placeholder 3"/>
          <p:cNvSpPr>
            <a:spLocks noGrp="1"/>
          </p:cNvSpPr>
          <p:nvPr>
            <p:ph type="dt" sz="half" idx="10"/>
          </p:nvPr>
        </p:nvSpPr>
        <p:spPr/>
        <p:txBody>
          <a:bodyPr/>
          <a:lstStyle/>
          <a:p>
            <a:fld id="{5CB84189-9E73-4FDE-BB19-585132758F84}"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32</a:t>
            </a:fld>
            <a:endParaRPr lang="en-US" dirty="0"/>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54784EC-2F38-4BDC-9DF2-33A0B4214048}" type="datetime1">
              <a:rPr lang="en-US" smtClean="0"/>
              <a:pPr/>
              <a:t>7/6/2012</a:t>
            </a:fld>
            <a:endParaRPr lang="en-US" dirty="0"/>
          </a:p>
        </p:txBody>
      </p:sp>
      <p:sp>
        <p:nvSpPr>
          <p:cNvPr id="4" name="Footer Placeholder 3"/>
          <p:cNvSpPr>
            <a:spLocks noGrp="1"/>
          </p:cNvSpPr>
          <p:nvPr>
            <p:ph type="ftr" sz="quarter" idx="11"/>
          </p:nvPr>
        </p:nvSpPr>
        <p:spPr/>
        <p:txBody>
          <a:bodyPr/>
          <a:lstStyle/>
          <a:p>
            <a:r>
              <a:rPr lang="en-US" smtClean="0"/>
              <a:t>Fostering Kids' Time Alone with God</a:t>
            </a:r>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33</a:t>
            </a:fld>
            <a:endParaRPr lang="en-US" dirty="0"/>
          </a:p>
        </p:txBody>
      </p:sp>
      <p:pic>
        <p:nvPicPr>
          <p:cNvPr id="6" name="Picture 2" descr="C:\Users\mandres\Pictures\9104102-colored-cups-on-the-wooden-f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399" y="0"/>
            <a:ext cx="4191001" cy="36863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10" y="0"/>
            <a:ext cx="4915189" cy="368639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23738" y="3962400"/>
            <a:ext cx="8920262" cy="2895600"/>
          </a:xfrm>
          <a:prstGeom prst="rect">
            <a:avLst/>
          </a:prstGeom>
        </p:spPr>
        <p:txBody>
          <a:bodyPr>
            <a:noAutofit/>
          </a:bodyPr>
          <a:lst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a:lstStyle>
          <a:p>
            <a:r>
              <a:rPr lang="en-US" sz="4000" dirty="0" smtClean="0"/>
              <a:t>Christian parents, morning and evening, by earnest prayer and persevering faith, to </a:t>
            </a:r>
            <a:r>
              <a:rPr lang="en-US" sz="4000" b="1" dirty="0" smtClean="0">
                <a:solidFill>
                  <a:srgbClr val="FFC000"/>
                </a:solidFill>
              </a:rPr>
              <a:t>make a hedge about their children</a:t>
            </a:r>
            <a:r>
              <a:rPr lang="en-US" sz="4000" dirty="0" smtClean="0"/>
              <a:t>.  </a:t>
            </a:r>
            <a:r>
              <a:rPr lang="en-US" sz="2400" b="1" dirty="0" smtClean="0"/>
              <a:t>{1T 397} </a:t>
            </a:r>
            <a:endParaRPr lang="en-US" sz="4000" b="1" dirty="0"/>
          </a:p>
        </p:txBody>
      </p:sp>
      <p:sp>
        <p:nvSpPr>
          <p:cNvPr id="11" name="Title 6"/>
          <p:cNvSpPr txBox="1">
            <a:spLocks/>
          </p:cNvSpPr>
          <p:nvPr/>
        </p:nvSpPr>
        <p:spPr>
          <a:xfrm>
            <a:off x="2819400" y="64008"/>
            <a:ext cx="2590800" cy="1164336"/>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a:lstStyle>
          <a:p>
            <a:r>
              <a:rPr lang="en-US" sz="3200" smtClean="0"/>
              <a:t>PRAYER</a:t>
            </a:r>
            <a:endParaRPr lang="en-US" sz="3200" dirty="0"/>
          </a:p>
        </p:txBody>
      </p:sp>
    </p:spTree>
    <p:extLst>
      <p:ext uri="{BB962C8B-B14F-4D97-AF65-F5344CB8AC3E}">
        <p14:creationId xmlns:p14="http://schemas.microsoft.com/office/powerpoint/2010/main" val="2787679075"/>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dirty="0" smtClean="0"/>
              <a:t>Prayer</a:t>
            </a:r>
            <a:endParaRPr lang="en-US" sz="4000" dirty="0"/>
          </a:p>
        </p:txBody>
      </p:sp>
      <p:sp>
        <p:nvSpPr>
          <p:cNvPr id="21507" name="Rectangle 3"/>
          <p:cNvSpPr>
            <a:spLocks noGrp="1" noChangeArrowheads="1"/>
          </p:cNvSpPr>
          <p:nvPr>
            <p:ph type="body" idx="1"/>
          </p:nvPr>
        </p:nvSpPr>
        <p:spPr/>
        <p:txBody>
          <a:bodyPr>
            <a:normAutofit/>
          </a:bodyPr>
          <a:lstStyle/>
          <a:p>
            <a:pPr>
              <a:lnSpc>
                <a:spcPct val="90000"/>
              </a:lnSpc>
              <a:buFontTx/>
              <a:buNone/>
            </a:pPr>
            <a:r>
              <a:rPr lang="en-US" sz="2800" b="1" dirty="0" smtClean="0">
                <a:effectLst/>
                <a:latin typeface="Benguiat Bk BT" pitchFamily="18" charset="0"/>
              </a:rPr>
              <a:t>“</a:t>
            </a:r>
            <a:r>
              <a:rPr lang="en-US" sz="3600" b="1" dirty="0">
                <a:effectLst/>
                <a:latin typeface="Benguiat Bk BT" pitchFamily="18" charset="0"/>
              </a:rPr>
              <a:t>Could our children learn these lessons </a:t>
            </a:r>
            <a:r>
              <a:rPr lang="en-US" sz="3600" b="1" dirty="0" smtClean="0">
                <a:latin typeface="Benguiat Bk BT" pitchFamily="18" charset="0"/>
              </a:rPr>
              <a:t>o</a:t>
            </a:r>
            <a:r>
              <a:rPr lang="en-US" sz="3600" b="1" dirty="0" smtClean="0">
                <a:effectLst/>
                <a:latin typeface="Benguiat Bk BT" pitchFamily="18" charset="0"/>
              </a:rPr>
              <a:t>f </a:t>
            </a:r>
            <a:r>
              <a:rPr lang="en-US" sz="3600" b="1" dirty="0">
                <a:effectLst/>
                <a:latin typeface="Benguiat Bk BT" pitchFamily="18" charset="0"/>
              </a:rPr>
              <a:t>finding at dawn and twilight a quiet season for communion with their Father in heaven] in the morning of their years, what freshness and power, what joy and sweetness, would be brought into their lives!”</a:t>
            </a:r>
            <a:r>
              <a:rPr lang="en-US" sz="2800" b="1" dirty="0">
                <a:effectLst/>
                <a:latin typeface="Benguiat Bk BT" pitchFamily="18" charset="0"/>
              </a:rPr>
              <a:t> </a:t>
            </a:r>
            <a:r>
              <a:rPr lang="en-US" sz="2800" b="1" dirty="0" smtClean="0">
                <a:effectLst/>
                <a:latin typeface="Benguiat Bk BT" pitchFamily="18" charset="0"/>
              </a:rPr>
              <a:t>– CG </a:t>
            </a:r>
            <a:r>
              <a:rPr lang="en-US" sz="2800" b="1" dirty="0">
                <a:effectLst/>
                <a:latin typeface="Benguiat Bk BT" pitchFamily="18" charset="0"/>
              </a:rPr>
              <a:t>525</a:t>
            </a:r>
          </a:p>
          <a:p>
            <a:pPr>
              <a:lnSpc>
                <a:spcPct val="90000"/>
              </a:lnSpc>
              <a:buFontTx/>
              <a:buNone/>
            </a:pPr>
            <a:endParaRPr lang="en-US" sz="2800" dirty="0">
              <a:solidFill>
                <a:schemeClr val="hlink"/>
              </a:solidFill>
              <a:effectLst/>
              <a:latin typeface="Times New Roman" pitchFamily="18" charset="0"/>
            </a:endParaRPr>
          </a:p>
          <a:p>
            <a:pPr>
              <a:lnSpc>
                <a:spcPct val="90000"/>
              </a:lnSpc>
              <a:buFontTx/>
              <a:buNone/>
            </a:pPr>
            <a:endParaRPr lang="en-US" sz="2800" b="1" dirty="0">
              <a:solidFill>
                <a:schemeClr val="hlink"/>
              </a:solidFill>
              <a:effectLst/>
              <a:latin typeface="Benguiat Bk BT" pitchFamily="18" charset="0"/>
            </a:endParaRPr>
          </a:p>
          <a:p>
            <a:pPr>
              <a:lnSpc>
                <a:spcPct val="90000"/>
              </a:lnSpc>
            </a:pPr>
            <a:endParaRPr lang="en-US" sz="3200"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Research Implications</a:t>
            </a:r>
            <a:endParaRPr lang="en-US" dirty="0"/>
          </a:p>
        </p:txBody>
      </p:sp>
      <p:sp>
        <p:nvSpPr>
          <p:cNvPr id="3" name="Content Placeholder 2"/>
          <p:cNvSpPr>
            <a:spLocks noGrp="1"/>
          </p:cNvSpPr>
          <p:nvPr>
            <p:ph sz="half" idx="1"/>
          </p:nvPr>
        </p:nvSpPr>
        <p:spPr>
          <a:xfrm>
            <a:off x="381000" y="1143000"/>
            <a:ext cx="8229600" cy="5562600"/>
          </a:xfrm>
        </p:spPr>
        <p:txBody>
          <a:bodyPr>
            <a:noAutofit/>
          </a:bodyPr>
          <a:lstStyle/>
          <a:p>
            <a:r>
              <a:rPr lang="en-US" sz="4000" dirty="0" smtClean="0"/>
              <a:t>Crisis </a:t>
            </a:r>
            <a:r>
              <a:rPr lang="en-US" sz="4000" dirty="0"/>
              <a:t>situation.  </a:t>
            </a:r>
            <a:endParaRPr lang="en-US" sz="4000" dirty="0" smtClean="0"/>
          </a:p>
          <a:p>
            <a:r>
              <a:rPr lang="en-US" sz="4000" dirty="0" smtClean="0"/>
              <a:t>Something is  wrong</a:t>
            </a:r>
          </a:p>
          <a:p>
            <a:r>
              <a:rPr lang="en-US" sz="4000" dirty="0" smtClean="0"/>
              <a:t>  </a:t>
            </a:r>
            <a:r>
              <a:rPr lang="en-US" sz="4000" dirty="0"/>
              <a:t>Across all denominations we see our young people and teens leaving the church in </a:t>
            </a:r>
            <a:r>
              <a:rPr lang="en-US" sz="4000" dirty="0" smtClean="0"/>
              <a:t>groups</a:t>
            </a:r>
            <a:r>
              <a:rPr lang="en-US" sz="4000" dirty="0"/>
              <a:t>, and we often wonder </a:t>
            </a:r>
            <a:r>
              <a:rPr lang="en-US" sz="7200" dirty="0"/>
              <a:t>why.  </a:t>
            </a:r>
            <a:endParaRPr lang="en-US" sz="7200" dirty="0" smtClean="0"/>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4</a:t>
            </a:fld>
            <a:endParaRPr lang="en-US" dirty="0"/>
          </a:p>
        </p:txBody>
      </p:sp>
      <p:pic>
        <p:nvPicPr>
          <p:cNvPr id="9" name="Picture 3" descr="spinning red question mark animated gif"/>
          <p:cNvPicPr>
            <a:picLocks noChangeAspect="1" noChangeArrowheads="1" noCrop="1"/>
          </p:cNvPicPr>
          <p:nvPr/>
        </p:nvPicPr>
        <p:blipFill>
          <a:blip r:embed="rId2" cstate="print"/>
          <a:srcRect/>
          <a:stretch>
            <a:fillRect/>
          </a:stretch>
        </p:blipFill>
        <p:spPr bwMode="auto">
          <a:xfrm rot="162505">
            <a:off x="7103235" y="316718"/>
            <a:ext cx="2016607" cy="2016607"/>
          </a:xfrm>
          <a:prstGeom prst="rect">
            <a:avLst/>
          </a:prstGeom>
          <a:noFill/>
          <a:ln w="9525">
            <a:noFill/>
            <a:miter lim="800000"/>
            <a:headEnd/>
            <a:tailEnd/>
          </a:ln>
        </p:spPr>
      </p:pic>
    </p:spTree>
    <p:extLst>
      <p:ext uri="{BB962C8B-B14F-4D97-AF65-F5344CB8AC3E}">
        <p14:creationId xmlns:p14="http://schemas.microsoft.com/office/powerpoint/2010/main" val="9266767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324600" cy="914400"/>
          </a:xfrm>
        </p:spPr>
        <p:txBody>
          <a:bodyPr/>
          <a:lstStyle/>
          <a:p>
            <a:r>
              <a:rPr lang="en-US" dirty="0" smtClean="0"/>
              <a:t>Research Implications</a:t>
            </a:r>
            <a:endParaRPr lang="en-US" dirty="0"/>
          </a:p>
        </p:txBody>
      </p:sp>
      <p:sp>
        <p:nvSpPr>
          <p:cNvPr id="3" name="Content Placeholder 2"/>
          <p:cNvSpPr>
            <a:spLocks noGrp="1"/>
          </p:cNvSpPr>
          <p:nvPr>
            <p:ph sz="half" idx="1"/>
          </p:nvPr>
        </p:nvSpPr>
        <p:spPr>
          <a:xfrm>
            <a:off x="417576" y="1219200"/>
            <a:ext cx="8763000" cy="4953000"/>
          </a:xfrm>
        </p:spPr>
        <p:txBody>
          <a:bodyPr>
            <a:noAutofit/>
          </a:bodyPr>
          <a:lstStyle/>
          <a:p>
            <a:r>
              <a:rPr lang="en-US" sz="3600" dirty="0"/>
              <a:t> </a:t>
            </a:r>
            <a:r>
              <a:rPr lang="en-US" sz="3600" dirty="0" smtClean="0"/>
              <a:t>Attended </a:t>
            </a:r>
            <a:r>
              <a:rPr lang="en-US" sz="3600" dirty="0"/>
              <a:t>church faithfully for years </a:t>
            </a:r>
            <a:r>
              <a:rPr lang="en-US" sz="3600" dirty="0" smtClean="0"/>
              <a:t>,  </a:t>
            </a:r>
          </a:p>
          <a:p>
            <a:r>
              <a:rPr lang="en-US" sz="3600" dirty="0" smtClean="0"/>
              <a:t> Know </a:t>
            </a:r>
            <a:r>
              <a:rPr lang="en-US" sz="3600" dirty="0"/>
              <a:t>the Bible facts and </a:t>
            </a:r>
            <a:r>
              <a:rPr lang="en-US" sz="3600" dirty="0" smtClean="0"/>
              <a:t>information</a:t>
            </a:r>
          </a:p>
          <a:p>
            <a:pPr marL="68580" indent="0" algn="ctr">
              <a:buNone/>
            </a:pPr>
            <a:r>
              <a:rPr lang="en-US" sz="4000" b="1" dirty="0" smtClean="0">
                <a:solidFill>
                  <a:schemeClr val="tx2">
                    <a:lumMod val="75000"/>
                  </a:schemeClr>
                </a:solidFill>
              </a:rPr>
              <a:t>But </a:t>
            </a:r>
            <a:r>
              <a:rPr lang="en-US" sz="4000" b="1" dirty="0">
                <a:solidFill>
                  <a:schemeClr val="tx2">
                    <a:lumMod val="75000"/>
                  </a:schemeClr>
                </a:solidFill>
              </a:rPr>
              <a:t>they do not know the </a:t>
            </a:r>
            <a:r>
              <a:rPr lang="en-US" sz="4000" b="1" dirty="0" smtClean="0">
                <a:solidFill>
                  <a:schemeClr val="tx2">
                    <a:lumMod val="75000"/>
                  </a:schemeClr>
                </a:solidFill>
              </a:rPr>
              <a:t>Lord</a:t>
            </a:r>
          </a:p>
          <a:p>
            <a:pPr marL="68580" indent="0" algn="ctr">
              <a:buNone/>
            </a:pPr>
            <a:r>
              <a:rPr lang="en-US" sz="4000" b="1" dirty="0" smtClean="0">
                <a:solidFill>
                  <a:schemeClr val="tx2">
                    <a:lumMod val="75000"/>
                  </a:schemeClr>
                </a:solidFill>
              </a:rPr>
              <a:t> </a:t>
            </a:r>
            <a:r>
              <a:rPr lang="en-US" sz="4000" b="1" dirty="0">
                <a:solidFill>
                  <a:schemeClr val="tx2">
                    <a:lumMod val="75000"/>
                  </a:schemeClr>
                </a:solidFill>
              </a:rPr>
              <a:t>of the Bible</a:t>
            </a:r>
            <a:r>
              <a:rPr lang="en-US" sz="3600" dirty="0"/>
              <a:t>.  </a:t>
            </a:r>
            <a:endParaRPr lang="en-US" sz="3600" dirty="0" smtClean="0"/>
          </a:p>
          <a:p>
            <a:endParaRPr lang="en-US" sz="4000" b="1" dirty="0">
              <a:solidFill>
                <a:schemeClr val="tx2">
                  <a:lumMod val="75000"/>
                </a:schemeClr>
              </a:solidFill>
            </a:endParaRPr>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5</a:t>
            </a:fld>
            <a:endParaRPr lang="en-US" dirty="0"/>
          </a:p>
        </p:txBody>
      </p:sp>
      <p:sp>
        <p:nvSpPr>
          <p:cNvPr id="8" name="Content Placeholder 2"/>
          <p:cNvSpPr>
            <a:spLocks noGrp="1"/>
          </p:cNvSpPr>
          <p:nvPr>
            <p:ph sz="half" idx="1"/>
          </p:nvPr>
        </p:nvSpPr>
        <p:spPr>
          <a:xfrm>
            <a:off x="374904" y="3962400"/>
            <a:ext cx="8763000" cy="4953000"/>
          </a:xfrm>
        </p:spPr>
        <p:txBody>
          <a:bodyPr>
            <a:noAutofit/>
          </a:bodyPr>
          <a:lstStyle/>
          <a:p>
            <a:r>
              <a:rPr lang="en-US" sz="3600" dirty="0" smtClean="0"/>
              <a:t>Do </a:t>
            </a:r>
            <a:r>
              <a:rPr lang="en-US" sz="3600" dirty="0"/>
              <a:t>a lot of memory work every week in church </a:t>
            </a:r>
            <a:endParaRPr lang="en-US" sz="3600" dirty="0" smtClean="0"/>
          </a:p>
          <a:p>
            <a:pPr marL="68580" indent="0" algn="ctr">
              <a:buNone/>
            </a:pPr>
            <a:r>
              <a:rPr lang="en-US" sz="4000" b="1" dirty="0" smtClean="0">
                <a:solidFill>
                  <a:schemeClr val="tx2">
                    <a:lumMod val="75000"/>
                  </a:schemeClr>
                </a:solidFill>
              </a:rPr>
              <a:t>But information </a:t>
            </a:r>
            <a:r>
              <a:rPr lang="en-US" sz="4000" b="1" dirty="0">
                <a:solidFill>
                  <a:schemeClr val="tx2">
                    <a:lumMod val="75000"/>
                  </a:schemeClr>
                </a:solidFill>
              </a:rPr>
              <a:t>stays as data </a:t>
            </a:r>
            <a:endParaRPr lang="en-US" sz="4000" b="1" dirty="0" smtClean="0">
              <a:solidFill>
                <a:schemeClr val="tx2">
                  <a:lumMod val="75000"/>
                </a:schemeClr>
              </a:solidFill>
            </a:endParaRPr>
          </a:p>
          <a:p>
            <a:pPr marL="68580" indent="0" algn="ctr">
              <a:buNone/>
            </a:pPr>
            <a:r>
              <a:rPr lang="en-US" sz="4000" b="1" dirty="0" smtClean="0">
                <a:solidFill>
                  <a:schemeClr val="tx2">
                    <a:lumMod val="75000"/>
                  </a:schemeClr>
                </a:solidFill>
              </a:rPr>
              <a:t>in </a:t>
            </a:r>
            <a:r>
              <a:rPr lang="en-US" sz="4000" b="1" dirty="0">
                <a:solidFill>
                  <a:schemeClr val="tx2">
                    <a:lumMod val="75000"/>
                  </a:schemeClr>
                </a:solidFill>
              </a:rPr>
              <a:t>their minds.  </a:t>
            </a:r>
          </a:p>
        </p:txBody>
      </p:sp>
    </p:spTree>
    <p:extLst>
      <p:ext uri="{BB962C8B-B14F-4D97-AF65-F5344CB8AC3E}">
        <p14:creationId xmlns:p14="http://schemas.microsoft.com/office/powerpoint/2010/main" val="312705365"/>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Research Implications</a:t>
            </a:r>
            <a:endParaRPr lang="en-US" dirty="0"/>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6</a:t>
            </a:fld>
            <a:endParaRPr lang="en-US" dirty="0"/>
          </a:p>
        </p:txBody>
      </p:sp>
      <p:sp>
        <p:nvSpPr>
          <p:cNvPr id="8" name="Rectangle 7"/>
          <p:cNvSpPr/>
          <p:nvPr/>
        </p:nvSpPr>
        <p:spPr>
          <a:xfrm>
            <a:off x="304800" y="1295400"/>
            <a:ext cx="8610600" cy="5016758"/>
          </a:xfrm>
          <a:prstGeom prst="rect">
            <a:avLst/>
          </a:prstGeom>
        </p:spPr>
        <p:txBody>
          <a:bodyPr wrap="square">
            <a:spAutoFit/>
          </a:bodyPr>
          <a:lstStyle/>
          <a:p>
            <a:pPr marL="342900" indent="-342900">
              <a:buFont typeface="Arial" pitchFamily="34" charset="0"/>
              <a:buChar char="•"/>
            </a:pPr>
            <a:r>
              <a:rPr lang="en-US" sz="3200" dirty="0"/>
              <a:t>N</a:t>
            </a:r>
            <a:r>
              <a:rPr lang="en-US" sz="3200" dirty="0" smtClean="0"/>
              <a:t>ot </a:t>
            </a:r>
            <a:r>
              <a:rPr lang="en-US" sz="3200" dirty="0"/>
              <a:t>integrated into real living Christianity; </a:t>
            </a:r>
            <a:endParaRPr lang="en-US" sz="3200" dirty="0" smtClean="0"/>
          </a:p>
          <a:p>
            <a:pPr marL="342900" indent="-342900">
              <a:buFont typeface="Arial" pitchFamily="34" charset="0"/>
              <a:buChar char="•"/>
            </a:pPr>
            <a:r>
              <a:rPr lang="en-US" sz="3200" dirty="0" smtClean="0"/>
              <a:t>Lacks </a:t>
            </a:r>
            <a:r>
              <a:rPr lang="en-US" sz="3200" dirty="0"/>
              <a:t>the power of influencing the life because </a:t>
            </a:r>
            <a:r>
              <a:rPr lang="en-US" sz="3200" dirty="0" smtClean="0"/>
              <a:t>they have </a:t>
            </a:r>
            <a:r>
              <a:rPr lang="en-US" sz="3200" dirty="0"/>
              <a:t>not connected them to Jesus.  </a:t>
            </a:r>
            <a:endParaRPr lang="en-US" sz="3200" dirty="0" smtClean="0"/>
          </a:p>
          <a:p>
            <a:pPr marL="342900" indent="-342900">
              <a:buFont typeface="Arial" pitchFamily="34" charset="0"/>
              <a:buChar char="•"/>
            </a:pPr>
            <a:r>
              <a:rPr lang="en-US" sz="3200" dirty="0" smtClean="0"/>
              <a:t>Worse </a:t>
            </a:r>
            <a:r>
              <a:rPr lang="en-US" sz="3200" dirty="0"/>
              <a:t>yet, we </a:t>
            </a:r>
            <a:r>
              <a:rPr lang="en-US" sz="3200" dirty="0" smtClean="0"/>
              <a:t>see </a:t>
            </a:r>
            <a:r>
              <a:rPr lang="en-US" sz="3200" dirty="0"/>
              <a:t>a declining interest in reading the Bible </a:t>
            </a:r>
            <a:r>
              <a:rPr lang="en-US" sz="3200" b="1" dirty="0">
                <a:solidFill>
                  <a:schemeClr val="tx2">
                    <a:lumMod val="75000"/>
                  </a:schemeClr>
                </a:solidFill>
              </a:rPr>
              <a:t>among adults </a:t>
            </a:r>
            <a:r>
              <a:rPr lang="en-US" sz="3200" dirty="0" smtClean="0"/>
              <a:t>themselves,</a:t>
            </a:r>
          </a:p>
          <a:p>
            <a:pPr marL="342900" indent="-342900">
              <a:buFont typeface="Arial" pitchFamily="34" charset="0"/>
              <a:buChar char="•"/>
            </a:pPr>
            <a:r>
              <a:rPr lang="en-US" sz="3200" dirty="0" smtClean="0"/>
              <a:t>Today’s </a:t>
            </a:r>
            <a:r>
              <a:rPr lang="en-US" sz="3200" dirty="0"/>
              <a:t>children don’t know their Bibles as well as they used to a generation ago.</a:t>
            </a:r>
          </a:p>
          <a:p>
            <a:endParaRPr lang="en-US" sz="3200" dirty="0"/>
          </a:p>
        </p:txBody>
      </p:sp>
    </p:spTree>
    <p:extLst>
      <p:ext uri="{BB962C8B-B14F-4D97-AF65-F5344CB8AC3E}">
        <p14:creationId xmlns:p14="http://schemas.microsoft.com/office/powerpoint/2010/main" val="4171423847"/>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381000"/>
            <a:ext cx="3962400" cy="6172200"/>
          </a:xfrm>
        </p:spPr>
        <p:txBody>
          <a:bodyPr/>
          <a:lstStyle/>
          <a:p>
            <a:r>
              <a:rPr lang="en-US" dirty="0"/>
              <a:t>When parents don’t read their Bibles or connect with God in prayer and worship, can we expect children to pick up this habit?</a:t>
            </a:r>
            <a:br>
              <a:rPr lang="en-US" dirty="0"/>
            </a:br>
            <a:endParaRPr lang="en-US" dirty="0"/>
          </a:p>
        </p:txBody>
      </p:sp>
      <p:sp>
        <p:nvSpPr>
          <p:cNvPr id="3" name="Content Placeholder 2"/>
          <p:cNvSpPr>
            <a:spLocks noGrp="1"/>
          </p:cNvSpPr>
          <p:nvPr>
            <p:ph sz="half" idx="1"/>
          </p:nvPr>
        </p:nvSpPr>
        <p:spPr>
          <a:xfrm>
            <a:off x="-228600" y="533400"/>
            <a:ext cx="5105400" cy="7010400"/>
          </a:xfrm>
        </p:spPr>
        <p:txBody>
          <a:bodyPr>
            <a:noAutofit/>
          </a:bodyPr>
          <a:lstStyle/>
          <a:p>
            <a:r>
              <a:rPr lang="en-US" sz="3200" dirty="0" smtClean="0"/>
              <a:t>No </a:t>
            </a:r>
            <a:r>
              <a:rPr lang="en-US" sz="3200" dirty="0"/>
              <a:t>surprise as we look at Adventists today.  </a:t>
            </a:r>
            <a:endParaRPr lang="en-US" sz="3200" dirty="0" smtClean="0"/>
          </a:p>
          <a:p>
            <a:r>
              <a:rPr lang="en-US" sz="3200" dirty="0" smtClean="0"/>
              <a:t>Only </a:t>
            </a:r>
            <a:r>
              <a:rPr lang="en-US" sz="3200" dirty="0"/>
              <a:t>about half of them do read their Bibles on a regular basis. </a:t>
            </a:r>
            <a:endParaRPr lang="en-US" sz="3200" dirty="0" smtClean="0"/>
          </a:p>
          <a:p>
            <a:r>
              <a:rPr lang="en-US" sz="3200" dirty="0" smtClean="0"/>
              <a:t> </a:t>
            </a:r>
            <a:r>
              <a:rPr lang="en-US" sz="3200" dirty="0"/>
              <a:t>Family worship is a </a:t>
            </a:r>
            <a:r>
              <a:rPr lang="en-US" sz="3200" dirty="0">
                <a:solidFill>
                  <a:schemeClr val="tx2">
                    <a:lumMod val="75000"/>
                  </a:schemeClr>
                </a:solidFill>
              </a:rPr>
              <a:t>thing of the past </a:t>
            </a:r>
            <a:r>
              <a:rPr lang="en-US" sz="3200" dirty="0"/>
              <a:t>as we struggle to maintain our balance in a life where time is a scarce commodity.  </a:t>
            </a:r>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7</a:t>
            </a:fld>
            <a:endParaRPr lang="en-US" dirty="0"/>
          </a:p>
        </p:txBody>
      </p:sp>
    </p:spTree>
    <p:extLst>
      <p:ext uri="{BB962C8B-B14F-4D97-AF65-F5344CB8AC3E}">
        <p14:creationId xmlns:p14="http://schemas.microsoft.com/office/powerpoint/2010/main" val="3153403623"/>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447800"/>
          </a:xfrm>
        </p:spPr>
        <p:txBody>
          <a:bodyPr/>
          <a:lstStyle/>
          <a:p>
            <a:r>
              <a:rPr lang="en-US" dirty="0" smtClean="0"/>
              <a:t>SDA Research-  10 year Study</a:t>
            </a:r>
            <a:br>
              <a:rPr lang="en-US" dirty="0" smtClean="0"/>
            </a:br>
            <a:r>
              <a:rPr lang="en-US" dirty="0" smtClean="0"/>
              <a:t>by Roger Dudley </a:t>
            </a:r>
            <a:r>
              <a:rPr lang="en-US" sz="3200" b="0" i="1" dirty="0">
                <a:ln w="18415" cmpd="sng">
                  <a:solidFill>
                    <a:srgbClr val="FFFFFF"/>
                  </a:solidFill>
                  <a:prstDash val="solid"/>
                </a:ln>
                <a:solidFill>
                  <a:srgbClr val="FFFFFF"/>
                </a:solidFill>
                <a:effectLst>
                  <a:outerShdw blurRad="63500" dir="3600000" algn="tl" rotWithShape="0">
                    <a:srgbClr val="000000">
                      <a:alpha val="70000"/>
                    </a:srgbClr>
                  </a:outerShdw>
                </a:effectLst>
              </a:rPr>
              <a:t>Why Our Teenagers Leave the Church </a:t>
            </a:r>
            <a:r>
              <a:rPr lang="en-US" dirty="0"/>
              <a:t>(2000, </a:t>
            </a:r>
            <a:r>
              <a:rPr lang="en-US" dirty="0" err="1"/>
              <a:t>pp</a:t>
            </a:r>
            <a:r>
              <a:rPr lang="en-US" dirty="0"/>
              <a:t> 27-37), </a:t>
            </a:r>
            <a:br>
              <a:rPr lang="en-US" dirty="0"/>
            </a:br>
            <a:endParaRPr lang="en-US" dirty="0"/>
          </a:p>
        </p:txBody>
      </p:sp>
      <p:sp>
        <p:nvSpPr>
          <p:cNvPr id="3" name="Content Placeholder 2"/>
          <p:cNvSpPr>
            <a:spLocks noGrp="1"/>
          </p:cNvSpPr>
          <p:nvPr>
            <p:ph sz="half" idx="1"/>
          </p:nvPr>
        </p:nvSpPr>
        <p:spPr>
          <a:xfrm>
            <a:off x="304800" y="2332037"/>
            <a:ext cx="3962400" cy="3078163"/>
          </a:xfrm>
        </p:spPr>
        <p:txBody>
          <a:bodyPr>
            <a:normAutofit/>
          </a:bodyPr>
          <a:lstStyle/>
          <a:p>
            <a:r>
              <a:rPr lang="en-US" sz="3600" dirty="0" smtClean="0"/>
              <a:t>55% leave the church in each generation (conservative estimate.)</a:t>
            </a:r>
            <a:endParaRPr lang="en-US" sz="3600" dirty="0"/>
          </a:p>
        </p:txBody>
      </p:sp>
      <p:sp>
        <p:nvSpPr>
          <p:cNvPr id="4" name="Content Placeholder 3"/>
          <p:cNvSpPr>
            <a:spLocks noGrp="1"/>
          </p:cNvSpPr>
          <p:nvPr>
            <p:ph sz="half" idx="2"/>
          </p:nvPr>
        </p:nvSpPr>
        <p:spPr>
          <a:xfrm>
            <a:off x="4230624" y="2514600"/>
            <a:ext cx="4876800" cy="4525963"/>
          </a:xfrm>
        </p:spPr>
        <p:txBody>
          <a:bodyPr>
            <a:normAutofit/>
          </a:bodyPr>
          <a:lstStyle/>
          <a:p>
            <a:r>
              <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Barry </a:t>
            </a:r>
            <a:r>
              <a:rPr lang="en-US" sz="32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Gane</a:t>
            </a:r>
            <a:r>
              <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in his book, </a:t>
            </a:r>
            <a:r>
              <a:rPr lang="en-US" sz="32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Loving Them Back, Leading Them Home</a:t>
            </a:r>
            <a:r>
              <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(2010, p. 15</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pPr marL="68580" indent="0">
              <a:buNone/>
            </a:pPr>
            <a:endPar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35-65</a:t>
            </a: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of youth leave the church</a:t>
            </a:r>
            <a:r>
              <a:rPr lang="en-US" dirty="0"/>
              <a:t>.</a:t>
            </a:r>
          </a:p>
          <a:p>
            <a:endParaRPr lang="en-US" dirty="0"/>
          </a:p>
        </p:txBody>
      </p:sp>
      <p:sp>
        <p:nvSpPr>
          <p:cNvPr id="5" name="Date Placeholder 4"/>
          <p:cNvSpPr>
            <a:spLocks noGrp="1"/>
          </p:cNvSpPr>
          <p:nvPr>
            <p:ph type="dt" sz="half" idx="10"/>
          </p:nvPr>
        </p:nvSpPr>
        <p:spPr/>
        <p:txBody>
          <a:bodyPr/>
          <a:lstStyle/>
          <a:p>
            <a:fld id="{08FD431C-A8DB-4DA5-8F37-A354764228AD}"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smtClean="0"/>
              <a:t>Fostering Kids' Time Alone with God</a:t>
            </a:r>
            <a:endParaRPr lang="en-US" dirty="0"/>
          </a:p>
        </p:txBody>
      </p:sp>
      <p:sp>
        <p:nvSpPr>
          <p:cNvPr id="7" name="Slide Number Placeholder 6"/>
          <p:cNvSpPr>
            <a:spLocks noGrp="1"/>
          </p:cNvSpPr>
          <p:nvPr>
            <p:ph type="sldNum" sz="quarter" idx="12"/>
          </p:nvPr>
        </p:nvSpPr>
        <p:spPr/>
        <p:txBody>
          <a:bodyPr/>
          <a:lstStyle/>
          <a:p>
            <a:fld id="{C2CD4588-74CD-41A4-8A34-8F42E91373B5}" type="slidenum">
              <a:rPr lang="en-US" smtClean="0"/>
              <a:pPr/>
              <a:t>8</a:t>
            </a:fld>
            <a:endParaRPr lang="en-US" dirty="0"/>
          </a:p>
        </p:txBody>
      </p:sp>
    </p:spTree>
    <p:extLst>
      <p:ext uri="{BB962C8B-B14F-4D97-AF65-F5344CB8AC3E}">
        <p14:creationId xmlns:p14="http://schemas.microsoft.com/office/powerpoint/2010/main" val="40083379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52600" y="457200"/>
            <a:ext cx="6172200" cy="5867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705B28E-F14E-4281-815F-25A642703A38}" type="datetime1">
              <a:rPr lang="en-US" smtClean="0"/>
              <a:pPr/>
              <a:t>7/6/2012</a:t>
            </a:fld>
            <a:endParaRPr lang="en-US" dirty="0"/>
          </a:p>
        </p:txBody>
      </p:sp>
      <p:sp>
        <p:nvSpPr>
          <p:cNvPr id="6" name="Footer Placeholder 5"/>
          <p:cNvSpPr>
            <a:spLocks noGrp="1"/>
          </p:cNvSpPr>
          <p:nvPr>
            <p:ph type="ftr" sz="quarter" idx="11"/>
          </p:nvPr>
        </p:nvSpPr>
        <p:spPr/>
        <p:txBody>
          <a:bodyPr/>
          <a:lstStyle/>
          <a:p>
            <a:r>
              <a:rPr lang="en-US" dirty="0" smtClean="0"/>
              <a:t>Fostering Kids' Time Alone with God</a:t>
            </a:r>
            <a:endParaRPr lang="en-US" dirty="0"/>
          </a:p>
        </p:txBody>
      </p:sp>
      <p:sp>
        <p:nvSpPr>
          <p:cNvPr id="5" name="Slide Number Placeholder 4"/>
          <p:cNvSpPr>
            <a:spLocks noGrp="1"/>
          </p:cNvSpPr>
          <p:nvPr>
            <p:ph type="sldNum" sz="quarter" idx="12"/>
          </p:nvPr>
        </p:nvSpPr>
        <p:spPr/>
        <p:txBody>
          <a:bodyPr/>
          <a:lstStyle/>
          <a:p>
            <a:fld id="{C2CD4588-74CD-41A4-8A34-8F42E91373B5}" type="slidenum">
              <a:rPr lang="en-US" smtClean="0"/>
              <a:pPr/>
              <a:t>9</a:t>
            </a:fld>
            <a:endParaRPr lang="en-US" dirty="0"/>
          </a:p>
        </p:txBody>
      </p:sp>
      <p:graphicFrame>
        <p:nvGraphicFramePr>
          <p:cNvPr id="7" name="Diagram 6"/>
          <p:cNvGraphicFramePr/>
          <p:nvPr>
            <p:extLst>
              <p:ext uri="{D42A27DB-BD31-4B8C-83A1-F6EECF244321}">
                <p14:modId xmlns:p14="http://schemas.microsoft.com/office/powerpoint/2010/main" val="877981755"/>
              </p:ext>
            </p:extLst>
          </p:nvPr>
        </p:nvGraphicFramePr>
        <p:xfrm>
          <a:off x="1447800" y="838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rot="2193560">
            <a:off x="1989089" y="3980642"/>
            <a:ext cx="3505200" cy="1131363"/>
          </a:xfrm>
          <a:prstGeom prst="rect">
            <a:avLst/>
          </a:prstGeom>
          <a:noFill/>
        </p:spPr>
        <p:txBody>
          <a:bodyPr wrap="none" lIns="91440" tIns="45720" rIns="91440" bIns="45720">
            <a:prstTxWarp prst="textArchDow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latin typeface="Berlin Sans FB Demi" pitchFamily="34" charset="0"/>
              </a:rPr>
              <a:t>Community</a:t>
            </a:r>
            <a:endParaRPr lang="en-US" sz="4000" b="1" cap="none" spc="0" dirty="0">
              <a:ln w="50800"/>
              <a:solidFill>
                <a:schemeClr val="bg1">
                  <a:shade val="50000"/>
                </a:schemeClr>
              </a:solidFill>
              <a:effectLst/>
              <a:latin typeface="Berlin Sans FB Demi" pitchFamily="34" charset="0"/>
            </a:endParaRP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Custom 1">
      <a:majorFont>
        <a:latin typeface="Rockwell"/>
        <a:ea typeface=""/>
        <a:cs typeface=""/>
      </a:majorFont>
      <a:minorFont>
        <a:latin typeface="Rockwell"/>
        <a:ea typeface=""/>
        <a:cs typeface=""/>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75000"/>
                <a:satMod val="105000"/>
              </a:schemeClr>
              <a:schemeClr val="phClr">
                <a:tint val="90000"/>
                <a:satMod val="200000"/>
              </a:schemeClr>
            </a:duotone>
          </a:blip>
          <a:tile tx="0" ty="0" sx="120000" sy="12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emplate>
  <TotalTime>1843</TotalTime>
  <Words>2539</Words>
  <Application>Microsoft Office PowerPoint</Application>
  <PresentationFormat>On-screen Show (4:3)</PresentationFormat>
  <Paragraphs>329</Paragraphs>
  <Slides>34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Twilight</vt:lpstr>
      <vt:lpstr>Acrobat Document</vt:lpstr>
      <vt:lpstr>PowerPoint Presentation</vt:lpstr>
      <vt:lpstr>What is this Mother thinking?</vt:lpstr>
      <vt:lpstr>Research Statistics</vt:lpstr>
      <vt:lpstr>Research Implications</vt:lpstr>
      <vt:lpstr>Research Implications</vt:lpstr>
      <vt:lpstr>Research Implications</vt:lpstr>
      <vt:lpstr>When parents don’t read their Bibles or connect with God in prayer and worship, can we expect children to pick up this habit? </vt:lpstr>
      <vt:lpstr>SDA Research-  10 year Study by Roger Dudley Why Our Teenagers Leave the Church (2000, pp 27-37),  </vt:lpstr>
      <vt:lpstr>PowerPoint Presentation</vt:lpstr>
      <vt:lpstr>Home, School, Church, Community </vt:lpstr>
      <vt:lpstr>Survey Results</vt:lpstr>
      <vt:lpstr>Home Influences</vt:lpstr>
      <vt:lpstr>Ellen White  reminds us..</vt:lpstr>
      <vt:lpstr>Questions to Ponder</vt:lpstr>
      <vt:lpstr>Questions to Ponder</vt:lpstr>
      <vt:lpstr>Questions to Ponder</vt:lpstr>
      <vt:lpstr>Questions to Ponder</vt:lpstr>
      <vt:lpstr>Questions to Ponder</vt:lpstr>
      <vt:lpstr>Questions to Ponder</vt:lpstr>
      <vt:lpstr>PowerPoint Presentation</vt:lpstr>
      <vt:lpstr>PowerPoint Presentation</vt:lpstr>
      <vt:lpstr>TAG—Time Alone with God</vt:lpstr>
      <vt:lpstr>TAG—Time Alone with God</vt:lpstr>
      <vt:lpstr>PowerPoint Presentation</vt:lpstr>
      <vt:lpstr>0-5 years Old</vt:lpstr>
      <vt:lpstr>0-5 years Old</vt:lpstr>
      <vt:lpstr>6-10 years Old</vt:lpstr>
      <vt:lpstr>11-15 years Old</vt:lpstr>
      <vt:lpstr>11-15 years Old</vt:lpstr>
      <vt:lpstr>Flexibility </vt:lpstr>
      <vt:lpstr>PowerPoint Presentation</vt:lpstr>
      <vt:lpstr>THE K.I.D. MOVEMENT</vt:lpstr>
      <vt:lpstr>PowerPoint Presentation</vt:lpstr>
      <vt:lpstr>Prayer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Kid’s Time Alone with God</dc:title>
  <dc:creator>Sally</dc:creator>
  <cp:lastModifiedBy>mandres</cp:lastModifiedBy>
  <cp:revision>50</cp:revision>
  <dcterms:created xsi:type="dcterms:W3CDTF">2010-04-11T04:49:16Z</dcterms:created>
  <dcterms:modified xsi:type="dcterms:W3CDTF">2012-07-06T11:41:18Z</dcterms:modified>
</cp:coreProperties>
</file>