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46"/>
  </p:notesMasterIdLst>
  <p:sldIdLst>
    <p:sldId id="282" r:id="rId5"/>
    <p:sldId id="284" r:id="rId6"/>
    <p:sldId id="285" r:id="rId7"/>
    <p:sldId id="287" r:id="rId8"/>
    <p:sldId id="288" r:id="rId9"/>
    <p:sldId id="289" r:id="rId10"/>
    <p:sldId id="290" r:id="rId11"/>
    <p:sldId id="324" r:id="rId12"/>
    <p:sldId id="297" r:id="rId13"/>
    <p:sldId id="317" r:id="rId14"/>
    <p:sldId id="298" r:id="rId15"/>
    <p:sldId id="295" r:id="rId16"/>
    <p:sldId id="322" r:id="rId17"/>
    <p:sldId id="323" r:id="rId18"/>
    <p:sldId id="308" r:id="rId19"/>
    <p:sldId id="311" r:id="rId20"/>
    <p:sldId id="299" r:id="rId21"/>
    <p:sldId id="316" r:id="rId22"/>
    <p:sldId id="310" r:id="rId23"/>
    <p:sldId id="300" r:id="rId24"/>
    <p:sldId id="309" r:id="rId25"/>
    <p:sldId id="302" r:id="rId26"/>
    <p:sldId id="312" r:id="rId27"/>
    <p:sldId id="313" r:id="rId28"/>
    <p:sldId id="265" r:id="rId29"/>
    <p:sldId id="301" r:id="rId30"/>
    <p:sldId id="319" r:id="rId31"/>
    <p:sldId id="318" r:id="rId32"/>
    <p:sldId id="303" r:id="rId33"/>
    <p:sldId id="304" r:id="rId34"/>
    <p:sldId id="307" r:id="rId35"/>
    <p:sldId id="305" r:id="rId36"/>
    <p:sldId id="306" r:id="rId37"/>
    <p:sldId id="293" r:id="rId38"/>
    <p:sldId id="315" r:id="rId39"/>
    <p:sldId id="296" r:id="rId40"/>
    <p:sldId id="292" r:id="rId41"/>
    <p:sldId id="329" r:id="rId42"/>
    <p:sldId id="327" r:id="rId43"/>
    <p:sldId id="325" r:id="rId44"/>
    <p:sldId id="314"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D8EEB9-A6FC-6C4D-94DF-F8176759D0F1}" v="20" dt="2020-12-29T21:00:48.4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811" autoAdjust="0"/>
    <p:restoredTop sz="71175" autoAdjust="0"/>
  </p:normalViewPr>
  <p:slideViewPr>
    <p:cSldViewPr snapToGrid="0">
      <p:cViewPr varScale="1">
        <p:scale>
          <a:sx n="68" d="100"/>
          <a:sy n="68" d="100"/>
        </p:scale>
        <p:origin x="216" y="4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h, Linda Mei Lin" userId="a0e7f40d-70cd-4b8f-aa27-67c7246dba12" providerId="ADAL" clId="{4ED8EEB9-A6FC-6C4D-94DF-F8176759D0F1}"/>
    <pc:docChg chg="custSel modSld modMainMaster">
      <pc:chgData name="Koh, Linda Mei Lin" userId="a0e7f40d-70cd-4b8f-aa27-67c7246dba12" providerId="ADAL" clId="{4ED8EEB9-A6FC-6C4D-94DF-F8176759D0F1}" dt="2020-12-29T21:00:57.535" v="94" actId="1076"/>
      <pc:docMkLst>
        <pc:docMk/>
      </pc:docMkLst>
      <pc:sldChg chg="modTransition">
        <pc:chgData name="Koh, Linda Mei Lin" userId="a0e7f40d-70cd-4b8f-aa27-67c7246dba12" providerId="ADAL" clId="{4ED8EEB9-A6FC-6C4D-94DF-F8176759D0F1}" dt="2020-12-29T20:58:47.789" v="81"/>
        <pc:sldMkLst>
          <pc:docMk/>
          <pc:sldMk cId="3128802949" sldId="265"/>
        </pc:sldMkLst>
      </pc:sldChg>
      <pc:sldChg chg="modTransition">
        <pc:chgData name="Koh, Linda Mei Lin" userId="a0e7f40d-70cd-4b8f-aa27-67c7246dba12" providerId="ADAL" clId="{4ED8EEB9-A6FC-6C4D-94DF-F8176759D0F1}" dt="2020-12-29T20:58:47.789" v="81"/>
        <pc:sldMkLst>
          <pc:docMk/>
          <pc:sldMk cId="674873628" sldId="282"/>
        </pc:sldMkLst>
      </pc:sldChg>
      <pc:sldChg chg="modTransition">
        <pc:chgData name="Koh, Linda Mei Lin" userId="a0e7f40d-70cd-4b8f-aa27-67c7246dba12" providerId="ADAL" clId="{4ED8EEB9-A6FC-6C4D-94DF-F8176759D0F1}" dt="2020-12-29T20:58:47.789" v="81"/>
        <pc:sldMkLst>
          <pc:docMk/>
          <pc:sldMk cId="3908200729" sldId="284"/>
        </pc:sldMkLst>
      </pc:sldChg>
      <pc:sldChg chg="modSp modTransition">
        <pc:chgData name="Koh, Linda Mei Lin" userId="a0e7f40d-70cd-4b8f-aa27-67c7246dba12" providerId="ADAL" clId="{4ED8EEB9-A6FC-6C4D-94DF-F8176759D0F1}" dt="2020-12-29T20:58:47.789" v="81"/>
        <pc:sldMkLst>
          <pc:docMk/>
          <pc:sldMk cId="3415143919" sldId="285"/>
        </pc:sldMkLst>
        <pc:graphicFrameChg chg="mod">
          <ac:chgData name="Koh, Linda Mei Lin" userId="a0e7f40d-70cd-4b8f-aa27-67c7246dba12" providerId="ADAL" clId="{4ED8EEB9-A6FC-6C4D-94DF-F8176759D0F1}" dt="2020-12-29T20:57:08.593" v="60" actId="14838"/>
          <ac:graphicFrameMkLst>
            <pc:docMk/>
            <pc:sldMk cId="3415143919" sldId="285"/>
            <ac:graphicFrameMk id="5" creationId="{DAD805CD-BA90-4C60-9C37-5582D3B875DF}"/>
          </ac:graphicFrameMkLst>
        </pc:graphicFrameChg>
      </pc:sldChg>
      <pc:sldChg chg="modSp mod modTransition">
        <pc:chgData name="Koh, Linda Mei Lin" userId="a0e7f40d-70cd-4b8f-aa27-67c7246dba12" providerId="ADAL" clId="{4ED8EEB9-A6FC-6C4D-94DF-F8176759D0F1}" dt="2020-12-29T20:58:47.789" v="81"/>
        <pc:sldMkLst>
          <pc:docMk/>
          <pc:sldMk cId="1187561075" sldId="287"/>
        </pc:sldMkLst>
        <pc:spChg chg="mod">
          <ac:chgData name="Koh, Linda Mei Lin" userId="a0e7f40d-70cd-4b8f-aa27-67c7246dba12" providerId="ADAL" clId="{4ED8EEB9-A6FC-6C4D-94DF-F8176759D0F1}" dt="2020-12-29T20:57:32.565" v="63" actId="14838"/>
          <ac:spMkLst>
            <pc:docMk/>
            <pc:sldMk cId="1187561075" sldId="287"/>
            <ac:spMk id="2" creationId="{E5728E52-6494-4CF0-ACD2-7B74DBE2272E}"/>
          </ac:spMkLst>
        </pc:spChg>
      </pc:sldChg>
      <pc:sldChg chg="modSp mod modTransition">
        <pc:chgData name="Koh, Linda Mei Lin" userId="a0e7f40d-70cd-4b8f-aa27-67c7246dba12" providerId="ADAL" clId="{4ED8EEB9-A6FC-6C4D-94DF-F8176759D0F1}" dt="2020-12-29T20:58:47.789" v="81"/>
        <pc:sldMkLst>
          <pc:docMk/>
          <pc:sldMk cId="71618803" sldId="288"/>
        </pc:sldMkLst>
        <pc:spChg chg="mod">
          <ac:chgData name="Koh, Linda Mei Lin" userId="a0e7f40d-70cd-4b8f-aa27-67c7246dba12" providerId="ADAL" clId="{4ED8EEB9-A6FC-6C4D-94DF-F8176759D0F1}" dt="2020-12-29T20:57:20.618" v="62" actId="403"/>
          <ac:spMkLst>
            <pc:docMk/>
            <pc:sldMk cId="71618803" sldId="288"/>
            <ac:spMk id="2" creationId="{39ED333B-3FB2-4436-8D62-0234AF19C6DD}"/>
          </ac:spMkLst>
        </pc:spChg>
      </pc:sldChg>
      <pc:sldChg chg="modSp mod modTransition">
        <pc:chgData name="Koh, Linda Mei Lin" userId="a0e7f40d-70cd-4b8f-aa27-67c7246dba12" providerId="ADAL" clId="{4ED8EEB9-A6FC-6C4D-94DF-F8176759D0F1}" dt="2020-12-29T20:58:47.789" v="81"/>
        <pc:sldMkLst>
          <pc:docMk/>
          <pc:sldMk cId="2599152346" sldId="289"/>
        </pc:sldMkLst>
        <pc:spChg chg="mod">
          <ac:chgData name="Koh, Linda Mei Lin" userId="a0e7f40d-70cd-4b8f-aa27-67c7246dba12" providerId="ADAL" clId="{4ED8EEB9-A6FC-6C4D-94DF-F8176759D0F1}" dt="2020-12-29T20:57:49.776" v="65" actId="14838"/>
          <ac:spMkLst>
            <pc:docMk/>
            <pc:sldMk cId="2599152346" sldId="289"/>
            <ac:spMk id="2" creationId="{61C51E18-720A-4761-9F73-CD94FC545310}"/>
          </ac:spMkLst>
        </pc:spChg>
      </pc:sldChg>
      <pc:sldChg chg="modTransition">
        <pc:chgData name="Koh, Linda Mei Lin" userId="a0e7f40d-70cd-4b8f-aa27-67c7246dba12" providerId="ADAL" clId="{4ED8EEB9-A6FC-6C4D-94DF-F8176759D0F1}" dt="2020-12-29T20:58:47.789" v="81"/>
        <pc:sldMkLst>
          <pc:docMk/>
          <pc:sldMk cId="429136612" sldId="290"/>
        </pc:sldMkLst>
      </pc:sldChg>
      <pc:sldChg chg="modSp mod modTransition">
        <pc:chgData name="Koh, Linda Mei Lin" userId="a0e7f40d-70cd-4b8f-aa27-67c7246dba12" providerId="ADAL" clId="{4ED8EEB9-A6FC-6C4D-94DF-F8176759D0F1}" dt="2020-12-29T20:58:47.789" v="81"/>
        <pc:sldMkLst>
          <pc:docMk/>
          <pc:sldMk cId="1071456784" sldId="292"/>
        </pc:sldMkLst>
        <pc:spChg chg="mod">
          <ac:chgData name="Koh, Linda Mei Lin" userId="a0e7f40d-70cd-4b8f-aa27-67c7246dba12" providerId="ADAL" clId="{4ED8EEB9-A6FC-6C4D-94DF-F8176759D0F1}" dt="2020-12-29T20:55:17.288" v="52" actId="1076"/>
          <ac:spMkLst>
            <pc:docMk/>
            <pc:sldMk cId="1071456784" sldId="292"/>
            <ac:spMk id="2" creationId="{1E49EB19-1E8B-44C8-8BC6-ADF69E3824EB}"/>
          </ac:spMkLst>
        </pc:spChg>
        <pc:spChg chg="mod">
          <ac:chgData name="Koh, Linda Mei Lin" userId="a0e7f40d-70cd-4b8f-aa27-67c7246dba12" providerId="ADAL" clId="{4ED8EEB9-A6FC-6C4D-94DF-F8176759D0F1}" dt="2020-12-29T20:55:13.959" v="51" actId="1076"/>
          <ac:spMkLst>
            <pc:docMk/>
            <pc:sldMk cId="1071456784" sldId="292"/>
            <ac:spMk id="3" creationId="{8A3587B6-FE46-4560-8DC5-3019DF2E4475}"/>
          </ac:spMkLst>
        </pc:spChg>
      </pc:sldChg>
      <pc:sldChg chg="modTransition modAnim">
        <pc:chgData name="Koh, Linda Mei Lin" userId="a0e7f40d-70cd-4b8f-aa27-67c7246dba12" providerId="ADAL" clId="{4ED8EEB9-A6FC-6C4D-94DF-F8176759D0F1}" dt="2020-12-29T21:00:48.445" v="93"/>
        <pc:sldMkLst>
          <pc:docMk/>
          <pc:sldMk cId="1502704181" sldId="293"/>
        </pc:sldMkLst>
      </pc:sldChg>
      <pc:sldChg chg="modTransition">
        <pc:chgData name="Koh, Linda Mei Lin" userId="a0e7f40d-70cd-4b8f-aa27-67c7246dba12" providerId="ADAL" clId="{4ED8EEB9-A6FC-6C4D-94DF-F8176759D0F1}" dt="2020-12-29T20:58:47.789" v="81"/>
        <pc:sldMkLst>
          <pc:docMk/>
          <pc:sldMk cId="95301894" sldId="295"/>
        </pc:sldMkLst>
      </pc:sldChg>
      <pc:sldChg chg="modSp mod modTransition">
        <pc:chgData name="Koh, Linda Mei Lin" userId="a0e7f40d-70cd-4b8f-aa27-67c7246dba12" providerId="ADAL" clId="{4ED8EEB9-A6FC-6C4D-94DF-F8176759D0F1}" dt="2020-12-29T21:00:57.535" v="94" actId="1076"/>
        <pc:sldMkLst>
          <pc:docMk/>
          <pc:sldMk cId="3987768828" sldId="296"/>
        </pc:sldMkLst>
        <pc:spChg chg="mod">
          <ac:chgData name="Koh, Linda Mei Lin" userId="a0e7f40d-70cd-4b8f-aa27-67c7246dba12" providerId="ADAL" clId="{4ED8EEB9-A6FC-6C4D-94DF-F8176759D0F1}" dt="2020-12-29T21:00:57.535" v="94" actId="1076"/>
          <ac:spMkLst>
            <pc:docMk/>
            <pc:sldMk cId="3987768828" sldId="296"/>
            <ac:spMk id="2" creationId="{AC219871-9DA5-4F28-B6D8-44299E457D57}"/>
          </ac:spMkLst>
        </pc:spChg>
      </pc:sldChg>
      <pc:sldChg chg="modTransition">
        <pc:chgData name="Koh, Linda Mei Lin" userId="a0e7f40d-70cd-4b8f-aa27-67c7246dba12" providerId="ADAL" clId="{4ED8EEB9-A6FC-6C4D-94DF-F8176759D0F1}" dt="2020-12-29T20:58:47.789" v="81"/>
        <pc:sldMkLst>
          <pc:docMk/>
          <pc:sldMk cId="613495182" sldId="297"/>
        </pc:sldMkLst>
      </pc:sldChg>
      <pc:sldChg chg="modTransition">
        <pc:chgData name="Koh, Linda Mei Lin" userId="a0e7f40d-70cd-4b8f-aa27-67c7246dba12" providerId="ADAL" clId="{4ED8EEB9-A6FC-6C4D-94DF-F8176759D0F1}" dt="2020-12-29T20:58:47.789" v="81"/>
        <pc:sldMkLst>
          <pc:docMk/>
          <pc:sldMk cId="3452004711" sldId="298"/>
        </pc:sldMkLst>
      </pc:sldChg>
      <pc:sldChg chg="modSp mod modTransition">
        <pc:chgData name="Koh, Linda Mei Lin" userId="a0e7f40d-70cd-4b8f-aa27-67c7246dba12" providerId="ADAL" clId="{4ED8EEB9-A6FC-6C4D-94DF-F8176759D0F1}" dt="2020-12-29T20:58:47.789" v="81"/>
        <pc:sldMkLst>
          <pc:docMk/>
          <pc:sldMk cId="3432528590" sldId="299"/>
        </pc:sldMkLst>
        <pc:spChg chg="mod">
          <ac:chgData name="Koh, Linda Mei Lin" userId="a0e7f40d-70cd-4b8f-aa27-67c7246dba12" providerId="ADAL" clId="{4ED8EEB9-A6FC-6C4D-94DF-F8176759D0F1}" dt="2020-12-29T20:53:02.216" v="5" actId="403"/>
          <ac:spMkLst>
            <pc:docMk/>
            <pc:sldMk cId="3432528590" sldId="299"/>
            <ac:spMk id="2" creationId="{6453C785-B3DC-43C4-BDCC-F0FC36B7B310}"/>
          </ac:spMkLst>
        </pc:spChg>
      </pc:sldChg>
      <pc:sldChg chg="modTransition">
        <pc:chgData name="Koh, Linda Mei Lin" userId="a0e7f40d-70cd-4b8f-aa27-67c7246dba12" providerId="ADAL" clId="{4ED8EEB9-A6FC-6C4D-94DF-F8176759D0F1}" dt="2020-12-29T20:58:47.789" v="81"/>
        <pc:sldMkLst>
          <pc:docMk/>
          <pc:sldMk cId="3728475098" sldId="300"/>
        </pc:sldMkLst>
      </pc:sldChg>
      <pc:sldChg chg="modTransition">
        <pc:chgData name="Koh, Linda Mei Lin" userId="a0e7f40d-70cd-4b8f-aa27-67c7246dba12" providerId="ADAL" clId="{4ED8EEB9-A6FC-6C4D-94DF-F8176759D0F1}" dt="2020-12-29T20:58:47.789" v="81"/>
        <pc:sldMkLst>
          <pc:docMk/>
          <pc:sldMk cId="3970125176" sldId="301"/>
        </pc:sldMkLst>
      </pc:sldChg>
      <pc:sldChg chg="modSp mod modTransition modAnim">
        <pc:chgData name="Koh, Linda Mei Lin" userId="a0e7f40d-70cd-4b8f-aa27-67c7246dba12" providerId="ADAL" clId="{4ED8EEB9-A6FC-6C4D-94DF-F8176759D0F1}" dt="2020-12-29T20:59:55.323" v="90"/>
        <pc:sldMkLst>
          <pc:docMk/>
          <pc:sldMk cId="2064536208" sldId="302"/>
        </pc:sldMkLst>
        <pc:spChg chg="mod">
          <ac:chgData name="Koh, Linda Mei Lin" userId="a0e7f40d-70cd-4b8f-aa27-67c7246dba12" providerId="ADAL" clId="{4ED8EEB9-A6FC-6C4D-94DF-F8176759D0F1}" dt="2020-12-29T20:53:18.798" v="10" actId="403"/>
          <ac:spMkLst>
            <pc:docMk/>
            <pc:sldMk cId="2064536208" sldId="302"/>
            <ac:spMk id="2" creationId="{6453C785-B3DC-43C4-BDCC-F0FC36B7B310}"/>
          </ac:spMkLst>
        </pc:spChg>
        <pc:spChg chg="mod">
          <ac:chgData name="Koh, Linda Mei Lin" userId="a0e7f40d-70cd-4b8f-aa27-67c7246dba12" providerId="ADAL" clId="{4ED8EEB9-A6FC-6C4D-94DF-F8176759D0F1}" dt="2020-12-29T20:59:21.316" v="84" actId="403"/>
          <ac:spMkLst>
            <pc:docMk/>
            <pc:sldMk cId="2064536208" sldId="302"/>
            <ac:spMk id="3" creationId="{CD48D121-C2B9-4A0D-8592-C67F550FA3DC}"/>
          </ac:spMkLst>
        </pc:spChg>
      </pc:sldChg>
      <pc:sldChg chg="modSp mod modTransition">
        <pc:chgData name="Koh, Linda Mei Lin" userId="a0e7f40d-70cd-4b8f-aa27-67c7246dba12" providerId="ADAL" clId="{4ED8EEB9-A6FC-6C4D-94DF-F8176759D0F1}" dt="2020-12-29T20:58:47.789" v="81"/>
        <pc:sldMkLst>
          <pc:docMk/>
          <pc:sldMk cId="1979350331" sldId="303"/>
        </pc:sldMkLst>
        <pc:spChg chg="mod">
          <ac:chgData name="Koh, Linda Mei Lin" userId="a0e7f40d-70cd-4b8f-aa27-67c7246dba12" providerId="ADAL" clId="{4ED8EEB9-A6FC-6C4D-94DF-F8176759D0F1}" dt="2020-12-29T20:53:32.737" v="15" actId="403"/>
          <ac:spMkLst>
            <pc:docMk/>
            <pc:sldMk cId="1979350331" sldId="303"/>
            <ac:spMk id="2" creationId="{6453C785-B3DC-43C4-BDCC-F0FC36B7B310}"/>
          </ac:spMkLst>
        </pc:spChg>
      </pc:sldChg>
      <pc:sldChg chg="modTransition">
        <pc:chgData name="Koh, Linda Mei Lin" userId="a0e7f40d-70cd-4b8f-aa27-67c7246dba12" providerId="ADAL" clId="{4ED8EEB9-A6FC-6C4D-94DF-F8176759D0F1}" dt="2020-12-29T20:58:47.789" v="81"/>
        <pc:sldMkLst>
          <pc:docMk/>
          <pc:sldMk cId="656492509" sldId="304"/>
        </pc:sldMkLst>
      </pc:sldChg>
      <pc:sldChg chg="modSp mod modTransition">
        <pc:chgData name="Koh, Linda Mei Lin" userId="a0e7f40d-70cd-4b8f-aa27-67c7246dba12" providerId="ADAL" clId="{4ED8EEB9-A6FC-6C4D-94DF-F8176759D0F1}" dt="2020-12-29T20:58:47.789" v="81"/>
        <pc:sldMkLst>
          <pc:docMk/>
          <pc:sldMk cId="2718875816" sldId="305"/>
        </pc:sldMkLst>
        <pc:spChg chg="mod">
          <ac:chgData name="Koh, Linda Mei Lin" userId="a0e7f40d-70cd-4b8f-aa27-67c7246dba12" providerId="ADAL" clId="{4ED8EEB9-A6FC-6C4D-94DF-F8176759D0F1}" dt="2020-12-29T20:53:48.530" v="20" actId="403"/>
          <ac:spMkLst>
            <pc:docMk/>
            <pc:sldMk cId="2718875816" sldId="305"/>
            <ac:spMk id="2" creationId="{6453C785-B3DC-43C4-BDCC-F0FC36B7B310}"/>
          </ac:spMkLst>
        </pc:spChg>
      </pc:sldChg>
      <pc:sldChg chg="modTransition">
        <pc:chgData name="Koh, Linda Mei Lin" userId="a0e7f40d-70cd-4b8f-aa27-67c7246dba12" providerId="ADAL" clId="{4ED8EEB9-A6FC-6C4D-94DF-F8176759D0F1}" dt="2020-12-29T20:58:47.789" v="81"/>
        <pc:sldMkLst>
          <pc:docMk/>
          <pc:sldMk cId="488894858" sldId="306"/>
        </pc:sldMkLst>
      </pc:sldChg>
      <pc:sldChg chg="modTransition">
        <pc:chgData name="Koh, Linda Mei Lin" userId="a0e7f40d-70cd-4b8f-aa27-67c7246dba12" providerId="ADAL" clId="{4ED8EEB9-A6FC-6C4D-94DF-F8176759D0F1}" dt="2020-12-29T20:58:47.789" v="81"/>
        <pc:sldMkLst>
          <pc:docMk/>
          <pc:sldMk cId="426389006" sldId="307"/>
        </pc:sldMkLst>
      </pc:sldChg>
      <pc:sldChg chg="modTransition">
        <pc:chgData name="Koh, Linda Mei Lin" userId="a0e7f40d-70cd-4b8f-aa27-67c7246dba12" providerId="ADAL" clId="{4ED8EEB9-A6FC-6C4D-94DF-F8176759D0F1}" dt="2020-12-29T20:58:47.789" v="81"/>
        <pc:sldMkLst>
          <pc:docMk/>
          <pc:sldMk cId="2125951913" sldId="308"/>
        </pc:sldMkLst>
      </pc:sldChg>
      <pc:sldChg chg="modTransition">
        <pc:chgData name="Koh, Linda Mei Lin" userId="a0e7f40d-70cd-4b8f-aa27-67c7246dba12" providerId="ADAL" clId="{4ED8EEB9-A6FC-6C4D-94DF-F8176759D0F1}" dt="2020-12-29T20:58:47.789" v="81"/>
        <pc:sldMkLst>
          <pc:docMk/>
          <pc:sldMk cId="4109128273" sldId="309"/>
        </pc:sldMkLst>
      </pc:sldChg>
      <pc:sldChg chg="modTransition">
        <pc:chgData name="Koh, Linda Mei Lin" userId="a0e7f40d-70cd-4b8f-aa27-67c7246dba12" providerId="ADAL" clId="{4ED8EEB9-A6FC-6C4D-94DF-F8176759D0F1}" dt="2020-12-29T20:58:47.789" v="81"/>
        <pc:sldMkLst>
          <pc:docMk/>
          <pc:sldMk cId="901150405" sldId="310"/>
        </pc:sldMkLst>
      </pc:sldChg>
      <pc:sldChg chg="modTransition">
        <pc:chgData name="Koh, Linda Mei Lin" userId="a0e7f40d-70cd-4b8f-aa27-67c7246dba12" providerId="ADAL" clId="{4ED8EEB9-A6FC-6C4D-94DF-F8176759D0F1}" dt="2020-12-29T20:58:47.789" v="81"/>
        <pc:sldMkLst>
          <pc:docMk/>
          <pc:sldMk cId="194502941" sldId="311"/>
        </pc:sldMkLst>
      </pc:sldChg>
      <pc:sldChg chg="modTransition">
        <pc:chgData name="Koh, Linda Mei Lin" userId="a0e7f40d-70cd-4b8f-aa27-67c7246dba12" providerId="ADAL" clId="{4ED8EEB9-A6FC-6C4D-94DF-F8176759D0F1}" dt="2020-12-29T20:58:47.789" v="81"/>
        <pc:sldMkLst>
          <pc:docMk/>
          <pc:sldMk cId="1414340027" sldId="312"/>
        </pc:sldMkLst>
      </pc:sldChg>
      <pc:sldChg chg="modTransition modAnim">
        <pc:chgData name="Koh, Linda Mei Lin" userId="a0e7f40d-70cd-4b8f-aa27-67c7246dba12" providerId="ADAL" clId="{4ED8EEB9-A6FC-6C4D-94DF-F8176759D0F1}" dt="2020-12-29T21:00:15.821" v="91"/>
        <pc:sldMkLst>
          <pc:docMk/>
          <pc:sldMk cId="2251286272" sldId="313"/>
        </pc:sldMkLst>
      </pc:sldChg>
      <pc:sldChg chg="modSp mod modTransition">
        <pc:chgData name="Koh, Linda Mei Lin" userId="a0e7f40d-70cd-4b8f-aa27-67c7246dba12" providerId="ADAL" clId="{4ED8EEB9-A6FC-6C4D-94DF-F8176759D0F1}" dt="2020-12-29T20:58:47.789" v="81"/>
        <pc:sldMkLst>
          <pc:docMk/>
          <pc:sldMk cId="3949475732" sldId="314"/>
        </pc:sldMkLst>
        <pc:picChg chg="mod">
          <ac:chgData name="Koh, Linda Mei Lin" userId="a0e7f40d-70cd-4b8f-aa27-67c7246dba12" providerId="ADAL" clId="{4ED8EEB9-A6FC-6C4D-94DF-F8176759D0F1}" dt="2020-12-29T20:54:49.457" v="45" actId="14100"/>
          <ac:picMkLst>
            <pc:docMk/>
            <pc:sldMk cId="3949475732" sldId="314"/>
            <ac:picMk id="5" creationId="{6BBCB4CF-4AF3-4506-8BC1-A549F8BC1578}"/>
          </ac:picMkLst>
        </pc:picChg>
        <pc:picChg chg="mod">
          <ac:chgData name="Koh, Linda Mei Lin" userId="a0e7f40d-70cd-4b8f-aa27-67c7246dba12" providerId="ADAL" clId="{4ED8EEB9-A6FC-6C4D-94DF-F8176759D0F1}" dt="2020-12-29T20:54:41.110" v="42" actId="14100"/>
          <ac:picMkLst>
            <pc:docMk/>
            <pc:sldMk cId="3949475732" sldId="314"/>
            <ac:picMk id="6" creationId="{7EBD1108-FF44-48E4-97F5-68915CC31D05}"/>
          </ac:picMkLst>
        </pc:picChg>
      </pc:sldChg>
      <pc:sldChg chg="modTransition">
        <pc:chgData name="Koh, Linda Mei Lin" userId="a0e7f40d-70cd-4b8f-aa27-67c7246dba12" providerId="ADAL" clId="{4ED8EEB9-A6FC-6C4D-94DF-F8176759D0F1}" dt="2020-12-29T20:58:47.789" v="81"/>
        <pc:sldMkLst>
          <pc:docMk/>
          <pc:sldMk cId="1047921966" sldId="315"/>
        </pc:sldMkLst>
      </pc:sldChg>
      <pc:sldChg chg="modTransition">
        <pc:chgData name="Koh, Linda Mei Lin" userId="a0e7f40d-70cd-4b8f-aa27-67c7246dba12" providerId="ADAL" clId="{4ED8EEB9-A6FC-6C4D-94DF-F8176759D0F1}" dt="2020-12-29T20:58:47.789" v="81"/>
        <pc:sldMkLst>
          <pc:docMk/>
          <pc:sldMk cId="1476803715" sldId="316"/>
        </pc:sldMkLst>
      </pc:sldChg>
      <pc:sldChg chg="modTransition">
        <pc:chgData name="Koh, Linda Mei Lin" userId="a0e7f40d-70cd-4b8f-aa27-67c7246dba12" providerId="ADAL" clId="{4ED8EEB9-A6FC-6C4D-94DF-F8176759D0F1}" dt="2020-12-29T20:58:47.789" v="81"/>
        <pc:sldMkLst>
          <pc:docMk/>
          <pc:sldMk cId="1455718402" sldId="317"/>
        </pc:sldMkLst>
      </pc:sldChg>
      <pc:sldChg chg="modTransition">
        <pc:chgData name="Koh, Linda Mei Lin" userId="a0e7f40d-70cd-4b8f-aa27-67c7246dba12" providerId="ADAL" clId="{4ED8EEB9-A6FC-6C4D-94DF-F8176759D0F1}" dt="2020-12-29T20:58:47.789" v="81"/>
        <pc:sldMkLst>
          <pc:docMk/>
          <pc:sldMk cId="551891353" sldId="318"/>
        </pc:sldMkLst>
      </pc:sldChg>
      <pc:sldChg chg="modTransition">
        <pc:chgData name="Koh, Linda Mei Lin" userId="a0e7f40d-70cd-4b8f-aa27-67c7246dba12" providerId="ADAL" clId="{4ED8EEB9-A6FC-6C4D-94DF-F8176759D0F1}" dt="2020-12-29T20:58:47.789" v="81"/>
        <pc:sldMkLst>
          <pc:docMk/>
          <pc:sldMk cId="3483979949" sldId="319"/>
        </pc:sldMkLst>
      </pc:sldChg>
      <pc:sldChg chg="modTransition">
        <pc:chgData name="Koh, Linda Mei Lin" userId="a0e7f40d-70cd-4b8f-aa27-67c7246dba12" providerId="ADAL" clId="{4ED8EEB9-A6FC-6C4D-94DF-F8176759D0F1}" dt="2020-12-29T20:58:47.789" v="81"/>
        <pc:sldMkLst>
          <pc:docMk/>
          <pc:sldMk cId="1454910189" sldId="322"/>
        </pc:sldMkLst>
      </pc:sldChg>
      <pc:sldChg chg="modSp mod modTransition modAnim">
        <pc:chgData name="Koh, Linda Mei Lin" userId="a0e7f40d-70cd-4b8f-aa27-67c7246dba12" providerId="ADAL" clId="{4ED8EEB9-A6FC-6C4D-94DF-F8176759D0F1}" dt="2020-12-29T20:58:57.096" v="82"/>
        <pc:sldMkLst>
          <pc:docMk/>
          <pc:sldMk cId="2512280123" sldId="323"/>
        </pc:sldMkLst>
        <pc:spChg chg="mod">
          <ac:chgData name="Koh, Linda Mei Lin" userId="a0e7f40d-70cd-4b8f-aa27-67c7246dba12" providerId="ADAL" clId="{4ED8EEB9-A6FC-6C4D-94DF-F8176759D0F1}" dt="2020-12-29T20:58:32.728" v="78" actId="1076"/>
          <ac:spMkLst>
            <pc:docMk/>
            <pc:sldMk cId="2512280123" sldId="323"/>
            <ac:spMk id="2" creationId="{F0D28C90-5A2D-44AF-A7DC-FAB0A4ED1CAF}"/>
          </ac:spMkLst>
        </pc:spChg>
        <pc:spChg chg="mod">
          <ac:chgData name="Koh, Linda Mei Lin" userId="a0e7f40d-70cd-4b8f-aa27-67c7246dba12" providerId="ADAL" clId="{4ED8EEB9-A6FC-6C4D-94DF-F8176759D0F1}" dt="2020-12-29T20:58:36.001" v="79" actId="1076"/>
          <ac:spMkLst>
            <pc:docMk/>
            <pc:sldMk cId="2512280123" sldId="323"/>
            <ac:spMk id="3" creationId="{0945725D-BDE5-4B94-93C5-64F048D033EC}"/>
          </ac:spMkLst>
        </pc:spChg>
      </pc:sldChg>
      <pc:sldChg chg="modTransition">
        <pc:chgData name="Koh, Linda Mei Lin" userId="a0e7f40d-70cd-4b8f-aa27-67c7246dba12" providerId="ADAL" clId="{4ED8EEB9-A6FC-6C4D-94DF-F8176759D0F1}" dt="2020-12-29T20:58:47.789" v="81"/>
        <pc:sldMkLst>
          <pc:docMk/>
          <pc:sldMk cId="498835403" sldId="324"/>
        </pc:sldMkLst>
      </pc:sldChg>
      <pc:sldChg chg="modSp mod modTransition">
        <pc:chgData name="Koh, Linda Mei Lin" userId="a0e7f40d-70cd-4b8f-aa27-67c7246dba12" providerId="ADAL" clId="{4ED8EEB9-A6FC-6C4D-94DF-F8176759D0F1}" dt="2020-12-29T20:58:47.789" v="81"/>
        <pc:sldMkLst>
          <pc:docMk/>
          <pc:sldMk cId="1557257059" sldId="325"/>
        </pc:sldMkLst>
        <pc:spChg chg="mod">
          <ac:chgData name="Koh, Linda Mei Lin" userId="a0e7f40d-70cd-4b8f-aa27-67c7246dba12" providerId="ADAL" clId="{4ED8EEB9-A6FC-6C4D-94DF-F8176759D0F1}" dt="2020-12-29T20:54:05.293" v="23" actId="1076"/>
          <ac:spMkLst>
            <pc:docMk/>
            <pc:sldMk cId="1557257059" sldId="325"/>
            <ac:spMk id="2" creationId="{F1AF17ED-F605-4369-BDAC-C7BE0D5758E9}"/>
          </ac:spMkLst>
        </pc:spChg>
        <pc:spChg chg="mod">
          <ac:chgData name="Koh, Linda Mei Lin" userId="a0e7f40d-70cd-4b8f-aa27-67c7246dba12" providerId="ADAL" clId="{4ED8EEB9-A6FC-6C4D-94DF-F8176759D0F1}" dt="2020-12-29T20:54:24.200" v="37" actId="27636"/>
          <ac:spMkLst>
            <pc:docMk/>
            <pc:sldMk cId="1557257059" sldId="325"/>
            <ac:spMk id="9" creationId="{93A4E13B-C696-449A-9410-30303FEDFD64}"/>
          </ac:spMkLst>
        </pc:spChg>
      </pc:sldChg>
      <pc:sldChg chg="modTransition">
        <pc:chgData name="Koh, Linda Mei Lin" userId="a0e7f40d-70cd-4b8f-aa27-67c7246dba12" providerId="ADAL" clId="{4ED8EEB9-A6FC-6C4D-94DF-F8176759D0F1}" dt="2020-12-29T20:58:47.789" v="81"/>
        <pc:sldMkLst>
          <pc:docMk/>
          <pc:sldMk cId="1996912869" sldId="327"/>
        </pc:sldMkLst>
      </pc:sldChg>
      <pc:sldChg chg="modTransition">
        <pc:chgData name="Koh, Linda Mei Lin" userId="a0e7f40d-70cd-4b8f-aa27-67c7246dba12" providerId="ADAL" clId="{4ED8EEB9-A6FC-6C4D-94DF-F8176759D0F1}" dt="2020-12-29T20:58:47.789" v="81"/>
        <pc:sldMkLst>
          <pc:docMk/>
          <pc:sldMk cId="2444140181" sldId="329"/>
        </pc:sldMkLst>
      </pc:sldChg>
      <pc:sldMasterChg chg="modTransition modSldLayout">
        <pc:chgData name="Koh, Linda Mei Lin" userId="a0e7f40d-70cd-4b8f-aa27-67c7246dba12" providerId="ADAL" clId="{4ED8EEB9-A6FC-6C4D-94DF-F8176759D0F1}" dt="2020-12-29T20:58:47.789" v="81"/>
        <pc:sldMasterMkLst>
          <pc:docMk/>
          <pc:sldMasterMk cId="3897890780" sldId="2147483660"/>
        </pc:sldMasterMkLst>
        <pc:sldLayoutChg chg="modTransition">
          <pc:chgData name="Koh, Linda Mei Lin" userId="a0e7f40d-70cd-4b8f-aa27-67c7246dba12" providerId="ADAL" clId="{4ED8EEB9-A6FC-6C4D-94DF-F8176759D0F1}" dt="2020-12-29T20:58:47.789" v="81"/>
          <pc:sldLayoutMkLst>
            <pc:docMk/>
            <pc:sldMasterMk cId="3897890780" sldId="2147483660"/>
            <pc:sldLayoutMk cId="679133282" sldId="2147483661"/>
          </pc:sldLayoutMkLst>
        </pc:sldLayoutChg>
        <pc:sldLayoutChg chg="modTransition">
          <pc:chgData name="Koh, Linda Mei Lin" userId="a0e7f40d-70cd-4b8f-aa27-67c7246dba12" providerId="ADAL" clId="{4ED8EEB9-A6FC-6C4D-94DF-F8176759D0F1}" dt="2020-12-29T20:58:47.789" v="81"/>
          <pc:sldLayoutMkLst>
            <pc:docMk/>
            <pc:sldMasterMk cId="3897890780" sldId="2147483660"/>
            <pc:sldLayoutMk cId="2065116982" sldId="2147483662"/>
          </pc:sldLayoutMkLst>
        </pc:sldLayoutChg>
        <pc:sldLayoutChg chg="modTransition">
          <pc:chgData name="Koh, Linda Mei Lin" userId="a0e7f40d-70cd-4b8f-aa27-67c7246dba12" providerId="ADAL" clId="{4ED8EEB9-A6FC-6C4D-94DF-F8176759D0F1}" dt="2020-12-29T20:58:47.789" v="81"/>
          <pc:sldLayoutMkLst>
            <pc:docMk/>
            <pc:sldMasterMk cId="3897890780" sldId="2147483660"/>
            <pc:sldLayoutMk cId="3919386182" sldId="2147483663"/>
          </pc:sldLayoutMkLst>
        </pc:sldLayoutChg>
        <pc:sldLayoutChg chg="modTransition">
          <pc:chgData name="Koh, Linda Mei Lin" userId="a0e7f40d-70cd-4b8f-aa27-67c7246dba12" providerId="ADAL" clId="{4ED8EEB9-A6FC-6C4D-94DF-F8176759D0F1}" dt="2020-12-29T20:58:47.789" v="81"/>
          <pc:sldLayoutMkLst>
            <pc:docMk/>
            <pc:sldMasterMk cId="3897890780" sldId="2147483660"/>
            <pc:sldLayoutMk cId="1645993955" sldId="2147483664"/>
          </pc:sldLayoutMkLst>
        </pc:sldLayoutChg>
        <pc:sldLayoutChg chg="modTransition">
          <pc:chgData name="Koh, Linda Mei Lin" userId="a0e7f40d-70cd-4b8f-aa27-67c7246dba12" providerId="ADAL" clId="{4ED8EEB9-A6FC-6C4D-94DF-F8176759D0F1}" dt="2020-12-29T20:58:47.789" v="81"/>
          <pc:sldLayoutMkLst>
            <pc:docMk/>
            <pc:sldMasterMk cId="3897890780" sldId="2147483660"/>
            <pc:sldLayoutMk cId="2807174647" sldId="2147483665"/>
          </pc:sldLayoutMkLst>
        </pc:sldLayoutChg>
        <pc:sldLayoutChg chg="modTransition">
          <pc:chgData name="Koh, Linda Mei Lin" userId="a0e7f40d-70cd-4b8f-aa27-67c7246dba12" providerId="ADAL" clId="{4ED8EEB9-A6FC-6C4D-94DF-F8176759D0F1}" dt="2020-12-29T20:58:47.789" v="81"/>
          <pc:sldLayoutMkLst>
            <pc:docMk/>
            <pc:sldMasterMk cId="3897890780" sldId="2147483660"/>
            <pc:sldLayoutMk cId="3958143178" sldId="2147483666"/>
          </pc:sldLayoutMkLst>
        </pc:sldLayoutChg>
        <pc:sldLayoutChg chg="modTransition">
          <pc:chgData name="Koh, Linda Mei Lin" userId="a0e7f40d-70cd-4b8f-aa27-67c7246dba12" providerId="ADAL" clId="{4ED8EEB9-A6FC-6C4D-94DF-F8176759D0F1}" dt="2020-12-29T20:58:47.789" v="81"/>
          <pc:sldLayoutMkLst>
            <pc:docMk/>
            <pc:sldMasterMk cId="3897890780" sldId="2147483660"/>
            <pc:sldLayoutMk cId="2647817266" sldId="2147483667"/>
          </pc:sldLayoutMkLst>
        </pc:sldLayoutChg>
        <pc:sldLayoutChg chg="modTransition">
          <pc:chgData name="Koh, Linda Mei Lin" userId="a0e7f40d-70cd-4b8f-aa27-67c7246dba12" providerId="ADAL" clId="{4ED8EEB9-A6FC-6C4D-94DF-F8176759D0F1}" dt="2020-12-29T20:58:47.789" v="81"/>
          <pc:sldLayoutMkLst>
            <pc:docMk/>
            <pc:sldMasterMk cId="3897890780" sldId="2147483660"/>
            <pc:sldLayoutMk cId="1928855768" sldId="2147483668"/>
          </pc:sldLayoutMkLst>
        </pc:sldLayoutChg>
        <pc:sldLayoutChg chg="modTransition">
          <pc:chgData name="Koh, Linda Mei Lin" userId="a0e7f40d-70cd-4b8f-aa27-67c7246dba12" providerId="ADAL" clId="{4ED8EEB9-A6FC-6C4D-94DF-F8176759D0F1}" dt="2020-12-29T20:58:47.789" v="81"/>
          <pc:sldLayoutMkLst>
            <pc:docMk/>
            <pc:sldMasterMk cId="3897890780" sldId="2147483660"/>
            <pc:sldLayoutMk cId="1819146525" sldId="2147483669"/>
          </pc:sldLayoutMkLst>
        </pc:sldLayoutChg>
        <pc:sldLayoutChg chg="modTransition">
          <pc:chgData name="Koh, Linda Mei Lin" userId="a0e7f40d-70cd-4b8f-aa27-67c7246dba12" providerId="ADAL" clId="{4ED8EEB9-A6FC-6C4D-94DF-F8176759D0F1}" dt="2020-12-29T20:58:47.789" v="81"/>
          <pc:sldLayoutMkLst>
            <pc:docMk/>
            <pc:sldMasterMk cId="3897890780" sldId="2147483660"/>
            <pc:sldLayoutMk cId="2773977725" sldId="2147483670"/>
          </pc:sldLayoutMkLst>
        </pc:sldLayoutChg>
        <pc:sldLayoutChg chg="modTransition">
          <pc:chgData name="Koh, Linda Mei Lin" userId="a0e7f40d-70cd-4b8f-aa27-67c7246dba12" providerId="ADAL" clId="{4ED8EEB9-A6FC-6C4D-94DF-F8176759D0F1}" dt="2020-12-29T20:58:47.789" v="81"/>
          <pc:sldLayoutMkLst>
            <pc:docMk/>
            <pc:sldMasterMk cId="3897890780" sldId="2147483660"/>
            <pc:sldLayoutMk cId="3063680207" sldId="2147483671"/>
          </pc:sldLayoutMkLst>
        </pc:sldLayoutChg>
      </pc:sldMaster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8C0BF8-0021-483B-9D2D-EC74D1625650}"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CB932A5D-BF9F-4E99-B71E-8493790DD288}">
      <dgm:prSet/>
      <dgm:spPr/>
      <dgm:t>
        <a:bodyPr/>
        <a:lstStyle/>
        <a:p>
          <a:r>
            <a:rPr lang="en-US" dirty="0">
              <a:effectLst>
                <a:outerShdw blurRad="50800" dist="38100" dir="13500000" algn="br" rotWithShape="0">
                  <a:prstClr val="black">
                    <a:alpha val="40000"/>
                  </a:prstClr>
                </a:outerShdw>
              </a:effectLst>
            </a:rPr>
            <a:t>Mandarins</a:t>
          </a:r>
        </a:p>
      </dgm:t>
    </dgm:pt>
    <dgm:pt modelId="{7D098287-2B5D-4E8E-B056-D76713CB6B33}" type="parTrans" cxnId="{637F11F2-CF26-4E64-A96D-BDF1CB4706B2}">
      <dgm:prSet/>
      <dgm:spPr/>
      <dgm:t>
        <a:bodyPr/>
        <a:lstStyle/>
        <a:p>
          <a:endParaRPr lang="en-US"/>
        </a:p>
      </dgm:t>
    </dgm:pt>
    <dgm:pt modelId="{0ABE59FB-3126-407B-A135-47ECA6F629F4}" type="sibTrans" cxnId="{637F11F2-CF26-4E64-A96D-BDF1CB4706B2}">
      <dgm:prSet/>
      <dgm:spPr/>
      <dgm:t>
        <a:bodyPr/>
        <a:lstStyle/>
        <a:p>
          <a:endParaRPr lang="en-US"/>
        </a:p>
      </dgm:t>
    </dgm:pt>
    <dgm:pt modelId="{0AAF2EE9-CB67-4767-A4FD-83C063E4A00A}">
      <dgm:prSet/>
      <dgm:spPr/>
      <dgm:t>
        <a:bodyPr/>
        <a:lstStyle/>
        <a:p>
          <a:r>
            <a:rPr lang="en-US" dirty="0">
              <a:effectLst>
                <a:outerShdw blurRad="50800" dist="38100" dir="13500000" algn="br" rotWithShape="0">
                  <a:prstClr val="black">
                    <a:alpha val="40000"/>
                  </a:prstClr>
                </a:outerShdw>
              </a:effectLst>
            </a:rPr>
            <a:t>Fresh Juice</a:t>
          </a:r>
        </a:p>
      </dgm:t>
    </dgm:pt>
    <dgm:pt modelId="{E4CD7089-471F-4064-8AC3-B3A09DA3AB02}" type="parTrans" cxnId="{30F11F75-F313-4973-BF12-BDAAC7DBBCDF}">
      <dgm:prSet/>
      <dgm:spPr/>
      <dgm:t>
        <a:bodyPr/>
        <a:lstStyle/>
        <a:p>
          <a:endParaRPr lang="en-US"/>
        </a:p>
      </dgm:t>
    </dgm:pt>
    <dgm:pt modelId="{C683F2E0-CA31-4609-ACC1-6D0966180D10}" type="sibTrans" cxnId="{30F11F75-F313-4973-BF12-BDAAC7DBBCDF}">
      <dgm:prSet/>
      <dgm:spPr/>
      <dgm:t>
        <a:bodyPr/>
        <a:lstStyle/>
        <a:p>
          <a:endParaRPr lang="en-US"/>
        </a:p>
      </dgm:t>
    </dgm:pt>
    <dgm:pt modelId="{7092659B-1706-4577-8353-4789A2369A8A}">
      <dgm:prSet/>
      <dgm:spPr/>
      <dgm:t>
        <a:bodyPr/>
        <a:lstStyle/>
        <a:p>
          <a:r>
            <a:rPr lang="en-US" dirty="0">
              <a:effectLst>
                <a:outerShdw blurRad="50800" dist="38100" dir="13500000" algn="br" rotWithShape="0">
                  <a:prstClr val="black">
                    <a:alpha val="40000"/>
                  </a:prstClr>
                </a:outerShdw>
              </a:effectLst>
            </a:rPr>
            <a:t>Sweet</a:t>
          </a:r>
        </a:p>
      </dgm:t>
    </dgm:pt>
    <dgm:pt modelId="{36FA5FD6-8253-40E0-8490-1608A52F486A}" type="parTrans" cxnId="{F149AF8D-A346-4E47-8C9D-74B2627C6A43}">
      <dgm:prSet/>
      <dgm:spPr/>
      <dgm:t>
        <a:bodyPr/>
        <a:lstStyle/>
        <a:p>
          <a:endParaRPr lang="en-US"/>
        </a:p>
      </dgm:t>
    </dgm:pt>
    <dgm:pt modelId="{1A742B2F-10E3-417A-8D02-4C167337D5E5}" type="sibTrans" cxnId="{F149AF8D-A346-4E47-8C9D-74B2627C6A43}">
      <dgm:prSet/>
      <dgm:spPr/>
      <dgm:t>
        <a:bodyPr/>
        <a:lstStyle/>
        <a:p>
          <a:endParaRPr lang="en-US"/>
        </a:p>
      </dgm:t>
    </dgm:pt>
    <dgm:pt modelId="{D918681D-F66D-40FD-9121-76C901ED0858}">
      <dgm:prSet/>
      <dgm:spPr/>
      <dgm:t>
        <a:bodyPr/>
        <a:lstStyle/>
        <a:p>
          <a:r>
            <a:rPr lang="en-US" dirty="0" err="1">
              <a:effectLst>
                <a:outerShdw blurRad="50800" dist="38100" dir="13500000" algn="br" rotWithShape="0">
                  <a:prstClr val="black">
                    <a:alpha val="40000"/>
                  </a:prstClr>
                </a:outerShdw>
              </a:effectLst>
            </a:rPr>
            <a:t>Clementines</a:t>
          </a:r>
          <a:endParaRPr lang="en-US" dirty="0">
            <a:effectLst>
              <a:outerShdw blurRad="50800" dist="38100" dir="13500000" algn="br" rotWithShape="0">
                <a:prstClr val="black">
                  <a:alpha val="40000"/>
                </a:prstClr>
              </a:outerShdw>
            </a:effectLst>
          </a:endParaRPr>
        </a:p>
      </dgm:t>
    </dgm:pt>
    <dgm:pt modelId="{42A94058-45C1-46A1-8C67-B932EB1DF083}" type="parTrans" cxnId="{1AAF65FA-537B-40D6-8290-FF0D04B4EFB7}">
      <dgm:prSet/>
      <dgm:spPr/>
      <dgm:t>
        <a:bodyPr/>
        <a:lstStyle/>
        <a:p>
          <a:endParaRPr lang="en-US"/>
        </a:p>
      </dgm:t>
    </dgm:pt>
    <dgm:pt modelId="{404EBE9B-073D-45EE-93D4-40BD72AD6A39}" type="sibTrans" cxnId="{1AAF65FA-537B-40D6-8290-FF0D04B4EFB7}">
      <dgm:prSet/>
      <dgm:spPr/>
      <dgm:t>
        <a:bodyPr/>
        <a:lstStyle/>
        <a:p>
          <a:endParaRPr lang="en-US"/>
        </a:p>
      </dgm:t>
    </dgm:pt>
    <dgm:pt modelId="{CB99C563-7B8C-4006-983B-7EE6B36EFFF3}">
      <dgm:prSet/>
      <dgm:spPr/>
      <dgm:t>
        <a:bodyPr/>
        <a:lstStyle/>
        <a:p>
          <a:r>
            <a:rPr lang="en-US" dirty="0">
              <a:effectLst>
                <a:outerShdw blurRad="50800" dist="38100" dir="13500000" algn="br" rotWithShape="0">
                  <a:prstClr val="black">
                    <a:alpha val="40000"/>
                  </a:prstClr>
                </a:outerShdw>
              </a:effectLst>
            </a:rPr>
            <a:t>Bright orange </a:t>
          </a:r>
          <a:r>
            <a:rPr lang="en-US" dirty="0" err="1">
              <a:effectLst>
                <a:outerShdw blurRad="50800" dist="38100" dir="13500000" algn="br" rotWithShape="0">
                  <a:prstClr val="black">
                    <a:alpha val="40000"/>
                  </a:prstClr>
                </a:outerShdw>
              </a:effectLst>
            </a:rPr>
            <a:t>colours</a:t>
          </a:r>
          <a:endParaRPr lang="en-US" dirty="0">
            <a:effectLst>
              <a:outerShdw blurRad="50800" dist="38100" dir="13500000" algn="br" rotWithShape="0">
                <a:prstClr val="black">
                  <a:alpha val="40000"/>
                </a:prstClr>
              </a:outerShdw>
            </a:effectLst>
          </a:endParaRPr>
        </a:p>
      </dgm:t>
    </dgm:pt>
    <dgm:pt modelId="{6B7C0C51-1DD2-4D1B-ABA7-27A24A1C6B53}" type="parTrans" cxnId="{41D3FFB6-892A-4FB3-9870-683038F122B2}">
      <dgm:prSet/>
      <dgm:spPr/>
      <dgm:t>
        <a:bodyPr/>
        <a:lstStyle/>
        <a:p>
          <a:endParaRPr lang="en-US"/>
        </a:p>
      </dgm:t>
    </dgm:pt>
    <dgm:pt modelId="{51BB3AA3-E988-4C12-923D-81F620475A48}" type="sibTrans" cxnId="{41D3FFB6-892A-4FB3-9870-683038F122B2}">
      <dgm:prSet/>
      <dgm:spPr/>
      <dgm:t>
        <a:bodyPr/>
        <a:lstStyle/>
        <a:p>
          <a:endParaRPr lang="en-US"/>
        </a:p>
      </dgm:t>
    </dgm:pt>
    <dgm:pt modelId="{BB724250-2F92-4478-9558-671522B9E0CD}">
      <dgm:prSet/>
      <dgm:spPr/>
      <dgm:t>
        <a:bodyPr/>
        <a:lstStyle/>
        <a:p>
          <a:r>
            <a:rPr lang="en-AU" dirty="0">
              <a:effectLst>
                <a:outerShdw blurRad="50800" dist="38100" dir="13500000" algn="br" rotWithShape="0">
                  <a:prstClr val="black">
                    <a:alpha val="40000"/>
                  </a:prstClr>
                </a:outerShdw>
              </a:effectLst>
            </a:rPr>
            <a:t>Fruit</a:t>
          </a:r>
          <a:endParaRPr lang="en-US" dirty="0">
            <a:effectLst>
              <a:outerShdw blurRad="50800" dist="38100" dir="13500000" algn="br" rotWithShape="0">
                <a:prstClr val="black">
                  <a:alpha val="40000"/>
                </a:prstClr>
              </a:outerShdw>
            </a:effectLst>
          </a:endParaRPr>
        </a:p>
      </dgm:t>
    </dgm:pt>
    <dgm:pt modelId="{5F310305-7116-4675-B0EC-0C30A10A4B54}" type="parTrans" cxnId="{2BFDC194-FED2-402D-B93F-939FC091B1BC}">
      <dgm:prSet/>
      <dgm:spPr/>
      <dgm:t>
        <a:bodyPr/>
        <a:lstStyle/>
        <a:p>
          <a:endParaRPr lang="en-US"/>
        </a:p>
      </dgm:t>
    </dgm:pt>
    <dgm:pt modelId="{43C551D0-92EC-4104-8680-9D9D56508A11}" type="sibTrans" cxnId="{2BFDC194-FED2-402D-B93F-939FC091B1BC}">
      <dgm:prSet/>
      <dgm:spPr/>
      <dgm:t>
        <a:bodyPr/>
        <a:lstStyle/>
        <a:p>
          <a:endParaRPr lang="en-US"/>
        </a:p>
      </dgm:t>
    </dgm:pt>
    <dgm:pt modelId="{524C7BA1-B3FD-4B08-A686-9F77E4C60B8D}">
      <dgm:prSet/>
      <dgm:spPr/>
      <dgm:t>
        <a:bodyPr/>
        <a:lstStyle/>
        <a:p>
          <a:r>
            <a:rPr lang="en-AU" dirty="0">
              <a:effectLst>
                <a:outerShdw blurRad="50800" dist="38100" dir="13500000" algn="br" rotWithShape="0">
                  <a:prstClr val="black">
                    <a:alpha val="40000"/>
                  </a:prstClr>
                </a:outerShdw>
              </a:effectLst>
            </a:rPr>
            <a:t>Summer days</a:t>
          </a:r>
          <a:endParaRPr lang="en-US" dirty="0">
            <a:effectLst>
              <a:outerShdw blurRad="50800" dist="38100" dir="13500000" algn="br" rotWithShape="0">
                <a:prstClr val="black">
                  <a:alpha val="40000"/>
                </a:prstClr>
              </a:outerShdw>
            </a:effectLst>
          </a:endParaRPr>
        </a:p>
      </dgm:t>
    </dgm:pt>
    <dgm:pt modelId="{8924CACB-9A93-443A-80A7-FB0EB8E2A5B0}" type="parTrans" cxnId="{51A1AF34-46ED-4EA7-9DB0-B7FE496981AB}">
      <dgm:prSet/>
      <dgm:spPr/>
      <dgm:t>
        <a:bodyPr/>
        <a:lstStyle/>
        <a:p>
          <a:endParaRPr lang="en-US"/>
        </a:p>
      </dgm:t>
    </dgm:pt>
    <dgm:pt modelId="{774383C5-815C-4F50-928C-7EC370BB6053}" type="sibTrans" cxnId="{51A1AF34-46ED-4EA7-9DB0-B7FE496981AB}">
      <dgm:prSet/>
      <dgm:spPr/>
      <dgm:t>
        <a:bodyPr/>
        <a:lstStyle/>
        <a:p>
          <a:endParaRPr lang="en-US"/>
        </a:p>
      </dgm:t>
    </dgm:pt>
    <dgm:pt modelId="{288D9F7C-EE1A-42BF-AD0D-52BB9CED5E42}" type="pres">
      <dgm:prSet presAssocID="{C88C0BF8-0021-483B-9D2D-EC74D1625650}" presName="diagram" presStyleCnt="0">
        <dgm:presLayoutVars>
          <dgm:dir/>
          <dgm:resizeHandles val="exact"/>
        </dgm:presLayoutVars>
      </dgm:prSet>
      <dgm:spPr/>
    </dgm:pt>
    <dgm:pt modelId="{46DAC5F0-5453-44DF-A6F3-4EE331B368B7}" type="pres">
      <dgm:prSet presAssocID="{CB932A5D-BF9F-4E99-B71E-8493790DD288}" presName="node" presStyleLbl="node1" presStyleIdx="0" presStyleCnt="7">
        <dgm:presLayoutVars>
          <dgm:bulletEnabled val="1"/>
        </dgm:presLayoutVars>
      </dgm:prSet>
      <dgm:spPr/>
    </dgm:pt>
    <dgm:pt modelId="{E1CC7DDE-52D6-45D2-9E32-E327B0AB65E7}" type="pres">
      <dgm:prSet presAssocID="{0ABE59FB-3126-407B-A135-47ECA6F629F4}" presName="sibTrans" presStyleCnt="0"/>
      <dgm:spPr/>
    </dgm:pt>
    <dgm:pt modelId="{7E9E9B9C-571E-4B3B-818E-480263950052}" type="pres">
      <dgm:prSet presAssocID="{0AAF2EE9-CB67-4767-A4FD-83C063E4A00A}" presName="node" presStyleLbl="node1" presStyleIdx="1" presStyleCnt="7">
        <dgm:presLayoutVars>
          <dgm:bulletEnabled val="1"/>
        </dgm:presLayoutVars>
      </dgm:prSet>
      <dgm:spPr/>
    </dgm:pt>
    <dgm:pt modelId="{B771174C-142B-4E6F-A148-C8F733F97AFE}" type="pres">
      <dgm:prSet presAssocID="{C683F2E0-CA31-4609-ACC1-6D0966180D10}" presName="sibTrans" presStyleCnt="0"/>
      <dgm:spPr/>
    </dgm:pt>
    <dgm:pt modelId="{E13D6948-9EC2-4ADE-872F-B46DA3E215C7}" type="pres">
      <dgm:prSet presAssocID="{7092659B-1706-4577-8353-4789A2369A8A}" presName="node" presStyleLbl="node1" presStyleIdx="2" presStyleCnt="7">
        <dgm:presLayoutVars>
          <dgm:bulletEnabled val="1"/>
        </dgm:presLayoutVars>
      </dgm:prSet>
      <dgm:spPr/>
    </dgm:pt>
    <dgm:pt modelId="{02AF173D-F389-4F0B-BB41-0CB70CDEF8B2}" type="pres">
      <dgm:prSet presAssocID="{1A742B2F-10E3-417A-8D02-4C167337D5E5}" presName="sibTrans" presStyleCnt="0"/>
      <dgm:spPr/>
    </dgm:pt>
    <dgm:pt modelId="{C4B99021-851F-47B8-B932-7267767185E9}" type="pres">
      <dgm:prSet presAssocID="{D918681D-F66D-40FD-9121-76C901ED0858}" presName="node" presStyleLbl="node1" presStyleIdx="3" presStyleCnt="7">
        <dgm:presLayoutVars>
          <dgm:bulletEnabled val="1"/>
        </dgm:presLayoutVars>
      </dgm:prSet>
      <dgm:spPr/>
    </dgm:pt>
    <dgm:pt modelId="{86410E96-57D1-478F-88C2-47C330AD1276}" type="pres">
      <dgm:prSet presAssocID="{404EBE9B-073D-45EE-93D4-40BD72AD6A39}" presName="sibTrans" presStyleCnt="0"/>
      <dgm:spPr/>
    </dgm:pt>
    <dgm:pt modelId="{8710D54C-13E2-4B5E-8289-F8505D09D2C0}" type="pres">
      <dgm:prSet presAssocID="{CB99C563-7B8C-4006-983B-7EE6B36EFFF3}" presName="node" presStyleLbl="node1" presStyleIdx="4" presStyleCnt="7">
        <dgm:presLayoutVars>
          <dgm:bulletEnabled val="1"/>
        </dgm:presLayoutVars>
      </dgm:prSet>
      <dgm:spPr/>
    </dgm:pt>
    <dgm:pt modelId="{AE02A17E-690E-47C4-B3F1-B36D3E927027}" type="pres">
      <dgm:prSet presAssocID="{51BB3AA3-E988-4C12-923D-81F620475A48}" presName="sibTrans" presStyleCnt="0"/>
      <dgm:spPr/>
    </dgm:pt>
    <dgm:pt modelId="{A4CB577D-3887-44DF-B07A-874C068AF2D4}" type="pres">
      <dgm:prSet presAssocID="{BB724250-2F92-4478-9558-671522B9E0CD}" presName="node" presStyleLbl="node1" presStyleIdx="5" presStyleCnt="7">
        <dgm:presLayoutVars>
          <dgm:bulletEnabled val="1"/>
        </dgm:presLayoutVars>
      </dgm:prSet>
      <dgm:spPr/>
    </dgm:pt>
    <dgm:pt modelId="{6A6F2909-2148-4460-803C-7298D708B569}" type="pres">
      <dgm:prSet presAssocID="{43C551D0-92EC-4104-8680-9D9D56508A11}" presName="sibTrans" presStyleCnt="0"/>
      <dgm:spPr/>
    </dgm:pt>
    <dgm:pt modelId="{1BC47C62-BC2E-4B8E-A474-7C1E0A05D3DA}" type="pres">
      <dgm:prSet presAssocID="{524C7BA1-B3FD-4B08-A686-9F77E4C60B8D}" presName="node" presStyleLbl="node1" presStyleIdx="6" presStyleCnt="7">
        <dgm:presLayoutVars>
          <dgm:bulletEnabled val="1"/>
        </dgm:presLayoutVars>
      </dgm:prSet>
      <dgm:spPr/>
    </dgm:pt>
  </dgm:ptLst>
  <dgm:cxnLst>
    <dgm:cxn modelId="{985D2F06-6578-429A-851A-989E180A4145}" type="presOf" srcId="{0AAF2EE9-CB67-4767-A4FD-83C063E4A00A}" destId="{7E9E9B9C-571E-4B3B-818E-480263950052}" srcOrd="0" destOrd="0" presId="urn:microsoft.com/office/officeart/2005/8/layout/default"/>
    <dgm:cxn modelId="{FDCBD81D-C958-446E-8664-9124D95B68DB}" type="presOf" srcId="{CB932A5D-BF9F-4E99-B71E-8493790DD288}" destId="{46DAC5F0-5453-44DF-A6F3-4EE331B368B7}" srcOrd="0" destOrd="0" presId="urn:microsoft.com/office/officeart/2005/8/layout/default"/>
    <dgm:cxn modelId="{51A1AF34-46ED-4EA7-9DB0-B7FE496981AB}" srcId="{C88C0BF8-0021-483B-9D2D-EC74D1625650}" destId="{524C7BA1-B3FD-4B08-A686-9F77E4C60B8D}" srcOrd="6" destOrd="0" parTransId="{8924CACB-9A93-443A-80A7-FB0EB8E2A5B0}" sibTransId="{774383C5-815C-4F50-928C-7EC370BB6053}"/>
    <dgm:cxn modelId="{FFDD5C3A-A8ED-46B0-9418-565B01D42E71}" type="presOf" srcId="{524C7BA1-B3FD-4B08-A686-9F77E4C60B8D}" destId="{1BC47C62-BC2E-4B8E-A474-7C1E0A05D3DA}" srcOrd="0" destOrd="0" presId="urn:microsoft.com/office/officeart/2005/8/layout/default"/>
    <dgm:cxn modelId="{F37CDC6F-1FDA-46FB-A5A5-2FF21C93C27A}" type="presOf" srcId="{CB99C563-7B8C-4006-983B-7EE6B36EFFF3}" destId="{8710D54C-13E2-4B5E-8289-F8505D09D2C0}" srcOrd="0" destOrd="0" presId="urn:microsoft.com/office/officeart/2005/8/layout/default"/>
    <dgm:cxn modelId="{30F11F75-F313-4973-BF12-BDAAC7DBBCDF}" srcId="{C88C0BF8-0021-483B-9D2D-EC74D1625650}" destId="{0AAF2EE9-CB67-4767-A4FD-83C063E4A00A}" srcOrd="1" destOrd="0" parTransId="{E4CD7089-471F-4064-8AC3-B3A09DA3AB02}" sibTransId="{C683F2E0-CA31-4609-ACC1-6D0966180D10}"/>
    <dgm:cxn modelId="{60A16A8C-D8B1-4F26-B289-854E7B649152}" type="presOf" srcId="{BB724250-2F92-4478-9558-671522B9E0CD}" destId="{A4CB577D-3887-44DF-B07A-874C068AF2D4}" srcOrd="0" destOrd="0" presId="urn:microsoft.com/office/officeart/2005/8/layout/default"/>
    <dgm:cxn modelId="{F149AF8D-A346-4E47-8C9D-74B2627C6A43}" srcId="{C88C0BF8-0021-483B-9D2D-EC74D1625650}" destId="{7092659B-1706-4577-8353-4789A2369A8A}" srcOrd="2" destOrd="0" parTransId="{36FA5FD6-8253-40E0-8490-1608A52F486A}" sibTransId="{1A742B2F-10E3-417A-8D02-4C167337D5E5}"/>
    <dgm:cxn modelId="{2BFDC194-FED2-402D-B93F-939FC091B1BC}" srcId="{C88C0BF8-0021-483B-9D2D-EC74D1625650}" destId="{BB724250-2F92-4478-9558-671522B9E0CD}" srcOrd="5" destOrd="0" parTransId="{5F310305-7116-4675-B0EC-0C30A10A4B54}" sibTransId="{43C551D0-92EC-4104-8680-9D9D56508A11}"/>
    <dgm:cxn modelId="{5F4E2BA3-1132-427A-BD78-4F947CA00649}" type="presOf" srcId="{7092659B-1706-4577-8353-4789A2369A8A}" destId="{E13D6948-9EC2-4ADE-872F-B46DA3E215C7}" srcOrd="0" destOrd="0" presId="urn:microsoft.com/office/officeart/2005/8/layout/default"/>
    <dgm:cxn modelId="{41D3FFB6-892A-4FB3-9870-683038F122B2}" srcId="{C88C0BF8-0021-483B-9D2D-EC74D1625650}" destId="{CB99C563-7B8C-4006-983B-7EE6B36EFFF3}" srcOrd="4" destOrd="0" parTransId="{6B7C0C51-1DD2-4D1B-ABA7-27A24A1C6B53}" sibTransId="{51BB3AA3-E988-4C12-923D-81F620475A48}"/>
    <dgm:cxn modelId="{31C7DAD5-0D1F-404F-85F9-6B991C2ABB2C}" type="presOf" srcId="{C88C0BF8-0021-483B-9D2D-EC74D1625650}" destId="{288D9F7C-EE1A-42BF-AD0D-52BB9CED5E42}" srcOrd="0" destOrd="0" presId="urn:microsoft.com/office/officeart/2005/8/layout/default"/>
    <dgm:cxn modelId="{714FA6DD-BB95-4D57-A830-029BA89DB551}" type="presOf" srcId="{D918681D-F66D-40FD-9121-76C901ED0858}" destId="{C4B99021-851F-47B8-B932-7267767185E9}" srcOrd="0" destOrd="0" presId="urn:microsoft.com/office/officeart/2005/8/layout/default"/>
    <dgm:cxn modelId="{637F11F2-CF26-4E64-A96D-BDF1CB4706B2}" srcId="{C88C0BF8-0021-483B-9D2D-EC74D1625650}" destId="{CB932A5D-BF9F-4E99-B71E-8493790DD288}" srcOrd="0" destOrd="0" parTransId="{7D098287-2B5D-4E8E-B056-D76713CB6B33}" sibTransId="{0ABE59FB-3126-407B-A135-47ECA6F629F4}"/>
    <dgm:cxn modelId="{1AAF65FA-537B-40D6-8290-FF0D04B4EFB7}" srcId="{C88C0BF8-0021-483B-9D2D-EC74D1625650}" destId="{D918681D-F66D-40FD-9121-76C901ED0858}" srcOrd="3" destOrd="0" parTransId="{42A94058-45C1-46A1-8C67-B932EB1DF083}" sibTransId="{404EBE9B-073D-45EE-93D4-40BD72AD6A39}"/>
    <dgm:cxn modelId="{8109160C-66BE-492E-A822-3609F804C054}" type="presParOf" srcId="{288D9F7C-EE1A-42BF-AD0D-52BB9CED5E42}" destId="{46DAC5F0-5453-44DF-A6F3-4EE331B368B7}" srcOrd="0" destOrd="0" presId="urn:microsoft.com/office/officeart/2005/8/layout/default"/>
    <dgm:cxn modelId="{491BB0E0-F017-4B06-9AC0-C74F51ED4D9F}" type="presParOf" srcId="{288D9F7C-EE1A-42BF-AD0D-52BB9CED5E42}" destId="{E1CC7DDE-52D6-45D2-9E32-E327B0AB65E7}" srcOrd="1" destOrd="0" presId="urn:microsoft.com/office/officeart/2005/8/layout/default"/>
    <dgm:cxn modelId="{CAF86522-3467-4345-8058-EE049DA4ABC4}" type="presParOf" srcId="{288D9F7C-EE1A-42BF-AD0D-52BB9CED5E42}" destId="{7E9E9B9C-571E-4B3B-818E-480263950052}" srcOrd="2" destOrd="0" presId="urn:microsoft.com/office/officeart/2005/8/layout/default"/>
    <dgm:cxn modelId="{730C201F-220F-4B2B-BB1B-E25463043EBE}" type="presParOf" srcId="{288D9F7C-EE1A-42BF-AD0D-52BB9CED5E42}" destId="{B771174C-142B-4E6F-A148-C8F733F97AFE}" srcOrd="3" destOrd="0" presId="urn:microsoft.com/office/officeart/2005/8/layout/default"/>
    <dgm:cxn modelId="{21ACA5AC-82B3-4CD2-AFB5-5AE09410AA5B}" type="presParOf" srcId="{288D9F7C-EE1A-42BF-AD0D-52BB9CED5E42}" destId="{E13D6948-9EC2-4ADE-872F-B46DA3E215C7}" srcOrd="4" destOrd="0" presId="urn:microsoft.com/office/officeart/2005/8/layout/default"/>
    <dgm:cxn modelId="{0D7FC760-69CD-40B6-8AA5-7731B2C768A7}" type="presParOf" srcId="{288D9F7C-EE1A-42BF-AD0D-52BB9CED5E42}" destId="{02AF173D-F389-4F0B-BB41-0CB70CDEF8B2}" srcOrd="5" destOrd="0" presId="urn:microsoft.com/office/officeart/2005/8/layout/default"/>
    <dgm:cxn modelId="{382B6B4D-E061-4DE5-AA3B-D684C84307AC}" type="presParOf" srcId="{288D9F7C-EE1A-42BF-AD0D-52BB9CED5E42}" destId="{C4B99021-851F-47B8-B932-7267767185E9}" srcOrd="6" destOrd="0" presId="urn:microsoft.com/office/officeart/2005/8/layout/default"/>
    <dgm:cxn modelId="{F0190A29-CE86-484A-82DD-61FB686210F7}" type="presParOf" srcId="{288D9F7C-EE1A-42BF-AD0D-52BB9CED5E42}" destId="{86410E96-57D1-478F-88C2-47C330AD1276}" srcOrd="7" destOrd="0" presId="urn:microsoft.com/office/officeart/2005/8/layout/default"/>
    <dgm:cxn modelId="{6712C710-46C4-4DBD-9D63-46E284A96D3A}" type="presParOf" srcId="{288D9F7C-EE1A-42BF-AD0D-52BB9CED5E42}" destId="{8710D54C-13E2-4B5E-8289-F8505D09D2C0}" srcOrd="8" destOrd="0" presId="urn:microsoft.com/office/officeart/2005/8/layout/default"/>
    <dgm:cxn modelId="{8A99B6C1-BB57-47B2-A976-D2C7AC1F1901}" type="presParOf" srcId="{288D9F7C-EE1A-42BF-AD0D-52BB9CED5E42}" destId="{AE02A17E-690E-47C4-B3F1-B36D3E927027}" srcOrd="9" destOrd="0" presId="urn:microsoft.com/office/officeart/2005/8/layout/default"/>
    <dgm:cxn modelId="{F1282CFC-ACCF-463B-86DA-E06F68CF83F5}" type="presParOf" srcId="{288D9F7C-EE1A-42BF-AD0D-52BB9CED5E42}" destId="{A4CB577D-3887-44DF-B07A-874C068AF2D4}" srcOrd="10" destOrd="0" presId="urn:microsoft.com/office/officeart/2005/8/layout/default"/>
    <dgm:cxn modelId="{E21DADD6-AF5F-4606-B621-49D34934F856}" type="presParOf" srcId="{288D9F7C-EE1A-42BF-AD0D-52BB9CED5E42}" destId="{6A6F2909-2148-4460-803C-7298D708B569}" srcOrd="11" destOrd="0" presId="urn:microsoft.com/office/officeart/2005/8/layout/default"/>
    <dgm:cxn modelId="{58DA921D-24DC-4DA2-920B-47713C38DA44}" type="presParOf" srcId="{288D9F7C-EE1A-42BF-AD0D-52BB9CED5E42}" destId="{1BC47C62-BC2E-4B8E-A474-7C1E0A05D3DA}"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DDDB17-3366-43DA-BBBC-5649D7DF2346}"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22A2660C-4486-4F6B-8231-5D5676A1C7E7}">
      <dgm:prSet/>
      <dgm:spPr/>
      <dgm:t>
        <a:bodyPr/>
        <a:lstStyle/>
        <a:p>
          <a:pPr>
            <a:lnSpc>
              <a:spcPct val="100000"/>
            </a:lnSpc>
            <a:defRPr cap="all"/>
          </a:pPr>
          <a:r>
            <a:rPr lang="en-US" dirty="0"/>
            <a:t>Consistent </a:t>
          </a:r>
        </a:p>
      </dgm:t>
    </dgm:pt>
    <dgm:pt modelId="{FEC170E5-3E1B-47CA-8D11-65820A38F1C5}" type="parTrans" cxnId="{2C286F02-18F3-4396-9ACC-27839C2C8512}">
      <dgm:prSet/>
      <dgm:spPr/>
      <dgm:t>
        <a:bodyPr/>
        <a:lstStyle/>
        <a:p>
          <a:endParaRPr lang="en-US"/>
        </a:p>
      </dgm:t>
    </dgm:pt>
    <dgm:pt modelId="{D4303F80-A90D-4CFE-995C-89B5F1382373}" type="sibTrans" cxnId="{2C286F02-18F3-4396-9ACC-27839C2C8512}">
      <dgm:prSet/>
      <dgm:spPr/>
      <dgm:t>
        <a:bodyPr/>
        <a:lstStyle/>
        <a:p>
          <a:endParaRPr lang="en-US"/>
        </a:p>
      </dgm:t>
    </dgm:pt>
    <dgm:pt modelId="{544F3141-3DD6-4D2A-A6B8-DBD9195B1DCC}">
      <dgm:prSet/>
      <dgm:spPr/>
      <dgm:t>
        <a:bodyPr/>
        <a:lstStyle/>
        <a:p>
          <a:pPr>
            <a:lnSpc>
              <a:spcPct val="100000"/>
            </a:lnSpc>
            <a:defRPr cap="all"/>
          </a:pPr>
          <a:r>
            <a:rPr lang="en-US"/>
            <a:t>Choice</a:t>
          </a:r>
        </a:p>
      </dgm:t>
    </dgm:pt>
    <dgm:pt modelId="{2F5CE179-D953-473B-8CF1-F2AD08DB5BDA}" type="parTrans" cxnId="{A06DBBC3-A6A8-4110-9EAE-F2A9E6D2DEFE}">
      <dgm:prSet/>
      <dgm:spPr/>
      <dgm:t>
        <a:bodyPr/>
        <a:lstStyle/>
        <a:p>
          <a:endParaRPr lang="en-US"/>
        </a:p>
      </dgm:t>
    </dgm:pt>
    <dgm:pt modelId="{A4B703E0-D2A6-4640-8C94-D50EBD5039DC}" type="sibTrans" cxnId="{A06DBBC3-A6A8-4110-9EAE-F2A9E6D2DEFE}">
      <dgm:prSet/>
      <dgm:spPr/>
      <dgm:t>
        <a:bodyPr/>
        <a:lstStyle/>
        <a:p>
          <a:endParaRPr lang="en-US"/>
        </a:p>
      </dgm:t>
    </dgm:pt>
    <dgm:pt modelId="{00781826-A9E6-4EA1-A452-5876162D9033}">
      <dgm:prSet/>
      <dgm:spPr/>
      <dgm:t>
        <a:bodyPr/>
        <a:lstStyle/>
        <a:p>
          <a:pPr>
            <a:lnSpc>
              <a:spcPct val="100000"/>
            </a:lnSpc>
            <a:defRPr cap="all"/>
          </a:pPr>
          <a:r>
            <a:rPr lang="en-US"/>
            <a:t>Clarity</a:t>
          </a:r>
        </a:p>
      </dgm:t>
    </dgm:pt>
    <dgm:pt modelId="{A6251440-D573-47FE-99D6-BD7E21CB2E61}" type="parTrans" cxnId="{B15B6518-240E-4DE4-B86A-54C766C3DCAD}">
      <dgm:prSet/>
      <dgm:spPr/>
      <dgm:t>
        <a:bodyPr/>
        <a:lstStyle/>
        <a:p>
          <a:endParaRPr lang="en-US"/>
        </a:p>
      </dgm:t>
    </dgm:pt>
    <dgm:pt modelId="{D1243246-12FA-4FDE-8B74-2BEFDB7536DB}" type="sibTrans" cxnId="{B15B6518-240E-4DE4-B86A-54C766C3DCAD}">
      <dgm:prSet/>
      <dgm:spPr/>
      <dgm:t>
        <a:bodyPr/>
        <a:lstStyle/>
        <a:p>
          <a:endParaRPr lang="en-US"/>
        </a:p>
      </dgm:t>
    </dgm:pt>
    <dgm:pt modelId="{64052CC6-0093-4F38-B587-20AFD8DAB160}">
      <dgm:prSet/>
      <dgm:spPr/>
      <dgm:t>
        <a:bodyPr/>
        <a:lstStyle/>
        <a:p>
          <a:pPr>
            <a:lnSpc>
              <a:spcPct val="100000"/>
            </a:lnSpc>
            <a:defRPr cap="all"/>
          </a:pPr>
          <a:r>
            <a:rPr lang="en-US"/>
            <a:t>Closeness/closure</a:t>
          </a:r>
        </a:p>
      </dgm:t>
    </dgm:pt>
    <dgm:pt modelId="{AA749848-7012-4AE2-A809-E1538EBEAE7C}" type="parTrans" cxnId="{0CB939A8-D36D-4B04-91F5-828F373BAEB6}">
      <dgm:prSet/>
      <dgm:spPr/>
      <dgm:t>
        <a:bodyPr/>
        <a:lstStyle/>
        <a:p>
          <a:endParaRPr lang="en-US"/>
        </a:p>
      </dgm:t>
    </dgm:pt>
    <dgm:pt modelId="{E042D718-8AD6-4811-9EEB-364F6D2A1A30}" type="sibTrans" cxnId="{0CB939A8-D36D-4B04-91F5-828F373BAEB6}">
      <dgm:prSet/>
      <dgm:spPr/>
      <dgm:t>
        <a:bodyPr/>
        <a:lstStyle/>
        <a:p>
          <a:endParaRPr lang="en-US"/>
        </a:p>
      </dgm:t>
    </dgm:pt>
    <dgm:pt modelId="{B047AA59-9014-4777-8E15-EFA0B505C1CD}" type="pres">
      <dgm:prSet presAssocID="{E0DDDB17-3366-43DA-BBBC-5649D7DF2346}" presName="root" presStyleCnt="0">
        <dgm:presLayoutVars>
          <dgm:dir/>
          <dgm:resizeHandles val="exact"/>
        </dgm:presLayoutVars>
      </dgm:prSet>
      <dgm:spPr/>
    </dgm:pt>
    <dgm:pt modelId="{143ECB67-36C6-49EA-85C6-C81CD36C2C96}" type="pres">
      <dgm:prSet presAssocID="{22A2660C-4486-4F6B-8231-5D5676A1C7E7}" presName="compNode" presStyleCnt="0"/>
      <dgm:spPr/>
    </dgm:pt>
    <dgm:pt modelId="{3F1E0042-D6E9-4BE6-A6A8-F8D93C90CFA9}" type="pres">
      <dgm:prSet presAssocID="{22A2660C-4486-4F6B-8231-5D5676A1C7E7}" presName="iconBgRect" presStyleLbl="bgShp" presStyleIdx="0" presStyleCnt="4"/>
      <dgm:spPr/>
    </dgm:pt>
    <dgm:pt modelId="{2D022A68-0679-4AFC-9A37-A5FB55AD564B}" type="pres">
      <dgm:prSet presAssocID="{22A2660C-4486-4F6B-8231-5D5676A1C7E7}"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seye"/>
        </a:ext>
      </dgm:extLst>
    </dgm:pt>
    <dgm:pt modelId="{A2ADF560-3443-4A78-A239-0F119914993B}" type="pres">
      <dgm:prSet presAssocID="{22A2660C-4486-4F6B-8231-5D5676A1C7E7}" presName="spaceRect" presStyleCnt="0"/>
      <dgm:spPr/>
    </dgm:pt>
    <dgm:pt modelId="{3C99B782-4632-4A42-A035-86C4DFE505FB}" type="pres">
      <dgm:prSet presAssocID="{22A2660C-4486-4F6B-8231-5D5676A1C7E7}" presName="textRect" presStyleLbl="revTx" presStyleIdx="0" presStyleCnt="4">
        <dgm:presLayoutVars>
          <dgm:chMax val="1"/>
          <dgm:chPref val="1"/>
        </dgm:presLayoutVars>
      </dgm:prSet>
      <dgm:spPr/>
    </dgm:pt>
    <dgm:pt modelId="{31327A94-7085-4D51-BCC6-B03691FB486F}" type="pres">
      <dgm:prSet presAssocID="{D4303F80-A90D-4CFE-995C-89B5F1382373}" presName="sibTrans" presStyleCnt="0"/>
      <dgm:spPr/>
    </dgm:pt>
    <dgm:pt modelId="{CD9DEAB8-F429-4DEF-BB08-B81D535B24F0}" type="pres">
      <dgm:prSet presAssocID="{544F3141-3DD6-4D2A-A6B8-DBD9195B1DCC}" presName="compNode" presStyleCnt="0"/>
      <dgm:spPr/>
    </dgm:pt>
    <dgm:pt modelId="{77A328CD-C03A-423F-8A57-EA7274AFACDF}" type="pres">
      <dgm:prSet presAssocID="{544F3141-3DD6-4D2A-A6B8-DBD9195B1DCC}" presName="iconBgRect" presStyleLbl="bgShp" presStyleIdx="1" presStyleCnt="4"/>
      <dgm:spPr/>
    </dgm:pt>
    <dgm:pt modelId="{6A061CF8-D3C6-409A-BE15-7450FF51A4EA}" type="pres">
      <dgm:prSet presAssocID="{544F3141-3DD6-4D2A-A6B8-DBD9195B1DCC}" presName="iconRect" presStyleLbl="node1" presStyleIdx="1" presStyleCnt="4"/>
      <dgm:spPr>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Decision chart"/>
        </a:ext>
      </dgm:extLst>
    </dgm:pt>
    <dgm:pt modelId="{565E03D2-4F87-48C2-A6E1-80AB9919E2E6}" type="pres">
      <dgm:prSet presAssocID="{544F3141-3DD6-4D2A-A6B8-DBD9195B1DCC}" presName="spaceRect" presStyleCnt="0"/>
      <dgm:spPr/>
    </dgm:pt>
    <dgm:pt modelId="{EB843C78-5399-4B08-92A4-D568900E139F}" type="pres">
      <dgm:prSet presAssocID="{544F3141-3DD6-4D2A-A6B8-DBD9195B1DCC}" presName="textRect" presStyleLbl="revTx" presStyleIdx="1" presStyleCnt="4">
        <dgm:presLayoutVars>
          <dgm:chMax val="1"/>
          <dgm:chPref val="1"/>
        </dgm:presLayoutVars>
      </dgm:prSet>
      <dgm:spPr/>
    </dgm:pt>
    <dgm:pt modelId="{3711AD49-0DD6-4445-BE02-295FD41559CA}" type="pres">
      <dgm:prSet presAssocID="{A4B703E0-D2A6-4640-8C94-D50EBD5039DC}" presName="sibTrans" presStyleCnt="0"/>
      <dgm:spPr/>
    </dgm:pt>
    <dgm:pt modelId="{4E765EA0-10B3-461E-B850-48F096F3FB1A}" type="pres">
      <dgm:prSet presAssocID="{00781826-A9E6-4EA1-A452-5876162D9033}" presName="compNode" presStyleCnt="0"/>
      <dgm:spPr/>
    </dgm:pt>
    <dgm:pt modelId="{B8898E3E-67FD-4315-809B-21F928B5DC3D}" type="pres">
      <dgm:prSet presAssocID="{00781826-A9E6-4EA1-A452-5876162D9033}" presName="iconBgRect" presStyleLbl="bgShp" presStyleIdx="2" presStyleCnt="4"/>
      <dgm:spPr/>
    </dgm:pt>
    <dgm:pt modelId="{DF1B05D5-2E8D-4FAF-94AA-2F33ADC10D43}" type="pres">
      <dgm:prSet presAssocID="{00781826-A9E6-4EA1-A452-5876162D903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ghtbulb"/>
        </a:ext>
      </dgm:extLst>
    </dgm:pt>
    <dgm:pt modelId="{0398AB91-CEC4-48BC-AE35-822D2317FEDC}" type="pres">
      <dgm:prSet presAssocID="{00781826-A9E6-4EA1-A452-5876162D9033}" presName="spaceRect" presStyleCnt="0"/>
      <dgm:spPr/>
    </dgm:pt>
    <dgm:pt modelId="{8A17A131-72AE-41B1-B8B5-2F1E2B334FBF}" type="pres">
      <dgm:prSet presAssocID="{00781826-A9E6-4EA1-A452-5876162D9033}" presName="textRect" presStyleLbl="revTx" presStyleIdx="2" presStyleCnt="4">
        <dgm:presLayoutVars>
          <dgm:chMax val="1"/>
          <dgm:chPref val="1"/>
        </dgm:presLayoutVars>
      </dgm:prSet>
      <dgm:spPr/>
    </dgm:pt>
    <dgm:pt modelId="{DC2FAEAA-71D2-4BA8-B989-E2EFA9660AE9}" type="pres">
      <dgm:prSet presAssocID="{D1243246-12FA-4FDE-8B74-2BEFDB7536DB}" presName="sibTrans" presStyleCnt="0"/>
      <dgm:spPr/>
    </dgm:pt>
    <dgm:pt modelId="{AE6F206C-AF46-496B-A937-6CE35520063C}" type="pres">
      <dgm:prSet presAssocID="{64052CC6-0093-4F38-B587-20AFD8DAB160}" presName="compNode" presStyleCnt="0"/>
      <dgm:spPr/>
    </dgm:pt>
    <dgm:pt modelId="{A6E64C82-6538-40EC-B19A-9317420F5C0C}" type="pres">
      <dgm:prSet presAssocID="{64052CC6-0093-4F38-B587-20AFD8DAB160}" presName="iconBgRect" presStyleLbl="bgShp" presStyleIdx="3" presStyleCnt="4"/>
      <dgm:spPr/>
    </dgm:pt>
    <dgm:pt modelId="{2313130D-9AEA-4A17-940B-D332A5976496}" type="pres">
      <dgm:prSet presAssocID="{64052CC6-0093-4F38-B587-20AFD8DAB16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Family with two children"/>
        </a:ext>
      </dgm:extLst>
    </dgm:pt>
    <dgm:pt modelId="{F09E5210-08E5-42D2-BA18-BFBB11820A0A}" type="pres">
      <dgm:prSet presAssocID="{64052CC6-0093-4F38-B587-20AFD8DAB160}" presName="spaceRect" presStyleCnt="0"/>
      <dgm:spPr/>
    </dgm:pt>
    <dgm:pt modelId="{B316EE70-A29C-4F38-966F-70EBB8DC5632}" type="pres">
      <dgm:prSet presAssocID="{64052CC6-0093-4F38-B587-20AFD8DAB160}" presName="textRect" presStyleLbl="revTx" presStyleIdx="3" presStyleCnt="4">
        <dgm:presLayoutVars>
          <dgm:chMax val="1"/>
          <dgm:chPref val="1"/>
        </dgm:presLayoutVars>
      </dgm:prSet>
      <dgm:spPr/>
    </dgm:pt>
  </dgm:ptLst>
  <dgm:cxnLst>
    <dgm:cxn modelId="{2C286F02-18F3-4396-9ACC-27839C2C8512}" srcId="{E0DDDB17-3366-43DA-BBBC-5649D7DF2346}" destId="{22A2660C-4486-4F6B-8231-5D5676A1C7E7}" srcOrd="0" destOrd="0" parTransId="{FEC170E5-3E1B-47CA-8D11-65820A38F1C5}" sibTransId="{D4303F80-A90D-4CFE-995C-89B5F1382373}"/>
    <dgm:cxn modelId="{B15B6518-240E-4DE4-B86A-54C766C3DCAD}" srcId="{E0DDDB17-3366-43DA-BBBC-5649D7DF2346}" destId="{00781826-A9E6-4EA1-A452-5876162D9033}" srcOrd="2" destOrd="0" parTransId="{A6251440-D573-47FE-99D6-BD7E21CB2E61}" sibTransId="{D1243246-12FA-4FDE-8B74-2BEFDB7536DB}"/>
    <dgm:cxn modelId="{CCC586A6-82E8-427B-83F4-AB00276524E9}" type="presOf" srcId="{544F3141-3DD6-4D2A-A6B8-DBD9195B1DCC}" destId="{EB843C78-5399-4B08-92A4-D568900E139F}" srcOrd="0" destOrd="0" presId="urn:microsoft.com/office/officeart/2018/5/layout/IconCircleLabelList"/>
    <dgm:cxn modelId="{0CB939A8-D36D-4B04-91F5-828F373BAEB6}" srcId="{E0DDDB17-3366-43DA-BBBC-5649D7DF2346}" destId="{64052CC6-0093-4F38-B587-20AFD8DAB160}" srcOrd="3" destOrd="0" parTransId="{AA749848-7012-4AE2-A809-E1538EBEAE7C}" sibTransId="{E042D718-8AD6-4811-9EEB-364F6D2A1A30}"/>
    <dgm:cxn modelId="{0D0331BE-E390-43D2-B5D2-F5A5909128FD}" type="presOf" srcId="{00781826-A9E6-4EA1-A452-5876162D9033}" destId="{8A17A131-72AE-41B1-B8B5-2F1E2B334FBF}" srcOrd="0" destOrd="0" presId="urn:microsoft.com/office/officeart/2018/5/layout/IconCircleLabelList"/>
    <dgm:cxn modelId="{A06DBBC3-A6A8-4110-9EAE-F2A9E6D2DEFE}" srcId="{E0DDDB17-3366-43DA-BBBC-5649D7DF2346}" destId="{544F3141-3DD6-4D2A-A6B8-DBD9195B1DCC}" srcOrd="1" destOrd="0" parTransId="{2F5CE179-D953-473B-8CF1-F2AD08DB5BDA}" sibTransId="{A4B703E0-D2A6-4640-8C94-D50EBD5039DC}"/>
    <dgm:cxn modelId="{730029CA-6D81-4172-A2B9-99B70A5ECDEC}" type="presOf" srcId="{E0DDDB17-3366-43DA-BBBC-5649D7DF2346}" destId="{B047AA59-9014-4777-8E15-EFA0B505C1CD}" srcOrd="0" destOrd="0" presId="urn:microsoft.com/office/officeart/2018/5/layout/IconCircleLabelList"/>
    <dgm:cxn modelId="{17EC8EE5-AF9C-4733-A876-7CC9536B8E72}" type="presOf" srcId="{22A2660C-4486-4F6B-8231-5D5676A1C7E7}" destId="{3C99B782-4632-4A42-A035-86C4DFE505FB}" srcOrd="0" destOrd="0" presId="urn:microsoft.com/office/officeart/2018/5/layout/IconCircleLabelList"/>
    <dgm:cxn modelId="{3383B1F7-26CA-46DA-90F0-86584B79C399}" type="presOf" srcId="{64052CC6-0093-4F38-B587-20AFD8DAB160}" destId="{B316EE70-A29C-4F38-966F-70EBB8DC5632}" srcOrd="0" destOrd="0" presId="urn:microsoft.com/office/officeart/2018/5/layout/IconCircleLabelList"/>
    <dgm:cxn modelId="{A6C1AB5D-A2A6-4AD1-9596-2817736FF72F}" type="presParOf" srcId="{B047AA59-9014-4777-8E15-EFA0B505C1CD}" destId="{143ECB67-36C6-49EA-85C6-C81CD36C2C96}" srcOrd="0" destOrd="0" presId="urn:microsoft.com/office/officeart/2018/5/layout/IconCircleLabelList"/>
    <dgm:cxn modelId="{04528ABE-C25B-44F6-9ACA-11C171478644}" type="presParOf" srcId="{143ECB67-36C6-49EA-85C6-C81CD36C2C96}" destId="{3F1E0042-D6E9-4BE6-A6A8-F8D93C90CFA9}" srcOrd="0" destOrd="0" presId="urn:microsoft.com/office/officeart/2018/5/layout/IconCircleLabelList"/>
    <dgm:cxn modelId="{DB04388E-33F8-4FF1-92DD-70CD52172EA5}" type="presParOf" srcId="{143ECB67-36C6-49EA-85C6-C81CD36C2C96}" destId="{2D022A68-0679-4AFC-9A37-A5FB55AD564B}" srcOrd="1" destOrd="0" presId="urn:microsoft.com/office/officeart/2018/5/layout/IconCircleLabelList"/>
    <dgm:cxn modelId="{8D56ED35-1AF8-4AE0-B247-DF878B3C3952}" type="presParOf" srcId="{143ECB67-36C6-49EA-85C6-C81CD36C2C96}" destId="{A2ADF560-3443-4A78-A239-0F119914993B}" srcOrd="2" destOrd="0" presId="urn:microsoft.com/office/officeart/2018/5/layout/IconCircleLabelList"/>
    <dgm:cxn modelId="{C4325852-0795-4354-8C16-BA3135347659}" type="presParOf" srcId="{143ECB67-36C6-49EA-85C6-C81CD36C2C96}" destId="{3C99B782-4632-4A42-A035-86C4DFE505FB}" srcOrd="3" destOrd="0" presId="urn:microsoft.com/office/officeart/2018/5/layout/IconCircleLabelList"/>
    <dgm:cxn modelId="{44D41544-2B59-4E7A-B29F-5677F709E6CE}" type="presParOf" srcId="{B047AA59-9014-4777-8E15-EFA0B505C1CD}" destId="{31327A94-7085-4D51-BCC6-B03691FB486F}" srcOrd="1" destOrd="0" presId="urn:microsoft.com/office/officeart/2018/5/layout/IconCircleLabelList"/>
    <dgm:cxn modelId="{5FB50624-EEB7-43F3-97AC-453A2DA136A3}" type="presParOf" srcId="{B047AA59-9014-4777-8E15-EFA0B505C1CD}" destId="{CD9DEAB8-F429-4DEF-BB08-B81D535B24F0}" srcOrd="2" destOrd="0" presId="urn:microsoft.com/office/officeart/2018/5/layout/IconCircleLabelList"/>
    <dgm:cxn modelId="{7B1BF396-DD6E-434E-B05E-270DB8CFA0EA}" type="presParOf" srcId="{CD9DEAB8-F429-4DEF-BB08-B81D535B24F0}" destId="{77A328CD-C03A-423F-8A57-EA7274AFACDF}" srcOrd="0" destOrd="0" presId="urn:microsoft.com/office/officeart/2018/5/layout/IconCircleLabelList"/>
    <dgm:cxn modelId="{66F62DBE-DA86-4D16-B87B-B2E00746A6D0}" type="presParOf" srcId="{CD9DEAB8-F429-4DEF-BB08-B81D535B24F0}" destId="{6A061CF8-D3C6-409A-BE15-7450FF51A4EA}" srcOrd="1" destOrd="0" presId="urn:microsoft.com/office/officeart/2018/5/layout/IconCircleLabelList"/>
    <dgm:cxn modelId="{48400780-338E-45EE-A456-3C18638D791A}" type="presParOf" srcId="{CD9DEAB8-F429-4DEF-BB08-B81D535B24F0}" destId="{565E03D2-4F87-48C2-A6E1-80AB9919E2E6}" srcOrd="2" destOrd="0" presId="urn:microsoft.com/office/officeart/2018/5/layout/IconCircleLabelList"/>
    <dgm:cxn modelId="{B04E29B1-A981-4C60-BFAA-DE532D69626A}" type="presParOf" srcId="{CD9DEAB8-F429-4DEF-BB08-B81D535B24F0}" destId="{EB843C78-5399-4B08-92A4-D568900E139F}" srcOrd="3" destOrd="0" presId="urn:microsoft.com/office/officeart/2018/5/layout/IconCircleLabelList"/>
    <dgm:cxn modelId="{5C69D0F1-790D-46BF-93DD-280909878B96}" type="presParOf" srcId="{B047AA59-9014-4777-8E15-EFA0B505C1CD}" destId="{3711AD49-0DD6-4445-BE02-295FD41559CA}" srcOrd="3" destOrd="0" presId="urn:microsoft.com/office/officeart/2018/5/layout/IconCircleLabelList"/>
    <dgm:cxn modelId="{549F9344-AC3E-4134-871C-846F0417835A}" type="presParOf" srcId="{B047AA59-9014-4777-8E15-EFA0B505C1CD}" destId="{4E765EA0-10B3-461E-B850-48F096F3FB1A}" srcOrd="4" destOrd="0" presId="urn:microsoft.com/office/officeart/2018/5/layout/IconCircleLabelList"/>
    <dgm:cxn modelId="{A4EB9C51-5B85-4303-B190-779E5314FF95}" type="presParOf" srcId="{4E765EA0-10B3-461E-B850-48F096F3FB1A}" destId="{B8898E3E-67FD-4315-809B-21F928B5DC3D}" srcOrd="0" destOrd="0" presId="urn:microsoft.com/office/officeart/2018/5/layout/IconCircleLabelList"/>
    <dgm:cxn modelId="{DA5E3D23-AB62-47D8-9B11-9F4B048FB9E3}" type="presParOf" srcId="{4E765EA0-10B3-461E-B850-48F096F3FB1A}" destId="{DF1B05D5-2E8D-4FAF-94AA-2F33ADC10D43}" srcOrd="1" destOrd="0" presId="urn:microsoft.com/office/officeart/2018/5/layout/IconCircleLabelList"/>
    <dgm:cxn modelId="{2AA9DBD0-CAE9-407D-81FA-714F500F6225}" type="presParOf" srcId="{4E765EA0-10B3-461E-B850-48F096F3FB1A}" destId="{0398AB91-CEC4-48BC-AE35-822D2317FEDC}" srcOrd="2" destOrd="0" presId="urn:microsoft.com/office/officeart/2018/5/layout/IconCircleLabelList"/>
    <dgm:cxn modelId="{E26E6797-F509-4846-BBAA-F6C0827E3D7D}" type="presParOf" srcId="{4E765EA0-10B3-461E-B850-48F096F3FB1A}" destId="{8A17A131-72AE-41B1-B8B5-2F1E2B334FBF}" srcOrd="3" destOrd="0" presId="urn:microsoft.com/office/officeart/2018/5/layout/IconCircleLabelList"/>
    <dgm:cxn modelId="{D37053AD-CF1D-4168-9B88-221DA9A77F0A}" type="presParOf" srcId="{B047AA59-9014-4777-8E15-EFA0B505C1CD}" destId="{DC2FAEAA-71D2-4BA8-B989-E2EFA9660AE9}" srcOrd="5" destOrd="0" presId="urn:microsoft.com/office/officeart/2018/5/layout/IconCircleLabelList"/>
    <dgm:cxn modelId="{FFA2EFA1-3F4A-4E21-90BD-4BF0BE8A1211}" type="presParOf" srcId="{B047AA59-9014-4777-8E15-EFA0B505C1CD}" destId="{AE6F206C-AF46-496B-A937-6CE35520063C}" srcOrd="6" destOrd="0" presId="urn:microsoft.com/office/officeart/2018/5/layout/IconCircleLabelList"/>
    <dgm:cxn modelId="{6C151638-A66B-44B2-A77F-3948FE6A389F}" type="presParOf" srcId="{AE6F206C-AF46-496B-A937-6CE35520063C}" destId="{A6E64C82-6538-40EC-B19A-9317420F5C0C}" srcOrd="0" destOrd="0" presId="urn:microsoft.com/office/officeart/2018/5/layout/IconCircleLabelList"/>
    <dgm:cxn modelId="{819B26A4-479F-428C-90A1-DC5A81B2748F}" type="presParOf" srcId="{AE6F206C-AF46-496B-A937-6CE35520063C}" destId="{2313130D-9AEA-4A17-940B-D332A5976496}" srcOrd="1" destOrd="0" presId="urn:microsoft.com/office/officeart/2018/5/layout/IconCircleLabelList"/>
    <dgm:cxn modelId="{B6A548DD-6B60-4E39-97B3-92D523F30072}" type="presParOf" srcId="{AE6F206C-AF46-496B-A937-6CE35520063C}" destId="{F09E5210-08E5-42D2-BA18-BFBB11820A0A}" srcOrd="2" destOrd="0" presId="urn:microsoft.com/office/officeart/2018/5/layout/IconCircleLabelList"/>
    <dgm:cxn modelId="{1141DCAE-496B-4C74-AAFF-A5294F5ED9AC}" type="presParOf" srcId="{AE6F206C-AF46-496B-A937-6CE35520063C}" destId="{B316EE70-A29C-4F38-966F-70EBB8DC5632}"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AC5F0-5453-44DF-A6F3-4EE331B368B7}">
      <dsp:nvSpPr>
        <dsp:cNvPr id="0" name=""/>
        <dsp:cNvSpPr/>
      </dsp:nvSpPr>
      <dsp:spPr>
        <a:xfrm>
          <a:off x="3231" y="240799"/>
          <a:ext cx="2563601" cy="1538160"/>
        </a:xfrm>
        <a:prstGeom prst="rect">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effectLst>
                <a:outerShdw blurRad="50800" dist="38100" dir="13500000" algn="br" rotWithShape="0">
                  <a:prstClr val="black">
                    <a:alpha val="40000"/>
                  </a:prstClr>
                </a:outerShdw>
              </a:effectLst>
            </a:rPr>
            <a:t>Mandarins</a:t>
          </a:r>
        </a:p>
      </dsp:txBody>
      <dsp:txXfrm>
        <a:off x="3231" y="240799"/>
        <a:ext cx="2563601" cy="1538160"/>
      </dsp:txXfrm>
    </dsp:sp>
    <dsp:sp modelId="{7E9E9B9C-571E-4B3B-818E-480263950052}">
      <dsp:nvSpPr>
        <dsp:cNvPr id="0" name=""/>
        <dsp:cNvSpPr/>
      </dsp:nvSpPr>
      <dsp:spPr>
        <a:xfrm>
          <a:off x="2823193" y="240799"/>
          <a:ext cx="2563601" cy="1538160"/>
        </a:xfrm>
        <a:prstGeom prst="rect">
          <a:avLst/>
        </a:prstGeom>
        <a:solidFill>
          <a:schemeClr val="accent2">
            <a:hueOff val="330749"/>
            <a:satOff val="-9099"/>
            <a:lumOff val="196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effectLst>
                <a:outerShdw blurRad="50800" dist="38100" dir="13500000" algn="br" rotWithShape="0">
                  <a:prstClr val="black">
                    <a:alpha val="40000"/>
                  </a:prstClr>
                </a:outerShdw>
              </a:effectLst>
            </a:rPr>
            <a:t>Fresh Juice</a:t>
          </a:r>
        </a:p>
      </dsp:txBody>
      <dsp:txXfrm>
        <a:off x="2823193" y="240799"/>
        <a:ext cx="2563601" cy="1538160"/>
      </dsp:txXfrm>
    </dsp:sp>
    <dsp:sp modelId="{E13D6948-9EC2-4ADE-872F-B46DA3E215C7}">
      <dsp:nvSpPr>
        <dsp:cNvPr id="0" name=""/>
        <dsp:cNvSpPr/>
      </dsp:nvSpPr>
      <dsp:spPr>
        <a:xfrm>
          <a:off x="5643155" y="240799"/>
          <a:ext cx="2563601" cy="1538160"/>
        </a:xfrm>
        <a:prstGeom prst="rect">
          <a:avLst/>
        </a:prstGeom>
        <a:solidFill>
          <a:schemeClr val="accent2">
            <a:hueOff val="661498"/>
            <a:satOff val="-18198"/>
            <a:lumOff val="3921"/>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effectLst>
                <a:outerShdw blurRad="50800" dist="38100" dir="13500000" algn="br" rotWithShape="0">
                  <a:prstClr val="black">
                    <a:alpha val="40000"/>
                  </a:prstClr>
                </a:outerShdw>
              </a:effectLst>
            </a:rPr>
            <a:t>Sweet</a:t>
          </a:r>
        </a:p>
      </dsp:txBody>
      <dsp:txXfrm>
        <a:off x="5643155" y="240799"/>
        <a:ext cx="2563601" cy="1538160"/>
      </dsp:txXfrm>
    </dsp:sp>
    <dsp:sp modelId="{C4B99021-851F-47B8-B932-7267767185E9}">
      <dsp:nvSpPr>
        <dsp:cNvPr id="0" name=""/>
        <dsp:cNvSpPr/>
      </dsp:nvSpPr>
      <dsp:spPr>
        <a:xfrm>
          <a:off x="8463116" y="240799"/>
          <a:ext cx="2563601" cy="1538160"/>
        </a:xfrm>
        <a:prstGeom prst="rect">
          <a:avLst/>
        </a:prstGeom>
        <a:solidFill>
          <a:schemeClr val="accent2">
            <a:hueOff val="992246"/>
            <a:satOff val="-27297"/>
            <a:lumOff val="588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err="1">
              <a:effectLst>
                <a:outerShdw blurRad="50800" dist="38100" dir="13500000" algn="br" rotWithShape="0">
                  <a:prstClr val="black">
                    <a:alpha val="40000"/>
                  </a:prstClr>
                </a:outerShdw>
              </a:effectLst>
            </a:rPr>
            <a:t>Clementines</a:t>
          </a:r>
          <a:endParaRPr lang="en-US" sz="3300" kern="1200" dirty="0">
            <a:effectLst>
              <a:outerShdw blurRad="50800" dist="38100" dir="13500000" algn="br" rotWithShape="0">
                <a:prstClr val="black">
                  <a:alpha val="40000"/>
                </a:prstClr>
              </a:outerShdw>
            </a:effectLst>
          </a:endParaRPr>
        </a:p>
      </dsp:txBody>
      <dsp:txXfrm>
        <a:off x="8463116" y="240799"/>
        <a:ext cx="2563601" cy="1538160"/>
      </dsp:txXfrm>
    </dsp:sp>
    <dsp:sp modelId="{8710D54C-13E2-4B5E-8289-F8505D09D2C0}">
      <dsp:nvSpPr>
        <dsp:cNvPr id="0" name=""/>
        <dsp:cNvSpPr/>
      </dsp:nvSpPr>
      <dsp:spPr>
        <a:xfrm>
          <a:off x="1413212" y="2035320"/>
          <a:ext cx="2563601" cy="1538160"/>
        </a:xfrm>
        <a:prstGeom prst="rect">
          <a:avLst/>
        </a:prstGeom>
        <a:solidFill>
          <a:schemeClr val="accent2">
            <a:hueOff val="1322995"/>
            <a:satOff val="-36396"/>
            <a:lumOff val="7843"/>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effectLst>
                <a:outerShdw blurRad="50800" dist="38100" dir="13500000" algn="br" rotWithShape="0">
                  <a:prstClr val="black">
                    <a:alpha val="40000"/>
                  </a:prstClr>
                </a:outerShdw>
              </a:effectLst>
            </a:rPr>
            <a:t>Bright orange </a:t>
          </a:r>
          <a:r>
            <a:rPr lang="en-US" sz="3300" kern="1200" dirty="0" err="1">
              <a:effectLst>
                <a:outerShdw blurRad="50800" dist="38100" dir="13500000" algn="br" rotWithShape="0">
                  <a:prstClr val="black">
                    <a:alpha val="40000"/>
                  </a:prstClr>
                </a:outerShdw>
              </a:effectLst>
            </a:rPr>
            <a:t>colours</a:t>
          </a:r>
          <a:endParaRPr lang="en-US" sz="3300" kern="1200" dirty="0">
            <a:effectLst>
              <a:outerShdw blurRad="50800" dist="38100" dir="13500000" algn="br" rotWithShape="0">
                <a:prstClr val="black">
                  <a:alpha val="40000"/>
                </a:prstClr>
              </a:outerShdw>
            </a:effectLst>
          </a:endParaRPr>
        </a:p>
      </dsp:txBody>
      <dsp:txXfrm>
        <a:off x="1413212" y="2035320"/>
        <a:ext cx="2563601" cy="1538160"/>
      </dsp:txXfrm>
    </dsp:sp>
    <dsp:sp modelId="{A4CB577D-3887-44DF-B07A-874C068AF2D4}">
      <dsp:nvSpPr>
        <dsp:cNvPr id="0" name=""/>
        <dsp:cNvSpPr/>
      </dsp:nvSpPr>
      <dsp:spPr>
        <a:xfrm>
          <a:off x="4233174" y="2035320"/>
          <a:ext cx="2563601" cy="1538160"/>
        </a:xfrm>
        <a:prstGeom prst="rect">
          <a:avLst/>
        </a:prstGeom>
        <a:solidFill>
          <a:schemeClr val="accent2">
            <a:hueOff val="1653744"/>
            <a:satOff val="-45495"/>
            <a:lumOff val="9803"/>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AU" sz="3300" kern="1200" dirty="0">
              <a:effectLst>
                <a:outerShdw blurRad="50800" dist="38100" dir="13500000" algn="br" rotWithShape="0">
                  <a:prstClr val="black">
                    <a:alpha val="40000"/>
                  </a:prstClr>
                </a:outerShdw>
              </a:effectLst>
            </a:rPr>
            <a:t>Fruit</a:t>
          </a:r>
          <a:endParaRPr lang="en-US" sz="3300" kern="1200" dirty="0">
            <a:effectLst>
              <a:outerShdw blurRad="50800" dist="38100" dir="13500000" algn="br" rotWithShape="0">
                <a:prstClr val="black">
                  <a:alpha val="40000"/>
                </a:prstClr>
              </a:outerShdw>
            </a:effectLst>
          </a:endParaRPr>
        </a:p>
      </dsp:txBody>
      <dsp:txXfrm>
        <a:off x="4233174" y="2035320"/>
        <a:ext cx="2563601" cy="1538160"/>
      </dsp:txXfrm>
    </dsp:sp>
    <dsp:sp modelId="{1BC47C62-BC2E-4B8E-A474-7C1E0A05D3DA}">
      <dsp:nvSpPr>
        <dsp:cNvPr id="0" name=""/>
        <dsp:cNvSpPr/>
      </dsp:nvSpPr>
      <dsp:spPr>
        <a:xfrm>
          <a:off x="7053135" y="2035320"/>
          <a:ext cx="2563601" cy="1538160"/>
        </a:xfrm>
        <a:prstGeom prst="rect">
          <a:avLst/>
        </a:prstGeom>
        <a:solidFill>
          <a:schemeClr val="accent2">
            <a:hueOff val="1984493"/>
            <a:satOff val="-54594"/>
            <a:lumOff val="11764"/>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AU" sz="3300" kern="1200" dirty="0">
              <a:effectLst>
                <a:outerShdw blurRad="50800" dist="38100" dir="13500000" algn="br" rotWithShape="0">
                  <a:prstClr val="black">
                    <a:alpha val="40000"/>
                  </a:prstClr>
                </a:outerShdw>
              </a:effectLst>
            </a:rPr>
            <a:t>Summer days</a:t>
          </a:r>
          <a:endParaRPr lang="en-US" sz="3300" kern="1200" dirty="0">
            <a:effectLst>
              <a:outerShdw blurRad="50800" dist="38100" dir="13500000" algn="br" rotWithShape="0">
                <a:prstClr val="black">
                  <a:alpha val="40000"/>
                </a:prstClr>
              </a:outerShdw>
            </a:effectLst>
          </a:endParaRPr>
        </a:p>
      </dsp:txBody>
      <dsp:txXfrm>
        <a:off x="7053135" y="2035320"/>
        <a:ext cx="2563601" cy="15381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E0042-D6E9-4BE6-A6A8-F8D93C90CFA9}">
      <dsp:nvSpPr>
        <dsp:cNvPr id="0" name=""/>
        <dsp:cNvSpPr/>
      </dsp:nvSpPr>
      <dsp:spPr>
        <a:xfrm>
          <a:off x="600792" y="596391"/>
          <a:ext cx="1449891" cy="1449891"/>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022A68-0679-4AFC-9A37-A5FB55AD564B}">
      <dsp:nvSpPr>
        <dsp:cNvPr id="0" name=""/>
        <dsp:cNvSpPr/>
      </dsp:nvSpPr>
      <dsp:spPr>
        <a:xfrm>
          <a:off x="909785" y="905385"/>
          <a:ext cx="831905" cy="8319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3C99B782-4632-4A42-A035-86C4DFE505FB}">
      <dsp:nvSpPr>
        <dsp:cNvPr id="0" name=""/>
        <dsp:cNvSpPr/>
      </dsp:nvSpPr>
      <dsp:spPr>
        <a:xfrm>
          <a:off x="137302" y="2497889"/>
          <a:ext cx="237687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dirty="0"/>
            <a:t>Consistent </a:t>
          </a:r>
        </a:p>
      </dsp:txBody>
      <dsp:txXfrm>
        <a:off x="137302" y="2497889"/>
        <a:ext cx="2376871" cy="720000"/>
      </dsp:txXfrm>
    </dsp:sp>
    <dsp:sp modelId="{77A328CD-C03A-423F-8A57-EA7274AFACDF}">
      <dsp:nvSpPr>
        <dsp:cNvPr id="0" name=""/>
        <dsp:cNvSpPr/>
      </dsp:nvSpPr>
      <dsp:spPr>
        <a:xfrm>
          <a:off x="3393616" y="596391"/>
          <a:ext cx="1449891" cy="1449891"/>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061CF8-D3C6-409A-BE15-7450FF51A4EA}">
      <dsp:nvSpPr>
        <dsp:cNvPr id="0" name=""/>
        <dsp:cNvSpPr/>
      </dsp:nvSpPr>
      <dsp:spPr>
        <a:xfrm>
          <a:off x="3702610" y="905385"/>
          <a:ext cx="831905" cy="831905"/>
        </a:xfrm>
        <a:prstGeom prst="rect">
          <a:avLst/>
        </a:prstGeom>
        <a:blipFill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EB843C78-5399-4B08-92A4-D568900E139F}">
      <dsp:nvSpPr>
        <dsp:cNvPr id="0" name=""/>
        <dsp:cNvSpPr/>
      </dsp:nvSpPr>
      <dsp:spPr>
        <a:xfrm>
          <a:off x="2930126" y="2497889"/>
          <a:ext cx="237687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a:t>Choice</a:t>
          </a:r>
        </a:p>
      </dsp:txBody>
      <dsp:txXfrm>
        <a:off x="2930126" y="2497889"/>
        <a:ext cx="2376871" cy="720000"/>
      </dsp:txXfrm>
    </dsp:sp>
    <dsp:sp modelId="{B8898E3E-67FD-4315-809B-21F928B5DC3D}">
      <dsp:nvSpPr>
        <dsp:cNvPr id="0" name=""/>
        <dsp:cNvSpPr/>
      </dsp:nvSpPr>
      <dsp:spPr>
        <a:xfrm>
          <a:off x="6186441" y="596391"/>
          <a:ext cx="1449891" cy="1449891"/>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1B05D5-2E8D-4FAF-94AA-2F33ADC10D43}">
      <dsp:nvSpPr>
        <dsp:cNvPr id="0" name=""/>
        <dsp:cNvSpPr/>
      </dsp:nvSpPr>
      <dsp:spPr>
        <a:xfrm>
          <a:off x="6495434" y="905385"/>
          <a:ext cx="831905" cy="8319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A17A131-72AE-41B1-B8B5-2F1E2B334FBF}">
      <dsp:nvSpPr>
        <dsp:cNvPr id="0" name=""/>
        <dsp:cNvSpPr/>
      </dsp:nvSpPr>
      <dsp:spPr>
        <a:xfrm>
          <a:off x="5722951" y="2497889"/>
          <a:ext cx="237687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a:t>Clarity</a:t>
          </a:r>
        </a:p>
      </dsp:txBody>
      <dsp:txXfrm>
        <a:off x="5722951" y="2497889"/>
        <a:ext cx="2376871" cy="720000"/>
      </dsp:txXfrm>
    </dsp:sp>
    <dsp:sp modelId="{A6E64C82-6538-40EC-B19A-9317420F5C0C}">
      <dsp:nvSpPr>
        <dsp:cNvPr id="0" name=""/>
        <dsp:cNvSpPr/>
      </dsp:nvSpPr>
      <dsp:spPr>
        <a:xfrm>
          <a:off x="8979265" y="596391"/>
          <a:ext cx="1449891" cy="1449891"/>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13130D-9AEA-4A17-940B-D332A5976496}">
      <dsp:nvSpPr>
        <dsp:cNvPr id="0" name=""/>
        <dsp:cNvSpPr/>
      </dsp:nvSpPr>
      <dsp:spPr>
        <a:xfrm>
          <a:off x="9288259" y="905385"/>
          <a:ext cx="831905" cy="83190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22225" cap="rnd"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16EE70-A29C-4F38-966F-70EBB8DC5632}">
      <dsp:nvSpPr>
        <dsp:cNvPr id="0" name=""/>
        <dsp:cNvSpPr/>
      </dsp:nvSpPr>
      <dsp:spPr>
        <a:xfrm>
          <a:off x="8515775" y="2497889"/>
          <a:ext cx="2376871"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100000"/>
            </a:lnSpc>
            <a:spcBef>
              <a:spcPct val="0"/>
            </a:spcBef>
            <a:spcAft>
              <a:spcPct val="35000"/>
            </a:spcAft>
            <a:buNone/>
            <a:defRPr cap="all"/>
          </a:pPr>
          <a:r>
            <a:rPr lang="en-US" sz="1900" kern="1200"/>
            <a:t>Closeness/closure</a:t>
          </a:r>
        </a:p>
      </dsp:txBody>
      <dsp:txXfrm>
        <a:off x="8515775" y="2497889"/>
        <a:ext cx="2376871"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589AB-140C-4F83-9517-64FFB9C8072C}" type="datetimeFigureOut">
              <a:rPr lang="en-AU" smtClean="0"/>
              <a:t>29/12/20</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4A393A-B17A-4C99-B7DF-6F12C1AA7F24}" type="slidenum">
              <a:rPr lang="en-AU" smtClean="0"/>
              <a:t>‹#›</a:t>
            </a:fld>
            <a:endParaRPr lang="en-AU"/>
          </a:p>
        </p:txBody>
      </p:sp>
    </p:spTree>
    <p:extLst>
      <p:ext uri="{BB962C8B-B14F-4D97-AF65-F5344CB8AC3E}">
        <p14:creationId xmlns:p14="http://schemas.microsoft.com/office/powerpoint/2010/main" val="2908462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iblegateway.com/passage/?search=Deuteronomy%206&amp;version=NLT#fen-NLT-5067a"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dictionary.com/browse/consisten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hildren.adventistchurch.com/wp-content/uploads/sites/14/2017/03/The-Daily-5-Essential-Relational-Moments.pdf"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dictionary.com/browse/consistent"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lexico.com/synonym/consistent"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children.adventistchurch.com/resources/category/discipleship/"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children.adventistchurch.com/resources/category/discipleship/"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children.adventistchurch.com/wp-content/uploads/sites/14/2017/03/Litiana-Prayer-Journal-SPD.pdf"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children.adventistchurch.com/resources/category/discipleship/"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biblegateway.com/passage/?search=Deuteronomy%206&amp;version=NLT#fen-NLT-5067a"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children.adventistchurch.com/resources/category/discipleship/"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hildren.adventistchurch.com/resources/category/discipleship/"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here2stay.org.au/"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children.adventistchurch.com/resources/category/discipleship/"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hildren.adventistchurch.com/wp-content/uploads/sites/14/2019/09/altogether-wonderful-exploring-intergenerational-worship.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many of your homes right now, whether you are zooming in from home or at your local church, you probably have sitting on your kitchen bench some fruit, they may be in a bowl or a basket, hanging off the side of the door. As you can see on my slide here, I have a bowl of mandarins Your fruit bowls may have… pineapples, pears, bananas, pawpaw, apples. If you are home right now, you might be able to run to your kitchen and bring back your fruit bowl. As you look at the fruit bowl on my slide… I want to invite you to  turn to each other and just share with another what you see? </a:t>
            </a:r>
          </a:p>
          <a:p>
            <a:endParaRPr lang="en-US" dirty="0"/>
          </a:p>
          <a:p>
            <a:r>
              <a:rPr lang="en-US" dirty="0"/>
              <a:t>I’ll give you a few moments to talk with each other…or if you are alone reflectively jot down on your writing pad what you see? As words come into your mind about what you see please add them to the chat  so we can engage with each other…</a:t>
            </a:r>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2</a:t>
            </a:fld>
            <a:endParaRPr lang="en-AU"/>
          </a:p>
        </p:txBody>
      </p:sp>
    </p:spTree>
    <p:extLst>
      <p:ext uri="{BB962C8B-B14F-4D97-AF65-F5344CB8AC3E}">
        <p14:creationId xmlns:p14="http://schemas.microsoft.com/office/powerpoint/2010/main" val="8498998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was preparing and reflecting on this time we have together,  I would look up from desk in my study at home and see these flowers from my window and one morning when the sun was shining warm and bright I took this photograph and these purple daisy like flowers (African Daisy- </a:t>
            </a:r>
            <a:r>
              <a:rPr lang="en-US" dirty="0" err="1"/>
              <a:t>osteospermum</a:t>
            </a:r>
            <a:r>
              <a:rPr lang="en-US" dirty="0"/>
              <a:t>)  just make me smile… why???... because  they are bright and cheerful the cornflower blue center is just gorgeous in the sunlight. And when I stop and think that God just spoke and  flowers like these just came into existence…I am in awe of this creator God of ours. I see God in the beauty of these daisies, I see Gods grace towards me when I spend time with my 70 year old mother, when I’ve had the flu and my </a:t>
            </a:r>
            <a:r>
              <a:rPr lang="en-US" dirty="0" err="1"/>
              <a:t>tastebuds</a:t>
            </a:r>
            <a:r>
              <a:rPr lang="en-US" dirty="0"/>
              <a:t> don’t work so well and my sense of smell is diminished that first return of a beautiful scent or that surprise realization I get when suddenly my taste buds have returned…these small instances point me towards an attitude of gratitude…and as an adult speaking with you as mums and dads… Our adult selves experience the world in a vastly different way to our children.</a:t>
            </a:r>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11</a:t>
            </a:fld>
            <a:endParaRPr lang="en-AU"/>
          </a:p>
        </p:txBody>
      </p:sp>
    </p:spTree>
    <p:extLst>
      <p:ext uri="{BB962C8B-B14F-4D97-AF65-F5344CB8AC3E}">
        <p14:creationId xmlns:p14="http://schemas.microsoft.com/office/powerpoint/2010/main" val="2801345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commence our time of worship and conversation together right now I would like to invite you mums and dads to keep in mind that the child you have living in your home today, will grow up, they will leave your home and will become their own person. Therefore the activities which you </a:t>
            </a:r>
            <a:r>
              <a:rPr lang="en-US" dirty="0" err="1"/>
              <a:t>prioritise</a:t>
            </a:r>
            <a:r>
              <a:rPr lang="en-US" dirty="0"/>
              <a:t> or focus on now, the accomplishments you celebrate and take pride in, these are the things which will inadvertently be communicated to your child as important. So if Jesus is important to you, and if you and I spend time with Him daily, our children will get that message loud and clear. You want to have children who love the Lord and yearn to serve Him and his church? Then mums and dads, you and I need to love the Lord ourselves and we need to BE willing to serve and support our local churches and pastors. You’ve heard the saying that “an apple does not fall far from its tree”… well today as we consider </a:t>
            </a:r>
            <a:r>
              <a:rPr lang="en-US" b="1" dirty="0"/>
              <a:t>Making family worship fun for all ages </a:t>
            </a:r>
            <a:r>
              <a:rPr lang="en-US" sz="1100" b="0" dirty="0"/>
              <a:t>we need to remember that the ultimate goal…the end goal is that our child grows and develops their own walk with Jesus. So that when they are no longer with us, they are confident in who they are, and what their purpose is in life… Research tells us that children are more likely to adopt the faith of their parents. And that </a:t>
            </a:r>
            <a:r>
              <a:rPr lang="en-US" dirty="0"/>
              <a:t>“Worship habits formed early on in the child’s life are often lifelong and highly formative.” (Worship in a Box, Finding Jesus by Daron Pratt)</a:t>
            </a:r>
            <a:endParaRPr lang="en-AU" dirty="0"/>
          </a:p>
          <a:p>
            <a:endParaRPr lang="en-AU" b="1" dirty="0"/>
          </a:p>
        </p:txBody>
      </p:sp>
      <p:sp>
        <p:nvSpPr>
          <p:cNvPr id="4" name="Slide Number Placeholder 3"/>
          <p:cNvSpPr>
            <a:spLocks noGrp="1"/>
          </p:cNvSpPr>
          <p:nvPr>
            <p:ph type="sldNum" sz="quarter" idx="5"/>
          </p:nvPr>
        </p:nvSpPr>
        <p:spPr/>
        <p:txBody>
          <a:bodyPr/>
          <a:lstStyle/>
          <a:p>
            <a:fld id="{794A393A-B17A-4C99-B7DF-6F12C1AA7F24}" type="slidenum">
              <a:rPr lang="en-AU" smtClean="0"/>
              <a:t>12</a:t>
            </a:fld>
            <a:endParaRPr lang="en-AU"/>
          </a:p>
        </p:txBody>
      </p:sp>
    </p:spTree>
    <p:extLst>
      <p:ext uri="{BB962C8B-B14F-4D97-AF65-F5344CB8AC3E}">
        <p14:creationId xmlns:p14="http://schemas.microsoft.com/office/powerpoint/2010/main" val="1459389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1" i="0" kern="1200" baseline="300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 Deuteronomy 6 we read this directive which Moses gives to the children of Israel from God. They are living in the wilderness and God says to them for their lives to be fulfilled and prosperous, happy and healthy Moses reminds the mums and dads that they must teach their children …they must pass on their faith to the next generation.</a:t>
            </a:r>
            <a:endParaRPr lang="en-AU" dirty="0"/>
          </a:p>
          <a:p>
            <a:endParaRPr lang="en-US" sz="1200" b="1" i="0" kern="1200" baseline="30000" dirty="0">
              <a:solidFill>
                <a:schemeClr val="tx1"/>
              </a:solidFill>
              <a:effectLst/>
              <a:latin typeface="+mn-lt"/>
              <a:ea typeface="+mn-ea"/>
              <a:cs typeface="+mn-cs"/>
            </a:endParaRPr>
          </a:p>
          <a:p>
            <a:endParaRPr lang="en-US" sz="1200" b="1" i="0" kern="1200" baseline="30000" dirty="0">
              <a:solidFill>
                <a:schemeClr val="tx1"/>
              </a:solidFill>
              <a:effectLst/>
              <a:latin typeface="+mn-lt"/>
              <a:ea typeface="+mn-ea"/>
              <a:cs typeface="+mn-cs"/>
            </a:endParaRPr>
          </a:p>
          <a:p>
            <a:r>
              <a:rPr lang="en-US" sz="1200" b="1" i="0" kern="1200" baseline="30000" dirty="0">
                <a:solidFill>
                  <a:schemeClr val="tx1"/>
                </a:solidFill>
                <a:effectLst/>
                <a:latin typeface="+mn-lt"/>
                <a:ea typeface="+mn-ea"/>
                <a:cs typeface="+mn-cs"/>
              </a:rPr>
              <a:t>4 </a:t>
            </a:r>
            <a:r>
              <a:rPr lang="en-US" sz="1200" b="0" i="0" kern="1200" dirty="0">
                <a:solidFill>
                  <a:schemeClr val="tx1"/>
                </a:solidFill>
                <a:effectLst/>
                <a:latin typeface="+mn-lt"/>
                <a:ea typeface="+mn-ea"/>
                <a:cs typeface="+mn-cs"/>
              </a:rPr>
              <a:t>“Listen, O Israel! The </a:t>
            </a:r>
            <a:r>
              <a:rPr lang="en-US" sz="1200" b="0" i="0" kern="1200" cap="small" dirty="0">
                <a:solidFill>
                  <a:schemeClr val="tx1"/>
                </a:solidFill>
                <a:effectLst/>
                <a:latin typeface="+mn-lt"/>
                <a:ea typeface="+mn-ea"/>
                <a:cs typeface="+mn-cs"/>
              </a:rPr>
              <a:t>Lord</a:t>
            </a:r>
            <a:r>
              <a:rPr lang="en-US" sz="1200" b="0" i="0" kern="1200" dirty="0">
                <a:solidFill>
                  <a:schemeClr val="tx1"/>
                </a:solidFill>
                <a:effectLst/>
                <a:latin typeface="+mn-lt"/>
                <a:ea typeface="+mn-ea"/>
                <a:cs typeface="+mn-cs"/>
              </a:rPr>
              <a:t> is our God, the </a:t>
            </a:r>
            <a:r>
              <a:rPr lang="en-US" sz="1200" b="0" i="0" kern="1200" cap="small" dirty="0">
                <a:solidFill>
                  <a:schemeClr val="tx1"/>
                </a:solidFill>
                <a:effectLst/>
                <a:latin typeface="+mn-lt"/>
                <a:ea typeface="+mn-ea"/>
                <a:cs typeface="+mn-cs"/>
              </a:rPr>
              <a:t>Lord</a:t>
            </a:r>
            <a:r>
              <a:rPr lang="en-US" sz="1200" b="0" i="0" kern="1200" dirty="0">
                <a:solidFill>
                  <a:schemeClr val="tx1"/>
                </a:solidFill>
                <a:effectLst/>
                <a:latin typeface="+mn-lt"/>
                <a:ea typeface="+mn-ea"/>
                <a:cs typeface="+mn-cs"/>
              </a:rPr>
              <a:t> alone.</a:t>
            </a:r>
            <a:r>
              <a:rPr lang="en-US" sz="1200" b="0" i="0" kern="1200" baseline="30000" dirty="0">
                <a:solidFill>
                  <a:schemeClr val="tx1"/>
                </a:solidFill>
                <a:effectLst/>
                <a:latin typeface="+mn-lt"/>
                <a:ea typeface="+mn-ea"/>
                <a:cs typeface="+mn-cs"/>
              </a:rPr>
              <a:t>[</a:t>
            </a:r>
            <a:r>
              <a:rPr lang="en-US" sz="1200" b="0" i="0" kern="1200" baseline="30000" dirty="0">
                <a:solidFill>
                  <a:schemeClr val="tx1"/>
                </a:solidFill>
                <a:effectLst/>
                <a:latin typeface="+mn-lt"/>
                <a:ea typeface="+mn-ea"/>
                <a:cs typeface="+mn-cs"/>
                <a:hlinkClick r:id="rId3" tooltip="See footnote a"/>
              </a:rPr>
              <a:t>a</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1" i="0" kern="1200" baseline="30000" dirty="0">
                <a:solidFill>
                  <a:schemeClr val="tx1"/>
                </a:solidFill>
                <a:effectLst/>
                <a:latin typeface="+mn-lt"/>
                <a:ea typeface="+mn-ea"/>
                <a:cs typeface="+mn-cs"/>
              </a:rPr>
              <a:t>5 </a:t>
            </a:r>
            <a:r>
              <a:rPr lang="en-US" sz="1200" b="0" i="0" kern="1200" dirty="0">
                <a:solidFill>
                  <a:schemeClr val="tx1"/>
                </a:solidFill>
                <a:effectLst/>
                <a:latin typeface="+mn-lt"/>
                <a:ea typeface="+mn-ea"/>
                <a:cs typeface="+mn-cs"/>
              </a:rPr>
              <a:t>And you must love the </a:t>
            </a:r>
            <a:r>
              <a:rPr lang="en-US" sz="1200" b="0" i="0" kern="1200" cap="small" dirty="0">
                <a:solidFill>
                  <a:schemeClr val="tx1"/>
                </a:solidFill>
                <a:effectLst/>
                <a:latin typeface="+mn-lt"/>
                <a:ea typeface="+mn-ea"/>
                <a:cs typeface="+mn-cs"/>
              </a:rPr>
              <a:t>Lord</a:t>
            </a:r>
            <a:r>
              <a:rPr lang="en-US" sz="1200" b="0" i="0" kern="1200" dirty="0">
                <a:solidFill>
                  <a:schemeClr val="tx1"/>
                </a:solidFill>
                <a:effectLst/>
                <a:latin typeface="+mn-lt"/>
                <a:ea typeface="+mn-ea"/>
                <a:cs typeface="+mn-cs"/>
              </a:rPr>
              <a:t> your God with all your heart, all your soul, and all your strength. </a:t>
            </a:r>
            <a:r>
              <a:rPr lang="en-US" sz="1200" b="1" i="0" kern="1200" baseline="30000" dirty="0">
                <a:solidFill>
                  <a:schemeClr val="tx1"/>
                </a:solidFill>
                <a:effectLst/>
                <a:latin typeface="+mn-lt"/>
                <a:ea typeface="+mn-ea"/>
                <a:cs typeface="+mn-cs"/>
              </a:rPr>
              <a:t>6 </a:t>
            </a:r>
            <a:r>
              <a:rPr lang="en-US" sz="1200" b="0" i="0" kern="1200" dirty="0">
                <a:solidFill>
                  <a:schemeClr val="tx1"/>
                </a:solidFill>
                <a:effectLst/>
                <a:latin typeface="+mn-lt"/>
                <a:ea typeface="+mn-ea"/>
                <a:cs typeface="+mn-cs"/>
              </a:rPr>
              <a:t>And you must commit yourselves wholeheartedly to these commands that I am giving you today. </a:t>
            </a:r>
            <a:r>
              <a:rPr lang="en-US" sz="1200" b="1" i="0" kern="1200" baseline="30000" dirty="0">
                <a:solidFill>
                  <a:schemeClr val="tx1"/>
                </a:solidFill>
                <a:effectLst/>
                <a:latin typeface="+mn-lt"/>
                <a:ea typeface="+mn-ea"/>
                <a:cs typeface="+mn-cs"/>
              </a:rPr>
              <a:t>7 </a:t>
            </a:r>
            <a:r>
              <a:rPr lang="en-US" sz="1200" b="0" i="0" kern="1200" dirty="0">
                <a:solidFill>
                  <a:schemeClr val="tx1"/>
                </a:solidFill>
                <a:effectLst/>
                <a:latin typeface="+mn-lt"/>
                <a:ea typeface="+mn-ea"/>
                <a:cs typeface="+mn-cs"/>
              </a:rPr>
              <a:t>Repeat them again and again to your children. Talk about them when you are at home and when you are on the road, when you are going to bed and when you are getting up.</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94A393A-B17A-4C99-B7DF-6F12C1AA7F24}" type="slidenum">
              <a:rPr lang="en-AU" smtClean="0"/>
              <a:t>13</a:t>
            </a:fld>
            <a:endParaRPr lang="en-AU"/>
          </a:p>
        </p:txBody>
      </p:sp>
    </p:spTree>
    <p:extLst>
      <p:ext uri="{BB962C8B-B14F-4D97-AF65-F5344CB8AC3E}">
        <p14:creationId xmlns:p14="http://schemas.microsoft.com/office/powerpoint/2010/main" val="26429658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her Book Altogether Wonderful Karen Holford discusses what we can learn from Deuteronomy 6 family worship that will inspire us in the way we worship today….she points out that the Deuteronomy 6 worship style is…</a:t>
            </a:r>
          </a:p>
          <a:p>
            <a:endParaRPr lang="en-US" sz="1200" dirty="0"/>
          </a:p>
          <a:p>
            <a:r>
              <a:rPr lang="en-US" sz="1200" dirty="0"/>
              <a:t>Familiar-using everyday events and moments to teach children about God, His love, His law, and their responsibilities</a:t>
            </a:r>
          </a:p>
          <a:p>
            <a:r>
              <a:rPr lang="en-US" sz="1200" dirty="0"/>
              <a:t>Natural multisensory and interactive as it is closely connected with everyday activities and events</a:t>
            </a:r>
          </a:p>
          <a:p>
            <a:r>
              <a:rPr lang="en-US" sz="1200" dirty="0"/>
              <a:t>About loving God with all their heart, mind, physical strength and spiritual strength – every part of their being</a:t>
            </a:r>
          </a:p>
          <a:p>
            <a:r>
              <a:rPr lang="en-US" sz="1200" dirty="0"/>
              <a:t>Naturally intergenerational as extended families lived together or in close proximity</a:t>
            </a:r>
          </a:p>
          <a:p>
            <a:r>
              <a:rPr lang="en-US" sz="1200" dirty="0"/>
              <a:t>So worship and being in Gods presence and acknowledging God needs to be a natural part of the living …it’s an everyday common occurrence. So how does one make family worships fun and inclusive for all ages???</a:t>
            </a:r>
            <a:endParaRPr lang="en-AU" sz="1200" dirty="0"/>
          </a:p>
          <a:p>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14</a:t>
            </a:fld>
            <a:endParaRPr lang="en-AU"/>
          </a:p>
        </p:txBody>
      </p:sp>
    </p:spTree>
    <p:extLst>
      <p:ext uri="{BB962C8B-B14F-4D97-AF65-F5344CB8AC3E}">
        <p14:creationId xmlns:p14="http://schemas.microsoft.com/office/powerpoint/2010/main" val="9655911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Growing up in Sydney in the early 80’s I remember a popular advertising slogan for Corn Chips… or as they called it in it’s abbreviated form,  CC’s</a:t>
            </a:r>
          </a:p>
          <a:p>
            <a:endParaRPr lang="en-US" dirty="0"/>
          </a:p>
          <a:p>
            <a:r>
              <a:rPr lang="en-US" dirty="0"/>
              <a:t>The slogan was basically this, You can’t say No to… CC’s</a:t>
            </a:r>
          </a:p>
          <a:p>
            <a:endParaRPr lang="en-US" dirty="0"/>
          </a:p>
          <a:p>
            <a:r>
              <a:rPr lang="en-US" dirty="0"/>
              <a:t>So what are the things which need to happen if we are to make Worship fun for all ages?... I’d like to suggest 4- C’s</a:t>
            </a:r>
          </a:p>
          <a:p>
            <a:endParaRPr lang="en-AU" dirty="0"/>
          </a:p>
          <a:p>
            <a:r>
              <a:rPr lang="en-AU" dirty="0"/>
              <a:t>There are four C’s you cannot say No too.</a:t>
            </a:r>
          </a:p>
        </p:txBody>
      </p:sp>
      <p:sp>
        <p:nvSpPr>
          <p:cNvPr id="4" name="Slide Number Placeholder 3"/>
          <p:cNvSpPr>
            <a:spLocks noGrp="1"/>
          </p:cNvSpPr>
          <p:nvPr>
            <p:ph type="sldNum" sz="quarter" idx="5"/>
          </p:nvPr>
        </p:nvSpPr>
        <p:spPr/>
        <p:txBody>
          <a:bodyPr/>
          <a:lstStyle/>
          <a:p>
            <a:fld id="{794A393A-B17A-4C99-B7DF-6F12C1AA7F24}" type="slidenum">
              <a:rPr lang="en-AU" smtClean="0"/>
              <a:t>15</a:t>
            </a:fld>
            <a:endParaRPr lang="en-AU"/>
          </a:p>
        </p:txBody>
      </p:sp>
    </p:spTree>
    <p:extLst>
      <p:ext uri="{BB962C8B-B14F-4D97-AF65-F5344CB8AC3E}">
        <p14:creationId xmlns:p14="http://schemas.microsoft.com/office/powerpoint/2010/main" val="40445337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Making Family Worship fun for all ages…</a:t>
            </a:r>
          </a:p>
          <a:p>
            <a:r>
              <a:rPr lang="en-US" dirty="0"/>
              <a:t>I’d like to suggest four C’s</a:t>
            </a:r>
          </a:p>
          <a:p>
            <a:endParaRPr lang="en-US" sz="1200" dirty="0"/>
          </a:p>
          <a:p>
            <a:r>
              <a:rPr lang="en-US" sz="1200" dirty="0"/>
              <a:t>Consistency or a consistent effort/application</a:t>
            </a:r>
          </a:p>
          <a:p>
            <a:r>
              <a:rPr lang="en-US" sz="1200" dirty="0"/>
              <a:t>Choice</a:t>
            </a:r>
          </a:p>
          <a:p>
            <a:r>
              <a:rPr lang="en-US" sz="1200" dirty="0"/>
              <a:t>Clarity</a:t>
            </a:r>
          </a:p>
          <a:p>
            <a:r>
              <a:rPr lang="en-US" sz="1200" dirty="0"/>
              <a:t>Closeness/Closure</a:t>
            </a:r>
            <a:endParaRPr lang="en-AU" sz="1200" dirty="0"/>
          </a:p>
        </p:txBody>
      </p:sp>
      <p:sp>
        <p:nvSpPr>
          <p:cNvPr id="4" name="Slide Number Placeholder 3"/>
          <p:cNvSpPr>
            <a:spLocks noGrp="1"/>
          </p:cNvSpPr>
          <p:nvPr>
            <p:ph type="sldNum" sz="quarter" idx="5"/>
          </p:nvPr>
        </p:nvSpPr>
        <p:spPr/>
        <p:txBody>
          <a:bodyPr/>
          <a:lstStyle/>
          <a:p>
            <a:fld id="{794A393A-B17A-4C99-B7DF-6F12C1AA7F24}" type="slidenum">
              <a:rPr lang="en-AU" smtClean="0"/>
              <a:t>16</a:t>
            </a:fld>
            <a:endParaRPr lang="en-AU"/>
          </a:p>
        </p:txBody>
      </p:sp>
    </p:spTree>
    <p:extLst>
      <p:ext uri="{BB962C8B-B14F-4D97-AF65-F5344CB8AC3E}">
        <p14:creationId xmlns:p14="http://schemas.microsoft.com/office/powerpoint/2010/main" val="1311089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Consistent may be defined as done in the same way over time or not contradictory</a:t>
            </a:r>
          </a:p>
          <a:p>
            <a:br>
              <a:rPr lang="en-US" sz="1200" b="0" i="0" u="none" strike="noStrike" kern="1200" dirty="0">
                <a:solidFill>
                  <a:schemeClr val="tx1"/>
                </a:solidFill>
                <a:effectLst/>
                <a:latin typeface="+mn-lt"/>
                <a:ea typeface="+mn-ea"/>
                <a:cs typeface="+mn-cs"/>
                <a:hlinkClick r:id="rId3"/>
              </a:rPr>
            </a:br>
            <a:r>
              <a:rPr lang="en-US" sz="1200" b="0" i="0" u="none" strike="noStrike" kern="1200" dirty="0">
                <a:solidFill>
                  <a:schemeClr val="tx1"/>
                </a:solidFill>
                <a:effectLst/>
                <a:latin typeface="+mn-lt"/>
                <a:ea typeface="+mn-ea"/>
                <a:cs typeface="+mn-cs"/>
                <a:hlinkClick r:id="rId3"/>
              </a:rPr>
              <a:t>Consistent | Definition of Consistent at Dictionary.com</a:t>
            </a:r>
          </a:p>
          <a:p>
            <a:r>
              <a:rPr lang="en-US" sz="1200" b="0" i="0" u="none" strike="noStrike" kern="1200" dirty="0">
                <a:solidFill>
                  <a:schemeClr val="tx1"/>
                </a:solidFill>
                <a:effectLst/>
                <a:latin typeface="+mn-lt"/>
                <a:ea typeface="+mn-ea"/>
                <a:cs typeface="+mn-cs"/>
                <a:hlinkClick r:id="rId3"/>
              </a:rPr>
              <a:t>www.dictionary.com › browse › consistent</a:t>
            </a:r>
          </a:p>
          <a:p>
            <a:endParaRPr lang="en-AU" dirty="0"/>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I’d like you to consider for a moment what a typical day is like for you and your family… Would you say that your family just pop out of bed in the morning ready to face the day or are they more likely to be the leave me alone in the morning type of family… just by considering this honestly you can already begin to determine which times would best work for your family for worship…. Times?? </a:t>
            </a:r>
            <a:endParaRPr lang="en-AU" sz="1200" dirty="0"/>
          </a:p>
          <a:p>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17</a:t>
            </a:fld>
            <a:endParaRPr lang="en-AU"/>
          </a:p>
        </p:txBody>
      </p:sp>
    </p:spTree>
    <p:extLst>
      <p:ext uri="{BB962C8B-B14F-4D97-AF65-F5344CB8AC3E}">
        <p14:creationId xmlns:p14="http://schemas.microsoft.com/office/powerpoint/2010/main" val="2275328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AS you look at making family worship fun for all ages…I’d like you to also consider your 5 Daily Essential Moments as a parent…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Building Authentic relationships with your kids takes intentionality. We have listed our daily five essential relational moments to help you connect with your kids daily, in a consistent and intentional manner. We have also included some ideas, so you have a place to start from. </a:t>
            </a:r>
          </a:p>
          <a:p>
            <a:endParaRPr lang="en-US" sz="1200" b="0" i="0" kern="1200" dirty="0">
              <a:solidFill>
                <a:schemeClr val="tx1"/>
              </a:solidFill>
              <a:effectLst/>
              <a:latin typeface="+mn-lt"/>
              <a:ea typeface="+mn-ea"/>
              <a:cs typeface="+mn-cs"/>
            </a:endParaRPr>
          </a:p>
          <a:p>
            <a:endParaRPr lang="en-AU" dirty="0"/>
          </a:p>
          <a:p>
            <a:r>
              <a:rPr lang="en-AU" dirty="0">
                <a:hlinkClick r:id="rId3"/>
              </a:rPr>
              <a:t>https://children.adventistchurch.com/wp-content/uploads/sites/14/2017/03/The-Daily-5-Essential-Relational-Moments.pdf</a:t>
            </a:r>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18</a:t>
            </a:fld>
            <a:endParaRPr lang="en-AU"/>
          </a:p>
        </p:txBody>
      </p:sp>
    </p:spTree>
    <p:extLst>
      <p:ext uri="{BB962C8B-B14F-4D97-AF65-F5344CB8AC3E}">
        <p14:creationId xmlns:p14="http://schemas.microsoft.com/office/powerpoint/2010/main" val="22810003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Synonyms of consistent include</a:t>
            </a:r>
            <a:r>
              <a:rPr lang="en-US" sz="1200" dirty="0"/>
              <a:t>; </a:t>
            </a:r>
            <a:r>
              <a:rPr lang="en-US" sz="1200" b="0" i="0" kern="1200" dirty="0">
                <a:solidFill>
                  <a:schemeClr val="tx1"/>
                </a:solidFill>
                <a:effectLst/>
                <a:latin typeface="+mn-lt"/>
                <a:ea typeface="+mn-ea"/>
                <a:cs typeface="+mn-cs"/>
              </a:rPr>
              <a:t>steady, stable, constant, regular, even, uniform, orderly, unchanging, unvarying, unswerving, undeviating, unwavering, unfluctuating, homogeneous, true to type. dependable, reliable, unfailing, predictable.</a:t>
            </a:r>
            <a:br>
              <a:rPr lang="en-US" sz="1200" b="0" i="0" u="none" strike="noStrike" kern="1200" dirty="0">
                <a:solidFill>
                  <a:schemeClr val="tx1"/>
                </a:solidFill>
                <a:effectLst/>
                <a:latin typeface="+mn-lt"/>
                <a:ea typeface="+mn-ea"/>
                <a:cs typeface="+mn-cs"/>
                <a:hlinkClick r:id="rId3"/>
              </a:rPr>
            </a:b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sng" kern="1200" dirty="0">
                <a:solidFill>
                  <a:schemeClr val="tx1"/>
                </a:solidFill>
                <a:effectLst/>
                <a:latin typeface="+mn-lt"/>
                <a:ea typeface="+mn-ea"/>
                <a:cs typeface="+mn-cs"/>
                <a:hlinkClick r:id="rId4"/>
              </a:rPr>
              <a:t>Consistent | Synonyms of Consistent by </a:t>
            </a:r>
            <a:r>
              <a:rPr lang="en-US" sz="1200" b="0" i="0" u="sng" kern="1200" dirty="0" err="1">
                <a:solidFill>
                  <a:schemeClr val="tx1"/>
                </a:solidFill>
                <a:effectLst/>
                <a:latin typeface="+mn-lt"/>
                <a:ea typeface="+mn-ea"/>
                <a:cs typeface="+mn-cs"/>
                <a:hlinkClick r:id="rId4"/>
              </a:rPr>
              <a:t>Lexico</a:t>
            </a:r>
            <a:endParaRPr lang="en-US" sz="1200" b="0" i="0" u="sng" kern="1200" dirty="0">
              <a:solidFill>
                <a:schemeClr val="tx1"/>
              </a:solidFill>
              <a:effectLst/>
              <a:latin typeface="+mn-lt"/>
              <a:ea typeface="+mn-ea"/>
              <a:cs typeface="+mn-cs"/>
              <a:hlinkClick r:id="rId4"/>
            </a:endParaRPr>
          </a:p>
          <a:p>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20</a:t>
            </a:fld>
            <a:endParaRPr lang="en-AU"/>
          </a:p>
        </p:txBody>
      </p:sp>
    </p:spTree>
    <p:extLst>
      <p:ext uri="{BB962C8B-B14F-4D97-AF65-F5344CB8AC3E}">
        <p14:creationId xmlns:p14="http://schemas.microsoft.com/office/powerpoint/2010/main" val="11689534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yourself can doing something consistently become boring? YES of course it can…and that is why we need to constantly be open and aware of what is happening with our families, what is happening at school for our children, what’s happening in the world around them and the community within which we live.</a:t>
            </a:r>
          </a:p>
          <a:p>
            <a:r>
              <a:rPr lang="en-US" dirty="0"/>
              <a:t>Being consistent or having a routine, is NOT necessarily a bad thing in fact sometimes children and families benefit from knowing that every evening after dinner we will have a time for family worship, however it is in our worship… our responses to God…that we should </a:t>
            </a:r>
            <a:r>
              <a:rPr lang="en-US" b="1" dirty="0"/>
              <a:t>not be </a:t>
            </a:r>
            <a:r>
              <a:rPr lang="en-US" dirty="0"/>
              <a:t>just routine. We need to teach our children and ourselves to celebrate and see God and HIS LOVE FOR US IN OUR EVERYDAY LIVES. For those things which He chooses to provide for us and those things that are withheld from us. To be at peace or content with what God has blessed us with. </a:t>
            </a:r>
            <a:r>
              <a:rPr lang="en-US" b="1" dirty="0"/>
              <a:t>This is a choice which </a:t>
            </a:r>
            <a:r>
              <a:rPr lang="en-US" dirty="0"/>
              <a:t>we need to consistently make in our worship lives.</a:t>
            </a:r>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21</a:t>
            </a:fld>
            <a:endParaRPr lang="en-AU"/>
          </a:p>
        </p:txBody>
      </p:sp>
    </p:spTree>
    <p:extLst>
      <p:ext uri="{BB962C8B-B14F-4D97-AF65-F5344CB8AC3E}">
        <p14:creationId xmlns:p14="http://schemas.microsoft.com/office/powerpoint/2010/main" val="2102811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lumMod val="85000"/>
                    <a:lumOff val="15000"/>
                  </a:schemeClr>
                </a:solidFill>
              </a:rPr>
              <a:t>Words that might have popped into your conversation… or been written down on our chat include…</a:t>
            </a:r>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3</a:t>
            </a:fld>
            <a:endParaRPr lang="en-AU"/>
          </a:p>
        </p:txBody>
      </p:sp>
    </p:spTree>
    <p:extLst>
      <p:ext uri="{BB962C8B-B14F-4D97-AF65-F5344CB8AC3E}">
        <p14:creationId xmlns:p14="http://schemas.microsoft.com/office/powerpoint/2010/main" val="3057240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C which I wish to talk with you about is the C of Choice!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There always needs to be a choice or a variety of ways that worship is experienced… the reason I say this is because a five year old child’s sense of inclusion or fun in worship will differ somewhat to a 12 or thirteen year old’s sense of participation and connection. I am not saying that they won’t enjoy worshipping together however when we do make the worship time schedule, there definitely needs to be some strategic choices made… that takes into consideration, the child’s areas of joy (passion) and skills (what are they good at/what makes them shine)- gifted at reading or prayer, singing or intercession are they artistic or great at writing…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choices we make on what to include and how we worship need to be strategic not just convenient.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22</a:t>
            </a:fld>
            <a:endParaRPr lang="en-AU"/>
          </a:p>
        </p:txBody>
      </p:sp>
    </p:spTree>
    <p:extLst>
      <p:ext uri="{BB962C8B-B14F-4D97-AF65-F5344CB8AC3E}">
        <p14:creationId xmlns:p14="http://schemas.microsoft.com/office/powerpoint/2010/main" val="880394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For instance in the Basic Worship Format… keeping in mind that you have a 5 year old and a tween aged person in your home…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You may have;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Mum welcoming the family to worship &amp; helping 5 year old as they open with prayer (Dear Jesus please be with us as we worship tonight)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Dad might lead out in songs and have a child choose their favourite chorus to 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Tween aged person might read the meditational thought .or passage of scripture (Ask the DBR questions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Worship/Prayer Journal where prayers are recorded…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Popcorn prayers of thanks and prayer requests…</a:t>
            </a:r>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23</a:t>
            </a:fld>
            <a:endParaRPr lang="en-AU"/>
          </a:p>
        </p:txBody>
      </p:sp>
    </p:spTree>
    <p:extLst>
      <p:ext uri="{BB962C8B-B14F-4D97-AF65-F5344CB8AC3E}">
        <p14:creationId xmlns:p14="http://schemas.microsoft.com/office/powerpoint/2010/main" val="73701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Think of your five senses and imagine experiencing worship with one of the senses highlighted based on a Bible story…</a:t>
            </a:r>
          </a:p>
          <a:p>
            <a:endParaRPr lang="en-AU" dirty="0"/>
          </a:p>
          <a:p>
            <a:r>
              <a:rPr lang="en-AU" dirty="0"/>
              <a:t>Another way you could give your family choices in their worship format is where  you get them to…</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Think back through your day, and share with the family one interaction or experience which you are grateful for? Was there one which you wish you could change? What was it and Why?</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Giving yourselves and your children an opportunity to share authentically in worship time opens the family to having Jesus as a part of the conversation when reflecting on your day, so when you say…”Let’s pray about it…” It has come from a conversation/sharing in worship…</a:t>
            </a:r>
          </a:p>
          <a:p>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24</a:t>
            </a:fld>
            <a:endParaRPr lang="en-AU"/>
          </a:p>
        </p:txBody>
      </p:sp>
    </p:spTree>
    <p:extLst>
      <p:ext uri="{BB962C8B-B14F-4D97-AF65-F5344CB8AC3E}">
        <p14:creationId xmlns:p14="http://schemas.microsoft.com/office/powerpoint/2010/main" val="39148547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“The use of object lessons, blackboards, maps, and pictures, will be an aid in explaining these lessons, and in fixing them in the memory. Parents and teachers should constantly seek for improved methods. The teaching of the Bible should have our freshest thought, our best methods, and our most earnest effort” </a:t>
            </a:r>
            <a:r>
              <a:rPr lang="en-AU" sz="800" dirty="0"/>
              <a:t>(Education, p 186).</a:t>
            </a:r>
          </a:p>
          <a:p>
            <a:endParaRPr lang="en-AU" dirty="0"/>
          </a:p>
        </p:txBody>
      </p:sp>
      <p:sp>
        <p:nvSpPr>
          <p:cNvPr id="4" name="Slide Number Placeholder 3"/>
          <p:cNvSpPr>
            <a:spLocks noGrp="1"/>
          </p:cNvSpPr>
          <p:nvPr>
            <p:ph type="sldNum" sz="quarter" idx="10"/>
          </p:nvPr>
        </p:nvSpPr>
        <p:spPr/>
        <p:txBody>
          <a:bodyPr/>
          <a:lstStyle/>
          <a:p>
            <a:fld id="{DAA3197E-1A0C-DF46-94AF-2BA662648282}"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0802280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26</a:t>
            </a:fld>
            <a:endParaRPr lang="en-AU"/>
          </a:p>
        </p:txBody>
      </p:sp>
    </p:spTree>
    <p:extLst>
      <p:ext uri="{BB962C8B-B14F-4D97-AF65-F5344CB8AC3E}">
        <p14:creationId xmlns:p14="http://schemas.microsoft.com/office/powerpoint/2010/main" val="3577063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hlinkClick r:id="rId3"/>
              </a:rPr>
              <a:t>https://children.adventistchurch.com/resources/category/discipleship/</a:t>
            </a:r>
            <a:endParaRPr lang="en-AU" dirty="0"/>
          </a:p>
          <a:p>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27</a:t>
            </a:fld>
            <a:endParaRPr lang="en-AU"/>
          </a:p>
        </p:txBody>
      </p:sp>
    </p:spTree>
    <p:extLst>
      <p:ext uri="{BB962C8B-B14F-4D97-AF65-F5344CB8AC3E}">
        <p14:creationId xmlns:p14="http://schemas.microsoft.com/office/powerpoint/2010/main" val="534993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AU" dirty="0"/>
          </a:p>
          <a:p>
            <a:endParaRPr lang="en-AU" dirty="0"/>
          </a:p>
          <a:p>
            <a:r>
              <a:rPr lang="en-AU" dirty="0">
                <a:hlinkClick r:id="rId3"/>
              </a:rPr>
              <a:t>https://children.adventistchurch.com/resources/category/discipleship/</a:t>
            </a:r>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28</a:t>
            </a:fld>
            <a:endParaRPr lang="en-AU"/>
          </a:p>
        </p:txBody>
      </p:sp>
    </p:spTree>
    <p:extLst>
      <p:ext uri="{BB962C8B-B14F-4D97-AF65-F5344CB8AC3E}">
        <p14:creationId xmlns:p14="http://schemas.microsoft.com/office/powerpoint/2010/main" val="669836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29</a:t>
            </a:fld>
            <a:endParaRPr lang="en-AU"/>
          </a:p>
        </p:txBody>
      </p:sp>
    </p:spTree>
    <p:extLst>
      <p:ext uri="{BB962C8B-B14F-4D97-AF65-F5344CB8AC3E}">
        <p14:creationId xmlns:p14="http://schemas.microsoft.com/office/powerpoint/2010/main" val="32454366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Signs of the Times, August 7, 1884</a:t>
            </a:r>
          </a:p>
        </p:txBody>
      </p:sp>
      <p:sp>
        <p:nvSpPr>
          <p:cNvPr id="4" name="Slide Number Placeholder 3"/>
          <p:cNvSpPr>
            <a:spLocks noGrp="1"/>
          </p:cNvSpPr>
          <p:nvPr>
            <p:ph type="sldNum" sz="quarter" idx="5"/>
          </p:nvPr>
        </p:nvSpPr>
        <p:spPr/>
        <p:txBody>
          <a:bodyPr/>
          <a:lstStyle/>
          <a:p>
            <a:fld id="{794A393A-B17A-4C99-B7DF-6F12C1AA7F24}" type="slidenum">
              <a:rPr lang="en-AU" smtClean="0"/>
              <a:t>30</a:t>
            </a:fld>
            <a:endParaRPr lang="en-AU"/>
          </a:p>
        </p:txBody>
      </p:sp>
    </p:spTree>
    <p:extLst>
      <p:ext uri="{BB962C8B-B14F-4D97-AF65-F5344CB8AC3E}">
        <p14:creationId xmlns:p14="http://schemas.microsoft.com/office/powerpoint/2010/main" val="7693190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 suggest that journaling your prayers may be a sure simple way to consider scripture and to think on them throughout the day…We have this downloadable prayer Journal on our website which focuses on a different Bible verse every day and encouragers one to reflect on the passage of scripture. It’s a 30 day Prayer/Worship journal and perhaps if it is done consistently a new habit for spending time in the word may begin</a:t>
            </a:r>
            <a:endParaRPr lang="en-AU" dirty="0"/>
          </a:p>
          <a:p>
            <a:endParaRPr lang="en-AU" dirty="0">
              <a:hlinkClick r:id="rId3"/>
            </a:endParaRPr>
          </a:p>
          <a:p>
            <a:endParaRPr lang="en-AU" dirty="0">
              <a:hlinkClick r:id="rId3"/>
            </a:endParaRPr>
          </a:p>
          <a:p>
            <a:r>
              <a:rPr lang="en-AU" dirty="0">
                <a:hlinkClick r:id="rId3"/>
              </a:rPr>
              <a:t>Children.adventistchurch.com</a:t>
            </a:r>
          </a:p>
          <a:p>
            <a:endParaRPr lang="en-AU" dirty="0">
              <a:hlinkClick r:id="rId3"/>
            </a:endParaRPr>
          </a:p>
          <a:p>
            <a:r>
              <a:rPr lang="en-AU" dirty="0">
                <a:hlinkClick r:id="rId4"/>
              </a:rPr>
              <a:t>https://children.adventistchurch.com/resources/category/discipleship/</a:t>
            </a:r>
            <a:endParaRPr lang="en-AU" dirty="0">
              <a:hlinkClick r:id="rId3"/>
            </a:endParaRPr>
          </a:p>
          <a:p>
            <a:endParaRPr lang="en-AU" dirty="0">
              <a:hlinkClick r:id="rId3"/>
            </a:endParaRPr>
          </a:p>
          <a:p>
            <a:r>
              <a:rPr lang="en-AU" dirty="0">
                <a:hlinkClick r:id="rId3"/>
              </a:rPr>
              <a:t>https://children.adventistchurch.com/wp-content/uploads/sites/14/2017/03/Litiana-Prayer-Journal-SPD.pdf</a:t>
            </a:r>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31</a:t>
            </a:fld>
            <a:endParaRPr lang="en-AU"/>
          </a:p>
        </p:txBody>
      </p:sp>
    </p:spTree>
    <p:extLst>
      <p:ext uri="{BB962C8B-B14F-4D97-AF65-F5344CB8AC3E}">
        <p14:creationId xmlns:p14="http://schemas.microsoft.com/office/powerpoint/2010/main" val="2027426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a:t>
            </a:r>
            <a:r>
              <a:rPr lang="en-US" sz="1200" dirty="0">
                <a:solidFill>
                  <a:schemeClr val="bg1"/>
                </a:solidFill>
              </a:rPr>
              <a:t>anyone say fruit/</a:t>
            </a:r>
            <a:r>
              <a:rPr lang="en-US" sz="1200" dirty="0" err="1">
                <a:solidFill>
                  <a:schemeClr val="bg1"/>
                </a:solidFill>
              </a:rPr>
              <a:t>mandarine</a:t>
            </a:r>
            <a:r>
              <a:rPr lang="en-US" sz="1200" dirty="0">
                <a:solidFill>
                  <a:schemeClr val="bg1"/>
                </a:solidFill>
              </a:rPr>
              <a:t> segments?</a:t>
            </a:r>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4</a:t>
            </a:fld>
            <a:endParaRPr lang="en-AU"/>
          </a:p>
        </p:txBody>
      </p:sp>
    </p:spTree>
    <p:extLst>
      <p:ext uri="{BB962C8B-B14F-4D97-AF65-F5344CB8AC3E}">
        <p14:creationId xmlns:p14="http://schemas.microsoft.com/office/powerpoint/2010/main" val="30826067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should be the special object of the heads of the family to make the hour of worship intensely interesting. By a little thought and careful preparation for this season, when we come into the presence of God, family worship can be made pleasant and will be fraught with results that eternity alone will reveal.</a:t>
            </a:r>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32</a:t>
            </a:fld>
            <a:endParaRPr lang="en-AU"/>
          </a:p>
        </p:txBody>
      </p:sp>
    </p:spTree>
    <p:extLst>
      <p:ext uri="{BB962C8B-B14F-4D97-AF65-F5344CB8AC3E}">
        <p14:creationId xmlns:p14="http://schemas.microsoft.com/office/powerpoint/2010/main" val="23586032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baseline="30000" dirty="0">
                <a:solidFill>
                  <a:schemeClr val="tx1"/>
                </a:solidFill>
                <a:effectLst/>
                <a:latin typeface="+mn-lt"/>
                <a:ea typeface="+mn-ea"/>
                <a:cs typeface="+mn-cs"/>
              </a:rPr>
              <a:t>4 </a:t>
            </a:r>
            <a:r>
              <a:rPr lang="en-US" sz="1200" b="0" i="0" kern="1200" dirty="0">
                <a:solidFill>
                  <a:schemeClr val="tx1"/>
                </a:solidFill>
                <a:effectLst/>
                <a:latin typeface="+mn-lt"/>
                <a:ea typeface="+mn-ea"/>
                <a:cs typeface="+mn-cs"/>
              </a:rPr>
              <a:t>“Listen, O Israel! The </a:t>
            </a:r>
            <a:r>
              <a:rPr lang="en-US" sz="1200" b="0" i="0" kern="1200" cap="small" dirty="0">
                <a:solidFill>
                  <a:schemeClr val="tx1"/>
                </a:solidFill>
                <a:effectLst/>
                <a:latin typeface="+mn-lt"/>
                <a:ea typeface="+mn-ea"/>
                <a:cs typeface="+mn-cs"/>
              </a:rPr>
              <a:t>Lord</a:t>
            </a:r>
            <a:r>
              <a:rPr lang="en-US" sz="1200" b="0" i="0" kern="1200" dirty="0">
                <a:solidFill>
                  <a:schemeClr val="tx1"/>
                </a:solidFill>
                <a:effectLst/>
                <a:latin typeface="+mn-lt"/>
                <a:ea typeface="+mn-ea"/>
                <a:cs typeface="+mn-cs"/>
              </a:rPr>
              <a:t> is our God, the </a:t>
            </a:r>
            <a:r>
              <a:rPr lang="en-US" sz="1200" b="0" i="0" kern="1200" cap="small" dirty="0">
                <a:solidFill>
                  <a:schemeClr val="tx1"/>
                </a:solidFill>
                <a:effectLst/>
                <a:latin typeface="+mn-lt"/>
                <a:ea typeface="+mn-ea"/>
                <a:cs typeface="+mn-cs"/>
              </a:rPr>
              <a:t>Lord</a:t>
            </a:r>
            <a:r>
              <a:rPr lang="en-US" sz="1200" b="0" i="0" kern="1200" dirty="0">
                <a:solidFill>
                  <a:schemeClr val="tx1"/>
                </a:solidFill>
                <a:effectLst/>
                <a:latin typeface="+mn-lt"/>
                <a:ea typeface="+mn-ea"/>
                <a:cs typeface="+mn-cs"/>
              </a:rPr>
              <a:t> alone.</a:t>
            </a:r>
            <a:r>
              <a:rPr lang="en-US" sz="1200" b="0" i="0" kern="1200" baseline="30000" dirty="0">
                <a:solidFill>
                  <a:schemeClr val="tx1"/>
                </a:solidFill>
                <a:effectLst/>
                <a:latin typeface="+mn-lt"/>
                <a:ea typeface="+mn-ea"/>
                <a:cs typeface="+mn-cs"/>
              </a:rPr>
              <a:t>[</a:t>
            </a:r>
            <a:r>
              <a:rPr lang="en-US" sz="1200" b="0" i="0" kern="1200" baseline="30000" dirty="0">
                <a:solidFill>
                  <a:schemeClr val="tx1"/>
                </a:solidFill>
                <a:effectLst/>
                <a:latin typeface="+mn-lt"/>
                <a:ea typeface="+mn-ea"/>
                <a:cs typeface="+mn-cs"/>
                <a:hlinkClick r:id="rId3" tooltip="See footnote a"/>
              </a:rPr>
              <a:t>a</a:t>
            </a:r>
            <a:r>
              <a:rPr lang="en-US" sz="1200" b="0" i="0" kern="1200" baseline="30000" dirty="0">
                <a:solidFill>
                  <a:schemeClr val="tx1"/>
                </a:solidFill>
                <a:effectLst/>
                <a:latin typeface="+mn-lt"/>
                <a:ea typeface="+mn-ea"/>
                <a:cs typeface="+mn-cs"/>
              </a:rPr>
              <a:t>]</a:t>
            </a:r>
            <a:r>
              <a:rPr lang="en-US" sz="1200" b="0" i="0" kern="1200" dirty="0">
                <a:solidFill>
                  <a:schemeClr val="tx1"/>
                </a:solidFill>
                <a:effectLst/>
                <a:latin typeface="+mn-lt"/>
                <a:ea typeface="+mn-ea"/>
                <a:cs typeface="+mn-cs"/>
              </a:rPr>
              <a:t> </a:t>
            </a:r>
            <a:r>
              <a:rPr lang="en-US" sz="1200" b="1" i="0" kern="1200" baseline="30000" dirty="0">
                <a:solidFill>
                  <a:schemeClr val="tx1"/>
                </a:solidFill>
                <a:effectLst/>
                <a:latin typeface="+mn-lt"/>
                <a:ea typeface="+mn-ea"/>
                <a:cs typeface="+mn-cs"/>
              </a:rPr>
              <a:t>5 </a:t>
            </a:r>
            <a:r>
              <a:rPr lang="en-US" sz="1200" b="0" i="0" kern="1200" dirty="0">
                <a:solidFill>
                  <a:schemeClr val="tx1"/>
                </a:solidFill>
                <a:effectLst/>
                <a:latin typeface="+mn-lt"/>
                <a:ea typeface="+mn-ea"/>
                <a:cs typeface="+mn-cs"/>
              </a:rPr>
              <a:t>And you must love the </a:t>
            </a:r>
            <a:r>
              <a:rPr lang="en-US" sz="1200" b="0" i="0" kern="1200" cap="small" dirty="0">
                <a:solidFill>
                  <a:schemeClr val="tx1"/>
                </a:solidFill>
                <a:effectLst/>
                <a:latin typeface="+mn-lt"/>
                <a:ea typeface="+mn-ea"/>
                <a:cs typeface="+mn-cs"/>
              </a:rPr>
              <a:t>Lord</a:t>
            </a:r>
            <a:r>
              <a:rPr lang="en-US" sz="1200" b="0" i="0" kern="1200" dirty="0">
                <a:solidFill>
                  <a:schemeClr val="tx1"/>
                </a:solidFill>
                <a:effectLst/>
                <a:latin typeface="+mn-lt"/>
                <a:ea typeface="+mn-ea"/>
                <a:cs typeface="+mn-cs"/>
              </a:rPr>
              <a:t> your God with all your heart, all your soul, and all your strength. </a:t>
            </a:r>
            <a:r>
              <a:rPr lang="en-US" sz="1200" b="1" i="0" kern="1200" baseline="30000" dirty="0">
                <a:solidFill>
                  <a:schemeClr val="tx1"/>
                </a:solidFill>
                <a:effectLst/>
                <a:latin typeface="+mn-lt"/>
                <a:ea typeface="+mn-ea"/>
                <a:cs typeface="+mn-cs"/>
              </a:rPr>
              <a:t>6 </a:t>
            </a:r>
            <a:r>
              <a:rPr lang="en-US" sz="1200" b="0" i="0" kern="1200" dirty="0">
                <a:solidFill>
                  <a:schemeClr val="tx1"/>
                </a:solidFill>
                <a:effectLst/>
                <a:latin typeface="+mn-lt"/>
                <a:ea typeface="+mn-ea"/>
                <a:cs typeface="+mn-cs"/>
              </a:rPr>
              <a:t>And you must commit yourselves wholeheartedly to these commands that I am giving you today. </a:t>
            </a:r>
            <a:r>
              <a:rPr lang="en-US" sz="1200" b="1" i="0" kern="1200" baseline="30000" dirty="0">
                <a:solidFill>
                  <a:schemeClr val="tx1"/>
                </a:solidFill>
                <a:effectLst/>
                <a:latin typeface="+mn-lt"/>
                <a:ea typeface="+mn-ea"/>
                <a:cs typeface="+mn-cs"/>
              </a:rPr>
              <a:t>7 </a:t>
            </a:r>
            <a:r>
              <a:rPr lang="en-US" sz="1200" b="0" i="0" kern="1200" dirty="0">
                <a:solidFill>
                  <a:schemeClr val="tx1"/>
                </a:solidFill>
                <a:effectLst/>
                <a:latin typeface="+mn-lt"/>
                <a:ea typeface="+mn-ea"/>
                <a:cs typeface="+mn-cs"/>
              </a:rPr>
              <a:t>Repeat them again and again to your children. Talk about them when you are at home and when you are on the road, when you are going to bed and when you are getting up.</a:t>
            </a:r>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33</a:t>
            </a:fld>
            <a:endParaRPr lang="en-AU"/>
          </a:p>
        </p:txBody>
      </p:sp>
    </p:spTree>
    <p:extLst>
      <p:ext uri="{BB962C8B-B14F-4D97-AF65-F5344CB8AC3E}">
        <p14:creationId xmlns:p14="http://schemas.microsoft.com/office/powerpoint/2010/main" val="16491024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Worship began as an opportunity to be still a while and enter into conversation with our Creator God.</a:t>
            </a:r>
          </a:p>
          <a:p>
            <a:r>
              <a:rPr lang="en-US" sz="1200" dirty="0"/>
              <a:t>Worship was and is about a personal connection to Jesus</a:t>
            </a:r>
          </a:p>
          <a:p>
            <a:r>
              <a:rPr lang="en-US" sz="1200" dirty="0"/>
              <a:t>I’d love to suggest that worship should not just be an activity that is slotted in at the beginning of the day or somewhere after dinner in the evening before people retire to their bedrooms/ rather that worship is what we do throughout the day…</a:t>
            </a:r>
            <a:endParaRPr lang="en-AU" sz="1200" dirty="0"/>
          </a:p>
          <a:p>
            <a:r>
              <a:rPr lang="en-AU" dirty="0"/>
              <a:t>That our everyday living breathing life is about practicing being in the presence of Jesus… oh how wonderful that would be….</a:t>
            </a:r>
          </a:p>
        </p:txBody>
      </p:sp>
      <p:sp>
        <p:nvSpPr>
          <p:cNvPr id="4" name="Slide Number Placeholder 3"/>
          <p:cNvSpPr>
            <a:spLocks noGrp="1"/>
          </p:cNvSpPr>
          <p:nvPr>
            <p:ph type="sldNum" sz="quarter" idx="5"/>
          </p:nvPr>
        </p:nvSpPr>
        <p:spPr/>
        <p:txBody>
          <a:bodyPr/>
          <a:lstStyle/>
          <a:p>
            <a:fld id="{794A393A-B17A-4C99-B7DF-6F12C1AA7F24}" type="slidenum">
              <a:rPr lang="en-AU" smtClean="0"/>
              <a:t>34</a:t>
            </a:fld>
            <a:endParaRPr lang="en-AU"/>
          </a:p>
        </p:txBody>
      </p:sp>
    </p:spTree>
    <p:extLst>
      <p:ext uri="{BB962C8B-B14F-4D97-AF65-F5344CB8AC3E}">
        <p14:creationId xmlns:p14="http://schemas.microsoft.com/office/powerpoint/2010/main" val="1404147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Alan Reynolds in the book </a:t>
            </a:r>
            <a:r>
              <a:rPr lang="en-US" i="1" dirty="0"/>
              <a:t>Reading the Bible for the Love of God, </a:t>
            </a:r>
            <a:r>
              <a:rPr lang="en-US" dirty="0"/>
              <a:t> points out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worship provides an insight into who Christians are and why they are here. It unleashes for them the power, through God’s grace, to become more than they are. Worship for the Christian is not relegated to certain times or special occasions. However, Christian history has shown that to maintain and assist this daily, vital connection of experiencing God, Christians need to adopt various forms of worship.”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 how can one make family worship fun for all ages … I’d like to conclude with the instructions given in Romans 12 the Message Version…</a:t>
            </a:r>
          </a:p>
          <a:p>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35</a:t>
            </a:fld>
            <a:endParaRPr lang="en-AU"/>
          </a:p>
        </p:txBody>
      </p:sp>
    </p:spTree>
    <p:extLst>
      <p:ext uri="{BB962C8B-B14F-4D97-AF65-F5344CB8AC3E}">
        <p14:creationId xmlns:p14="http://schemas.microsoft.com/office/powerpoint/2010/main" val="2203819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37</a:t>
            </a:fld>
            <a:endParaRPr lang="en-AU"/>
          </a:p>
        </p:txBody>
      </p:sp>
    </p:spTree>
    <p:extLst>
      <p:ext uri="{BB962C8B-B14F-4D97-AF65-F5344CB8AC3E}">
        <p14:creationId xmlns:p14="http://schemas.microsoft.com/office/powerpoint/2010/main" val="26648805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AU" dirty="0"/>
          </a:p>
          <a:p>
            <a:endParaRPr lang="en-AU" dirty="0"/>
          </a:p>
          <a:p>
            <a:r>
              <a:rPr lang="en-AU" dirty="0">
                <a:hlinkClick r:id="rId3"/>
              </a:rPr>
              <a:t>https://children.adventistchurch.com/resources/category/discipleship/</a:t>
            </a:r>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38</a:t>
            </a:fld>
            <a:endParaRPr lang="en-AU"/>
          </a:p>
        </p:txBody>
      </p:sp>
    </p:spTree>
    <p:extLst>
      <p:ext uri="{BB962C8B-B14F-4D97-AF65-F5344CB8AC3E}">
        <p14:creationId xmlns:p14="http://schemas.microsoft.com/office/powerpoint/2010/main" val="40520981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hlinkClick r:id="rId3"/>
              </a:rPr>
              <a:t>https://children.adventistchurch.com/resources/category/discipleship/</a:t>
            </a:r>
            <a:endParaRPr lang="en-AU" dirty="0"/>
          </a:p>
          <a:p>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39</a:t>
            </a:fld>
            <a:endParaRPr lang="en-AU"/>
          </a:p>
        </p:txBody>
      </p:sp>
    </p:spTree>
    <p:extLst>
      <p:ext uri="{BB962C8B-B14F-4D97-AF65-F5344CB8AC3E}">
        <p14:creationId xmlns:p14="http://schemas.microsoft.com/office/powerpoint/2010/main" val="28765861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Worship in a Box</a:t>
            </a:r>
          </a:p>
          <a:p>
            <a:endParaRPr lang="en-US" dirty="0"/>
          </a:p>
          <a:p>
            <a:r>
              <a:rPr lang="en-US" dirty="0"/>
              <a:t>Use the objects in the box to tell the story of Jesus. When the child is very young it’ll be more you telling the story, when they are older it’ll be the child telling you the story.</a:t>
            </a:r>
          </a:p>
          <a:p>
            <a:r>
              <a:rPr lang="en-US" dirty="0"/>
              <a:t>I wonder what this….  Light, Boat, fish, sheep, compass, piece of blue material (water), </a:t>
            </a:r>
            <a:r>
              <a:rPr lang="en-US" dirty="0" err="1"/>
              <a:t>rockS</a:t>
            </a:r>
            <a:r>
              <a:rPr lang="en-US" dirty="0"/>
              <a:t> teaches us about Jesus?</a:t>
            </a:r>
          </a:p>
          <a:p>
            <a:r>
              <a:rPr lang="en-US" dirty="0"/>
              <a:t>I wonder where we find a …story  in the Bible</a:t>
            </a:r>
          </a:p>
          <a:p>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40</a:t>
            </a:fld>
            <a:endParaRPr lang="en-AU"/>
          </a:p>
        </p:txBody>
      </p:sp>
    </p:spTree>
    <p:extLst>
      <p:ext uri="{BB962C8B-B14F-4D97-AF65-F5344CB8AC3E}">
        <p14:creationId xmlns:p14="http://schemas.microsoft.com/office/powerpoint/2010/main" val="3657366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
            </a:r>
            <a:r>
              <a:rPr lang="en-US" sz="1200" b="0" i="0" kern="1200" dirty="0">
                <a:solidFill>
                  <a:schemeClr val="tx1"/>
                </a:solidFill>
                <a:effectLst/>
                <a:latin typeface="+mn-lt"/>
                <a:ea typeface="+mn-ea"/>
                <a:cs typeface="+mn-cs"/>
              </a:rPr>
              <a:t>aith Shaper - Shaping Faith @ Home</a:t>
            </a:r>
          </a:p>
          <a:p>
            <a:r>
              <a:rPr lang="en-US" sz="1200" b="0" i="0" kern="1200" dirty="0">
                <a:solidFill>
                  <a:schemeClr val="tx1"/>
                </a:solidFill>
                <a:effectLst/>
                <a:latin typeface="+mn-lt"/>
                <a:ea typeface="+mn-ea"/>
                <a:cs typeface="+mn-cs"/>
              </a:rPr>
              <a:t>Making lifelong disciples of children and youth is a key priority of our church. We believe that it is time to have the important discussions on what formational experiences they need. In partnership with the Interdenominational National conversation </a:t>
            </a:r>
            <a:r>
              <a:rPr lang="en-US" sz="1200" b="0" i="0" u="none" strike="noStrike" kern="1200" dirty="0">
                <a:solidFill>
                  <a:schemeClr val="tx1"/>
                </a:solidFill>
                <a:effectLst/>
                <a:latin typeface="+mn-lt"/>
                <a:ea typeface="+mn-ea"/>
                <a:cs typeface="+mn-cs"/>
                <a:hlinkClick r:id="rId3"/>
              </a:rPr>
              <a:t>here2stay</a:t>
            </a:r>
            <a:r>
              <a:rPr lang="en-US" sz="1200" b="0" i="0" kern="1200" dirty="0">
                <a:solidFill>
                  <a:schemeClr val="tx1"/>
                </a:solidFill>
                <a:effectLst/>
                <a:latin typeface="+mn-lt"/>
                <a:ea typeface="+mn-ea"/>
                <a:cs typeface="+mn-cs"/>
              </a:rPr>
              <a:t> South Pacific Division and Australian Conferences Children’s Ministries have put together 7 Essential Experiences that will shape this faith that stays. We want this faith to be deep, and it needs to be strong and active.</a:t>
            </a:r>
          </a:p>
          <a:p>
            <a:r>
              <a:rPr lang="en-US" sz="1200" b="0" i="0" kern="1200" dirty="0">
                <a:solidFill>
                  <a:schemeClr val="tx1"/>
                </a:solidFill>
                <a:effectLst/>
                <a:latin typeface="+mn-lt"/>
                <a:ea typeface="+mn-ea"/>
                <a:cs typeface="+mn-cs"/>
              </a:rPr>
              <a:t>As you plan to give your children the 7 essential experiences they need for life-long faith, have a look at the following checklist as a starting point. Tick off how many practices you do. Put a start beside those that you are going to try. Don’t be afraid to adapt this list to fit your family and situation.</a:t>
            </a:r>
          </a:p>
          <a:p>
            <a:endParaRPr lang="en-US" sz="1200" b="0" i="0" kern="1200" dirty="0">
              <a:solidFill>
                <a:schemeClr val="tx1"/>
              </a:solidFill>
              <a:effectLst/>
              <a:latin typeface="+mn-lt"/>
              <a:ea typeface="+mn-ea"/>
              <a:cs typeface="+mn-cs"/>
            </a:endParaRPr>
          </a:p>
          <a:p>
            <a:r>
              <a:rPr lang="en-AU" dirty="0">
                <a:hlinkClick r:id="rId4"/>
              </a:rPr>
              <a:t>https://children.adventistchurch.com/resources/category/discipleship/</a:t>
            </a:r>
            <a:endParaRPr lang="en-AU" dirty="0"/>
          </a:p>
          <a:p>
            <a:endParaRPr lang="en-US" sz="1200" b="0" i="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41</a:t>
            </a:fld>
            <a:endParaRPr lang="en-AU"/>
          </a:p>
        </p:txBody>
      </p:sp>
    </p:spTree>
    <p:extLst>
      <p:ext uri="{BB962C8B-B14F-4D97-AF65-F5344CB8AC3E}">
        <p14:creationId xmlns:p14="http://schemas.microsoft.com/office/powerpoint/2010/main" val="3718408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tx1"/>
                </a:solidFill>
              </a:rPr>
              <a:t>Did anybody say seeds? In the chat??? I am wondering…</a:t>
            </a:r>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5</a:t>
            </a:fld>
            <a:endParaRPr lang="en-AU"/>
          </a:p>
        </p:txBody>
      </p:sp>
    </p:spTree>
    <p:extLst>
      <p:ext uri="{BB962C8B-B14F-4D97-AF65-F5344CB8AC3E}">
        <p14:creationId xmlns:p14="http://schemas.microsoft.com/office/powerpoint/2010/main" val="2506980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Did anybody say orchard or a </a:t>
            </a:r>
            <a:r>
              <a:rPr lang="en-US" dirty="0" err="1"/>
              <a:t>mandarine</a:t>
            </a:r>
            <a:r>
              <a:rPr lang="en-US" dirty="0"/>
              <a:t> farm… did anyone type in our chat that they saw ….a , plantation of citrus trees??? From that fruit bowl picture?</a:t>
            </a:r>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6</a:t>
            </a:fld>
            <a:endParaRPr lang="en-AU"/>
          </a:p>
        </p:txBody>
      </p:sp>
    </p:spTree>
    <p:extLst>
      <p:ext uri="{BB962C8B-B14F-4D97-AF65-F5344CB8AC3E}">
        <p14:creationId xmlns:p14="http://schemas.microsoft.com/office/powerpoint/2010/main" val="4075788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Mums &amp; Dads we need to remember that phrase that Dr Covey popularized “Start with the End in Mind”…</a:t>
            </a:r>
          </a:p>
          <a:p>
            <a:endParaRPr lang="en-US" b="0" dirty="0"/>
          </a:p>
        </p:txBody>
      </p:sp>
      <p:sp>
        <p:nvSpPr>
          <p:cNvPr id="4" name="Slide Number Placeholder 3"/>
          <p:cNvSpPr>
            <a:spLocks noGrp="1"/>
          </p:cNvSpPr>
          <p:nvPr>
            <p:ph type="sldNum" sz="quarter" idx="5"/>
          </p:nvPr>
        </p:nvSpPr>
        <p:spPr/>
        <p:txBody>
          <a:bodyPr/>
          <a:lstStyle/>
          <a:p>
            <a:fld id="{794A393A-B17A-4C99-B7DF-6F12C1AA7F24}" type="slidenum">
              <a:rPr lang="en-AU" smtClean="0"/>
              <a:t>7</a:t>
            </a:fld>
            <a:endParaRPr lang="en-AU"/>
          </a:p>
        </p:txBody>
      </p:sp>
    </p:spTree>
    <p:extLst>
      <p:ext uri="{BB962C8B-B14F-4D97-AF65-F5344CB8AC3E}">
        <p14:creationId xmlns:p14="http://schemas.microsoft.com/office/powerpoint/2010/main" val="2906330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0" dirty="0"/>
              <a:t>Right now I just want to ask you to consider … Why are you sitting in this specific workshop? What is your end goal? What do you hope to achieve? What life lessons do you want for your child to have from these seasons of his/her life with you?</a:t>
            </a:r>
          </a:p>
          <a:p>
            <a:r>
              <a:rPr lang="en-US" b="0" dirty="0"/>
              <a:t>What is YOUR reason or your purpose to pursue ‘Making family worship fun for all ages?... you might want to </a:t>
            </a:r>
            <a:r>
              <a:rPr lang="en-US" dirty="0">
                <a:solidFill>
                  <a:schemeClr val="tx1"/>
                </a:solidFill>
              </a:rPr>
              <a:t>Make Family Worship fun for all ages, because;</a:t>
            </a:r>
          </a:p>
          <a:p>
            <a:pPr marL="228600" indent="-228600">
              <a:buFont typeface="+mj-lt"/>
              <a:buAutoNum type="arabicPeriod"/>
            </a:pPr>
            <a:r>
              <a:rPr lang="en-US" dirty="0">
                <a:solidFill>
                  <a:schemeClr val="tx1"/>
                </a:solidFill>
              </a:rPr>
              <a:t> you loved your family worship experience as a child and you want to emulate that with your children, or it could be that </a:t>
            </a:r>
          </a:p>
          <a:p>
            <a:pPr marL="228600" indent="-228600">
              <a:buFont typeface="+mj-lt"/>
              <a:buAutoNum type="arabicPeriod"/>
            </a:pPr>
            <a:r>
              <a:rPr lang="en-US" dirty="0">
                <a:solidFill>
                  <a:schemeClr val="tx1"/>
                </a:solidFill>
              </a:rPr>
              <a:t>you are new to this walk with Jesus and you’d like to introduce your family to Him through family worships, it might even be that </a:t>
            </a:r>
          </a:p>
          <a:p>
            <a:pPr marL="228600" indent="-228600">
              <a:buFont typeface="+mj-lt"/>
              <a:buAutoNum type="arabicPeriod"/>
            </a:pPr>
            <a:r>
              <a:rPr lang="en-US" dirty="0">
                <a:solidFill>
                  <a:schemeClr val="tx1"/>
                </a:solidFill>
              </a:rPr>
              <a:t>your experience of family worship was not positive and you hope to be different in the way you approach worship time with your kids…</a:t>
            </a:r>
          </a:p>
          <a:p>
            <a:pPr marL="228600" indent="-228600">
              <a:buFont typeface="+mj-lt"/>
              <a:buAutoNum type="arabicPeriod"/>
            </a:pPr>
            <a:r>
              <a:rPr lang="en-US" b="0" dirty="0">
                <a:solidFill>
                  <a:schemeClr val="tx1"/>
                </a:solidFill>
              </a:rPr>
              <a:t>Or maybe you’re not sure why you should but you know that  as a parent it sounds like the right thing to do…</a:t>
            </a:r>
          </a:p>
          <a:p>
            <a:pPr marL="228600" indent="-228600">
              <a:buFont typeface="+mj-lt"/>
              <a:buAutoNum type="arabicPeriod"/>
            </a:pPr>
            <a:endParaRPr lang="en-US" b="0" dirty="0">
              <a:solidFill>
                <a:schemeClr val="tx1"/>
              </a:solidFill>
            </a:endParaRPr>
          </a:p>
          <a:p>
            <a:pPr marL="0" indent="0">
              <a:buFont typeface="+mj-lt"/>
              <a:buNone/>
            </a:pPr>
            <a:r>
              <a:rPr lang="en-US" b="0" dirty="0">
                <a:solidFill>
                  <a:schemeClr val="tx1"/>
                </a:solidFill>
              </a:rPr>
              <a:t>No matter what your reason, I think two words that should always go together are fun &amp; family, now when you throw worship into that equation it get’s me thinking… </a:t>
            </a:r>
            <a:r>
              <a:rPr lang="en-US" b="0" dirty="0" err="1">
                <a:solidFill>
                  <a:schemeClr val="tx1"/>
                </a:solidFill>
              </a:rPr>
              <a:t>ummm</a:t>
            </a:r>
            <a:r>
              <a:rPr lang="en-US" b="0" dirty="0">
                <a:solidFill>
                  <a:schemeClr val="tx1"/>
                </a:solidFill>
              </a:rPr>
              <a:t>…</a:t>
            </a:r>
          </a:p>
          <a:p>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8</a:t>
            </a:fld>
            <a:endParaRPr lang="en-AU"/>
          </a:p>
        </p:txBody>
      </p:sp>
    </p:spTree>
    <p:extLst>
      <p:ext uri="{BB962C8B-B14F-4D97-AF65-F5344CB8AC3E}">
        <p14:creationId xmlns:p14="http://schemas.microsoft.com/office/powerpoint/2010/main" val="25921553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I started thinking about worship and where or when did worship first happen ON THIS EARTH and why did worship take place then… something that became really clear to me as I reflected on these IDEAS was that Worship first took place in THE garden OF Eden or in the bush, it happened out in nature…I don’t say that to be disdainful, I say it because when I read again the creation story and as I read it with an intentionality to understand why worship happened when it happened I realized anew  that… WORSHIP…any worship is a response to an action or a deed.  Here in my reading of the creation story, something absolutely spectacular has happened… where there was a formless void and darkness… THE SPIRIT OF GOD  moved over the surface of the waters and the God said…”Let there be light!” WOW!!!! And just like that…. There was light…. Now wouldn’t you want to just worship…be still and humble yourself in awe before this creator God? </a:t>
            </a:r>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9</a:t>
            </a:fld>
            <a:endParaRPr lang="en-AU"/>
          </a:p>
        </p:txBody>
      </p:sp>
    </p:spTree>
    <p:extLst>
      <p:ext uri="{BB962C8B-B14F-4D97-AF65-F5344CB8AC3E}">
        <p14:creationId xmlns:p14="http://schemas.microsoft.com/office/powerpoint/2010/main" val="2029700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I’m not sure if you’ve seen this book by Karen Holford as she has a wonderful brief introduction on the history of worship…and how it has changed over the years…you may want to download </a:t>
            </a:r>
            <a:r>
              <a:rPr lang="en-US" sz="1200" b="0" i="0" kern="1200" dirty="0" err="1">
                <a:solidFill>
                  <a:schemeClr val="tx1"/>
                </a:solidFill>
                <a:effectLst/>
                <a:latin typeface="+mn-lt"/>
                <a:ea typeface="+mn-ea"/>
                <a:cs typeface="+mn-cs"/>
              </a:rPr>
              <a:t>i</a:t>
            </a:r>
            <a:r>
              <a:rPr lang="en-US" sz="1200" b="0" i="0" kern="1200" dirty="0">
                <a:solidFill>
                  <a:schemeClr val="tx1"/>
                </a:solidFill>
                <a:effectLst/>
                <a:latin typeface="+mn-lt"/>
                <a:ea typeface="+mn-ea"/>
                <a:cs typeface="+mn-cs"/>
              </a:rPr>
              <a:t> from the website  </a:t>
            </a:r>
            <a:r>
              <a:rPr lang="en-US" sz="1200" b="1" dirty="0">
                <a:solidFill>
                  <a:srgbClr val="FF0000"/>
                </a:solidFill>
                <a:highlight>
                  <a:srgbClr val="FFFF00"/>
                </a:highlight>
              </a:rPr>
              <a:t>children.adventistchurch.com/resources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This book explores both the ‘why’ and the ‘how’ of intergenerational worship and provides simple history of worship through the Bible….</a:t>
            </a:r>
            <a:endParaRPr lang="en-AU" dirty="0"/>
          </a:p>
          <a:p>
            <a:endParaRPr lang="en-AU" dirty="0"/>
          </a:p>
          <a:p>
            <a:r>
              <a:rPr lang="en-AU" dirty="0">
                <a:hlinkClick r:id="rId3"/>
              </a:rPr>
              <a:t>https://children.adventistchurch.com/wp-content/uploads/sites/14/2019/09/altogether-wonderful-exploring-intergenerational-worship.pdf</a:t>
            </a:r>
            <a:endParaRPr lang="en-AU" dirty="0"/>
          </a:p>
        </p:txBody>
      </p:sp>
      <p:sp>
        <p:nvSpPr>
          <p:cNvPr id="4" name="Slide Number Placeholder 3"/>
          <p:cNvSpPr>
            <a:spLocks noGrp="1"/>
          </p:cNvSpPr>
          <p:nvPr>
            <p:ph type="sldNum" sz="quarter" idx="5"/>
          </p:nvPr>
        </p:nvSpPr>
        <p:spPr/>
        <p:txBody>
          <a:bodyPr/>
          <a:lstStyle/>
          <a:p>
            <a:fld id="{794A393A-B17A-4C99-B7DF-6F12C1AA7F24}" type="slidenum">
              <a:rPr lang="en-AU" smtClean="0"/>
              <a:t>10</a:t>
            </a:fld>
            <a:endParaRPr lang="en-AU"/>
          </a:p>
        </p:txBody>
      </p:sp>
    </p:spTree>
    <p:extLst>
      <p:ext uri="{BB962C8B-B14F-4D97-AF65-F5344CB8AC3E}">
        <p14:creationId xmlns:p14="http://schemas.microsoft.com/office/powerpoint/2010/main" val="167624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12/29/20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67913328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12/29/20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7397772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12/29/20</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06368020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12/29/20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6511698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12/29/20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1938618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12/29/20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4599395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12/29/20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80717464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12/29/20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5814317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12/29/20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4781726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12/29/20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2885576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12/29/20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81914652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12/29/20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8978907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2.sv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2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children.adventistchurch.com/resources/category/discipleship/"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4.svg"/><Relationship Id="rId4" Type="http://schemas.openxmlformats.org/officeDocument/2006/relationships/image" Target="../media/image33.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30" name="Rectangle 2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1FC5398-C628-478A-822A-BE6CBC51559B}"/>
              </a:ext>
            </a:extLst>
          </p:cNvPr>
          <p:cNvSpPr>
            <a:spLocks noGrp="1"/>
          </p:cNvSpPr>
          <p:nvPr>
            <p:ph type="ctrTitle"/>
          </p:nvPr>
        </p:nvSpPr>
        <p:spPr>
          <a:xfrm>
            <a:off x="8028264" y="548639"/>
            <a:ext cx="3833769" cy="4095052"/>
          </a:xfrm>
        </p:spPr>
        <p:txBody>
          <a:bodyPr anchor="ctr">
            <a:normAutofit/>
          </a:bodyPr>
          <a:lstStyle/>
          <a:p>
            <a:pPr algn="ctr"/>
            <a:r>
              <a:rPr lang="en-US" dirty="0">
                <a:solidFill>
                  <a:schemeClr val="tx1"/>
                </a:solidFill>
              </a:rPr>
              <a:t>Making Family Worship fun for all ages</a:t>
            </a:r>
          </a:p>
        </p:txBody>
      </p:sp>
      <p:sp>
        <p:nvSpPr>
          <p:cNvPr id="3" name="Subtitle 2">
            <a:extLst>
              <a:ext uri="{FF2B5EF4-FFF2-40B4-BE49-F238E27FC236}">
                <a16:creationId xmlns:a16="http://schemas.microsoft.com/office/drawing/2014/main" id="{07730D41-D3A4-4CFC-91DC-62E6A5AE503B}"/>
              </a:ext>
            </a:extLst>
          </p:cNvPr>
          <p:cNvSpPr>
            <a:spLocks noGrp="1"/>
          </p:cNvSpPr>
          <p:nvPr>
            <p:ph type="subTitle" idx="1"/>
          </p:nvPr>
        </p:nvSpPr>
        <p:spPr>
          <a:xfrm>
            <a:off x="8189531" y="6008755"/>
            <a:ext cx="3511233" cy="1147054"/>
          </a:xfrm>
        </p:spPr>
        <p:txBody>
          <a:bodyPr anchor="t">
            <a:normAutofit/>
          </a:bodyPr>
          <a:lstStyle/>
          <a:p>
            <a:pPr algn="ctr"/>
            <a:r>
              <a:rPr lang="en-US" sz="800" dirty="0"/>
              <a:t>By the grace of god &amp; Litiana Rakarakatia turner</a:t>
            </a:r>
          </a:p>
          <a:p>
            <a:pPr algn="ctr"/>
            <a:r>
              <a:rPr lang="en-US" sz="800" dirty="0"/>
              <a:t>South pacific division </a:t>
            </a:r>
          </a:p>
          <a:p>
            <a:pPr algn="ctr"/>
            <a:r>
              <a:rPr lang="en-US" sz="800" dirty="0"/>
              <a:t>August 2020</a:t>
            </a:r>
          </a:p>
        </p:txBody>
      </p:sp>
      <p:pic>
        <p:nvPicPr>
          <p:cNvPr id="5" name="Picture 4" descr="A bowl of oranges ">
            <a:extLst>
              <a:ext uri="{FF2B5EF4-FFF2-40B4-BE49-F238E27FC236}">
                <a16:creationId xmlns:a16="http://schemas.microsoft.com/office/drawing/2014/main" id="{46FD3043-02B3-4F91-A2CB-FF01D76F3FD5}"/>
              </a:ext>
            </a:extLst>
          </p:cNvPr>
          <p:cNvPicPr>
            <a:picLocks noChangeAspect="1"/>
          </p:cNvPicPr>
          <p:nvPr/>
        </p:nvPicPr>
        <p:blipFill rotWithShape="1">
          <a:blip r:embed="rId3">
            <a:extLst>
              <a:ext uri="{28A0092B-C50C-407E-A947-70E740481C1C}">
                <a14:useLocalDpi xmlns:a14="http://schemas.microsoft.com/office/drawing/2010/main" val="0"/>
              </a:ext>
            </a:extLst>
          </a:blip>
          <a:srcRect r="-1" b="-1"/>
          <a:stretch/>
        </p:blipFill>
        <p:spPr>
          <a:xfrm>
            <a:off x="20" y="10"/>
            <a:ext cx="7537685" cy="6857990"/>
          </a:xfrm>
          <a:prstGeom prst="rect">
            <a:avLst/>
          </a:prstGeom>
        </p:spPr>
      </p:pic>
      <p:sp>
        <p:nvSpPr>
          <p:cNvPr id="32" name="Rectangle 3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6748736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D651B61-325E-4E73-8445-38B0DE8AAA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42E5253-D3AC-4AC2-B766-8B34F13C2F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10AE8D57-436A-4073-9A75-15BB5949F8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E2852671-8EB6-4EAF-8AF8-65CF3FD664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F7207B7B-5C57-458C-BE38-95D2CD765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770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5" y="0"/>
            <a:ext cx="4654295"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CF814EBD-FBDD-424B-B6D1-EDF80311687D}"/>
              </a:ext>
            </a:extLst>
          </p:cNvPr>
          <p:cNvSpPr>
            <a:spLocks noGrp="1"/>
          </p:cNvSpPr>
          <p:nvPr>
            <p:ph type="title"/>
          </p:nvPr>
        </p:nvSpPr>
        <p:spPr>
          <a:xfrm>
            <a:off x="7670042" y="863695"/>
            <a:ext cx="4380931" cy="4158681"/>
          </a:xfrm>
        </p:spPr>
        <p:txBody>
          <a:bodyPr vert="horz" lIns="91440" tIns="45720" rIns="91440" bIns="45720" rtlCol="0" anchor="ctr">
            <a:normAutofit/>
          </a:bodyPr>
          <a:lstStyle/>
          <a:p>
            <a:r>
              <a:rPr lang="en-US" sz="2400" dirty="0">
                <a:solidFill>
                  <a:schemeClr val="tx1"/>
                </a:solidFill>
              </a:rPr>
              <a:t>children.adventistchurch.com/resources/category/discipleship/</a:t>
            </a:r>
          </a:p>
        </p:txBody>
      </p:sp>
      <p:sp>
        <p:nvSpPr>
          <p:cNvPr id="22" name="Rectangle 2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09235"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text, newspaper&#10;&#10;Description automatically generated">
            <a:extLst>
              <a:ext uri="{FF2B5EF4-FFF2-40B4-BE49-F238E27FC236}">
                <a16:creationId xmlns:a16="http://schemas.microsoft.com/office/drawing/2014/main" id="{46999F4A-8F4A-4340-B3F4-AFAF4176074D}"/>
              </a:ext>
            </a:extLst>
          </p:cNvPr>
          <p:cNvPicPr>
            <a:picLocks noGrp="1" noChangeAspect="1"/>
          </p:cNvPicPr>
          <p:nvPr>
            <p:ph idx="1"/>
          </p:nvPr>
        </p:nvPicPr>
        <p:blipFill>
          <a:blip r:embed="rId3"/>
          <a:stretch>
            <a:fillRect/>
          </a:stretch>
        </p:blipFill>
        <p:spPr>
          <a:xfrm>
            <a:off x="1614085" y="647808"/>
            <a:ext cx="4311924" cy="5581779"/>
          </a:xfrm>
          <a:prstGeom prst="rect">
            <a:avLst/>
          </a:prstGeom>
        </p:spPr>
      </p:pic>
    </p:spTree>
    <p:extLst>
      <p:ext uri="{BB962C8B-B14F-4D97-AF65-F5344CB8AC3E}">
        <p14:creationId xmlns:p14="http://schemas.microsoft.com/office/powerpoint/2010/main" val="14557184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05729A4-6F0F-4423-AD0C-EF27345E61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204CB79E-F775-42E6-994C-D5FA8C17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3AAB5B94-95EF-4963-859C-1FA406D62C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 name="Content Placeholder 4" descr="A close up of a purple flower&#10;&#10;Description automatically generated">
            <a:extLst>
              <a:ext uri="{FF2B5EF4-FFF2-40B4-BE49-F238E27FC236}">
                <a16:creationId xmlns:a16="http://schemas.microsoft.com/office/drawing/2014/main" id="{417728ED-3D8E-42EA-B531-798B03950E22}"/>
              </a:ext>
            </a:extLst>
          </p:cNvPr>
          <p:cNvPicPr>
            <a:picLocks noGrp="1" noChangeAspect="1"/>
          </p:cNvPicPr>
          <p:nvPr>
            <p:ph idx="1"/>
          </p:nvPr>
        </p:nvPicPr>
        <p:blipFill rotWithShape="1">
          <a:blip r:embed="rId3"/>
          <a:srcRect t="9730" b="15271"/>
          <a:stretch/>
        </p:blipFill>
        <p:spPr>
          <a:xfrm>
            <a:off x="20" y="10"/>
            <a:ext cx="12191980" cy="6857990"/>
          </a:xfrm>
          <a:prstGeom prst="rect">
            <a:avLst/>
          </a:prstGeom>
        </p:spPr>
      </p:pic>
    </p:spTree>
    <p:extLst>
      <p:ext uri="{BB962C8B-B14F-4D97-AF65-F5344CB8AC3E}">
        <p14:creationId xmlns:p14="http://schemas.microsoft.com/office/powerpoint/2010/main" val="345200471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F2BB43-1E8B-40A7-9733-9AEE76BFE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2F2499BD-C67D-4CD4-9747-4DCC7EF1F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80D02CAC-A533-4E24-84A6-B3171E16A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44DBAF48-B17B-4AA7-9E99-4EC0C9905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5" name="Content Placeholder 4" descr="A bowl of oranges on a table&#10;&#10;Description automatically generated">
            <a:extLst>
              <a:ext uri="{FF2B5EF4-FFF2-40B4-BE49-F238E27FC236}">
                <a16:creationId xmlns:a16="http://schemas.microsoft.com/office/drawing/2014/main" id="{4B7AAD60-90E0-4A49-957B-4CEDE8A28BD7}"/>
              </a:ext>
            </a:extLst>
          </p:cNvPr>
          <p:cNvPicPr>
            <a:picLocks noGrp="1" noChangeAspect="1"/>
          </p:cNvPicPr>
          <p:nvPr>
            <p:ph idx="1"/>
          </p:nvPr>
        </p:nvPicPr>
        <p:blipFill rotWithShape="1">
          <a:blip r:embed="rId3"/>
          <a:srcRect r="-2" b="1285"/>
          <a:stretch/>
        </p:blipFill>
        <p:spPr>
          <a:xfrm>
            <a:off x="1" y="10"/>
            <a:ext cx="4637078" cy="6857530"/>
          </a:xfrm>
          <a:prstGeom prst="rect">
            <a:avLst/>
          </a:prstGeom>
        </p:spPr>
      </p:pic>
      <p:pic>
        <p:nvPicPr>
          <p:cNvPr id="6" name="Content Placeholder 4" descr="A tree in a field&#10;&#10;Description automatically generated">
            <a:extLst>
              <a:ext uri="{FF2B5EF4-FFF2-40B4-BE49-F238E27FC236}">
                <a16:creationId xmlns:a16="http://schemas.microsoft.com/office/drawing/2014/main" id="{B4FE73E9-C2C0-4D07-95F6-3A0F51C42574}"/>
              </a:ext>
            </a:extLst>
          </p:cNvPr>
          <p:cNvPicPr>
            <a:picLocks noChangeAspect="1"/>
          </p:cNvPicPr>
          <p:nvPr/>
        </p:nvPicPr>
        <p:blipFill rotWithShape="1">
          <a:blip r:embed="rId4"/>
          <a:srcRect l="20074" r="15672" b="-1"/>
          <a:stretch/>
        </p:blipFill>
        <p:spPr>
          <a:xfrm>
            <a:off x="4628829" y="10"/>
            <a:ext cx="7563171" cy="4266944"/>
          </a:xfrm>
          <a:prstGeom prst="rect">
            <a:avLst/>
          </a:prstGeom>
        </p:spPr>
      </p:pic>
      <p:sp>
        <p:nvSpPr>
          <p:cNvPr id="19" name="Rectangle 18">
            <a:extLst>
              <a:ext uri="{FF2B5EF4-FFF2-40B4-BE49-F238E27FC236}">
                <a16:creationId xmlns:a16="http://schemas.microsoft.com/office/drawing/2014/main" id="{457E30F7-3253-4621-AB18-6A383D3A3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67831"/>
            <a:ext cx="7552502" cy="2590169"/>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4BDF788-DEE5-4FF8-A964-B38CB7973E0D}"/>
              </a:ext>
            </a:extLst>
          </p:cNvPr>
          <p:cNvSpPr>
            <a:spLocks noGrp="1"/>
          </p:cNvSpPr>
          <p:nvPr>
            <p:ph type="title"/>
          </p:nvPr>
        </p:nvSpPr>
        <p:spPr>
          <a:xfrm>
            <a:off x="4913818" y="4421876"/>
            <a:ext cx="7041621" cy="1787856"/>
          </a:xfrm>
        </p:spPr>
        <p:txBody>
          <a:bodyPr vert="horz" lIns="91440" tIns="45720" rIns="91440" bIns="45720" rtlCol="0" anchor="b">
            <a:normAutofit/>
          </a:bodyPr>
          <a:lstStyle/>
          <a:p>
            <a:pPr algn="ctr"/>
            <a:r>
              <a:rPr lang="en-US" sz="3600" b="1" dirty="0">
                <a:solidFill>
                  <a:srgbClr val="FF9900"/>
                </a:solidFill>
              </a:rPr>
              <a:t>Making family worship fun for all ages</a:t>
            </a:r>
            <a:endParaRPr lang="en-US" sz="3600" dirty="0">
              <a:solidFill>
                <a:srgbClr val="FF9900"/>
              </a:solidFill>
            </a:endParaRPr>
          </a:p>
        </p:txBody>
      </p:sp>
      <p:sp>
        <p:nvSpPr>
          <p:cNvPr id="21" name="Rectangle 20">
            <a:extLst>
              <a:ext uri="{FF2B5EF4-FFF2-40B4-BE49-F238E27FC236}">
                <a16:creationId xmlns:a16="http://schemas.microsoft.com/office/drawing/2014/main" id="{B305829B-9491-4F93-8853-9BCABA78F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20158"/>
            <a:ext cx="7554921"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51F966F2-031A-4EA8-B214-62BED34F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1359"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530189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48FA9-082D-46AE-A191-35AC81690594}"/>
              </a:ext>
            </a:extLst>
          </p:cNvPr>
          <p:cNvSpPr>
            <a:spLocks noGrp="1"/>
          </p:cNvSpPr>
          <p:nvPr>
            <p:ph type="title"/>
          </p:nvPr>
        </p:nvSpPr>
        <p:spPr/>
        <p:txBody>
          <a:bodyPr>
            <a:normAutofit/>
          </a:bodyPr>
          <a:lstStyle/>
          <a:p>
            <a:pPr algn="ctr"/>
            <a:r>
              <a:rPr lang="en-US" sz="7200" dirty="0"/>
              <a:t>Deuteronomy 6:4-7</a:t>
            </a:r>
            <a:endParaRPr lang="en-AU" sz="8000" dirty="0"/>
          </a:p>
        </p:txBody>
      </p:sp>
      <p:sp>
        <p:nvSpPr>
          <p:cNvPr id="3" name="Content Placeholder 2">
            <a:extLst>
              <a:ext uri="{FF2B5EF4-FFF2-40B4-BE49-F238E27FC236}">
                <a16:creationId xmlns:a16="http://schemas.microsoft.com/office/drawing/2014/main" id="{5DFFBA9D-F12F-4AA6-AC72-2821D2362D18}"/>
              </a:ext>
            </a:extLst>
          </p:cNvPr>
          <p:cNvSpPr>
            <a:spLocks noGrp="1"/>
          </p:cNvSpPr>
          <p:nvPr>
            <p:ph idx="1"/>
          </p:nvPr>
        </p:nvSpPr>
        <p:spPr/>
        <p:txBody>
          <a:bodyPr/>
          <a:lstStyle/>
          <a:p>
            <a:endParaRPr lang="en-US" dirty="0"/>
          </a:p>
          <a:p>
            <a:endParaRPr lang="en-AU" dirty="0"/>
          </a:p>
        </p:txBody>
      </p:sp>
      <p:sp>
        <p:nvSpPr>
          <p:cNvPr id="4" name="Rectangle 3">
            <a:extLst>
              <a:ext uri="{FF2B5EF4-FFF2-40B4-BE49-F238E27FC236}">
                <a16:creationId xmlns:a16="http://schemas.microsoft.com/office/drawing/2014/main" id="{F94A4FFC-3AEC-42E3-BC8A-741D3FAF5AA1}"/>
              </a:ext>
            </a:extLst>
          </p:cNvPr>
          <p:cNvSpPr/>
          <p:nvPr/>
        </p:nvSpPr>
        <p:spPr>
          <a:xfrm>
            <a:off x="313898" y="2033515"/>
            <a:ext cx="11696131" cy="4524315"/>
          </a:xfrm>
          <a:prstGeom prst="rect">
            <a:avLst/>
          </a:prstGeom>
        </p:spPr>
        <p:txBody>
          <a:bodyPr wrap="square">
            <a:spAutoFit/>
          </a:bodyPr>
          <a:lstStyle/>
          <a:p>
            <a:r>
              <a:rPr lang="en-US" sz="3600" dirty="0">
                <a:solidFill>
                  <a:srgbClr val="000000"/>
                </a:solidFill>
                <a:latin typeface="system-ui"/>
              </a:rPr>
              <a:t>“Listen, O Israel! The </a:t>
            </a:r>
            <a:r>
              <a:rPr lang="en-US" sz="3600" cap="small" dirty="0">
                <a:solidFill>
                  <a:srgbClr val="000000"/>
                </a:solidFill>
                <a:latin typeface="system-ui"/>
              </a:rPr>
              <a:t>Lord</a:t>
            </a:r>
            <a:r>
              <a:rPr lang="en-US" sz="3600" dirty="0">
                <a:solidFill>
                  <a:srgbClr val="000000"/>
                </a:solidFill>
                <a:latin typeface="system-ui"/>
              </a:rPr>
              <a:t> is our God, the </a:t>
            </a:r>
            <a:r>
              <a:rPr lang="en-US" sz="3600" cap="small" dirty="0">
                <a:solidFill>
                  <a:srgbClr val="000000"/>
                </a:solidFill>
                <a:latin typeface="system-ui"/>
              </a:rPr>
              <a:t>Lord</a:t>
            </a:r>
            <a:r>
              <a:rPr lang="en-US" sz="3600" dirty="0">
                <a:solidFill>
                  <a:srgbClr val="000000"/>
                </a:solidFill>
                <a:latin typeface="system-ui"/>
              </a:rPr>
              <a:t> alone. </a:t>
            </a:r>
            <a:r>
              <a:rPr lang="en-US" sz="3600" b="1" baseline="30000" dirty="0">
                <a:solidFill>
                  <a:srgbClr val="000000"/>
                </a:solidFill>
                <a:latin typeface="system-ui"/>
              </a:rPr>
              <a:t>5 </a:t>
            </a:r>
            <a:r>
              <a:rPr lang="en-US" sz="3600" dirty="0">
                <a:solidFill>
                  <a:srgbClr val="000000"/>
                </a:solidFill>
                <a:latin typeface="system-ui"/>
              </a:rPr>
              <a:t>And you must love the </a:t>
            </a:r>
            <a:r>
              <a:rPr lang="en-US" sz="3600" cap="small" dirty="0">
                <a:solidFill>
                  <a:srgbClr val="000000"/>
                </a:solidFill>
                <a:latin typeface="system-ui"/>
              </a:rPr>
              <a:t>Lord</a:t>
            </a:r>
            <a:r>
              <a:rPr lang="en-US" sz="3600" dirty="0">
                <a:solidFill>
                  <a:srgbClr val="000000"/>
                </a:solidFill>
                <a:latin typeface="system-ui"/>
              </a:rPr>
              <a:t> your God with all your heart, all your soul, and all your strength. </a:t>
            </a:r>
            <a:r>
              <a:rPr lang="en-US" sz="3600" b="1" baseline="30000" dirty="0">
                <a:solidFill>
                  <a:srgbClr val="000000"/>
                </a:solidFill>
                <a:latin typeface="system-ui"/>
              </a:rPr>
              <a:t>6 </a:t>
            </a:r>
            <a:r>
              <a:rPr lang="en-US" sz="3600" dirty="0">
                <a:solidFill>
                  <a:srgbClr val="000000"/>
                </a:solidFill>
                <a:latin typeface="system-ui"/>
              </a:rPr>
              <a:t>And you must commit yourselves wholeheartedly to these commands that I am giving you today. </a:t>
            </a:r>
            <a:r>
              <a:rPr lang="en-US" sz="3600" b="1" baseline="30000" dirty="0">
                <a:solidFill>
                  <a:srgbClr val="000000"/>
                </a:solidFill>
                <a:latin typeface="system-ui"/>
              </a:rPr>
              <a:t>7 </a:t>
            </a:r>
            <a:r>
              <a:rPr lang="en-US" sz="3600" dirty="0">
                <a:solidFill>
                  <a:srgbClr val="000000"/>
                </a:solidFill>
                <a:latin typeface="system-ui"/>
              </a:rPr>
              <a:t>Repeat them again and again to your children. Talk about them when you are at home and when you are on the road, when you are going to bed and when you are getting up.</a:t>
            </a:r>
            <a:endParaRPr lang="en-AU" sz="3600" dirty="0"/>
          </a:p>
        </p:txBody>
      </p:sp>
    </p:spTree>
    <p:extLst>
      <p:ext uri="{BB962C8B-B14F-4D97-AF65-F5344CB8AC3E}">
        <p14:creationId xmlns:p14="http://schemas.microsoft.com/office/powerpoint/2010/main" val="145491018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28C90-5A2D-44AF-A7DC-FAB0A4ED1CAF}"/>
              </a:ext>
            </a:extLst>
          </p:cNvPr>
          <p:cNvSpPr>
            <a:spLocks noGrp="1"/>
          </p:cNvSpPr>
          <p:nvPr>
            <p:ph type="title"/>
          </p:nvPr>
        </p:nvSpPr>
        <p:spPr>
          <a:xfrm>
            <a:off x="942531" y="477010"/>
            <a:ext cx="9780887" cy="1188720"/>
          </a:xfrm>
        </p:spPr>
        <p:txBody>
          <a:bodyPr>
            <a:normAutofit/>
          </a:bodyPr>
          <a:lstStyle/>
          <a:p>
            <a:pPr algn="ctr"/>
            <a:r>
              <a:rPr lang="en-US" sz="3200" dirty="0"/>
              <a:t>Karen Holford suggests this worship style… in </a:t>
            </a:r>
            <a:r>
              <a:rPr lang="en-US" sz="3200" dirty="0" err="1"/>
              <a:t>DeutERTONOMY</a:t>
            </a:r>
            <a:r>
              <a:rPr lang="en-US" sz="3200" dirty="0"/>
              <a:t> 6…</a:t>
            </a:r>
            <a:endParaRPr lang="en-AU" sz="3200" dirty="0"/>
          </a:p>
        </p:txBody>
      </p:sp>
      <p:sp>
        <p:nvSpPr>
          <p:cNvPr id="3" name="Content Placeholder 2">
            <a:extLst>
              <a:ext uri="{FF2B5EF4-FFF2-40B4-BE49-F238E27FC236}">
                <a16:creationId xmlns:a16="http://schemas.microsoft.com/office/drawing/2014/main" id="{0945725D-BDE5-4B94-93C5-64F048D033EC}"/>
              </a:ext>
            </a:extLst>
          </p:cNvPr>
          <p:cNvSpPr>
            <a:spLocks noGrp="1"/>
          </p:cNvSpPr>
          <p:nvPr>
            <p:ph idx="1"/>
          </p:nvPr>
        </p:nvSpPr>
        <p:spPr>
          <a:xfrm>
            <a:off x="477115" y="2007254"/>
            <a:ext cx="11237769" cy="4490114"/>
          </a:xfrm>
        </p:spPr>
        <p:txBody>
          <a:bodyPr>
            <a:normAutofit/>
          </a:bodyPr>
          <a:lstStyle/>
          <a:p>
            <a:r>
              <a:rPr lang="en-US" sz="2800" dirty="0"/>
              <a:t>Familiar-using everyday events and moments to teach children about God, His love, His law, and their responsibilities</a:t>
            </a:r>
          </a:p>
          <a:p>
            <a:r>
              <a:rPr lang="en-US" sz="2800" dirty="0"/>
              <a:t>Natural multisensory and interactive as it is closely connected with everyday activities and events</a:t>
            </a:r>
          </a:p>
          <a:p>
            <a:r>
              <a:rPr lang="en-US" sz="2800" dirty="0"/>
              <a:t>About loving God with all their heart, mind, physical strength and spiritual strength – every part of their being</a:t>
            </a:r>
          </a:p>
          <a:p>
            <a:r>
              <a:rPr lang="en-US" sz="2800" dirty="0"/>
              <a:t>Naturally intergenerational as extended families lived together or in close proximity</a:t>
            </a:r>
            <a:endParaRPr lang="en-AU" sz="2800" dirty="0"/>
          </a:p>
        </p:txBody>
      </p:sp>
    </p:spTree>
    <p:extLst>
      <p:ext uri="{BB962C8B-B14F-4D97-AF65-F5344CB8AC3E}">
        <p14:creationId xmlns:p14="http://schemas.microsoft.com/office/powerpoint/2010/main" val="251228012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85A71294-C247-450A-BB34-6E68648C95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useBgFill="1">
        <p:nvSpPr>
          <p:cNvPr id="20" name="Rectangle 19">
            <a:extLst>
              <a:ext uri="{FF2B5EF4-FFF2-40B4-BE49-F238E27FC236}">
                <a16:creationId xmlns:a16="http://schemas.microsoft.com/office/drawing/2014/main" id="{D36A0BA4-6A63-41D3-B0FA-43799ABC4A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12DDB3F7-3F6D-4F72-8CBD-FF1F3CC205EA}"/>
              </a:ext>
            </a:extLst>
          </p:cNvPr>
          <p:cNvSpPr>
            <a:spLocks noGrp="1"/>
          </p:cNvSpPr>
          <p:nvPr>
            <p:ph type="title"/>
          </p:nvPr>
        </p:nvSpPr>
        <p:spPr>
          <a:xfrm>
            <a:off x="581192" y="1009398"/>
            <a:ext cx="6823988" cy="3453419"/>
          </a:xfrm>
        </p:spPr>
        <p:txBody>
          <a:bodyPr vert="horz" lIns="91440" tIns="45720" rIns="91440" bIns="45720" rtlCol="0" anchor="b">
            <a:normAutofit/>
          </a:bodyPr>
          <a:lstStyle/>
          <a:p>
            <a:r>
              <a:rPr lang="en-US" sz="6000">
                <a:solidFill>
                  <a:schemeClr val="tx1"/>
                </a:solidFill>
              </a:rPr>
              <a:t>You can’t say no to CC’s</a:t>
            </a:r>
          </a:p>
        </p:txBody>
      </p:sp>
      <p:sp>
        <p:nvSpPr>
          <p:cNvPr id="22" name="Rectangle 21">
            <a:extLst>
              <a:ext uri="{FF2B5EF4-FFF2-40B4-BE49-F238E27FC236}">
                <a16:creationId xmlns:a16="http://schemas.microsoft.com/office/drawing/2014/main" id="{673313D8-D259-4D89-9CE5-14884FB40D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19" y="457200"/>
            <a:ext cx="6766560" cy="91439"/>
          </a:xfrm>
          <a:prstGeom prst="rect">
            <a:avLst/>
          </a:prstGeom>
          <a:solidFill>
            <a:schemeClr val="tx1">
              <a:alpha val="6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Content Placeholder 4" descr="A picture containing cup, chip, drink, coffee&#10;&#10;Description automatically generated">
            <a:extLst>
              <a:ext uri="{FF2B5EF4-FFF2-40B4-BE49-F238E27FC236}">
                <a16:creationId xmlns:a16="http://schemas.microsoft.com/office/drawing/2014/main" id="{A3A9B735-DD54-4C1D-A455-816956B6603D}"/>
              </a:ext>
            </a:extLst>
          </p:cNvPr>
          <p:cNvPicPr>
            <a:picLocks noGrp="1" noChangeAspect="1"/>
          </p:cNvPicPr>
          <p:nvPr>
            <p:ph idx="1"/>
          </p:nvPr>
        </p:nvPicPr>
        <p:blipFill rotWithShape="1">
          <a:blip r:embed="rId3"/>
          <a:srcRect l="5209" r="976" b="-1"/>
          <a:stretch/>
        </p:blipFill>
        <p:spPr>
          <a:xfrm>
            <a:off x="8140428" y="10"/>
            <a:ext cx="4051572" cy="6857990"/>
          </a:xfrm>
          <a:prstGeom prst="rect">
            <a:avLst/>
          </a:prstGeom>
        </p:spPr>
      </p:pic>
    </p:spTree>
    <p:extLst>
      <p:ext uri="{BB962C8B-B14F-4D97-AF65-F5344CB8AC3E}">
        <p14:creationId xmlns:p14="http://schemas.microsoft.com/office/powerpoint/2010/main" val="21259519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FABBCE0-E08C-4BBE-9FD2-E2B253D4D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BB35B3A1-09F1-4847-9CC0-0D962E1450E3}"/>
              </a:ext>
            </a:extLst>
          </p:cNvPr>
          <p:cNvSpPr>
            <a:spLocks noGrp="1"/>
          </p:cNvSpPr>
          <p:nvPr>
            <p:ph type="title"/>
          </p:nvPr>
        </p:nvSpPr>
        <p:spPr>
          <a:xfrm>
            <a:off x="581192" y="702156"/>
            <a:ext cx="11029616" cy="1188720"/>
          </a:xfrm>
        </p:spPr>
        <p:txBody>
          <a:bodyPr>
            <a:normAutofit/>
          </a:bodyPr>
          <a:lstStyle/>
          <a:p>
            <a:r>
              <a:rPr lang="en-US">
                <a:solidFill>
                  <a:schemeClr val="tx1">
                    <a:lumMod val="85000"/>
                    <a:lumOff val="15000"/>
                  </a:schemeClr>
                </a:solidFill>
              </a:rPr>
              <a:t>Making Family Worship Fun for all ages REQUIRES…?</a:t>
            </a:r>
            <a:endParaRPr lang="en-AU">
              <a:solidFill>
                <a:schemeClr val="tx1">
                  <a:lumMod val="85000"/>
                  <a:lumOff val="15000"/>
                </a:schemeClr>
              </a:solidFill>
            </a:endParaRPr>
          </a:p>
        </p:txBody>
      </p:sp>
      <p:sp>
        <p:nvSpPr>
          <p:cNvPr id="17" name="Rectangle 16">
            <a:extLst>
              <a:ext uri="{FF2B5EF4-FFF2-40B4-BE49-F238E27FC236}">
                <a16:creationId xmlns:a16="http://schemas.microsoft.com/office/drawing/2014/main" id="{FF426BAC-43D6-468E-B6FF-167034D5C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60727A"/>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18">
            <a:extLst>
              <a:ext uri="{FF2B5EF4-FFF2-40B4-BE49-F238E27FC236}">
                <a16:creationId xmlns:a16="http://schemas.microsoft.com/office/drawing/2014/main" id="{FB02D80E-5995-4C54-8387-5893C2C89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896083C8-1401-4950-AF56-E2FAFE42D6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11" name="Content Placeholder 8">
            <a:extLst>
              <a:ext uri="{FF2B5EF4-FFF2-40B4-BE49-F238E27FC236}">
                <a16:creationId xmlns:a16="http://schemas.microsoft.com/office/drawing/2014/main" id="{BDC39960-846F-4ADA-A7B6-6966B8FD75AF}"/>
              </a:ext>
            </a:extLst>
          </p:cNvPr>
          <p:cNvGraphicFramePr>
            <a:graphicFrameLocks noGrp="1"/>
          </p:cNvGraphicFramePr>
          <p:nvPr>
            <p:ph idx="1"/>
            <p:extLst>
              <p:ext uri="{D42A27DB-BD31-4B8C-83A1-F6EECF244321}">
                <p14:modId xmlns:p14="http://schemas.microsoft.com/office/powerpoint/2010/main" val="1014451337"/>
              </p:ext>
            </p:extLst>
          </p:nvPr>
        </p:nvGraphicFramePr>
        <p:xfrm>
          <a:off x="581025" y="2341563"/>
          <a:ext cx="11029950" cy="3814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5029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3C785-B3DC-43C4-BDCC-F0FC36B7B310}"/>
              </a:ext>
            </a:extLst>
          </p:cNvPr>
          <p:cNvSpPr>
            <a:spLocks noGrp="1"/>
          </p:cNvSpPr>
          <p:nvPr>
            <p:ph type="title"/>
          </p:nvPr>
        </p:nvSpPr>
        <p:spPr/>
        <p:txBody>
          <a:bodyPr>
            <a:normAutofit fontScale="90000"/>
          </a:bodyPr>
          <a:lstStyle/>
          <a:p>
            <a:pPr algn="ctr"/>
            <a:r>
              <a:rPr lang="en-US" sz="10700" dirty="0">
                <a:solidFill>
                  <a:srgbClr val="FF0000"/>
                </a:solidFill>
              </a:rPr>
              <a:t>C</a:t>
            </a:r>
            <a:r>
              <a:rPr lang="en-US" sz="7200" dirty="0">
                <a:solidFill>
                  <a:srgbClr val="FF0000"/>
                </a:solidFill>
              </a:rPr>
              <a:t>onsistent</a:t>
            </a:r>
            <a:endParaRPr lang="en-AU" sz="7200" dirty="0">
              <a:solidFill>
                <a:srgbClr val="FF0000"/>
              </a:solidFill>
            </a:endParaRPr>
          </a:p>
        </p:txBody>
      </p:sp>
      <p:sp>
        <p:nvSpPr>
          <p:cNvPr id="3" name="Content Placeholder 2">
            <a:extLst>
              <a:ext uri="{FF2B5EF4-FFF2-40B4-BE49-F238E27FC236}">
                <a16:creationId xmlns:a16="http://schemas.microsoft.com/office/drawing/2014/main" id="{CD48D121-C2B9-4A0D-8592-C67F550FA3DC}"/>
              </a:ext>
            </a:extLst>
          </p:cNvPr>
          <p:cNvSpPr>
            <a:spLocks noGrp="1"/>
          </p:cNvSpPr>
          <p:nvPr>
            <p:ph idx="1"/>
          </p:nvPr>
        </p:nvSpPr>
        <p:spPr>
          <a:xfrm>
            <a:off x="368490" y="1890876"/>
            <a:ext cx="11600597" cy="4537220"/>
          </a:xfrm>
        </p:spPr>
        <p:txBody>
          <a:bodyPr>
            <a:normAutofit/>
          </a:bodyPr>
          <a:lstStyle/>
          <a:p>
            <a:r>
              <a:rPr lang="en-US" sz="2800" dirty="0"/>
              <a:t>When parents are consistent with an activity or practice then it will more likely become habit forming… </a:t>
            </a:r>
          </a:p>
        </p:txBody>
      </p:sp>
      <p:pic>
        <p:nvPicPr>
          <p:cNvPr id="4" name="Picture 3">
            <a:extLst>
              <a:ext uri="{FF2B5EF4-FFF2-40B4-BE49-F238E27FC236}">
                <a16:creationId xmlns:a16="http://schemas.microsoft.com/office/drawing/2014/main" id="{0AD35102-E203-4E61-BE93-1ED4D73403D5}"/>
              </a:ext>
            </a:extLst>
          </p:cNvPr>
          <p:cNvPicPr>
            <a:picLocks noChangeAspect="1"/>
          </p:cNvPicPr>
          <p:nvPr/>
        </p:nvPicPr>
        <p:blipFill>
          <a:blip r:embed="rId3"/>
          <a:stretch>
            <a:fillRect/>
          </a:stretch>
        </p:blipFill>
        <p:spPr>
          <a:xfrm>
            <a:off x="9871262" y="702156"/>
            <a:ext cx="1450974" cy="1450974"/>
          </a:xfrm>
          <a:prstGeom prst="rect">
            <a:avLst/>
          </a:prstGeom>
        </p:spPr>
      </p:pic>
      <p:sp>
        <p:nvSpPr>
          <p:cNvPr id="5" name="Rectangle 4" descr="Bullseye">
            <a:extLst>
              <a:ext uri="{FF2B5EF4-FFF2-40B4-BE49-F238E27FC236}">
                <a16:creationId xmlns:a16="http://schemas.microsoft.com/office/drawing/2014/main" id="{0DEC7C15-6CD7-4917-80C5-DC9B9E5089B7}"/>
              </a:ext>
            </a:extLst>
          </p:cNvPr>
          <p:cNvSpPr/>
          <p:nvPr/>
        </p:nvSpPr>
        <p:spPr>
          <a:xfrm>
            <a:off x="10218665" y="1011690"/>
            <a:ext cx="831905" cy="831905"/>
          </a:xfrm>
          <a:prstGeom prst="rect">
            <a:avLst/>
          </a:prstGeom>
          <a: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43252859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9751CB9-7B25-4EB8-9A6F-82F822549F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1317383-CF3B-4B02-9512-BECBEF6362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B1D4C7A0-6DF2-4F2D-A45D-F111582974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DBF3943D-BCB6-4B31-809D-A005686483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39373A6F-2E1F-4613-8E1D-D68057D29F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01200"/>
            <a:ext cx="3707477" cy="562497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92A6BA7-BD15-41E5-9082-31B3403C90D8}"/>
              </a:ext>
            </a:extLst>
          </p:cNvPr>
          <p:cNvSpPr>
            <a:spLocks noGrp="1"/>
          </p:cNvSpPr>
          <p:nvPr>
            <p:ph type="title"/>
          </p:nvPr>
        </p:nvSpPr>
        <p:spPr>
          <a:xfrm>
            <a:off x="601255" y="702155"/>
            <a:ext cx="3409783" cy="1300365"/>
          </a:xfrm>
        </p:spPr>
        <p:txBody>
          <a:bodyPr>
            <a:noAutofit/>
          </a:bodyPr>
          <a:lstStyle/>
          <a:p>
            <a:pPr algn="ctr"/>
            <a:r>
              <a:rPr lang="en-US" sz="3200" dirty="0">
                <a:solidFill>
                  <a:srgbClr val="FFFFFF"/>
                </a:solidFill>
                <a:latin typeface="Agency FB" panose="020B0503020202020204" pitchFamily="34" charset="0"/>
              </a:rPr>
              <a:t>The Daily 5 Essential Relational Moments</a:t>
            </a:r>
            <a:endParaRPr lang="en-AU" sz="3200" dirty="0">
              <a:solidFill>
                <a:srgbClr val="FFFFFF"/>
              </a:solidFill>
              <a:latin typeface="Agency FB" panose="020B0503020202020204" pitchFamily="34" charset="0"/>
            </a:endParaRPr>
          </a:p>
        </p:txBody>
      </p:sp>
      <p:sp>
        <p:nvSpPr>
          <p:cNvPr id="9" name="Content Placeholder 8">
            <a:extLst>
              <a:ext uri="{FF2B5EF4-FFF2-40B4-BE49-F238E27FC236}">
                <a16:creationId xmlns:a16="http://schemas.microsoft.com/office/drawing/2014/main" id="{3A849ADB-F484-4E3F-83F5-5EF9F629D5E8}"/>
              </a:ext>
            </a:extLst>
          </p:cNvPr>
          <p:cNvSpPr>
            <a:spLocks noGrp="1"/>
          </p:cNvSpPr>
          <p:nvPr>
            <p:ph idx="1"/>
          </p:nvPr>
        </p:nvSpPr>
        <p:spPr>
          <a:xfrm>
            <a:off x="601255" y="2177142"/>
            <a:ext cx="3409782" cy="3823607"/>
          </a:xfrm>
        </p:spPr>
        <p:txBody>
          <a:bodyPr>
            <a:normAutofit/>
          </a:bodyPr>
          <a:lstStyle/>
          <a:p>
            <a:pPr marL="342900" indent="-342900">
              <a:buFont typeface="+mj-lt"/>
              <a:buAutoNum type="arabicPeriod"/>
            </a:pPr>
            <a:r>
              <a:rPr lang="en-US" dirty="0">
                <a:solidFill>
                  <a:srgbClr val="FFFFFF"/>
                </a:solidFill>
              </a:rPr>
              <a:t>When they first wake up</a:t>
            </a:r>
          </a:p>
          <a:p>
            <a:pPr marL="342900" indent="-342900">
              <a:buFont typeface="+mj-lt"/>
              <a:buAutoNum type="arabicPeriod"/>
            </a:pPr>
            <a:r>
              <a:rPr lang="en-US" dirty="0">
                <a:solidFill>
                  <a:srgbClr val="FFFFFF"/>
                </a:solidFill>
              </a:rPr>
              <a:t>When they leave in the morning</a:t>
            </a:r>
          </a:p>
          <a:p>
            <a:pPr marL="342900" indent="-342900">
              <a:buFont typeface="+mj-lt"/>
              <a:buAutoNum type="arabicPeriod"/>
            </a:pPr>
            <a:r>
              <a:rPr lang="en-US" dirty="0">
                <a:solidFill>
                  <a:srgbClr val="FFFFFF"/>
                </a:solidFill>
              </a:rPr>
              <a:t>When they are gone for the day</a:t>
            </a:r>
          </a:p>
          <a:p>
            <a:pPr marL="342900" indent="-342900">
              <a:buFont typeface="+mj-lt"/>
              <a:buAutoNum type="arabicPeriod"/>
            </a:pPr>
            <a:r>
              <a:rPr lang="en-US" dirty="0">
                <a:solidFill>
                  <a:srgbClr val="FFFFFF"/>
                </a:solidFill>
              </a:rPr>
              <a:t>When they arrive home</a:t>
            </a:r>
          </a:p>
          <a:p>
            <a:pPr marL="342900" indent="-342900">
              <a:buFont typeface="+mj-lt"/>
              <a:buAutoNum type="arabicPeriod"/>
            </a:pPr>
            <a:r>
              <a:rPr lang="en-US" dirty="0">
                <a:solidFill>
                  <a:srgbClr val="FFFFFF"/>
                </a:solidFill>
              </a:rPr>
              <a:t>When they go to bed</a:t>
            </a:r>
          </a:p>
          <a:p>
            <a:pPr marL="0" indent="0">
              <a:buNone/>
            </a:pPr>
            <a:endParaRPr lang="en-US" dirty="0">
              <a:solidFill>
                <a:srgbClr val="FFFFFF"/>
              </a:solidFill>
            </a:endParaRPr>
          </a:p>
        </p:txBody>
      </p:sp>
      <p:pic>
        <p:nvPicPr>
          <p:cNvPr id="5" name="Content Placeholder 4" descr="A screenshot of a cell phone&#10;&#10;Description automatically generated">
            <a:extLst>
              <a:ext uri="{FF2B5EF4-FFF2-40B4-BE49-F238E27FC236}">
                <a16:creationId xmlns:a16="http://schemas.microsoft.com/office/drawing/2014/main" id="{361951C0-1AB0-4DA2-9DC5-C8910F6D26DE}"/>
              </a:ext>
            </a:extLst>
          </p:cNvPr>
          <p:cNvPicPr>
            <a:picLocks noChangeAspect="1"/>
          </p:cNvPicPr>
          <p:nvPr/>
        </p:nvPicPr>
        <p:blipFill>
          <a:blip r:embed="rId3"/>
          <a:stretch>
            <a:fillRect/>
          </a:stretch>
        </p:blipFill>
        <p:spPr>
          <a:xfrm>
            <a:off x="6093490" y="55457"/>
            <a:ext cx="4863817" cy="6802543"/>
          </a:xfrm>
          <a:prstGeom prst="rect">
            <a:avLst/>
          </a:prstGeom>
        </p:spPr>
      </p:pic>
    </p:spTree>
    <p:extLst>
      <p:ext uri="{BB962C8B-B14F-4D97-AF65-F5344CB8AC3E}">
        <p14:creationId xmlns:p14="http://schemas.microsoft.com/office/powerpoint/2010/main" val="147680371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6D14B-F89B-425F-978C-D75F2A812936}"/>
              </a:ext>
            </a:extLst>
          </p:cNvPr>
          <p:cNvSpPr>
            <a:spLocks noGrp="1"/>
          </p:cNvSpPr>
          <p:nvPr>
            <p:ph type="title"/>
          </p:nvPr>
        </p:nvSpPr>
        <p:spPr/>
        <p:txBody>
          <a:bodyPr>
            <a:normAutofit/>
          </a:bodyPr>
          <a:lstStyle/>
          <a:p>
            <a:pPr algn="ctr"/>
            <a:r>
              <a:rPr lang="en-US" sz="5400" dirty="0"/>
              <a:t>Basic worship format</a:t>
            </a:r>
            <a:endParaRPr lang="en-AU" sz="5400" dirty="0"/>
          </a:p>
        </p:txBody>
      </p:sp>
      <p:sp>
        <p:nvSpPr>
          <p:cNvPr id="3" name="Content Placeholder 2">
            <a:extLst>
              <a:ext uri="{FF2B5EF4-FFF2-40B4-BE49-F238E27FC236}">
                <a16:creationId xmlns:a16="http://schemas.microsoft.com/office/drawing/2014/main" id="{A26D6233-B0E6-4572-BDB0-6EE124AC8765}"/>
              </a:ext>
            </a:extLst>
          </p:cNvPr>
          <p:cNvSpPr>
            <a:spLocks noGrp="1"/>
          </p:cNvSpPr>
          <p:nvPr>
            <p:ph idx="1"/>
          </p:nvPr>
        </p:nvSpPr>
        <p:spPr/>
        <p:txBody>
          <a:bodyPr/>
          <a:lstStyle/>
          <a:p>
            <a:r>
              <a:rPr lang="en-US" sz="2400" dirty="0"/>
              <a:t>Welcome &amp; Opening Prayer  (5mins)</a:t>
            </a:r>
          </a:p>
          <a:p>
            <a:r>
              <a:rPr lang="en-US" sz="2400" dirty="0"/>
              <a:t>A couple of songs of praise (10mins)</a:t>
            </a:r>
          </a:p>
          <a:p>
            <a:r>
              <a:rPr lang="en-US" sz="2400" dirty="0"/>
              <a:t>Meditational thoughts/Reflection (10mins)</a:t>
            </a:r>
          </a:p>
          <a:p>
            <a:r>
              <a:rPr lang="en-US" sz="2400" dirty="0"/>
              <a:t>Closing Prayer &amp; Challenge (Worship Book) (5mins)</a:t>
            </a:r>
          </a:p>
          <a:p>
            <a:endParaRPr lang="en-US" dirty="0"/>
          </a:p>
          <a:p>
            <a:endParaRPr lang="en-AU" dirty="0"/>
          </a:p>
        </p:txBody>
      </p:sp>
    </p:spTree>
    <p:extLst>
      <p:ext uri="{BB962C8B-B14F-4D97-AF65-F5344CB8AC3E}">
        <p14:creationId xmlns:p14="http://schemas.microsoft.com/office/powerpoint/2010/main" val="90115040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04835FC9-2252-418B-A494-203C3195E4AD}"/>
              </a:ext>
            </a:extLst>
          </p:cNvPr>
          <p:cNvSpPr>
            <a:spLocks noGrp="1"/>
          </p:cNvSpPr>
          <p:nvPr>
            <p:ph type="title"/>
          </p:nvPr>
        </p:nvSpPr>
        <p:spPr>
          <a:xfrm>
            <a:off x="638620" y="863695"/>
            <a:ext cx="3511233" cy="3779995"/>
          </a:xfrm>
        </p:spPr>
        <p:txBody>
          <a:bodyPr vert="horz" lIns="91440" tIns="45720" rIns="91440" bIns="45720" rtlCol="0" anchor="ctr">
            <a:normAutofit/>
          </a:bodyPr>
          <a:lstStyle/>
          <a:p>
            <a:r>
              <a:rPr lang="en-US" sz="3600">
                <a:solidFill>
                  <a:schemeClr val="tx1"/>
                </a:solidFill>
              </a:rPr>
              <a:t>what do you see?</a:t>
            </a:r>
          </a:p>
        </p:txBody>
      </p:sp>
      <p:sp>
        <p:nvSpPr>
          <p:cNvPr id="22" name="Rectangle 2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 name="Content Placeholder 4" descr="A bowl of oranges on a table&#10;&#10;Description automatically generated">
            <a:extLst>
              <a:ext uri="{FF2B5EF4-FFF2-40B4-BE49-F238E27FC236}">
                <a16:creationId xmlns:a16="http://schemas.microsoft.com/office/drawing/2014/main" id="{2D68023A-3909-48DA-88EE-726641927C67}"/>
              </a:ext>
            </a:extLst>
          </p:cNvPr>
          <p:cNvPicPr>
            <a:picLocks noGrp="1" noChangeAspect="1"/>
          </p:cNvPicPr>
          <p:nvPr>
            <p:ph idx="1"/>
          </p:nvPr>
        </p:nvPicPr>
        <p:blipFill rotWithShape="1">
          <a:blip r:embed="rId3"/>
          <a:srcRect t="6371" b="32898"/>
          <a:stretch/>
        </p:blipFill>
        <p:spPr>
          <a:xfrm>
            <a:off x="4654295" y="10"/>
            <a:ext cx="7537705" cy="6857990"/>
          </a:xfrm>
          <a:prstGeom prst="rect">
            <a:avLst/>
          </a:prstGeom>
        </p:spPr>
      </p:pic>
    </p:spTree>
    <p:extLst>
      <p:ext uri="{BB962C8B-B14F-4D97-AF65-F5344CB8AC3E}">
        <p14:creationId xmlns:p14="http://schemas.microsoft.com/office/powerpoint/2010/main" val="39082007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3C785-B3DC-43C4-BDCC-F0FC36B7B310}"/>
              </a:ext>
            </a:extLst>
          </p:cNvPr>
          <p:cNvSpPr>
            <a:spLocks noGrp="1"/>
          </p:cNvSpPr>
          <p:nvPr>
            <p:ph type="title"/>
          </p:nvPr>
        </p:nvSpPr>
        <p:spPr/>
        <p:txBody>
          <a:bodyPr>
            <a:normAutofit/>
          </a:bodyPr>
          <a:lstStyle/>
          <a:p>
            <a:pPr algn="ctr"/>
            <a:r>
              <a:rPr lang="en-US" sz="7200" dirty="0"/>
              <a:t>Consistent</a:t>
            </a:r>
            <a:endParaRPr lang="en-AU" sz="7200" dirty="0"/>
          </a:p>
        </p:txBody>
      </p:sp>
      <p:sp>
        <p:nvSpPr>
          <p:cNvPr id="3" name="Content Placeholder 2">
            <a:extLst>
              <a:ext uri="{FF2B5EF4-FFF2-40B4-BE49-F238E27FC236}">
                <a16:creationId xmlns:a16="http://schemas.microsoft.com/office/drawing/2014/main" id="{CD48D121-C2B9-4A0D-8592-C67F550FA3DC}"/>
              </a:ext>
            </a:extLst>
          </p:cNvPr>
          <p:cNvSpPr>
            <a:spLocks noGrp="1"/>
          </p:cNvSpPr>
          <p:nvPr>
            <p:ph idx="1"/>
          </p:nvPr>
        </p:nvSpPr>
        <p:spPr>
          <a:xfrm>
            <a:off x="368490" y="1890876"/>
            <a:ext cx="11600597" cy="4537220"/>
          </a:xfrm>
        </p:spPr>
        <p:txBody>
          <a:bodyPr>
            <a:normAutofit/>
          </a:bodyPr>
          <a:lstStyle/>
          <a:p>
            <a:pPr marL="0" indent="0">
              <a:buNone/>
            </a:pPr>
            <a:r>
              <a:rPr lang="en-US" sz="4000" b="1" dirty="0"/>
              <a:t>Synonyms of consistent include</a:t>
            </a:r>
            <a:r>
              <a:rPr lang="en-US" sz="4000" dirty="0"/>
              <a:t>; </a:t>
            </a:r>
            <a:r>
              <a:rPr lang="en-US" sz="3600" dirty="0"/>
              <a:t>steady, stable, constant, regular, even, uniform, orderly, unchanging, unvarying, unswerving, undeviating, unwavering, unfluctuating, homogeneous, true to type. dependable, reliable, unfailing, predictable.</a:t>
            </a:r>
            <a:endParaRPr lang="en-AU" sz="2800" dirty="0"/>
          </a:p>
        </p:txBody>
      </p:sp>
    </p:spTree>
    <p:extLst>
      <p:ext uri="{BB962C8B-B14F-4D97-AF65-F5344CB8AC3E}">
        <p14:creationId xmlns:p14="http://schemas.microsoft.com/office/powerpoint/2010/main" val="372847509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A2C32-83D3-45C1-A9C2-00D2CD7F4E4F}"/>
              </a:ext>
            </a:extLst>
          </p:cNvPr>
          <p:cNvSpPr>
            <a:spLocks noGrp="1"/>
          </p:cNvSpPr>
          <p:nvPr>
            <p:ph type="title"/>
          </p:nvPr>
        </p:nvSpPr>
        <p:spPr/>
        <p:txBody>
          <a:bodyPr>
            <a:normAutofit fontScale="90000"/>
          </a:bodyPr>
          <a:lstStyle/>
          <a:p>
            <a:pPr algn="ctr"/>
            <a:r>
              <a:rPr lang="en-US" sz="5400" dirty="0"/>
              <a:t>Can consistent become boring?</a:t>
            </a:r>
            <a:endParaRPr lang="en-AU" sz="5400" dirty="0"/>
          </a:p>
        </p:txBody>
      </p:sp>
      <p:pic>
        <p:nvPicPr>
          <p:cNvPr id="4" name="Content Placeholder 3">
            <a:extLst>
              <a:ext uri="{FF2B5EF4-FFF2-40B4-BE49-F238E27FC236}">
                <a16:creationId xmlns:a16="http://schemas.microsoft.com/office/drawing/2014/main" id="{7B57EE72-30F0-4D5F-AC6F-4C61C6AB4BAA}"/>
              </a:ext>
            </a:extLst>
          </p:cNvPr>
          <p:cNvPicPr>
            <a:picLocks noGrp="1" noChangeAspect="1"/>
          </p:cNvPicPr>
          <p:nvPr>
            <p:ph idx="1"/>
          </p:nvPr>
        </p:nvPicPr>
        <p:blipFill>
          <a:blip r:embed="rId3"/>
          <a:stretch>
            <a:fillRect/>
          </a:stretch>
        </p:blipFill>
        <p:spPr>
          <a:xfrm>
            <a:off x="4045294" y="2054432"/>
            <a:ext cx="4101412" cy="4101412"/>
          </a:xfrm>
          <a:prstGeom prst="rect">
            <a:avLst/>
          </a:prstGeom>
        </p:spPr>
      </p:pic>
      <p:pic>
        <p:nvPicPr>
          <p:cNvPr id="5" name="Picture 4">
            <a:extLst>
              <a:ext uri="{FF2B5EF4-FFF2-40B4-BE49-F238E27FC236}">
                <a16:creationId xmlns:a16="http://schemas.microsoft.com/office/drawing/2014/main" id="{8F5F46E8-F78D-4524-A632-7CB5AC797FDF}"/>
              </a:ext>
            </a:extLst>
          </p:cNvPr>
          <p:cNvPicPr>
            <a:picLocks noChangeAspect="1"/>
          </p:cNvPicPr>
          <p:nvPr/>
        </p:nvPicPr>
        <p:blipFill>
          <a:blip r:embed="rId4"/>
          <a:stretch>
            <a:fillRect/>
          </a:stretch>
        </p:blipFill>
        <p:spPr>
          <a:xfrm>
            <a:off x="5091759" y="2870728"/>
            <a:ext cx="2175940" cy="2160059"/>
          </a:xfrm>
          <a:prstGeom prst="rect">
            <a:avLst/>
          </a:prstGeom>
        </p:spPr>
      </p:pic>
    </p:spTree>
    <p:extLst>
      <p:ext uri="{BB962C8B-B14F-4D97-AF65-F5344CB8AC3E}">
        <p14:creationId xmlns:p14="http://schemas.microsoft.com/office/powerpoint/2010/main" val="410912827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3C785-B3DC-43C4-BDCC-F0FC36B7B310}"/>
              </a:ext>
            </a:extLst>
          </p:cNvPr>
          <p:cNvSpPr>
            <a:spLocks noGrp="1"/>
          </p:cNvSpPr>
          <p:nvPr>
            <p:ph type="title"/>
          </p:nvPr>
        </p:nvSpPr>
        <p:spPr/>
        <p:txBody>
          <a:bodyPr>
            <a:normAutofit fontScale="90000"/>
          </a:bodyPr>
          <a:lstStyle/>
          <a:p>
            <a:pPr algn="ctr"/>
            <a:r>
              <a:rPr lang="en-US" sz="9800" dirty="0">
                <a:solidFill>
                  <a:srgbClr val="FF0000"/>
                </a:solidFill>
              </a:rPr>
              <a:t>C</a:t>
            </a:r>
            <a:r>
              <a:rPr lang="en-US" sz="7200" dirty="0">
                <a:solidFill>
                  <a:srgbClr val="FF0000"/>
                </a:solidFill>
              </a:rPr>
              <a:t>hoice</a:t>
            </a:r>
            <a:endParaRPr lang="en-AU" sz="7200" dirty="0">
              <a:solidFill>
                <a:srgbClr val="FF0000"/>
              </a:solidFill>
            </a:endParaRPr>
          </a:p>
        </p:txBody>
      </p:sp>
      <p:sp>
        <p:nvSpPr>
          <p:cNvPr id="3" name="Content Placeholder 2">
            <a:extLst>
              <a:ext uri="{FF2B5EF4-FFF2-40B4-BE49-F238E27FC236}">
                <a16:creationId xmlns:a16="http://schemas.microsoft.com/office/drawing/2014/main" id="{CD48D121-C2B9-4A0D-8592-C67F550FA3DC}"/>
              </a:ext>
            </a:extLst>
          </p:cNvPr>
          <p:cNvSpPr>
            <a:spLocks noGrp="1"/>
          </p:cNvSpPr>
          <p:nvPr>
            <p:ph idx="1"/>
          </p:nvPr>
        </p:nvSpPr>
        <p:spPr>
          <a:xfrm>
            <a:off x="368490" y="1890876"/>
            <a:ext cx="11600597" cy="4537220"/>
          </a:xfrm>
        </p:spPr>
        <p:txBody>
          <a:bodyPr>
            <a:normAutofit/>
          </a:bodyPr>
          <a:lstStyle/>
          <a:p>
            <a:r>
              <a:rPr lang="en-US" sz="3600" dirty="0"/>
              <a:t>There always needs to be a choice or a variety of ways that worship is experienced.</a:t>
            </a:r>
          </a:p>
          <a:p>
            <a:r>
              <a:rPr lang="en-US" sz="3600" dirty="0"/>
              <a:t>The choices we make on what to include and how we worship need to be strategic not just convenient.</a:t>
            </a:r>
          </a:p>
        </p:txBody>
      </p:sp>
      <p:sp>
        <p:nvSpPr>
          <p:cNvPr id="4" name="Oval 3">
            <a:extLst>
              <a:ext uri="{FF2B5EF4-FFF2-40B4-BE49-F238E27FC236}">
                <a16:creationId xmlns:a16="http://schemas.microsoft.com/office/drawing/2014/main" id="{343B9423-4A90-4D71-B73E-3FEB5F30BCF6}"/>
              </a:ext>
            </a:extLst>
          </p:cNvPr>
          <p:cNvSpPr/>
          <p:nvPr/>
        </p:nvSpPr>
        <p:spPr>
          <a:xfrm>
            <a:off x="9788675" y="571571"/>
            <a:ext cx="1449891" cy="1449891"/>
          </a:xfrm>
          <a:prstGeom prst="ellipse">
            <a:avLst/>
          </a:prstGeom>
          <a:solidFill>
            <a:srgbClr val="BDB59D">
              <a:hueOff val="0"/>
              <a:satOff val="0"/>
              <a:lumOff val="0"/>
              <a:alphaOff val="0"/>
            </a:srgbClr>
          </a:solidFill>
          <a:ln>
            <a:noFill/>
          </a:ln>
          <a:effectLst/>
        </p:spPr>
      </p:sp>
      <p:sp>
        <p:nvSpPr>
          <p:cNvPr id="6" name="Rectangle 5" descr="Decision chart">
            <a:extLst>
              <a:ext uri="{FF2B5EF4-FFF2-40B4-BE49-F238E27FC236}">
                <a16:creationId xmlns:a16="http://schemas.microsoft.com/office/drawing/2014/main" id="{24FCB044-E119-47D4-A56E-6F3710F1CC1E}"/>
              </a:ext>
            </a:extLst>
          </p:cNvPr>
          <p:cNvSpPr/>
          <p:nvPr/>
        </p:nvSpPr>
        <p:spPr>
          <a:xfrm>
            <a:off x="10097667" y="838898"/>
            <a:ext cx="831905" cy="831905"/>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p:spPr>
      </p:sp>
    </p:spTree>
    <p:extLst>
      <p:ext uri="{BB962C8B-B14F-4D97-AF65-F5344CB8AC3E}">
        <p14:creationId xmlns:p14="http://schemas.microsoft.com/office/powerpoint/2010/main" val="206453620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6D14B-F89B-425F-978C-D75F2A812936}"/>
              </a:ext>
            </a:extLst>
          </p:cNvPr>
          <p:cNvSpPr>
            <a:spLocks noGrp="1"/>
          </p:cNvSpPr>
          <p:nvPr>
            <p:ph type="title"/>
          </p:nvPr>
        </p:nvSpPr>
        <p:spPr/>
        <p:txBody>
          <a:bodyPr>
            <a:normAutofit/>
          </a:bodyPr>
          <a:lstStyle/>
          <a:p>
            <a:pPr algn="ctr"/>
            <a:r>
              <a:rPr lang="en-US" sz="5400" dirty="0"/>
              <a:t>Basic worship format</a:t>
            </a:r>
            <a:endParaRPr lang="en-AU" sz="5400" dirty="0"/>
          </a:p>
        </p:txBody>
      </p:sp>
      <p:sp>
        <p:nvSpPr>
          <p:cNvPr id="3" name="Content Placeholder 2">
            <a:extLst>
              <a:ext uri="{FF2B5EF4-FFF2-40B4-BE49-F238E27FC236}">
                <a16:creationId xmlns:a16="http://schemas.microsoft.com/office/drawing/2014/main" id="{A26D6233-B0E6-4572-BDB0-6EE124AC8765}"/>
              </a:ext>
            </a:extLst>
          </p:cNvPr>
          <p:cNvSpPr>
            <a:spLocks noGrp="1"/>
          </p:cNvSpPr>
          <p:nvPr>
            <p:ph idx="1"/>
          </p:nvPr>
        </p:nvSpPr>
        <p:spPr/>
        <p:txBody>
          <a:bodyPr/>
          <a:lstStyle/>
          <a:p>
            <a:r>
              <a:rPr lang="en-US" sz="2400" dirty="0"/>
              <a:t>Welcome &amp; Opening Prayer  (5mins)</a:t>
            </a:r>
          </a:p>
          <a:p>
            <a:r>
              <a:rPr lang="en-US" sz="2400" dirty="0"/>
              <a:t>A couple of songs of praise (10mins)</a:t>
            </a:r>
          </a:p>
          <a:p>
            <a:r>
              <a:rPr lang="en-US" sz="2400" dirty="0"/>
              <a:t>Meditational thoughts/Reflection (10mins)</a:t>
            </a:r>
          </a:p>
          <a:p>
            <a:r>
              <a:rPr lang="en-US" sz="2400" dirty="0"/>
              <a:t>Closing Prayer &amp; Challenge (Worship Book) (5mins)</a:t>
            </a:r>
          </a:p>
          <a:p>
            <a:endParaRPr lang="en-US" dirty="0"/>
          </a:p>
          <a:p>
            <a:endParaRPr lang="en-AU" dirty="0"/>
          </a:p>
        </p:txBody>
      </p:sp>
    </p:spTree>
    <p:extLst>
      <p:ext uri="{BB962C8B-B14F-4D97-AF65-F5344CB8AC3E}">
        <p14:creationId xmlns:p14="http://schemas.microsoft.com/office/powerpoint/2010/main" val="1414340027"/>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3C785-B3DC-43C4-BDCC-F0FC36B7B310}"/>
              </a:ext>
            </a:extLst>
          </p:cNvPr>
          <p:cNvSpPr>
            <a:spLocks noGrp="1"/>
          </p:cNvSpPr>
          <p:nvPr>
            <p:ph type="title"/>
          </p:nvPr>
        </p:nvSpPr>
        <p:spPr/>
        <p:txBody>
          <a:bodyPr>
            <a:normAutofit/>
          </a:bodyPr>
          <a:lstStyle/>
          <a:p>
            <a:pPr algn="ctr"/>
            <a:r>
              <a:rPr lang="en-US" sz="7200" dirty="0"/>
              <a:t>Choice</a:t>
            </a:r>
            <a:endParaRPr lang="en-AU" sz="7200" dirty="0"/>
          </a:p>
        </p:txBody>
      </p:sp>
      <p:sp>
        <p:nvSpPr>
          <p:cNvPr id="3" name="Content Placeholder 2">
            <a:extLst>
              <a:ext uri="{FF2B5EF4-FFF2-40B4-BE49-F238E27FC236}">
                <a16:creationId xmlns:a16="http://schemas.microsoft.com/office/drawing/2014/main" id="{CD48D121-C2B9-4A0D-8592-C67F550FA3DC}"/>
              </a:ext>
            </a:extLst>
          </p:cNvPr>
          <p:cNvSpPr>
            <a:spLocks noGrp="1"/>
          </p:cNvSpPr>
          <p:nvPr>
            <p:ph idx="1"/>
          </p:nvPr>
        </p:nvSpPr>
        <p:spPr>
          <a:xfrm>
            <a:off x="295701" y="2152047"/>
            <a:ext cx="11600597" cy="4537220"/>
          </a:xfrm>
        </p:spPr>
        <p:txBody>
          <a:bodyPr>
            <a:normAutofit lnSpcReduction="10000"/>
          </a:bodyPr>
          <a:lstStyle/>
          <a:p>
            <a:r>
              <a:rPr lang="en-US" sz="2800" dirty="0"/>
              <a:t>Think of your five senses and imagine experiencing worship with one of the senses highlighted based on a Bible story…</a:t>
            </a:r>
          </a:p>
          <a:p>
            <a:r>
              <a:rPr lang="en-US" sz="2800" dirty="0"/>
              <a:t>Think back through your day, and share with the family one interaction or experience which you are grateful for? Was there one which you wish you could change? What was it and Why?</a:t>
            </a:r>
          </a:p>
          <a:p>
            <a:r>
              <a:rPr lang="en-US" sz="2800" dirty="0"/>
              <a:t>Giving yourselves and your children an opportunity to share authentically in worship time opens the family to having Jesus as a part of the conversation when reflecting on your day, so when you say…”Let’s pray about it…” It has come from a conversation/sharing in worship…</a:t>
            </a:r>
          </a:p>
          <a:p>
            <a:endParaRPr lang="en-AU" sz="2800" dirty="0"/>
          </a:p>
        </p:txBody>
      </p:sp>
      <p:sp>
        <p:nvSpPr>
          <p:cNvPr id="4" name="Oval 3">
            <a:extLst>
              <a:ext uri="{FF2B5EF4-FFF2-40B4-BE49-F238E27FC236}">
                <a16:creationId xmlns:a16="http://schemas.microsoft.com/office/drawing/2014/main" id="{343B9423-4A90-4D71-B73E-3FEB5F30BCF6}"/>
              </a:ext>
            </a:extLst>
          </p:cNvPr>
          <p:cNvSpPr/>
          <p:nvPr/>
        </p:nvSpPr>
        <p:spPr>
          <a:xfrm>
            <a:off x="9788675" y="571571"/>
            <a:ext cx="1449891" cy="1449891"/>
          </a:xfrm>
          <a:prstGeom prst="ellipse">
            <a:avLst/>
          </a:prstGeom>
          <a:solidFill>
            <a:srgbClr val="BDB59D">
              <a:hueOff val="0"/>
              <a:satOff val="0"/>
              <a:lumOff val="0"/>
              <a:alphaOff val="0"/>
            </a:srgbClr>
          </a:solidFill>
          <a:ln>
            <a:noFill/>
          </a:ln>
          <a:effectLst/>
        </p:spPr>
      </p:sp>
      <p:sp>
        <p:nvSpPr>
          <p:cNvPr id="6" name="Rectangle 5" descr="Decision chart">
            <a:extLst>
              <a:ext uri="{FF2B5EF4-FFF2-40B4-BE49-F238E27FC236}">
                <a16:creationId xmlns:a16="http://schemas.microsoft.com/office/drawing/2014/main" id="{8BA721F3-452F-471A-A416-A647C054ED37}"/>
              </a:ext>
            </a:extLst>
          </p:cNvPr>
          <p:cNvSpPr/>
          <p:nvPr/>
        </p:nvSpPr>
        <p:spPr>
          <a:xfrm>
            <a:off x="10097667" y="838898"/>
            <a:ext cx="831905" cy="831905"/>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p:spPr>
      </p:sp>
    </p:spTree>
    <p:extLst>
      <p:ext uri="{BB962C8B-B14F-4D97-AF65-F5344CB8AC3E}">
        <p14:creationId xmlns:p14="http://schemas.microsoft.com/office/powerpoint/2010/main" val="225128627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32015" y="682388"/>
            <a:ext cx="11095878" cy="5818165"/>
          </a:xfrm>
        </p:spPr>
        <p:txBody>
          <a:bodyPr>
            <a:normAutofit/>
          </a:bodyPr>
          <a:lstStyle/>
          <a:p>
            <a:pPr marL="0" indent="0">
              <a:buNone/>
            </a:pPr>
            <a:r>
              <a:rPr lang="en-AU" sz="4000" dirty="0"/>
              <a:t>“The use of object lessons, blackboards, maps, and pictures, will be an aid in explaining these lessons, and in fixing them in the memory. Parents and teachers should constantly seek for improved methods. The teaching of the Bible should have our freshest thought, our best methods, and our most earnest effort” </a:t>
            </a:r>
            <a:r>
              <a:rPr lang="en-AU" sz="1200" dirty="0"/>
              <a:t>(Education, p 186).</a:t>
            </a:r>
          </a:p>
        </p:txBody>
      </p:sp>
    </p:spTree>
    <p:extLst>
      <p:ext uri="{BB962C8B-B14F-4D97-AF65-F5344CB8AC3E}">
        <p14:creationId xmlns:p14="http://schemas.microsoft.com/office/powerpoint/2010/main" val="312880294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48FA9-082D-46AE-A191-35AC81690594}"/>
              </a:ext>
            </a:extLst>
          </p:cNvPr>
          <p:cNvSpPr>
            <a:spLocks noGrp="1"/>
          </p:cNvSpPr>
          <p:nvPr>
            <p:ph type="title"/>
          </p:nvPr>
        </p:nvSpPr>
        <p:spPr/>
        <p:txBody>
          <a:bodyPr>
            <a:normAutofit/>
          </a:bodyPr>
          <a:lstStyle/>
          <a:p>
            <a:pPr algn="ctr"/>
            <a:r>
              <a:rPr lang="en-US" sz="7200" dirty="0"/>
              <a:t>YOU Choose</a:t>
            </a:r>
            <a:endParaRPr lang="en-AU" sz="8000" dirty="0"/>
          </a:p>
        </p:txBody>
      </p:sp>
      <p:sp>
        <p:nvSpPr>
          <p:cNvPr id="3" name="Content Placeholder 2">
            <a:extLst>
              <a:ext uri="{FF2B5EF4-FFF2-40B4-BE49-F238E27FC236}">
                <a16:creationId xmlns:a16="http://schemas.microsoft.com/office/drawing/2014/main" id="{5DFFBA9D-F12F-4AA6-AC72-2821D2362D18}"/>
              </a:ext>
            </a:extLst>
          </p:cNvPr>
          <p:cNvSpPr>
            <a:spLocks noGrp="1"/>
          </p:cNvSpPr>
          <p:nvPr>
            <p:ph idx="1"/>
          </p:nvPr>
        </p:nvSpPr>
        <p:spPr>
          <a:xfrm>
            <a:off x="581192" y="2021462"/>
            <a:ext cx="11029616" cy="3953888"/>
          </a:xfrm>
        </p:spPr>
        <p:txBody>
          <a:bodyPr>
            <a:normAutofit fontScale="92500" lnSpcReduction="10000"/>
          </a:bodyPr>
          <a:lstStyle/>
          <a:p>
            <a:r>
              <a:rPr lang="en-US" sz="2800" dirty="0"/>
              <a:t>15mins or 30 mins</a:t>
            </a:r>
          </a:p>
          <a:p>
            <a:r>
              <a:rPr lang="en-US" sz="2800" dirty="0"/>
              <a:t>Active/Reflective</a:t>
            </a:r>
          </a:p>
          <a:p>
            <a:r>
              <a:rPr lang="en-US" sz="2800" dirty="0"/>
              <a:t>Parent led/Child focused</a:t>
            </a:r>
          </a:p>
          <a:p>
            <a:r>
              <a:rPr lang="en-US" sz="2800" dirty="0"/>
              <a:t>Share an experience/Read a Sabbath school Lesson/Short Story/#DBR-Passage of Scripture/ Worship in a Box/The </a:t>
            </a:r>
            <a:r>
              <a:rPr lang="en-US" sz="2800" dirty="0" err="1"/>
              <a:t>Tuis</a:t>
            </a:r>
            <a:r>
              <a:rPr lang="en-US" sz="2800" dirty="0"/>
              <a:t>/</a:t>
            </a:r>
          </a:p>
          <a:p>
            <a:r>
              <a:rPr lang="en-US" sz="2800" dirty="0"/>
              <a:t>Prayer </a:t>
            </a:r>
          </a:p>
          <a:p>
            <a:r>
              <a:rPr lang="en-US" sz="2800" dirty="0"/>
              <a:t>Repeat the process…</a:t>
            </a:r>
            <a:endParaRPr lang="en-US" dirty="0"/>
          </a:p>
          <a:p>
            <a:endParaRPr lang="en-AU" dirty="0"/>
          </a:p>
        </p:txBody>
      </p:sp>
      <p:sp>
        <p:nvSpPr>
          <p:cNvPr id="4" name="Oval 3">
            <a:extLst>
              <a:ext uri="{FF2B5EF4-FFF2-40B4-BE49-F238E27FC236}">
                <a16:creationId xmlns:a16="http://schemas.microsoft.com/office/drawing/2014/main" id="{BC4094ED-D364-4C9B-9787-A292EC87D14E}"/>
              </a:ext>
            </a:extLst>
          </p:cNvPr>
          <p:cNvSpPr/>
          <p:nvPr/>
        </p:nvSpPr>
        <p:spPr>
          <a:xfrm>
            <a:off x="9662615" y="571571"/>
            <a:ext cx="1948192" cy="1769293"/>
          </a:xfrm>
          <a:prstGeom prst="ellipse">
            <a:avLst/>
          </a:prstGeom>
          <a:solidFill>
            <a:srgbClr val="BDB59D">
              <a:hueOff val="0"/>
              <a:satOff val="0"/>
              <a:lumOff val="0"/>
              <a:alphaOff val="0"/>
            </a:srgbClr>
          </a:solidFill>
          <a:ln>
            <a:noFill/>
          </a:ln>
          <a:effectLst/>
        </p:spPr>
      </p:sp>
      <p:sp>
        <p:nvSpPr>
          <p:cNvPr id="5" name="Rectangle 4" descr="Decision chart">
            <a:extLst>
              <a:ext uri="{FF2B5EF4-FFF2-40B4-BE49-F238E27FC236}">
                <a16:creationId xmlns:a16="http://schemas.microsoft.com/office/drawing/2014/main" id="{5EC10AFB-350A-4EB0-8400-28A2EA6D7D50}"/>
              </a:ext>
            </a:extLst>
          </p:cNvPr>
          <p:cNvSpPr/>
          <p:nvPr/>
        </p:nvSpPr>
        <p:spPr>
          <a:xfrm>
            <a:off x="10112992" y="880562"/>
            <a:ext cx="1119116" cy="1010313"/>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p:spPr>
      </p:sp>
    </p:spTree>
    <p:extLst>
      <p:ext uri="{BB962C8B-B14F-4D97-AF65-F5344CB8AC3E}">
        <p14:creationId xmlns:p14="http://schemas.microsoft.com/office/powerpoint/2010/main" val="397012517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close up of text on a white surface&#10;&#10;Description automatically generated">
            <a:extLst>
              <a:ext uri="{FF2B5EF4-FFF2-40B4-BE49-F238E27FC236}">
                <a16:creationId xmlns:a16="http://schemas.microsoft.com/office/drawing/2014/main" id="{AF661761-035D-499B-BBAF-86630FA4CD5D}"/>
              </a:ext>
            </a:extLst>
          </p:cNvPr>
          <p:cNvPicPr>
            <a:picLocks noGrp="1" noChangeAspect="1"/>
          </p:cNvPicPr>
          <p:nvPr>
            <p:ph idx="1"/>
          </p:nvPr>
        </p:nvPicPr>
        <p:blipFill>
          <a:blip r:embed="rId3"/>
          <a:stretch>
            <a:fillRect/>
          </a:stretch>
        </p:blipFill>
        <p:spPr>
          <a:xfrm>
            <a:off x="165579" y="736353"/>
            <a:ext cx="1895817" cy="5745293"/>
          </a:xfrm>
        </p:spPr>
      </p:pic>
      <p:pic>
        <p:nvPicPr>
          <p:cNvPr id="9" name="Content Placeholder 4" descr="A close up of text on a white background&#10;&#10;Description automatically generated">
            <a:extLst>
              <a:ext uri="{FF2B5EF4-FFF2-40B4-BE49-F238E27FC236}">
                <a16:creationId xmlns:a16="http://schemas.microsoft.com/office/drawing/2014/main" id="{5CCDBF4A-37FD-4751-B4E2-DBF4A7C3C421}"/>
              </a:ext>
            </a:extLst>
          </p:cNvPr>
          <p:cNvPicPr>
            <a:picLocks noChangeAspect="1"/>
          </p:cNvPicPr>
          <p:nvPr/>
        </p:nvPicPr>
        <p:blipFill>
          <a:blip r:embed="rId4"/>
          <a:stretch>
            <a:fillRect/>
          </a:stretch>
        </p:blipFill>
        <p:spPr>
          <a:xfrm>
            <a:off x="2134519" y="723330"/>
            <a:ext cx="1924192" cy="5785321"/>
          </a:xfrm>
          <a:prstGeom prst="rect">
            <a:avLst/>
          </a:prstGeom>
        </p:spPr>
      </p:pic>
      <p:pic>
        <p:nvPicPr>
          <p:cNvPr id="10" name="Content Placeholder 7" descr="A close up of a sign&#10;&#10;Description automatically generated">
            <a:extLst>
              <a:ext uri="{FF2B5EF4-FFF2-40B4-BE49-F238E27FC236}">
                <a16:creationId xmlns:a16="http://schemas.microsoft.com/office/drawing/2014/main" id="{1B51C8C7-7F6C-4868-A984-D14906E14613}"/>
              </a:ext>
            </a:extLst>
          </p:cNvPr>
          <p:cNvPicPr>
            <a:picLocks noChangeAspect="1"/>
          </p:cNvPicPr>
          <p:nvPr/>
        </p:nvPicPr>
        <p:blipFill>
          <a:blip r:embed="rId5"/>
          <a:stretch>
            <a:fillRect/>
          </a:stretch>
        </p:blipFill>
        <p:spPr>
          <a:xfrm>
            <a:off x="8193870" y="635736"/>
            <a:ext cx="1895817" cy="5872915"/>
          </a:xfrm>
          <a:prstGeom prst="rect">
            <a:avLst/>
          </a:prstGeom>
        </p:spPr>
      </p:pic>
      <p:pic>
        <p:nvPicPr>
          <p:cNvPr id="11" name="Content Placeholder 10" descr="A picture containing food&#10;&#10;Description automatically generated">
            <a:extLst>
              <a:ext uri="{FF2B5EF4-FFF2-40B4-BE49-F238E27FC236}">
                <a16:creationId xmlns:a16="http://schemas.microsoft.com/office/drawing/2014/main" id="{99D541DA-2A24-448D-8AE9-EC3039181AD3}"/>
              </a:ext>
            </a:extLst>
          </p:cNvPr>
          <p:cNvPicPr>
            <a:picLocks noChangeAspect="1"/>
          </p:cNvPicPr>
          <p:nvPr/>
        </p:nvPicPr>
        <p:blipFill>
          <a:blip r:embed="rId6"/>
          <a:stretch>
            <a:fillRect/>
          </a:stretch>
        </p:blipFill>
        <p:spPr>
          <a:xfrm>
            <a:off x="6224931" y="622471"/>
            <a:ext cx="1895817" cy="5859175"/>
          </a:xfrm>
          <a:prstGeom prst="rect">
            <a:avLst/>
          </a:prstGeom>
        </p:spPr>
      </p:pic>
      <p:pic>
        <p:nvPicPr>
          <p:cNvPr id="12" name="Content Placeholder 13" descr="A close up of a sign&#10;&#10;Description automatically generated">
            <a:extLst>
              <a:ext uri="{FF2B5EF4-FFF2-40B4-BE49-F238E27FC236}">
                <a16:creationId xmlns:a16="http://schemas.microsoft.com/office/drawing/2014/main" id="{1766A224-153E-44E1-B63E-5C9DA0FF8D20}"/>
              </a:ext>
            </a:extLst>
          </p:cNvPr>
          <p:cNvPicPr>
            <a:picLocks noChangeAspect="1"/>
          </p:cNvPicPr>
          <p:nvPr/>
        </p:nvPicPr>
        <p:blipFill>
          <a:blip r:embed="rId7"/>
          <a:stretch>
            <a:fillRect/>
          </a:stretch>
        </p:blipFill>
        <p:spPr>
          <a:xfrm>
            <a:off x="4184666" y="635736"/>
            <a:ext cx="1891724" cy="5845910"/>
          </a:xfrm>
          <a:prstGeom prst="rect">
            <a:avLst/>
          </a:prstGeom>
        </p:spPr>
      </p:pic>
      <p:pic>
        <p:nvPicPr>
          <p:cNvPr id="13" name="Content Placeholder 16" descr="A screenshot of a cell phone&#10;&#10;Description automatically generated">
            <a:extLst>
              <a:ext uri="{FF2B5EF4-FFF2-40B4-BE49-F238E27FC236}">
                <a16:creationId xmlns:a16="http://schemas.microsoft.com/office/drawing/2014/main" id="{FD7F5602-EDA4-4502-B94D-20E19A8D348B}"/>
              </a:ext>
            </a:extLst>
          </p:cNvPr>
          <p:cNvPicPr>
            <a:picLocks noChangeAspect="1"/>
          </p:cNvPicPr>
          <p:nvPr/>
        </p:nvPicPr>
        <p:blipFill>
          <a:blip r:embed="rId8"/>
          <a:stretch>
            <a:fillRect/>
          </a:stretch>
        </p:blipFill>
        <p:spPr>
          <a:xfrm>
            <a:off x="10162810" y="723330"/>
            <a:ext cx="1862830" cy="5772056"/>
          </a:xfrm>
          <a:prstGeom prst="rect">
            <a:avLst/>
          </a:prstGeom>
        </p:spPr>
      </p:pic>
    </p:spTree>
    <p:extLst>
      <p:ext uri="{BB962C8B-B14F-4D97-AF65-F5344CB8AC3E}">
        <p14:creationId xmlns:p14="http://schemas.microsoft.com/office/powerpoint/2010/main" val="348397994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7F2BB43-1E8B-40A7-9733-9AEE76BFE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F2499BD-C67D-4CD4-9747-4DCC7EF1F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0D02CAC-A533-4E24-84A6-B3171E16A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44DBAF48-B17B-4AA7-9E99-4EC0C9905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29" name="Rectangle 28">
            <a:extLst>
              <a:ext uri="{FF2B5EF4-FFF2-40B4-BE49-F238E27FC236}">
                <a16:creationId xmlns:a16="http://schemas.microsoft.com/office/drawing/2014/main" id="{C592B42C-58FA-4A86-86F9-BA64DFB528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9AE81AC-D16D-497C-95C0-16E491F119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2465720C-012A-4C28-8AA5-75E0C7CC2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F2137993-2819-4F0D-9767-4F7C41F33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36">
            <a:extLst>
              <a:ext uri="{FF2B5EF4-FFF2-40B4-BE49-F238E27FC236}">
                <a16:creationId xmlns:a16="http://schemas.microsoft.com/office/drawing/2014/main" id="{FC9E8B1E-9FF3-4471-BF13-F774FD86E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652" y="638175"/>
            <a:ext cx="3700760" cy="57523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C0C8373-FB60-46D7-AE52-B58264820A63}"/>
              </a:ext>
            </a:extLst>
          </p:cNvPr>
          <p:cNvSpPr>
            <a:spLocks noGrp="1"/>
          </p:cNvSpPr>
          <p:nvPr>
            <p:ph type="title"/>
          </p:nvPr>
        </p:nvSpPr>
        <p:spPr>
          <a:xfrm>
            <a:off x="700218" y="1656292"/>
            <a:ext cx="3150659" cy="2085869"/>
          </a:xfrm>
        </p:spPr>
        <p:txBody>
          <a:bodyPr vert="horz" lIns="91440" tIns="45720" rIns="91440" bIns="45720" rtlCol="0" anchor="b">
            <a:normAutofit/>
          </a:bodyPr>
          <a:lstStyle/>
          <a:p>
            <a:r>
              <a:rPr lang="en-US" sz="3600">
                <a:solidFill>
                  <a:srgbClr val="FFFFFF"/>
                </a:solidFill>
              </a:rPr>
              <a:t>Discovery Bible Reading</a:t>
            </a:r>
          </a:p>
        </p:txBody>
      </p:sp>
      <p:pic>
        <p:nvPicPr>
          <p:cNvPr id="15" name="Content Placeholder 14" descr="A picture containing shirt&#10;&#10;Description automatically generated">
            <a:extLst>
              <a:ext uri="{FF2B5EF4-FFF2-40B4-BE49-F238E27FC236}">
                <a16:creationId xmlns:a16="http://schemas.microsoft.com/office/drawing/2014/main" id="{8B2BD9C1-B9FB-479B-88FB-6719B60449E5}"/>
              </a:ext>
            </a:extLst>
          </p:cNvPr>
          <p:cNvPicPr>
            <a:picLocks noGrp="1" noChangeAspect="1"/>
          </p:cNvPicPr>
          <p:nvPr>
            <p:ph idx="1"/>
          </p:nvPr>
        </p:nvPicPr>
        <p:blipFill rotWithShape="1">
          <a:blip r:embed="rId3"/>
          <a:srcRect t="18898" r="2" b="31691"/>
          <a:stretch/>
        </p:blipFill>
        <p:spPr>
          <a:xfrm>
            <a:off x="4243791" y="638175"/>
            <a:ext cx="3702877" cy="5762625"/>
          </a:xfrm>
          <a:prstGeom prst="rect">
            <a:avLst/>
          </a:prstGeom>
        </p:spPr>
      </p:pic>
      <p:pic>
        <p:nvPicPr>
          <p:cNvPr id="16" name="Content Placeholder 4" descr="A screenshot of a cell phone&#10;&#10;Description automatically generated">
            <a:extLst>
              <a:ext uri="{FF2B5EF4-FFF2-40B4-BE49-F238E27FC236}">
                <a16:creationId xmlns:a16="http://schemas.microsoft.com/office/drawing/2014/main" id="{224733D4-9CA1-4630-BCFD-646716C1157B}"/>
              </a:ext>
            </a:extLst>
          </p:cNvPr>
          <p:cNvPicPr>
            <a:picLocks noChangeAspect="1"/>
          </p:cNvPicPr>
          <p:nvPr/>
        </p:nvPicPr>
        <p:blipFill rotWithShape="1">
          <a:blip r:embed="rId4"/>
          <a:srcRect t="29886" r="2" b="20704"/>
          <a:stretch/>
        </p:blipFill>
        <p:spPr>
          <a:xfrm>
            <a:off x="8036240" y="638175"/>
            <a:ext cx="3702877" cy="5762625"/>
          </a:xfrm>
          <a:prstGeom prst="rect">
            <a:avLst/>
          </a:prstGeom>
        </p:spPr>
      </p:pic>
    </p:spTree>
    <p:extLst>
      <p:ext uri="{BB962C8B-B14F-4D97-AF65-F5344CB8AC3E}">
        <p14:creationId xmlns:p14="http://schemas.microsoft.com/office/powerpoint/2010/main" val="55189135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3C785-B3DC-43C4-BDCC-F0FC36B7B310}"/>
              </a:ext>
            </a:extLst>
          </p:cNvPr>
          <p:cNvSpPr>
            <a:spLocks noGrp="1"/>
          </p:cNvSpPr>
          <p:nvPr>
            <p:ph type="title"/>
          </p:nvPr>
        </p:nvSpPr>
        <p:spPr/>
        <p:txBody>
          <a:bodyPr>
            <a:normAutofit fontScale="90000"/>
          </a:bodyPr>
          <a:lstStyle/>
          <a:p>
            <a:pPr algn="ctr"/>
            <a:r>
              <a:rPr lang="en-US" sz="9800" dirty="0">
                <a:solidFill>
                  <a:srgbClr val="FF0000"/>
                </a:solidFill>
              </a:rPr>
              <a:t>C</a:t>
            </a:r>
            <a:r>
              <a:rPr lang="en-US" sz="7200" dirty="0">
                <a:solidFill>
                  <a:srgbClr val="FF0000"/>
                </a:solidFill>
              </a:rPr>
              <a:t>larity</a:t>
            </a:r>
            <a:endParaRPr lang="en-AU" sz="7200" dirty="0">
              <a:solidFill>
                <a:srgbClr val="FF0000"/>
              </a:solidFill>
            </a:endParaRPr>
          </a:p>
        </p:txBody>
      </p:sp>
      <p:sp>
        <p:nvSpPr>
          <p:cNvPr id="3" name="Content Placeholder 2">
            <a:extLst>
              <a:ext uri="{FF2B5EF4-FFF2-40B4-BE49-F238E27FC236}">
                <a16:creationId xmlns:a16="http://schemas.microsoft.com/office/drawing/2014/main" id="{CD48D121-C2B9-4A0D-8592-C67F550FA3DC}"/>
              </a:ext>
            </a:extLst>
          </p:cNvPr>
          <p:cNvSpPr>
            <a:spLocks noGrp="1"/>
          </p:cNvSpPr>
          <p:nvPr>
            <p:ph idx="1"/>
          </p:nvPr>
        </p:nvSpPr>
        <p:spPr>
          <a:xfrm>
            <a:off x="368490" y="1890876"/>
            <a:ext cx="11600597" cy="4537220"/>
          </a:xfrm>
        </p:spPr>
        <p:txBody>
          <a:bodyPr>
            <a:normAutofit/>
          </a:bodyPr>
          <a:lstStyle/>
          <a:p>
            <a:r>
              <a:rPr lang="en-US" sz="2800" dirty="0"/>
              <a:t>Worship messages need to be very clear, and simple to understand.</a:t>
            </a:r>
          </a:p>
          <a:p>
            <a:r>
              <a:rPr lang="en-US" sz="2800" dirty="0"/>
              <a:t>Children must experience the wonder and joy of Jesus’ love whenever possible. </a:t>
            </a:r>
          </a:p>
          <a:p>
            <a:endParaRPr lang="en-US" sz="2800" dirty="0"/>
          </a:p>
          <a:p>
            <a:pPr marL="0" indent="0">
              <a:buNone/>
            </a:pPr>
            <a:endParaRPr lang="en-US" sz="2800" dirty="0"/>
          </a:p>
        </p:txBody>
      </p:sp>
      <p:sp>
        <p:nvSpPr>
          <p:cNvPr id="4" name="Oval 3">
            <a:extLst>
              <a:ext uri="{FF2B5EF4-FFF2-40B4-BE49-F238E27FC236}">
                <a16:creationId xmlns:a16="http://schemas.microsoft.com/office/drawing/2014/main" id="{51109B50-E033-4205-9B67-61BCD9C8DF03}"/>
              </a:ext>
            </a:extLst>
          </p:cNvPr>
          <p:cNvSpPr/>
          <p:nvPr/>
        </p:nvSpPr>
        <p:spPr>
          <a:xfrm>
            <a:off x="9792930" y="702156"/>
            <a:ext cx="1449891" cy="1449891"/>
          </a:xfrm>
          <a:prstGeom prst="ellipse">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5" name="Rectangle 4" descr="Lightbulb">
            <a:extLst>
              <a:ext uri="{FF2B5EF4-FFF2-40B4-BE49-F238E27FC236}">
                <a16:creationId xmlns:a16="http://schemas.microsoft.com/office/drawing/2014/main" id="{0728C558-9DE3-443A-ACE6-8B0D707AE22D}"/>
              </a:ext>
            </a:extLst>
          </p:cNvPr>
          <p:cNvSpPr/>
          <p:nvPr/>
        </p:nvSpPr>
        <p:spPr>
          <a:xfrm>
            <a:off x="10174103" y="1021106"/>
            <a:ext cx="831905" cy="831905"/>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97935033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ABBCE0-E08C-4BBE-9FD2-E2B253D4D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DA2815D9-AC6A-4315-91C6-2847DC3346F0}"/>
              </a:ext>
            </a:extLst>
          </p:cNvPr>
          <p:cNvSpPr>
            <a:spLocks noGrp="1"/>
          </p:cNvSpPr>
          <p:nvPr>
            <p:ph type="title"/>
          </p:nvPr>
        </p:nvSpPr>
        <p:spPr>
          <a:xfrm>
            <a:off x="581192" y="702156"/>
            <a:ext cx="11029616" cy="1188720"/>
          </a:xfrm>
        </p:spPr>
        <p:txBody>
          <a:bodyPr>
            <a:normAutofit/>
          </a:bodyPr>
          <a:lstStyle/>
          <a:p>
            <a:r>
              <a:rPr lang="en-US" dirty="0">
                <a:solidFill>
                  <a:schemeClr val="tx1">
                    <a:lumMod val="85000"/>
                    <a:lumOff val="15000"/>
                  </a:schemeClr>
                </a:solidFill>
              </a:rPr>
              <a:t>Words that might have popped into your conversation…</a:t>
            </a:r>
            <a:endParaRPr lang="en-AU" dirty="0">
              <a:solidFill>
                <a:schemeClr val="tx1">
                  <a:lumMod val="85000"/>
                  <a:lumOff val="15000"/>
                </a:schemeClr>
              </a:solidFill>
            </a:endParaRPr>
          </a:p>
        </p:txBody>
      </p:sp>
      <p:sp>
        <p:nvSpPr>
          <p:cNvPr id="11" name="Rectangle 10">
            <a:extLst>
              <a:ext uri="{FF2B5EF4-FFF2-40B4-BE49-F238E27FC236}">
                <a16:creationId xmlns:a16="http://schemas.microsoft.com/office/drawing/2014/main" id="{FF426BAC-43D6-468E-B6FF-167034D5C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60727A"/>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FB02D80E-5995-4C54-8387-5893C2C894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896083C8-1401-4950-AF56-E2FAFE42D6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DAD805CD-BA90-4C60-9C37-5582D3B875DF}"/>
              </a:ext>
            </a:extLst>
          </p:cNvPr>
          <p:cNvGraphicFramePr>
            <a:graphicFrameLocks noGrp="1"/>
          </p:cNvGraphicFramePr>
          <p:nvPr>
            <p:ph idx="1"/>
            <p:extLst>
              <p:ext uri="{D42A27DB-BD31-4B8C-83A1-F6EECF244321}">
                <p14:modId xmlns:p14="http://schemas.microsoft.com/office/powerpoint/2010/main" val="1820702437"/>
              </p:ext>
            </p:extLst>
          </p:nvPr>
        </p:nvGraphicFramePr>
        <p:xfrm>
          <a:off x="581025" y="2341563"/>
          <a:ext cx="11029950" cy="38142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151439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48FA9-082D-46AE-A191-35AC81690594}"/>
              </a:ext>
            </a:extLst>
          </p:cNvPr>
          <p:cNvSpPr>
            <a:spLocks noGrp="1"/>
          </p:cNvSpPr>
          <p:nvPr>
            <p:ph type="title"/>
          </p:nvPr>
        </p:nvSpPr>
        <p:spPr/>
        <p:txBody>
          <a:bodyPr>
            <a:normAutofit/>
          </a:bodyPr>
          <a:lstStyle/>
          <a:p>
            <a:pPr algn="ctr"/>
            <a:r>
              <a:rPr lang="en-US" sz="7200" dirty="0"/>
              <a:t>Clarity</a:t>
            </a:r>
            <a:endParaRPr lang="en-AU" sz="8000" dirty="0"/>
          </a:p>
        </p:txBody>
      </p:sp>
      <p:sp>
        <p:nvSpPr>
          <p:cNvPr id="3" name="Content Placeholder 2">
            <a:extLst>
              <a:ext uri="{FF2B5EF4-FFF2-40B4-BE49-F238E27FC236}">
                <a16:creationId xmlns:a16="http://schemas.microsoft.com/office/drawing/2014/main" id="{5DFFBA9D-F12F-4AA6-AC72-2821D2362D18}"/>
              </a:ext>
            </a:extLst>
          </p:cNvPr>
          <p:cNvSpPr>
            <a:spLocks noGrp="1"/>
          </p:cNvSpPr>
          <p:nvPr>
            <p:ph idx="1"/>
          </p:nvPr>
        </p:nvSpPr>
        <p:spPr>
          <a:xfrm>
            <a:off x="581192" y="2071370"/>
            <a:ext cx="11029616" cy="4084474"/>
          </a:xfrm>
        </p:spPr>
        <p:txBody>
          <a:bodyPr>
            <a:normAutofit/>
          </a:bodyPr>
          <a:lstStyle/>
          <a:p>
            <a:pPr marL="0" indent="0">
              <a:buNone/>
            </a:pPr>
            <a:r>
              <a:rPr lang="en-US" sz="3200" dirty="0"/>
              <a:t>“Select a portion of Scripture that is interesting and </a:t>
            </a:r>
            <a:r>
              <a:rPr lang="en-US" sz="3200" b="1" dirty="0"/>
              <a:t>easily understood</a:t>
            </a:r>
            <a:r>
              <a:rPr lang="en-US" sz="3200" dirty="0"/>
              <a:t>; a few verses will be sufficient to furnish a lesson which may be studied and practiced through the day… At least a few verses of spirited song may be sung, and the prayer offered should be short and pointed. The one who leads in prayer should not pray about everything but should express the needs in simple words and praise God with thanksgiving.”</a:t>
            </a:r>
          </a:p>
          <a:p>
            <a:endParaRPr lang="en-AU" dirty="0"/>
          </a:p>
        </p:txBody>
      </p:sp>
    </p:spTree>
    <p:extLst>
      <p:ext uri="{BB962C8B-B14F-4D97-AF65-F5344CB8AC3E}">
        <p14:creationId xmlns:p14="http://schemas.microsoft.com/office/powerpoint/2010/main" val="65649250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7DD30-9C2D-46BE-BE5E-0C30DDEF2750}"/>
              </a:ext>
            </a:extLst>
          </p:cNvPr>
          <p:cNvSpPr>
            <a:spLocks noGrp="1"/>
          </p:cNvSpPr>
          <p:nvPr>
            <p:ph type="title"/>
          </p:nvPr>
        </p:nvSpPr>
        <p:spPr/>
        <p:txBody>
          <a:bodyPr>
            <a:normAutofit/>
          </a:bodyPr>
          <a:lstStyle/>
          <a:p>
            <a:pPr algn="ctr"/>
            <a:r>
              <a:rPr lang="en-AU" sz="2000" b="1" dirty="0">
                <a:solidFill>
                  <a:schemeClr val="tx1"/>
                </a:solidFill>
                <a:hlinkClick r:id="rId3">
                  <a:extLst>
                    <a:ext uri="{A12FA001-AC4F-418D-AE19-62706E023703}">
                      <ahyp:hlinkClr xmlns:ahyp="http://schemas.microsoft.com/office/drawing/2018/hyperlinkcolor" val="tx"/>
                    </a:ext>
                  </a:extLst>
                </a:hlinkClick>
              </a:rPr>
              <a:t>https://children.adventistchurch.com/resources/category/discipleship/</a:t>
            </a:r>
            <a:endParaRPr lang="en-AU" sz="2000" b="1" dirty="0">
              <a:solidFill>
                <a:schemeClr val="tx1"/>
              </a:solidFill>
            </a:endParaRPr>
          </a:p>
        </p:txBody>
      </p:sp>
      <p:pic>
        <p:nvPicPr>
          <p:cNvPr id="5" name="Content Placeholder 4" descr="A screenshot of a cell phone&#10;&#10;Description automatically generated">
            <a:extLst>
              <a:ext uri="{FF2B5EF4-FFF2-40B4-BE49-F238E27FC236}">
                <a16:creationId xmlns:a16="http://schemas.microsoft.com/office/drawing/2014/main" id="{580D7987-F310-469D-9DE6-BC290562FC50}"/>
              </a:ext>
            </a:extLst>
          </p:cNvPr>
          <p:cNvPicPr>
            <a:picLocks noGrp="1" noChangeAspect="1"/>
          </p:cNvPicPr>
          <p:nvPr>
            <p:ph idx="1"/>
          </p:nvPr>
        </p:nvPicPr>
        <p:blipFill>
          <a:blip r:embed="rId4"/>
          <a:stretch>
            <a:fillRect/>
          </a:stretch>
        </p:blipFill>
        <p:spPr>
          <a:xfrm>
            <a:off x="136478" y="1890876"/>
            <a:ext cx="11996382" cy="3717441"/>
          </a:xfrm>
        </p:spPr>
      </p:pic>
    </p:spTree>
    <p:extLst>
      <p:ext uri="{BB962C8B-B14F-4D97-AF65-F5344CB8AC3E}">
        <p14:creationId xmlns:p14="http://schemas.microsoft.com/office/powerpoint/2010/main" val="42638900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3C785-B3DC-43C4-BDCC-F0FC36B7B310}"/>
              </a:ext>
            </a:extLst>
          </p:cNvPr>
          <p:cNvSpPr>
            <a:spLocks noGrp="1"/>
          </p:cNvSpPr>
          <p:nvPr>
            <p:ph type="title"/>
          </p:nvPr>
        </p:nvSpPr>
        <p:spPr/>
        <p:txBody>
          <a:bodyPr>
            <a:normAutofit fontScale="90000"/>
          </a:bodyPr>
          <a:lstStyle/>
          <a:p>
            <a:pPr algn="ctr"/>
            <a:r>
              <a:rPr lang="en-US" sz="9800" dirty="0">
                <a:solidFill>
                  <a:srgbClr val="FF0000"/>
                </a:solidFill>
              </a:rPr>
              <a:t>c</a:t>
            </a:r>
            <a:r>
              <a:rPr lang="en-US" sz="7200" dirty="0">
                <a:solidFill>
                  <a:srgbClr val="FF0000"/>
                </a:solidFill>
              </a:rPr>
              <a:t>loseness</a:t>
            </a:r>
            <a:endParaRPr lang="en-AU" sz="7200" dirty="0">
              <a:solidFill>
                <a:srgbClr val="FF0000"/>
              </a:solidFill>
            </a:endParaRPr>
          </a:p>
        </p:txBody>
      </p:sp>
      <p:sp>
        <p:nvSpPr>
          <p:cNvPr id="3" name="Content Placeholder 2">
            <a:extLst>
              <a:ext uri="{FF2B5EF4-FFF2-40B4-BE49-F238E27FC236}">
                <a16:creationId xmlns:a16="http://schemas.microsoft.com/office/drawing/2014/main" id="{CD48D121-C2B9-4A0D-8592-C67F550FA3DC}"/>
              </a:ext>
            </a:extLst>
          </p:cNvPr>
          <p:cNvSpPr>
            <a:spLocks noGrp="1"/>
          </p:cNvSpPr>
          <p:nvPr>
            <p:ph idx="1"/>
          </p:nvPr>
        </p:nvSpPr>
        <p:spPr>
          <a:xfrm>
            <a:off x="368490" y="1890876"/>
            <a:ext cx="11600597" cy="4537220"/>
          </a:xfrm>
        </p:spPr>
        <p:txBody>
          <a:bodyPr>
            <a:normAutofit/>
          </a:bodyPr>
          <a:lstStyle/>
          <a:p>
            <a:r>
              <a:rPr lang="en-US" sz="2800" dirty="0"/>
              <a:t>Worship messages need to draw those worshipping closer to each other and closer to Jesus</a:t>
            </a:r>
          </a:p>
        </p:txBody>
      </p:sp>
      <p:sp>
        <p:nvSpPr>
          <p:cNvPr id="4" name="Rectangle 3" descr="Family with two children">
            <a:extLst>
              <a:ext uri="{FF2B5EF4-FFF2-40B4-BE49-F238E27FC236}">
                <a16:creationId xmlns:a16="http://schemas.microsoft.com/office/drawing/2014/main" id="{14997BDB-BC0A-4F8F-A183-075C78AA5D13}"/>
              </a:ext>
            </a:extLst>
          </p:cNvPr>
          <p:cNvSpPr/>
          <p:nvPr/>
        </p:nvSpPr>
        <p:spPr>
          <a:xfrm>
            <a:off x="10542090" y="1011148"/>
            <a:ext cx="831905" cy="831905"/>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p:spPr>
        <p:style>
          <a:lnRef idx="2">
            <a:schemeClr val="lt1">
              <a:alpha val="0"/>
              <a:hueOff val="0"/>
              <a:satOff val="0"/>
              <a:lumOff val="0"/>
              <a:alphaOff val="0"/>
            </a:schemeClr>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5" name="Oval 4">
            <a:extLst>
              <a:ext uri="{FF2B5EF4-FFF2-40B4-BE49-F238E27FC236}">
                <a16:creationId xmlns:a16="http://schemas.microsoft.com/office/drawing/2014/main" id="{6F675B8D-E084-4A4D-A059-086366DBC979}"/>
              </a:ext>
            </a:extLst>
          </p:cNvPr>
          <p:cNvSpPr/>
          <p:nvPr/>
        </p:nvSpPr>
        <p:spPr>
          <a:xfrm>
            <a:off x="10160917" y="702156"/>
            <a:ext cx="1449891" cy="1449891"/>
          </a:xfrm>
          <a:prstGeom prst="ellipse">
            <a:avLst/>
          </a:prstGeom>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sp>
      <p:sp>
        <p:nvSpPr>
          <p:cNvPr id="7" name="Rectangle 6" descr="Family with two children">
            <a:extLst>
              <a:ext uri="{FF2B5EF4-FFF2-40B4-BE49-F238E27FC236}">
                <a16:creationId xmlns:a16="http://schemas.microsoft.com/office/drawing/2014/main" id="{E49F8668-90B4-43D4-B494-CF6B9ED5C6E7}"/>
              </a:ext>
            </a:extLst>
          </p:cNvPr>
          <p:cNvSpPr/>
          <p:nvPr/>
        </p:nvSpPr>
        <p:spPr>
          <a:xfrm>
            <a:off x="10469909" y="1011147"/>
            <a:ext cx="831905" cy="831905"/>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a:blipFill>
          <a:ln w="22225" cap="rnd" cmpd="sng" algn="ctr">
            <a:solidFill>
              <a:sysClr val="window" lastClr="FFFFFF">
                <a:alpha val="0"/>
                <a:hueOff val="0"/>
                <a:satOff val="0"/>
                <a:lumOff val="0"/>
                <a:alphaOff val="0"/>
              </a:sysClr>
            </a:solidFill>
            <a:prstDash val="solid"/>
          </a:ln>
          <a:effectLst/>
        </p:spPr>
      </p:sp>
    </p:spTree>
    <p:extLst>
      <p:ext uri="{BB962C8B-B14F-4D97-AF65-F5344CB8AC3E}">
        <p14:creationId xmlns:p14="http://schemas.microsoft.com/office/powerpoint/2010/main" val="271887581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48FA9-082D-46AE-A191-35AC81690594}"/>
              </a:ext>
            </a:extLst>
          </p:cNvPr>
          <p:cNvSpPr>
            <a:spLocks noGrp="1"/>
          </p:cNvSpPr>
          <p:nvPr>
            <p:ph type="title"/>
          </p:nvPr>
        </p:nvSpPr>
        <p:spPr/>
        <p:txBody>
          <a:bodyPr>
            <a:normAutofit/>
          </a:bodyPr>
          <a:lstStyle/>
          <a:p>
            <a:pPr algn="ctr"/>
            <a:r>
              <a:rPr lang="en-US" sz="7200" dirty="0"/>
              <a:t>Deuteronomy 6:4-7</a:t>
            </a:r>
            <a:endParaRPr lang="en-AU" sz="8000" dirty="0"/>
          </a:p>
        </p:txBody>
      </p:sp>
      <p:sp>
        <p:nvSpPr>
          <p:cNvPr id="3" name="Content Placeholder 2">
            <a:extLst>
              <a:ext uri="{FF2B5EF4-FFF2-40B4-BE49-F238E27FC236}">
                <a16:creationId xmlns:a16="http://schemas.microsoft.com/office/drawing/2014/main" id="{5DFFBA9D-F12F-4AA6-AC72-2821D2362D18}"/>
              </a:ext>
            </a:extLst>
          </p:cNvPr>
          <p:cNvSpPr>
            <a:spLocks noGrp="1"/>
          </p:cNvSpPr>
          <p:nvPr>
            <p:ph idx="1"/>
          </p:nvPr>
        </p:nvSpPr>
        <p:spPr/>
        <p:txBody>
          <a:bodyPr/>
          <a:lstStyle/>
          <a:p>
            <a:endParaRPr lang="en-US" dirty="0"/>
          </a:p>
          <a:p>
            <a:endParaRPr lang="en-AU" dirty="0"/>
          </a:p>
        </p:txBody>
      </p:sp>
      <p:sp>
        <p:nvSpPr>
          <p:cNvPr id="4" name="Rectangle 3">
            <a:extLst>
              <a:ext uri="{FF2B5EF4-FFF2-40B4-BE49-F238E27FC236}">
                <a16:creationId xmlns:a16="http://schemas.microsoft.com/office/drawing/2014/main" id="{F94A4FFC-3AEC-42E3-BC8A-741D3FAF5AA1}"/>
              </a:ext>
            </a:extLst>
          </p:cNvPr>
          <p:cNvSpPr/>
          <p:nvPr/>
        </p:nvSpPr>
        <p:spPr>
          <a:xfrm>
            <a:off x="313898" y="2033515"/>
            <a:ext cx="11696131" cy="4524315"/>
          </a:xfrm>
          <a:prstGeom prst="rect">
            <a:avLst/>
          </a:prstGeom>
        </p:spPr>
        <p:txBody>
          <a:bodyPr wrap="square">
            <a:spAutoFit/>
          </a:bodyPr>
          <a:lstStyle/>
          <a:p>
            <a:r>
              <a:rPr lang="en-US" sz="3600" dirty="0">
                <a:solidFill>
                  <a:srgbClr val="000000"/>
                </a:solidFill>
                <a:latin typeface="system-ui"/>
              </a:rPr>
              <a:t>“Listen, O Israel! The </a:t>
            </a:r>
            <a:r>
              <a:rPr lang="en-US" sz="3600" cap="small" dirty="0">
                <a:solidFill>
                  <a:srgbClr val="000000"/>
                </a:solidFill>
                <a:latin typeface="system-ui"/>
              </a:rPr>
              <a:t>Lord</a:t>
            </a:r>
            <a:r>
              <a:rPr lang="en-US" sz="3600" dirty="0">
                <a:solidFill>
                  <a:srgbClr val="000000"/>
                </a:solidFill>
                <a:latin typeface="system-ui"/>
              </a:rPr>
              <a:t> is our God, the </a:t>
            </a:r>
            <a:r>
              <a:rPr lang="en-US" sz="3600" cap="small" dirty="0">
                <a:solidFill>
                  <a:srgbClr val="000000"/>
                </a:solidFill>
                <a:latin typeface="system-ui"/>
              </a:rPr>
              <a:t>Lord</a:t>
            </a:r>
            <a:r>
              <a:rPr lang="en-US" sz="3600" dirty="0">
                <a:solidFill>
                  <a:srgbClr val="000000"/>
                </a:solidFill>
                <a:latin typeface="system-ui"/>
              </a:rPr>
              <a:t> alone. </a:t>
            </a:r>
            <a:r>
              <a:rPr lang="en-US" sz="3600" b="1" baseline="30000" dirty="0">
                <a:solidFill>
                  <a:srgbClr val="000000"/>
                </a:solidFill>
                <a:latin typeface="system-ui"/>
              </a:rPr>
              <a:t>5 </a:t>
            </a:r>
            <a:r>
              <a:rPr lang="en-US" sz="3600" dirty="0">
                <a:solidFill>
                  <a:srgbClr val="000000"/>
                </a:solidFill>
                <a:latin typeface="system-ui"/>
              </a:rPr>
              <a:t>And you must love the </a:t>
            </a:r>
            <a:r>
              <a:rPr lang="en-US" sz="3600" cap="small" dirty="0">
                <a:solidFill>
                  <a:srgbClr val="000000"/>
                </a:solidFill>
                <a:latin typeface="system-ui"/>
              </a:rPr>
              <a:t>Lord</a:t>
            </a:r>
            <a:r>
              <a:rPr lang="en-US" sz="3600" dirty="0">
                <a:solidFill>
                  <a:srgbClr val="000000"/>
                </a:solidFill>
                <a:latin typeface="system-ui"/>
              </a:rPr>
              <a:t> your God with all your heart, all your soul, and all your strength. </a:t>
            </a:r>
            <a:r>
              <a:rPr lang="en-US" sz="3600" b="1" baseline="30000" dirty="0">
                <a:solidFill>
                  <a:srgbClr val="000000"/>
                </a:solidFill>
                <a:latin typeface="system-ui"/>
              </a:rPr>
              <a:t>6 </a:t>
            </a:r>
            <a:r>
              <a:rPr lang="en-US" sz="3600" dirty="0">
                <a:solidFill>
                  <a:srgbClr val="000000"/>
                </a:solidFill>
                <a:latin typeface="system-ui"/>
              </a:rPr>
              <a:t>And you must commit yourselves wholeheartedly to these commands that I am giving you today. </a:t>
            </a:r>
            <a:r>
              <a:rPr lang="en-US" sz="3600" b="1" baseline="30000" dirty="0">
                <a:solidFill>
                  <a:srgbClr val="000000"/>
                </a:solidFill>
                <a:latin typeface="system-ui"/>
              </a:rPr>
              <a:t>7 </a:t>
            </a:r>
            <a:r>
              <a:rPr lang="en-US" sz="3600" dirty="0">
                <a:solidFill>
                  <a:srgbClr val="000000"/>
                </a:solidFill>
                <a:latin typeface="system-ui"/>
              </a:rPr>
              <a:t>Repeat them again and again to your children. Talk about them when you are at home and when you are on the road, when you are going to bed and when you are getting up.</a:t>
            </a:r>
            <a:endParaRPr lang="en-AU" sz="3600" dirty="0"/>
          </a:p>
        </p:txBody>
      </p:sp>
    </p:spTree>
    <p:extLst>
      <p:ext uri="{BB962C8B-B14F-4D97-AF65-F5344CB8AC3E}">
        <p14:creationId xmlns:p14="http://schemas.microsoft.com/office/powerpoint/2010/main" val="48889485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771B2-2C67-423D-9C38-4513E98F2F84}"/>
              </a:ext>
            </a:extLst>
          </p:cNvPr>
          <p:cNvSpPr>
            <a:spLocks noGrp="1"/>
          </p:cNvSpPr>
          <p:nvPr>
            <p:ph type="title"/>
          </p:nvPr>
        </p:nvSpPr>
        <p:spPr/>
        <p:txBody>
          <a:bodyPr>
            <a:normAutofit/>
          </a:bodyPr>
          <a:lstStyle/>
          <a:p>
            <a:pPr algn="ctr"/>
            <a:r>
              <a:rPr lang="en-US" sz="4800" dirty="0"/>
              <a:t>Worship Started in the Garden</a:t>
            </a:r>
            <a:endParaRPr lang="en-AU" sz="4800" dirty="0"/>
          </a:p>
        </p:txBody>
      </p:sp>
      <p:sp>
        <p:nvSpPr>
          <p:cNvPr id="3" name="Content Placeholder 2">
            <a:extLst>
              <a:ext uri="{FF2B5EF4-FFF2-40B4-BE49-F238E27FC236}">
                <a16:creationId xmlns:a16="http://schemas.microsoft.com/office/drawing/2014/main" id="{E57077B7-3516-4022-945F-419B3D2CA0D2}"/>
              </a:ext>
            </a:extLst>
          </p:cNvPr>
          <p:cNvSpPr>
            <a:spLocks noGrp="1"/>
          </p:cNvSpPr>
          <p:nvPr>
            <p:ph idx="1"/>
          </p:nvPr>
        </p:nvSpPr>
        <p:spPr>
          <a:xfrm>
            <a:off x="581192" y="2033516"/>
            <a:ext cx="11142235" cy="3941834"/>
          </a:xfrm>
        </p:spPr>
        <p:txBody>
          <a:bodyPr>
            <a:normAutofit/>
          </a:bodyPr>
          <a:lstStyle/>
          <a:p>
            <a:r>
              <a:rPr lang="en-US" sz="2800" dirty="0"/>
              <a:t>Worship began as an opportunity to be still a while and enter into conversation with our Creator God.</a:t>
            </a:r>
          </a:p>
          <a:p>
            <a:r>
              <a:rPr lang="en-US" sz="2800" dirty="0"/>
              <a:t>Worship was and is about a personal connection to Jesus</a:t>
            </a:r>
          </a:p>
          <a:p>
            <a:r>
              <a:rPr lang="en-US" sz="2800" dirty="0"/>
              <a:t>I’d love to suggest that worship should not just be an activity that is slotted in at the beginning of the day or somewhere after dinner in the evening before people retire to their bedrooms/ rather that worship is what we do throughout the day…</a:t>
            </a:r>
            <a:endParaRPr lang="en-AU" sz="2800" dirty="0"/>
          </a:p>
        </p:txBody>
      </p:sp>
    </p:spTree>
    <p:extLst>
      <p:ext uri="{BB962C8B-B14F-4D97-AF65-F5344CB8AC3E}">
        <p14:creationId xmlns:p14="http://schemas.microsoft.com/office/powerpoint/2010/main" val="1502704181"/>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736D4-6883-4088-A28E-3932E15DDCBE}"/>
              </a:ext>
            </a:extLst>
          </p:cNvPr>
          <p:cNvSpPr>
            <a:spLocks noGrp="1"/>
          </p:cNvSpPr>
          <p:nvPr>
            <p:ph type="title"/>
          </p:nvPr>
        </p:nvSpPr>
        <p:spPr/>
        <p:txBody>
          <a:bodyPr/>
          <a:lstStyle/>
          <a:p>
            <a:endParaRPr lang="en-AU" dirty="0"/>
          </a:p>
        </p:txBody>
      </p:sp>
      <p:sp>
        <p:nvSpPr>
          <p:cNvPr id="3" name="Content Placeholder 2">
            <a:extLst>
              <a:ext uri="{FF2B5EF4-FFF2-40B4-BE49-F238E27FC236}">
                <a16:creationId xmlns:a16="http://schemas.microsoft.com/office/drawing/2014/main" id="{03F3237F-6EEC-4FA0-B815-15B3B69F0B31}"/>
              </a:ext>
            </a:extLst>
          </p:cNvPr>
          <p:cNvSpPr>
            <a:spLocks noGrp="1"/>
          </p:cNvSpPr>
          <p:nvPr>
            <p:ph idx="1"/>
          </p:nvPr>
        </p:nvSpPr>
        <p:spPr/>
        <p:txBody>
          <a:bodyPr/>
          <a:lstStyle/>
          <a:p>
            <a:pPr marL="0" indent="0">
              <a:buNone/>
            </a:pPr>
            <a:r>
              <a:rPr lang="en-US" sz="2800" dirty="0"/>
              <a:t>“…worship provides an insight into who Christians are and why they are here. It unleashes for them the power, through God’s grace, to become more than they are. Worship for the Christian is not relegated to certain times or special occasions. However, Christian history has shown that to maintain and assist this daily, vital connection of experiencing God, Christians need to adopt various forms of worship.” </a:t>
            </a:r>
          </a:p>
          <a:p>
            <a:pPr marL="0" indent="0" algn="r">
              <a:buNone/>
            </a:pPr>
            <a:r>
              <a:rPr lang="en-US" dirty="0"/>
              <a:t>Alan Reynolds:   </a:t>
            </a:r>
            <a:r>
              <a:rPr lang="en-US" i="1" dirty="0"/>
              <a:t>Reading the Bible for the Love of God, 2003</a:t>
            </a:r>
            <a:endParaRPr lang="en-AU" dirty="0"/>
          </a:p>
        </p:txBody>
      </p:sp>
    </p:spTree>
    <p:extLst>
      <p:ext uri="{BB962C8B-B14F-4D97-AF65-F5344CB8AC3E}">
        <p14:creationId xmlns:p14="http://schemas.microsoft.com/office/powerpoint/2010/main" val="1047921966"/>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19871-9DA5-4F28-B6D8-44299E457D57}"/>
              </a:ext>
            </a:extLst>
          </p:cNvPr>
          <p:cNvSpPr>
            <a:spLocks noGrp="1"/>
          </p:cNvSpPr>
          <p:nvPr>
            <p:ph type="title"/>
          </p:nvPr>
        </p:nvSpPr>
        <p:spPr>
          <a:xfrm>
            <a:off x="581192" y="473556"/>
            <a:ext cx="11029616" cy="1188720"/>
          </a:xfrm>
        </p:spPr>
        <p:txBody>
          <a:bodyPr/>
          <a:lstStyle/>
          <a:p>
            <a:pPr algn="ctr"/>
            <a:r>
              <a:rPr lang="en-US" sz="6000" dirty="0"/>
              <a:t>Romans 12</a:t>
            </a:r>
            <a:r>
              <a:rPr lang="en-US" sz="2000" dirty="0"/>
              <a:t> </a:t>
            </a:r>
            <a:r>
              <a:rPr lang="en-US" sz="1000" dirty="0"/>
              <a:t>(MSG)</a:t>
            </a:r>
            <a:endParaRPr lang="en-AU" dirty="0"/>
          </a:p>
        </p:txBody>
      </p:sp>
      <p:sp>
        <p:nvSpPr>
          <p:cNvPr id="3" name="Content Placeholder 2">
            <a:extLst>
              <a:ext uri="{FF2B5EF4-FFF2-40B4-BE49-F238E27FC236}">
                <a16:creationId xmlns:a16="http://schemas.microsoft.com/office/drawing/2014/main" id="{E5473E08-1183-4D8B-BBA5-E08D4A2E21E3}"/>
              </a:ext>
            </a:extLst>
          </p:cNvPr>
          <p:cNvSpPr>
            <a:spLocks noGrp="1"/>
          </p:cNvSpPr>
          <p:nvPr>
            <p:ph idx="1"/>
          </p:nvPr>
        </p:nvSpPr>
        <p:spPr>
          <a:xfrm>
            <a:off x="581192" y="1890876"/>
            <a:ext cx="11029616" cy="4967124"/>
          </a:xfrm>
        </p:spPr>
        <p:txBody>
          <a:bodyPr>
            <a:normAutofit lnSpcReduction="10000"/>
          </a:bodyPr>
          <a:lstStyle/>
          <a:p>
            <a:r>
              <a:rPr lang="en-US" b="1" dirty="0"/>
              <a:t>Place Your Life Before God</a:t>
            </a:r>
          </a:p>
          <a:p>
            <a:r>
              <a:rPr lang="en-US" b="1" dirty="0"/>
              <a:t>12 </a:t>
            </a:r>
            <a:r>
              <a:rPr lang="en-US" b="1" baseline="30000" dirty="0"/>
              <a:t>1-2 </a:t>
            </a:r>
            <a:r>
              <a:rPr lang="en-US" sz="2800" dirty="0"/>
              <a:t>So here’s what I want you to do, God helping you: Take your everyday, ordinary life—your sleeping, eating, going-to-work, and walking-around life—and place it before God as an offering. Embracing what God does for you is the best thing you can do for him. Don’t become so well-adjusted to your culture that you fit into it without even thinking. Instead, fix your attention on God. You’ll be changed from the inside out. Readily recognize what he wants from you, and quickly respond to it. Unlike the culture around you, always dragging you down to its level of immaturity, God brings the best out of you, develops well-formed maturity in you.</a:t>
            </a:r>
          </a:p>
          <a:p>
            <a:pPr marL="0" indent="0">
              <a:buNone/>
            </a:pPr>
            <a:endParaRPr lang="en-AU" dirty="0"/>
          </a:p>
        </p:txBody>
      </p:sp>
    </p:spTree>
    <p:extLst>
      <p:ext uri="{BB962C8B-B14F-4D97-AF65-F5344CB8AC3E}">
        <p14:creationId xmlns:p14="http://schemas.microsoft.com/office/powerpoint/2010/main" val="3987768828"/>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FBB53F82-F191-4EEB-AB7B-F69E634FA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E49EB19-1E8B-44C8-8BC6-ADF69E3824EB}"/>
              </a:ext>
            </a:extLst>
          </p:cNvPr>
          <p:cNvSpPr>
            <a:spLocks noGrp="1"/>
          </p:cNvSpPr>
          <p:nvPr>
            <p:ph type="title"/>
          </p:nvPr>
        </p:nvSpPr>
        <p:spPr>
          <a:xfrm>
            <a:off x="715850" y="352059"/>
            <a:ext cx="11029616" cy="1188720"/>
          </a:xfrm>
        </p:spPr>
        <p:txBody>
          <a:bodyPr vert="horz" lIns="91440" tIns="45720" rIns="91440" bIns="45720" rtlCol="0">
            <a:normAutofit/>
          </a:bodyPr>
          <a:lstStyle/>
          <a:p>
            <a:r>
              <a:rPr lang="en-US" sz="4400" b="1" dirty="0">
                <a:latin typeface="Advent Sans SPD" pitchFamily="50" charset="0"/>
              </a:rPr>
              <a:t>Additional resources to consider</a:t>
            </a:r>
          </a:p>
        </p:txBody>
      </p:sp>
      <p:sp>
        <p:nvSpPr>
          <p:cNvPr id="26" name="Rectangle 25">
            <a:extLst>
              <a:ext uri="{FF2B5EF4-FFF2-40B4-BE49-F238E27FC236}">
                <a16:creationId xmlns:a16="http://schemas.microsoft.com/office/drawing/2014/main" id="{8616AA08-3831-473D-B61B-89484A33CF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a:extLst>
              <a:ext uri="{FF2B5EF4-FFF2-40B4-BE49-F238E27FC236}">
                <a16:creationId xmlns:a16="http://schemas.microsoft.com/office/drawing/2014/main" id="{8431B918-3A1C-46BA-9430-CAD97D9DA0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8400935A-2F82-4DC4-A4E1-E12EFB8C27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A3D5D599-1CAE-4C92-B5AE-8E51AF6D4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rgbClr val="4653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EA9390D-AD63-4D95-B82D-B907A5ADD902}"/>
              </a:ext>
            </a:extLst>
          </p:cNvPr>
          <p:cNvPicPr>
            <a:picLocks noChangeAspect="1"/>
          </p:cNvPicPr>
          <p:nvPr/>
        </p:nvPicPr>
        <p:blipFill rotWithShape="1">
          <a:blip r:embed="rId3"/>
          <a:srcRect t="12509" b="3221"/>
          <a:stretch/>
        </p:blipFill>
        <p:spPr>
          <a:xfrm>
            <a:off x="780698" y="2866161"/>
            <a:ext cx="4748741" cy="2671177"/>
          </a:xfrm>
          <a:prstGeom prst="rect">
            <a:avLst/>
          </a:prstGeom>
        </p:spPr>
      </p:pic>
      <p:sp>
        <p:nvSpPr>
          <p:cNvPr id="3" name="Content Placeholder 2">
            <a:extLst>
              <a:ext uri="{FF2B5EF4-FFF2-40B4-BE49-F238E27FC236}">
                <a16:creationId xmlns:a16="http://schemas.microsoft.com/office/drawing/2014/main" id="{8A3587B6-FE46-4560-8DC5-3019DF2E4475}"/>
              </a:ext>
            </a:extLst>
          </p:cNvPr>
          <p:cNvSpPr>
            <a:spLocks noGrp="1"/>
          </p:cNvSpPr>
          <p:nvPr>
            <p:ph idx="1"/>
          </p:nvPr>
        </p:nvSpPr>
        <p:spPr>
          <a:xfrm>
            <a:off x="6384085" y="2807972"/>
            <a:ext cx="5275001" cy="4045683"/>
          </a:xfrm>
        </p:spPr>
        <p:txBody>
          <a:bodyPr vert="horz" lIns="91440" tIns="45720" rIns="91440" bIns="45720" rtlCol="0">
            <a:normAutofit fontScale="92500" lnSpcReduction="10000"/>
          </a:bodyPr>
          <a:lstStyle/>
          <a:p>
            <a:r>
              <a:rPr lang="en-US" sz="2400" b="1" cap="all" dirty="0">
                <a:latin typeface="Advent Sans SPD" pitchFamily="50" charset="0"/>
              </a:rPr>
              <a:t>The Adventist Home </a:t>
            </a:r>
            <a:r>
              <a:rPr lang="en-US" sz="2400" cap="all" dirty="0">
                <a:latin typeface="Advent Sans SPD" pitchFamily="50" charset="0"/>
              </a:rPr>
              <a:t>(has a chapter on  ‘</a:t>
            </a:r>
            <a:r>
              <a:rPr lang="en-US" sz="2400" i="1" cap="all" dirty="0">
                <a:latin typeface="Advent Sans SPD" pitchFamily="50" charset="0"/>
              </a:rPr>
              <a:t>Religion in the Family</a:t>
            </a:r>
            <a:r>
              <a:rPr lang="en-US" sz="2400" cap="all" dirty="0">
                <a:latin typeface="Advent Sans SPD" pitchFamily="50" charset="0"/>
              </a:rPr>
              <a:t>’) by  EG White </a:t>
            </a:r>
          </a:p>
          <a:p>
            <a:r>
              <a:rPr lang="en-US" sz="2400" cap="all" dirty="0">
                <a:latin typeface="Advent Sans SPD" pitchFamily="50" charset="0"/>
              </a:rPr>
              <a:t>Households of Faith by George </a:t>
            </a:r>
            <a:r>
              <a:rPr lang="en-US" sz="2400" cap="all" dirty="0" err="1">
                <a:latin typeface="Advent Sans SPD" pitchFamily="50" charset="0"/>
              </a:rPr>
              <a:t>Barna</a:t>
            </a:r>
            <a:endParaRPr lang="en-US" sz="2400" cap="all" dirty="0">
              <a:latin typeface="Advent Sans SPD" pitchFamily="50" charset="0"/>
            </a:endParaRPr>
          </a:p>
          <a:p>
            <a:r>
              <a:rPr lang="en-US" sz="2400" cap="all" dirty="0">
                <a:latin typeface="Advent Sans SPD" pitchFamily="50" charset="0"/>
              </a:rPr>
              <a:t>Altogether Wonderful exploring intergenerational Worship By Karen Holford</a:t>
            </a:r>
          </a:p>
          <a:p>
            <a:r>
              <a:rPr lang="en-US" sz="2400" cap="all" dirty="0">
                <a:latin typeface="Advent Sans SPD" pitchFamily="50" charset="0"/>
              </a:rPr>
              <a:t>Worship in a Box, Finding Jesus By Daron Pratt</a:t>
            </a:r>
          </a:p>
          <a:p>
            <a:endParaRPr lang="en-US" sz="2400" cap="all" dirty="0">
              <a:latin typeface="Advent Sans SPD" pitchFamily="50" charset="0"/>
            </a:endParaRPr>
          </a:p>
          <a:p>
            <a:endParaRPr lang="en-US" sz="2400" cap="all" dirty="0">
              <a:latin typeface="Advent Sans SPD" pitchFamily="50" charset="0"/>
            </a:endParaRPr>
          </a:p>
          <a:p>
            <a:endParaRPr lang="en-US" cap="all" dirty="0">
              <a:latin typeface="Advent Sans SPD" pitchFamily="50" charset="0"/>
            </a:endParaRPr>
          </a:p>
        </p:txBody>
      </p:sp>
    </p:spTree>
    <p:extLst>
      <p:ext uri="{BB962C8B-B14F-4D97-AF65-F5344CB8AC3E}">
        <p14:creationId xmlns:p14="http://schemas.microsoft.com/office/powerpoint/2010/main" val="1071456784"/>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7F2BB43-1E8B-40A7-9733-9AEE76BFE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2F2499BD-C67D-4CD4-9747-4DCC7EF1F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80D02CAC-A533-4E24-84A6-B3171E16A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6">
            <a:extLst>
              <a:ext uri="{FF2B5EF4-FFF2-40B4-BE49-F238E27FC236}">
                <a16:creationId xmlns:a16="http://schemas.microsoft.com/office/drawing/2014/main" id="{44DBAF48-B17B-4AA7-9E99-4EC0C9905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29" name="Rectangle 28">
            <a:extLst>
              <a:ext uri="{FF2B5EF4-FFF2-40B4-BE49-F238E27FC236}">
                <a16:creationId xmlns:a16="http://schemas.microsoft.com/office/drawing/2014/main" id="{C592B42C-58FA-4A86-86F9-BA64DFB528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9AE81AC-D16D-497C-95C0-16E491F119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32">
            <a:extLst>
              <a:ext uri="{FF2B5EF4-FFF2-40B4-BE49-F238E27FC236}">
                <a16:creationId xmlns:a16="http://schemas.microsoft.com/office/drawing/2014/main" id="{2465720C-012A-4C28-8AA5-75E0C7CC2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5" name="Rectangle 34">
            <a:extLst>
              <a:ext uri="{FF2B5EF4-FFF2-40B4-BE49-F238E27FC236}">
                <a16:creationId xmlns:a16="http://schemas.microsoft.com/office/drawing/2014/main" id="{F2137993-2819-4F0D-9767-4F7C41F33D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36">
            <a:extLst>
              <a:ext uri="{FF2B5EF4-FFF2-40B4-BE49-F238E27FC236}">
                <a16:creationId xmlns:a16="http://schemas.microsoft.com/office/drawing/2014/main" id="{FC9E8B1E-9FF3-4471-BF13-F774FD86E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652" y="638175"/>
            <a:ext cx="3700760" cy="575239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C0C8373-FB60-46D7-AE52-B58264820A63}"/>
              </a:ext>
            </a:extLst>
          </p:cNvPr>
          <p:cNvSpPr>
            <a:spLocks noGrp="1"/>
          </p:cNvSpPr>
          <p:nvPr>
            <p:ph type="title"/>
          </p:nvPr>
        </p:nvSpPr>
        <p:spPr>
          <a:xfrm>
            <a:off x="700218" y="1656292"/>
            <a:ext cx="3150659" cy="2085869"/>
          </a:xfrm>
        </p:spPr>
        <p:txBody>
          <a:bodyPr vert="horz" lIns="91440" tIns="45720" rIns="91440" bIns="45720" rtlCol="0" anchor="b">
            <a:normAutofit/>
          </a:bodyPr>
          <a:lstStyle/>
          <a:p>
            <a:r>
              <a:rPr lang="en-US" sz="3600">
                <a:solidFill>
                  <a:srgbClr val="FFFFFF"/>
                </a:solidFill>
              </a:rPr>
              <a:t>Discovery Bible Reading</a:t>
            </a:r>
          </a:p>
        </p:txBody>
      </p:sp>
      <p:pic>
        <p:nvPicPr>
          <p:cNvPr id="15" name="Content Placeholder 14" descr="A picture containing shirt&#10;&#10;Description automatically generated">
            <a:extLst>
              <a:ext uri="{FF2B5EF4-FFF2-40B4-BE49-F238E27FC236}">
                <a16:creationId xmlns:a16="http://schemas.microsoft.com/office/drawing/2014/main" id="{8B2BD9C1-B9FB-479B-88FB-6719B60449E5}"/>
              </a:ext>
            </a:extLst>
          </p:cNvPr>
          <p:cNvPicPr>
            <a:picLocks noGrp="1" noChangeAspect="1"/>
          </p:cNvPicPr>
          <p:nvPr>
            <p:ph idx="1"/>
          </p:nvPr>
        </p:nvPicPr>
        <p:blipFill rotWithShape="1">
          <a:blip r:embed="rId3"/>
          <a:srcRect t="18898" r="2" b="31691"/>
          <a:stretch/>
        </p:blipFill>
        <p:spPr>
          <a:xfrm>
            <a:off x="4243791" y="638175"/>
            <a:ext cx="3702877" cy="5762625"/>
          </a:xfrm>
          <a:prstGeom prst="rect">
            <a:avLst/>
          </a:prstGeom>
        </p:spPr>
      </p:pic>
      <p:pic>
        <p:nvPicPr>
          <p:cNvPr id="16" name="Content Placeholder 4" descr="A screenshot of a cell phone&#10;&#10;Description automatically generated">
            <a:extLst>
              <a:ext uri="{FF2B5EF4-FFF2-40B4-BE49-F238E27FC236}">
                <a16:creationId xmlns:a16="http://schemas.microsoft.com/office/drawing/2014/main" id="{224733D4-9CA1-4630-BCFD-646716C1157B}"/>
              </a:ext>
            </a:extLst>
          </p:cNvPr>
          <p:cNvPicPr>
            <a:picLocks noChangeAspect="1"/>
          </p:cNvPicPr>
          <p:nvPr/>
        </p:nvPicPr>
        <p:blipFill rotWithShape="1">
          <a:blip r:embed="rId4"/>
          <a:srcRect t="29886" r="2" b="20704"/>
          <a:stretch/>
        </p:blipFill>
        <p:spPr>
          <a:xfrm>
            <a:off x="8036240" y="638175"/>
            <a:ext cx="3702877" cy="5762625"/>
          </a:xfrm>
          <a:prstGeom prst="rect">
            <a:avLst/>
          </a:prstGeom>
        </p:spPr>
      </p:pic>
    </p:spTree>
    <p:extLst>
      <p:ext uri="{BB962C8B-B14F-4D97-AF65-F5344CB8AC3E}">
        <p14:creationId xmlns:p14="http://schemas.microsoft.com/office/powerpoint/2010/main" val="2444140181"/>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A close up of text on a white surface&#10;&#10;Description automatically generated">
            <a:extLst>
              <a:ext uri="{FF2B5EF4-FFF2-40B4-BE49-F238E27FC236}">
                <a16:creationId xmlns:a16="http://schemas.microsoft.com/office/drawing/2014/main" id="{AF661761-035D-499B-BBAF-86630FA4CD5D}"/>
              </a:ext>
            </a:extLst>
          </p:cNvPr>
          <p:cNvPicPr>
            <a:picLocks noGrp="1" noChangeAspect="1"/>
          </p:cNvPicPr>
          <p:nvPr>
            <p:ph idx="1"/>
          </p:nvPr>
        </p:nvPicPr>
        <p:blipFill>
          <a:blip r:embed="rId3"/>
          <a:stretch>
            <a:fillRect/>
          </a:stretch>
        </p:blipFill>
        <p:spPr>
          <a:xfrm>
            <a:off x="165579" y="736353"/>
            <a:ext cx="1895817" cy="5745293"/>
          </a:xfrm>
        </p:spPr>
      </p:pic>
      <p:pic>
        <p:nvPicPr>
          <p:cNvPr id="9" name="Content Placeholder 4" descr="A close up of text on a white background&#10;&#10;Description automatically generated">
            <a:extLst>
              <a:ext uri="{FF2B5EF4-FFF2-40B4-BE49-F238E27FC236}">
                <a16:creationId xmlns:a16="http://schemas.microsoft.com/office/drawing/2014/main" id="{5CCDBF4A-37FD-4751-B4E2-DBF4A7C3C421}"/>
              </a:ext>
            </a:extLst>
          </p:cNvPr>
          <p:cNvPicPr>
            <a:picLocks noChangeAspect="1"/>
          </p:cNvPicPr>
          <p:nvPr/>
        </p:nvPicPr>
        <p:blipFill>
          <a:blip r:embed="rId4"/>
          <a:stretch>
            <a:fillRect/>
          </a:stretch>
        </p:blipFill>
        <p:spPr>
          <a:xfrm>
            <a:off x="2134519" y="723330"/>
            <a:ext cx="1924192" cy="5785321"/>
          </a:xfrm>
          <a:prstGeom prst="rect">
            <a:avLst/>
          </a:prstGeom>
        </p:spPr>
      </p:pic>
      <p:pic>
        <p:nvPicPr>
          <p:cNvPr id="10" name="Content Placeholder 7" descr="A close up of a sign&#10;&#10;Description automatically generated">
            <a:extLst>
              <a:ext uri="{FF2B5EF4-FFF2-40B4-BE49-F238E27FC236}">
                <a16:creationId xmlns:a16="http://schemas.microsoft.com/office/drawing/2014/main" id="{1B51C8C7-7F6C-4868-A984-D14906E14613}"/>
              </a:ext>
            </a:extLst>
          </p:cNvPr>
          <p:cNvPicPr>
            <a:picLocks noChangeAspect="1"/>
          </p:cNvPicPr>
          <p:nvPr/>
        </p:nvPicPr>
        <p:blipFill>
          <a:blip r:embed="rId5"/>
          <a:stretch>
            <a:fillRect/>
          </a:stretch>
        </p:blipFill>
        <p:spPr>
          <a:xfrm>
            <a:off x="8193870" y="635736"/>
            <a:ext cx="1895817" cy="5872915"/>
          </a:xfrm>
          <a:prstGeom prst="rect">
            <a:avLst/>
          </a:prstGeom>
        </p:spPr>
      </p:pic>
      <p:pic>
        <p:nvPicPr>
          <p:cNvPr id="11" name="Content Placeholder 10" descr="A picture containing food&#10;&#10;Description automatically generated">
            <a:extLst>
              <a:ext uri="{FF2B5EF4-FFF2-40B4-BE49-F238E27FC236}">
                <a16:creationId xmlns:a16="http://schemas.microsoft.com/office/drawing/2014/main" id="{99D541DA-2A24-448D-8AE9-EC3039181AD3}"/>
              </a:ext>
            </a:extLst>
          </p:cNvPr>
          <p:cNvPicPr>
            <a:picLocks noChangeAspect="1"/>
          </p:cNvPicPr>
          <p:nvPr/>
        </p:nvPicPr>
        <p:blipFill>
          <a:blip r:embed="rId6"/>
          <a:stretch>
            <a:fillRect/>
          </a:stretch>
        </p:blipFill>
        <p:spPr>
          <a:xfrm>
            <a:off x="6224931" y="622471"/>
            <a:ext cx="1895817" cy="5859175"/>
          </a:xfrm>
          <a:prstGeom prst="rect">
            <a:avLst/>
          </a:prstGeom>
        </p:spPr>
      </p:pic>
      <p:pic>
        <p:nvPicPr>
          <p:cNvPr id="12" name="Content Placeholder 13" descr="A close up of a sign&#10;&#10;Description automatically generated">
            <a:extLst>
              <a:ext uri="{FF2B5EF4-FFF2-40B4-BE49-F238E27FC236}">
                <a16:creationId xmlns:a16="http://schemas.microsoft.com/office/drawing/2014/main" id="{1766A224-153E-44E1-B63E-5C9DA0FF8D20}"/>
              </a:ext>
            </a:extLst>
          </p:cNvPr>
          <p:cNvPicPr>
            <a:picLocks noChangeAspect="1"/>
          </p:cNvPicPr>
          <p:nvPr/>
        </p:nvPicPr>
        <p:blipFill>
          <a:blip r:embed="rId7"/>
          <a:stretch>
            <a:fillRect/>
          </a:stretch>
        </p:blipFill>
        <p:spPr>
          <a:xfrm>
            <a:off x="4184666" y="635736"/>
            <a:ext cx="1891724" cy="5845910"/>
          </a:xfrm>
          <a:prstGeom prst="rect">
            <a:avLst/>
          </a:prstGeom>
        </p:spPr>
      </p:pic>
      <p:pic>
        <p:nvPicPr>
          <p:cNvPr id="13" name="Content Placeholder 16" descr="A screenshot of a cell phone&#10;&#10;Description automatically generated">
            <a:extLst>
              <a:ext uri="{FF2B5EF4-FFF2-40B4-BE49-F238E27FC236}">
                <a16:creationId xmlns:a16="http://schemas.microsoft.com/office/drawing/2014/main" id="{FD7F5602-EDA4-4502-B94D-20E19A8D348B}"/>
              </a:ext>
            </a:extLst>
          </p:cNvPr>
          <p:cNvPicPr>
            <a:picLocks noChangeAspect="1"/>
          </p:cNvPicPr>
          <p:nvPr/>
        </p:nvPicPr>
        <p:blipFill>
          <a:blip r:embed="rId8"/>
          <a:stretch>
            <a:fillRect/>
          </a:stretch>
        </p:blipFill>
        <p:spPr>
          <a:xfrm>
            <a:off x="10162810" y="723330"/>
            <a:ext cx="1862830" cy="5772056"/>
          </a:xfrm>
          <a:prstGeom prst="rect">
            <a:avLst/>
          </a:prstGeom>
        </p:spPr>
      </p:pic>
    </p:spTree>
    <p:extLst>
      <p:ext uri="{BB962C8B-B14F-4D97-AF65-F5344CB8AC3E}">
        <p14:creationId xmlns:p14="http://schemas.microsoft.com/office/powerpoint/2010/main" val="199691286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43">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45">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47">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useBgFill="1">
        <p:nvSpPr>
          <p:cNvPr id="50" name="Rectangle 49">
            <a:extLst>
              <a:ext uri="{FF2B5EF4-FFF2-40B4-BE49-F238E27FC236}">
                <a16:creationId xmlns:a16="http://schemas.microsoft.com/office/drawing/2014/main" id="{6B695AA2-4B70-477F-AF90-536B720A1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owl of oranges on a table&#10;&#10;Description automatically generated">
            <a:extLst>
              <a:ext uri="{FF2B5EF4-FFF2-40B4-BE49-F238E27FC236}">
                <a16:creationId xmlns:a16="http://schemas.microsoft.com/office/drawing/2014/main" id="{20B921F3-AF15-463D-8F3F-DED855E65C0E}"/>
              </a:ext>
            </a:extLst>
          </p:cNvPr>
          <p:cNvPicPr>
            <a:picLocks noGrp="1" noChangeAspect="1"/>
          </p:cNvPicPr>
          <p:nvPr>
            <p:ph idx="1"/>
          </p:nvPr>
        </p:nvPicPr>
        <p:blipFill rotWithShape="1">
          <a:blip r:embed="rId3">
            <a:alphaModFix/>
          </a:blip>
          <a:srcRect t="7865" b="7865"/>
          <a:stretch/>
        </p:blipFill>
        <p:spPr>
          <a:xfrm>
            <a:off x="20" y="10"/>
            <a:ext cx="12191980" cy="6857990"/>
          </a:xfrm>
          <a:prstGeom prst="rect">
            <a:avLst/>
          </a:prstGeom>
        </p:spPr>
      </p:pic>
      <p:sp>
        <p:nvSpPr>
          <p:cNvPr id="52" name="Rectangle 51">
            <a:extLst>
              <a:ext uri="{FF2B5EF4-FFF2-40B4-BE49-F238E27FC236}">
                <a16:creationId xmlns:a16="http://schemas.microsoft.com/office/drawing/2014/main" id="{E2EDC3F9-BBE3-45A8-BBC7-E154E21D9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07" y="3090890"/>
            <a:ext cx="12188952" cy="3767110"/>
          </a:xfrm>
          <a:prstGeom prst="rect">
            <a:avLst/>
          </a:prstGeom>
          <a:gradFill>
            <a:gsLst>
              <a:gs pos="42000">
                <a:schemeClr val="tx1">
                  <a:alpha val="23000"/>
                </a:schemeClr>
              </a:gs>
              <a:gs pos="0">
                <a:schemeClr val="tx1">
                  <a:alpha val="0"/>
                </a:schemeClr>
              </a:gs>
              <a:gs pos="100000">
                <a:schemeClr val="tx1">
                  <a:alpha val="36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728E52-6494-4CF0-ACD2-7B74DBE2272E}"/>
              </a:ext>
            </a:extLst>
          </p:cNvPr>
          <p:cNvSpPr>
            <a:spLocks noGrp="1"/>
          </p:cNvSpPr>
          <p:nvPr>
            <p:ph type="title"/>
          </p:nvPr>
        </p:nvSpPr>
        <p:spPr>
          <a:xfrm>
            <a:off x="965201" y="3591034"/>
            <a:ext cx="10225530" cy="1475013"/>
          </a:xfrm>
        </p:spPr>
        <p:txBody>
          <a:bodyPr vert="horz" lIns="91440" tIns="45720" rIns="91440" bIns="45720" rtlCol="0" anchor="b">
            <a:normAutofit/>
          </a:bodyPr>
          <a:lstStyle/>
          <a:p>
            <a:r>
              <a:rPr lang="en-US" sz="4000" dirty="0">
                <a:solidFill>
                  <a:schemeClr val="bg1"/>
                </a:solidFill>
                <a:effectLst>
                  <a:outerShdw blurRad="50800" dist="38100" dir="13500000" algn="br" rotWithShape="0">
                    <a:prstClr val="black">
                      <a:alpha val="40000"/>
                    </a:prstClr>
                  </a:outerShdw>
                </a:effectLst>
              </a:rPr>
              <a:t>Anyone say Fruit segments?</a:t>
            </a:r>
          </a:p>
        </p:txBody>
      </p:sp>
    </p:spTree>
    <p:extLst>
      <p:ext uri="{BB962C8B-B14F-4D97-AF65-F5344CB8AC3E}">
        <p14:creationId xmlns:p14="http://schemas.microsoft.com/office/powerpoint/2010/main" val="1187561075"/>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CED7894-4F62-4A6C-8DB5-DB5BE08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F1AF17ED-F605-4369-BDAC-C7BE0D5758E9}"/>
              </a:ext>
            </a:extLst>
          </p:cNvPr>
          <p:cNvSpPr>
            <a:spLocks noGrp="1"/>
          </p:cNvSpPr>
          <p:nvPr>
            <p:ph type="title"/>
          </p:nvPr>
        </p:nvSpPr>
        <p:spPr>
          <a:xfrm>
            <a:off x="489856" y="288290"/>
            <a:ext cx="3912218" cy="1188720"/>
          </a:xfrm>
        </p:spPr>
        <p:txBody>
          <a:bodyPr>
            <a:normAutofit/>
          </a:bodyPr>
          <a:lstStyle/>
          <a:p>
            <a:r>
              <a:rPr lang="en-US" sz="3200" dirty="0"/>
              <a:t>Worship in a Box</a:t>
            </a:r>
            <a:endParaRPr lang="en-AU" sz="3200" dirty="0"/>
          </a:p>
        </p:txBody>
      </p:sp>
      <p:sp>
        <p:nvSpPr>
          <p:cNvPr id="14" name="Rectangle 13">
            <a:extLst>
              <a:ext uri="{FF2B5EF4-FFF2-40B4-BE49-F238E27FC236}">
                <a16:creationId xmlns:a16="http://schemas.microsoft.com/office/drawing/2014/main" id="{E536F3B4-50F6-4C52-8F76-4EB1214719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Content Placeholder 8">
            <a:extLst>
              <a:ext uri="{FF2B5EF4-FFF2-40B4-BE49-F238E27FC236}">
                <a16:creationId xmlns:a16="http://schemas.microsoft.com/office/drawing/2014/main" id="{93A4E13B-C696-449A-9410-30303FEDFD64}"/>
              </a:ext>
            </a:extLst>
          </p:cNvPr>
          <p:cNvSpPr>
            <a:spLocks noGrp="1"/>
          </p:cNvSpPr>
          <p:nvPr>
            <p:ph idx="1"/>
          </p:nvPr>
        </p:nvSpPr>
        <p:spPr>
          <a:xfrm>
            <a:off x="498152" y="1648922"/>
            <a:ext cx="3912218" cy="5092700"/>
          </a:xfrm>
        </p:spPr>
        <p:txBody>
          <a:bodyPr>
            <a:normAutofit/>
          </a:bodyPr>
          <a:lstStyle/>
          <a:p>
            <a:r>
              <a:rPr lang="en-US" sz="2400" dirty="0"/>
              <a:t>Use the objects in the box to tell the story of Jesus. When the child is very young it’ll be more you telling the story, when they are older it’ll be the child telling you the story.</a:t>
            </a:r>
          </a:p>
          <a:p>
            <a:r>
              <a:rPr lang="en-US" sz="2400" dirty="0"/>
              <a:t>I wonder what this…. Teaches us about Jesus?</a:t>
            </a:r>
          </a:p>
          <a:p>
            <a:r>
              <a:rPr lang="en-US" sz="2400" dirty="0"/>
              <a:t>I wonder where we find a …story  in the Bible</a:t>
            </a:r>
          </a:p>
        </p:txBody>
      </p:sp>
      <p:pic>
        <p:nvPicPr>
          <p:cNvPr id="5" name="Content Placeholder 4" descr="A picture containing refrigerator&#10;&#10;Description automatically generated">
            <a:extLst>
              <a:ext uri="{FF2B5EF4-FFF2-40B4-BE49-F238E27FC236}">
                <a16:creationId xmlns:a16="http://schemas.microsoft.com/office/drawing/2014/main" id="{8BE7C438-A64E-400F-8286-14B82411ADC8}"/>
              </a:ext>
            </a:extLst>
          </p:cNvPr>
          <p:cNvPicPr>
            <a:picLocks noChangeAspect="1"/>
          </p:cNvPicPr>
          <p:nvPr/>
        </p:nvPicPr>
        <p:blipFill rotWithShape="1">
          <a:blip r:embed="rId3"/>
          <a:srcRect r="2" b="9702"/>
          <a:stretch/>
        </p:blipFill>
        <p:spPr>
          <a:xfrm>
            <a:off x="4654295" y="10"/>
            <a:ext cx="7537705" cy="6857990"/>
          </a:xfrm>
          <a:prstGeom prst="rect">
            <a:avLst/>
          </a:prstGeom>
        </p:spPr>
      </p:pic>
    </p:spTree>
    <p:extLst>
      <p:ext uri="{BB962C8B-B14F-4D97-AF65-F5344CB8AC3E}">
        <p14:creationId xmlns:p14="http://schemas.microsoft.com/office/powerpoint/2010/main" val="1557257059"/>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C6755-29A1-4B2F-967E-B6DABB7B5908}"/>
              </a:ext>
            </a:extLst>
          </p:cNvPr>
          <p:cNvSpPr>
            <a:spLocks noGrp="1"/>
          </p:cNvSpPr>
          <p:nvPr>
            <p:ph type="title"/>
          </p:nvPr>
        </p:nvSpPr>
        <p:spPr/>
        <p:txBody>
          <a:bodyPr/>
          <a:lstStyle/>
          <a:p>
            <a:endParaRPr lang="en-AU" dirty="0"/>
          </a:p>
        </p:txBody>
      </p:sp>
      <p:pic>
        <p:nvPicPr>
          <p:cNvPr id="5" name="Content Placeholder 4" descr="A screenshot of a cell phone&#10;&#10;Description automatically generated">
            <a:extLst>
              <a:ext uri="{FF2B5EF4-FFF2-40B4-BE49-F238E27FC236}">
                <a16:creationId xmlns:a16="http://schemas.microsoft.com/office/drawing/2014/main" id="{6BBCB4CF-4AF3-4506-8BC1-A549F8BC1578}"/>
              </a:ext>
            </a:extLst>
          </p:cNvPr>
          <p:cNvPicPr>
            <a:picLocks noGrp="1" noChangeAspect="1"/>
          </p:cNvPicPr>
          <p:nvPr>
            <p:ph idx="1"/>
          </p:nvPr>
        </p:nvPicPr>
        <p:blipFill>
          <a:blip r:embed="rId3"/>
          <a:stretch>
            <a:fillRect/>
          </a:stretch>
        </p:blipFill>
        <p:spPr>
          <a:xfrm>
            <a:off x="690661" y="596349"/>
            <a:ext cx="4957276" cy="6261651"/>
          </a:xfrm>
        </p:spPr>
      </p:pic>
      <p:pic>
        <p:nvPicPr>
          <p:cNvPr id="6" name="Picture 5">
            <a:extLst>
              <a:ext uri="{FF2B5EF4-FFF2-40B4-BE49-F238E27FC236}">
                <a16:creationId xmlns:a16="http://schemas.microsoft.com/office/drawing/2014/main" id="{7EBD1108-FF44-48E4-97F5-68915CC31D05}"/>
              </a:ext>
            </a:extLst>
          </p:cNvPr>
          <p:cNvPicPr>
            <a:picLocks noChangeAspect="1"/>
          </p:cNvPicPr>
          <p:nvPr/>
        </p:nvPicPr>
        <p:blipFill>
          <a:blip r:embed="rId4"/>
          <a:stretch>
            <a:fillRect/>
          </a:stretch>
        </p:blipFill>
        <p:spPr>
          <a:xfrm>
            <a:off x="6096001" y="596349"/>
            <a:ext cx="4957276" cy="6261651"/>
          </a:xfrm>
          <a:prstGeom prst="rect">
            <a:avLst/>
          </a:prstGeom>
        </p:spPr>
      </p:pic>
    </p:spTree>
    <p:extLst>
      <p:ext uri="{BB962C8B-B14F-4D97-AF65-F5344CB8AC3E}">
        <p14:creationId xmlns:p14="http://schemas.microsoft.com/office/powerpoint/2010/main" val="394947573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4" name="Rectangle 23">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85000"/>
              <a:lumOff val="1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9ED333B-3FB2-4436-8D62-0234AF19C6DD}"/>
              </a:ext>
            </a:extLst>
          </p:cNvPr>
          <p:cNvSpPr>
            <a:spLocks noGrp="1"/>
          </p:cNvSpPr>
          <p:nvPr>
            <p:ph type="title"/>
          </p:nvPr>
        </p:nvSpPr>
        <p:spPr>
          <a:xfrm>
            <a:off x="638620" y="863695"/>
            <a:ext cx="3511233" cy="3779995"/>
          </a:xfrm>
        </p:spPr>
        <p:txBody>
          <a:bodyPr vert="horz" lIns="91440" tIns="45720" rIns="91440" bIns="45720" rtlCol="0" anchor="ctr">
            <a:normAutofit/>
          </a:bodyPr>
          <a:lstStyle/>
          <a:p>
            <a:pPr algn="ctr"/>
            <a:r>
              <a:rPr lang="en-US" sz="4400" dirty="0">
                <a:solidFill>
                  <a:schemeClr val="tx1"/>
                </a:solidFill>
              </a:rPr>
              <a:t>Anybody say seeds?</a:t>
            </a:r>
          </a:p>
        </p:txBody>
      </p:sp>
      <p:sp>
        <p:nvSpPr>
          <p:cNvPr id="26" name="Rectangle 25">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9" name="Content Placeholder 8" descr="A picture containing table, food, fruit, wooden&#10;&#10;Description automatically generated">
            <a:extLst>
              <a:ext uri="{FF2B5EF4-FFF2-40B4-BE49-F238E27FC236}">
                <a16:creationId xmlns:a16="http://schemas.microsoft.com/office/drawing/2014/main" id="{EB354866-B7AA-4D12-9A20-E0D1B82AFEDB}"/>
              </a:ext>
            </a:extLst>
          </p:cNvPr>
          <p:cNvPicPr>
            <a:picLocks noGrp="1" noChangeAspect="1"/>
          </p:cNvPicPr>
          <p:nvPr>
            <p:ph idx="1"/>
          </p:nvPr>
        </p:nvPicPr>
        <p:blipFill rotWithShape="1">
          <a:blip r:embed="rId3"/>
          <a:srcRect l="19527" r="7106" b="-1"/>
          <a:stretch/>
        </p:blipFill>
        <p:spPr>
          <a:xfrm>
            <a:off x="4654295" y="10"/>
            <a:ext cx="7537705" cy="6857990"/>
          </a:xfrm>
          <a:prstGeom prst="rect">
            <a:avLst/>
          </a:prstGeom>
        </p:spPr>
      </p:pic>
    </p:spTree>
    <p:extLst>
      <p:ext uri="{BB962C8B-B14F-4D97-AF65-F5344CB8AC3E}">
        <p14:creationId xmlns:p14="http://schemas.microsoft.com/office/powerpoint/2010/main" val="716188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9">
            <a:extLst>
              <a:ext uri="{FF2B5EF4-FFF2-40B4-BE49-F238E27FC236}">
                <a16:creationId xmlns:a16="http://schemas.microsoft.com/office/drawing/2014/main" id="{E6C8E6EB-4C59-429B-97E4-72A058CFC4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11">
            <a:extLst>
              <a:ext uri="{FF2B5EF4-FFF2-40B4-BE49-F238E27FC236}">
                <a16:creationId xmlns:a16="http://schemas.microsoft.com/office/drawing/2014/main" id="{B5B90362-AFCC-46A9-B41C-A257A8C5B3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13">
            <a:extLst>
              <a:ext uri="{FF2B5EF4-FFF2-40B4-BE49-F238E27FC236}">
                <a16:creationId xmlns:a16="http://schemas.microsoft.com/office/drawing/2014/main" id="{F71EF7F1-38BA-471D-8CD4-2A9AE8E35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15">
            <a:extLst>
              <a:ext uri="{FF2B5EF4-FFF2-40B4-BE49-F238E27FC236}">
                <a16:creationId xmlns:a16="http://schemas.microsoft.com/office/drawing/2014/main" id="{C0524398-BFB4-4C4A-8317-83B8729F9B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17">
            <a:extLst>
              <a:ext uri="{FF2B5EF4-FFF2-40B4-BE49-F238E27FC236}">
                <a16:creationId xmlns:a16="http://schemas.microsoft.com/office/drawing/2014/main" id="{E08D4B6A-8113-4DFB-B82E-B60CAC8E0A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9" name="Rectangle 19">
            <a:extLst>
              <a:ext uri="{FF2B5EF4-FFF2-40B4-BE49-F238E27FC236}">
                <a16:creationId xmlns:a16="http://schemas.microsoft.com/office/drawing/2014/main" id="{9822E561-F97C-4CBB-A9A6-A6BF6317BC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1C51E18-720A-4761-9F73-CD94FC545310}"/>
              </a:ext>
            </a:extLst>
          </p:cNvPr>
          <p:cNvSpPr>
            <a:spLocks noGrp="1"/>
          </p:cNvSpPr>
          <p:nvPr>
            <p:ph type="title"/>
          </p:nvPr>
        </p:nvSpPr>
        <p:spPr>
          <a:xfrm>
            <a:off x="638620" y="863695"/>
            <a:ext cx="3511233" cy="3779995"/>
          </a:xfrm>
        </p:spPr>
        <p:txBody>
          <a:bodyPr vert="horz" lIns="91440" tIns="45720" rIns="91440" bIns="45720" rtlCol="0" anchor="ctr">
            <a:normAutofit/>
          </a:bodyPr>
          <a:lstStyle/>
          <a:p>
            <a:pPr algn="ctr"/>
            <a:r>
              <a:rPr lang="en-US" sz="4000" dirty="0">
                <a:solidFill>
                  <a:srgbClr val="FFFFFF"/>
                </a:solidFill>
                <a:effectLst>
                  <a:outerShdw blurRad="50800" dist="38100" dir="13500000" algn="br" rotWithShape="0">
                    <a:prstClr val="black">
                      <a:alpha val="40000"/>
                    </a:prstClr>
                  </a:outerShdw>
                </a:effectLst>
              </a:rPr>
              <a:t>Anybody say orchard?</a:t>
            </a:r>
          </a:p>
        </p:txBody>
      </p:sp>
      <p:sp>
        <p:nvSpPr>
          <p:cNvPr id="30" name="Rectangle 21">
            <a:extLst>
              <a:ext uri="{FF2B5EF4-FFF2-40B4-BE49-F238E27FC236}">
                <a16:creationId xmlns:a16="http://schemas.microsoft.com/office/drawing/2014/main" id="{B01B0E58-A5C8-4CDA-A2E0-35DF94E59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620" y="457200"/>
            <a:ext cx="3511233" cy="91439"/>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pic>
        <p:nvPicPr>
          <p:cNvPr id="5" name="Content Placeholder 4" descr="A group of oranges hanging from a tree&#10;&#10;Description automatically generated">
            <a:extLst>
              <a:ext uri="{FF2B5EF4-FFF2-40B4-BE49-F238E27FC236}">
                <a16:creationId xmlns:a16="http://schemas.microsoft.com/office/drawing/2014/main" id="{C998AFDA-D4EA-43E6-A3C2-552884ED0679}"/>
              </a:ext>
            </a:extLst>
          </p:cNvPr>
          <p:cNvPicPr>
            <a:picLocks noGrp="1" noChangeAspect="1"/>
          </p:cNvPicPr>
          <p:nvPr>
            <p:ph idx="1"/>
          </p:nvPr>
        </p:nvPicPr>
        <p:blipFill rotWithShape="1">
          <a:blip r:embed="rId3"/>
          <a:srcRect r="19825"/>
          <a:stretch/>
        </p:blipFill>
        <p:spPr>
          <a:xfrm>
            <a:off x="4654295" y="457200"/>
            <a:ext cx="7086151" cy="5899650"/>
          </a:xfrm>
          <a:prstGeom prst="rect">
            <a:avLst/>
          </a:prstGeom>
        </p:spPr>
      </p:pic>
    </p:spTree>
    <p:extLst>
      <p:ext uri="{BB962C8B-B14F-4D97-AF65-F5344CB8AC3E}">
        <p14:creationId xmlns:p14="http://schemas.microsoft.com/office/powerpoint/2010/main" val="25991523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7F2BB43-1E8B-40A7-9733-9AEE76BFE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2F2499BD-C67D-4CD4-9747-4DCC7EF1FC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80D02CAC-A533-4E24-84A6-B3171E16A2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16">
            <a:extLst>
              <a:ext uri="{FF2B5EF4-FFF2-40B4-BE49-F238E27FC236}">
                <a16:creationId xmlns:a16="http://schemas.microsoft.com/office/drawing/2014/main" id="{44DBAF48-B17B-4AA7-9E99-4EC0C99058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pic>
        <p:nvPicPr>
          <p:cNvPr id="5" name="Content Placeholder 4" descr="A bowl of oranges on a table&#10;&#10;Description automatically generated">
            <a:extLst>
              <a:ext uri="{FF2B5EF4-FFF2-40B4-BE49-F238E27FC236}">
                <a16:creationId xmlns:a16="http://schemas.microsoft.com/office/drawing/2014/main" id="{4B7AAD60-90E0-4A49-957B-4CEDE8A28BD7}"/>
              </a:ext>
            </a:extLst>
          </p:cNvPr>
          <p:cNvPicPr>
            <a:picLocks noGrp="1" noChangeAspect="1"/>
          </p:cNvPicPr>
          <p:nvPr>
            <p:ph idx="1"/>
          </p:nvPr>
        </p:nvPicPr>
        <p:blipFill rotWithShape="1">
          <a:blip r:embed="rId3"/>
          <a:srcRect r="-2" b="1285"/>
          <a:stretch/>
        </p:blipFill>
        <p:spPr>
          <a:xfrm>
            <a:off x="1" y="10"/>
            <a:ext cx="4637078" cy="6857530"/>
          </a:xfrm>
          <a:prstGeom prst="rect">
            <a:avLst/>
          </a:prstGeom>
        </p:spPr>
      </p:pic>
      <p:pic>
        <p:nvPicPr>
          <p:cNvPr id="6" name="Content Placeholder 4" descr="A tree in a field&#10;&#10;Description automatically generated">
            <a:extLst>
              <a:ext uri="{FF2B5EF4-FFF2-40B4-BE49-F238E27FC236}">
                <a16:creationId xmlns:a16="http://schemas.microsoft.com/office/drawing/2014/main" id="{B4FE73E9-C2C0-4D07-95F6-3A0F51C42574}"/>
              </a:ext>
            </a:extLst>
          </p:cNvPr>
          <p:cNvPicPr>
            <a:picLocks noChangeAspect="1"/>
          </p:cNvPicPr>
          <p:nvPr/>
        </p:nvPicPr>
        <p:blipFill rotWithShape="1">
          <a:blip r:embed="rId4"/>
          <a:srcRect l="20074" r="15672" b="-1"/>
          <a:stretch/>
        </p:blipFill>
        <p:spPr>
          <a:xfrm>
            <a:off x="4628829" y="10"/>
            <a:ext cx="7563171" cy="4266944"/>
          </a:xfrm>
          <a:prstGeom prst="rect">
            <a:avLst/>
          </a:prstGeom>
        </p:spPr>
      </p:pic>
      <p:sp>
        <p:nvSpPr>
          <p:cNvPr id="19" name="Rectangle 18">
            <a:extLst>
              <a:ext uri="{FF2B5EF4-FFF2-40B4-BE49-F238E27FC236}">
                <a16:creationId xmlns:a16="http://schemas.microsoft.com/office/drawing/2014/main" id="{457E30F7-3253-4621-AB18-6A383D3A3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67831"/>
            <a:ext cx="7552502" cy="2590169"/>
          </a:xfrm>
          <a:prstGeom prst="rect">
            <a:avLst/>
          </a:prstGeom>
          <a:solidFill>
            <a:srgbClr val="465359"/>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4BDF788-DEE5-4FF8-A964-B38CB7973E0D}"/>
              </a:ext>
            </a:extLst>
          </p:cNvPr>
          <p:cNvSpPr>
            <a:spLocks noGrp="1"/>
          </p:cNvSpPr>
          <p:nvPr>
            <p:ph type="title"/>
          </p:nvPr>
        </p:nvSpPr>
        <p:spPr>
          <a:xfrm>
            <a:off x="5089842" y="4571122"/>
            <a:ext cx="6591957" cy="1037907"/>
          </a:xfrm>
        </p:spPr>
        <p:txBody>
          <a:bodyPr vert="horz" lIns="91440" tIns="45720" rIns="91440" bIns="45720" rtlCol="0" anchor="b">
            <a:normAutofit/>
          </a:bodyPr>
          <a:lstStyle/>
          <a:p>
            <a:r>
              <a:rPr lang="en-US" sz="3600" dirty="0">
                <a:solidFill>
                  <a:srgbClr val="FFFFFF"/>
                </a:solidFill>
              </a:rPr>
              <a:t>Start with the end in mind</a:t>
            </a:r>
          </a:p>
        </p:txBody>
      </p:sp>
      <p:sp>
        <p:nvSpPr>
          <p:cNvPr id="21" name="Rectangle 20">
            <a:extLst>
              <a:ext uri="{FF2B5EF4-FFF2-40B4-BE49-F238E27FC236}">
                <a16:creationId xmlns:a16="http://schemas.microsoft.com/office/drawing/2014/main" id="{B305829B-9491-4F93-8853-9BCABA78FD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498" y="4220158"/>
            <a:ext cx="7554921" cy="914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51F966F2-031A-4EA8-B214-62BED34F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1359" y="-460"/>
            <a:ext cx="9144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13661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DC3EF6-2EA5-44B3-94C7-9DDA67A12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87925A9A-E9FA-496E-9C09-7C2845E006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2073ABB4-E164-4CBF-ADFF-25552BB7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1259A422-0023-4292-8200-E080556F3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25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2413CA5-4739-4BC9-8BB3-B0A4928D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in a suit and tie&#10;&#10;Description automatically generated">
            <a:extLst>
              <a:ext uri="{FF2B5EF4-FFF2-40B4-BE49-F238E27FC236}">
                <a16:creationId xmlns:a16="http://schemas.microsoft.com/office/drawing/2014/main" id="{1BB020D0-CF3B-4E0F-9E3D-F0EDF69005C5}"/>
              </a:ext>
            </a:extLst>
          </p:cNvPr>
          <p:cNvPicPr>
            <a:picLocks noGrp="1" noChangeAspect="1"/>
          </p:cNvPicPr>
          <p:nvPr>
            <p:ph idx="1"/>
          </p:nvPr>
        </p:nvPicPr>
        <p:blipFill>
          <a:blip r:embed="rId3"/>
          <a:stretch>
            <a:fillRect/>
          </a:stretch>
        </p:blipFill>
        <p:spPr>
          <a:xfrm>
            <a:off x="643467" y="866309"/>
            <a:ext cx="10905066" cy="5125381"/>
          </a:xfrm>
          <a:prstGeom prst="rect">
            <a:avLst/>
          </a:prstGeom>
        </p:spPr>
      </p:pic>
    </p:spTree>
    <p:extLst>
      <p:ext uri="{BB962C8B-B14F-4D97-AF65-F5344CB8AC3E}">
        <p14:creationId xmlns:p14="http://schemas.microsoft.com/office/powerpoint/2010/main" val="49883540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4B6CF-20D3-4210-A8E6-364D7F7EF5F1}"/>
              </a:ext>
            </a:extLst>
          </p:cNvPr>
          <p:cNvSpPr>
            <a:spLocks noGrp="1"/>
          </p:cNvSpPr>
          <p:nvPr>
            <p:ph type="title"/>
          </p:nvPr>
        </p:nvSpPr>
        <p:spPr/>
        <p:txBody>
          <a:bodyPr/>
          <a:lstStyle/>
          <a:p>
            <a:pPr algn="ctr"/>
            <a:r>
              <a:rPr lang="en-US" dirty="0"/>
              <a:t>Where did worship first happen on this earth?</a:t>
            </a:r>
            <a:endParaRPr lang="en-AU" dirty="0"/>
          </a:p>
        </p:txBody>
      </p:sp>
      <p:sp>
        <p:nvSpPr>
          <p:cNvPr id="3" name="Content Placeholder 2">
            <a:extLst>
              <a:ext uri="{FF2B5EF4-FFF2-40B4-BE49-F238E27FC236}">
                <a16:creationId xmlns:a16="http://schemas.microsoft.com/office/drawing/2014/main" id="{3CA5332A-F2CE-4898-9BD2-755981BC889E}"/>
              </a:ext>
            </a:extLst>
          </p:cNvPr>
          <p:cNvSpPr>
            <a:spLocks noGrp="1"/>
          </p:cNvSpPr>
          <p:nvPr>
            <p:ph idx="1"/>
          </p:nvPr>
        </p:nvSpPr>
        <p:spPr>
          <a:xfrm>
            <a:off x="581192" y="2019869"/>
            <a:ext cx="11169530" cy="3955481"/>
          </a:xfrm>
        </p:spPr>
        <p:txBody>
          <a:bodyPr>
            <a:normAutofit/>
          </a:bodyPr>
          <a:lstStyle/>
          <a:p>
            <a:pPr marL="0" indent="0">
              <a:buNone/>
            </a:pPr>
            <a:r>
              <a:rPr lang="en-US" sz="2800" dirty="0"/>
              <a:t>In the beginning God created the heavens and the earth. The earth was formless and void, and darkness was over the surface of the deep, and the spirit of God was moving over the surface of the waters. Then God said, “Let there be light”, and there was light. God saw that the light was good, and God separated the light from the darkness. God called the light day, and the darkness He called night. And there was evening and there was morning, one day.  </a:t>
            </a:r>
            <a:r>
              <a:rPr lang="en-US" dirty="0"/>
              <a:t>																																			Genesis 1: 1-5</a:t>
            </a:r>
            <a:endParaRPr lang="en-AU" dirty="0"/>
          </a:p>
        </p:txBody>
      </p:sp>
    </p:spTree>
    <p:extLst>
      <p:ext uri="{BB962C8B-B14F-4D97-AF65-F5344CB8AC3E}">
        <p14:creationId xmlns:p14="http://schemas.microsoft.com/office/powerpoint/2010/main" val="613495182"/>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theme/theme1.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ividendVTI">
    <a:dk1>
      <a:sysClr val="windowText" lastClr="000000"/>
    </a:dk1>
    <a:lt1>
      <a:sysClr val="window" lastClr="FFFFFF"/>
    </a:lt1>
    <a:dk2>
      <a:srgbClr val="3D3D3D"/>
    </a:dk2>
    <a:lt2>
      <a:srgbClr val="EBEBEB"/>
    </a:lt2>
    <a:accent1>
      <a:srgbClr val="ED8428"/>
    </a:accent1>
    <a:accent2>
      <a:srgbClr val="E6C46D"/>
    </a:accent2>
    <a:accent3>
      <a:srgbClr val="537685"/>
    </a:accent3>
    <a:accent4>
      <a:srgbClr val="969FA7"/>
    </a:accent4>
    <a:accent5>
      <a:srgbClr val="A9C37C"/>
    </a:accent5>
    <a:accent6>
      <a:srgbClr val="5A8071"/>
    </a:accent6>
    <a:hlink>
      <a:srgbClr val="828282"/>
    </a:hlink>
    <a:folHlink>
      <a:srgbClr val="A5A5A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455B2D-BAB7-438A-85DA-0266A24CB79F}">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D8C6403A-684A-431F-8F36-A24C99E28661}">
  <ds:schemaRefs>
    <ds:schemaRef ds:uri="http://schemas.microsoft.com/sharepoint/v3/contenttype/forms"/>
  </ds:schemaRefs>
</ds:datastoreItem>
</file>

<file path=customXml/itemProps3.xml><?xml version="1.0" encoding="utf-8"?>
<ds:datastoreItem xmlns:ds="http://schemas.openxmlformats.org/officeDocument/2006/customXml" ds:itemID="{CDF95FD5-1F25-4FA5-84C8-2AB1AFB896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4999</Words>
  <Application>Microsoft Macintosh PowerPoint</Application>
  <PresentationFormat>Widescreen</PresentationFormat>
  <Paragraphs>267</Paragraphs>
  <Slides>41</Slides>
  <Notes>38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Advent Sans SPD</vt:lpstr>
      <vt:lpstr>system-ui</vt:lpstr>
      <vt:lpstr>Agency FB</vt:lpstr>
      <vt:lpstr>Calibri</vt:lpstr>
      <vt:lpstr>Franklin Gothic Book</vt:lpstr>
      <vt:lpstr>Franklin Gothic Demi</vt:lpstr>
      <vt:lpstr>Gill Sans MT</vt:lpstr>
      <vt:lpstr>Wingdings 2</vt:lpstr>
      <vt:lpstr>DividendVTI</vt:lpstr>
      <vt:lpstr>Making Family Worship fun for all ages</vt:lpstr>
      <vt:lpstr>what do you see?</vt:lpstr>
      <vt:lpstr>Words that might have popped into your conversation…</vt:lpstr>
      <vt:lpstr>Anyone say Fruit segments?</vt:lpstr>
      <vt:lpstr>Anybody say seeds?</vt:lpstr>
      <vt:lpstr>Anybody say orchard?</vt:lpstr>
      <vt:lpstr>Start with the end in mind</vt:lpstr>
      <vt:lpstr>PowerPoint Presentation</vt:lpstr>
      <vt:lpstr>Where did worship first happen on this earth?</vt:lpstr>
      <vt:lpstr>children.adventistchurch.com/resources/category/discipleship/</vt:lpstr>
      <vt:lpstr>PowerPoint Presentation</vt:lpstr>
      <vt:lpstr>Making family worship fun for all ages</vt:lpstr>
      <vt:lpstr>Deuteronomy 6:4-7</vt:lpstr>
      <vt:lpstr>Karen Holford suggests this worship style… in DeutERTONOMY 6…</vt:lpstr>
      <vt:lpstr>You can’t say no to CC’s</vt:lpstr>
      <vt:lpstr>Making Family Worship Fun for all ages REQUIRES…?</vt:lpstr>
      <vt:lpstr>Consistent</vt:lpstr>
      <vt:lpstr>The Daily 5 Essential Relational Moments</vt:lpstr>
      <vt:lpstr>Basic worship format</vt:lpstr>
      <vt:lpstr>Consistent</vt:lpstr>
      <vt:lpstr>Can consistent become boring?</vt:lpstr>
      <vt:lpstr>Choice</vt:lpstr>
      <vt:lpstr>Basic worship format</vt:lpstr>
      <vt:lpstr>Choice</vt:lpstr>
      <vt:lpstr>PowerPoint Presentation</vt:lpstr>
      <vt:lpstr>YOU Choose</vt:lpstr>
      <vt:lpstr>PowerPoint Presentation</vt:lpstr>
      <vt:lpstr>Discovery Bible Reading</vt:lpstr>
      <vt:lpstr>Clarity</vt:lpstr>
      <vt:lpstr>Clarity</vt:lpstr>
      <vt:lpstr>https://children.adventistchurch.com/resources/category/discipleship/</vt:lpstr>
      <vt:lpstr>closeness</vt:lpstr>
      <vt:lpstr>Deuteronomy 6:4-7</vt:lpstr>
      <vt:lpstr>Worship Started in the Garden</vt:lpstr>
      <vt:lpstr>PowerPoint Presentation</vt:lpstr>
      <vt:lpstr>Romans 12 (MSG)</vt:lpstr>
      <vt:lpstr>Additional resources to consider</vt:lpstr>
      <vt:lpstr>Discovery Bible Reading</vt:lpstr>
      <vt:lpstr>PowerPoint Presentation</vt:lpstr>
      <vt:lpstr>Worship in a Box</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2020-08-28T11:23:55Z</dcterms:created>
  <dcterms:modified xsi:type="dcterms:W3CDTF">2020-12-29T21:01:00Z</dcterms:modified>
</cp:coreProperties>
</file>