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83" r:id="rId4"/>
    <p:sldId id="258" r:id="rId5"/>
    <p:sldId id="278" r:id="rId6"/>
    <p:sldId id="259" r:id="rId7"/>
    <p:sldId id="260" r:id="rId8"/>
    <p:sldId id="274" r:id="rId9"/>
    <p:sldId id="263" r:id="rId10"/>
    <p:sldId id="272" r:id="rId11"/>
    <p:sldId id="261" r:id="rId12"/>
    <p:sldId id="280" r:id="rId13"/>
    <p:sldId id="273" r:id="rId14"/>
    <p:sldId id="262" r:id="rId15"/>
    <p:sldId id="281" r:id="rId16"/>
    <p:sldId id="275" r:id="rId17"/>
    <p:sldId id="282" r:id="rId18"/>
    <p:sldId id="276" r:id="rId19"/>
    <p:sldId id="277" r:id="rId20"/>
    <p:sldId id="265" r:id="rId21"/>
    <p:sldId id="266" r:id="rId22"/>
    <p:sldId id="269" r:id="rId23"/>
    <p:sldId id="271" r:id="rId24"/>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Narrow"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Narrow"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Narrow"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Narrow"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Narrow"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Narrow"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Narrow"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Narrow"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Narrow"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F606F-5603-E341-A5A5-0F8FDDC58880}" v="3" dt="2021-01-07T15:01:06.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p:restoredTop sz="79388"/>
  </p:normalViewPr>
  <p:slideViewPr>
    <p:cSldViewPr>
      <p:cViewPr varScale="1">
        <p:scale>
          <a:sx n="100" d="100"/>
          <a:sy n="100" d="100"/>
        </p:scale>
        <p:origin x="21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ganda, Tanya" userId="323390a5-446a-4573-93ef-fa8f5c1254e9" providerId="ADAL" clId="{76EF606F-5603-E341-A5A5-0F8FDDC58880}"/>
    <pc:docChg chg="modSld">
      <pc:chgData name="Muganda, Tanya" userId="323390a5-446a-4573-93ef-fa8f5c1254e9" providerId="ADAL" clId="{76EF606F-5603-E341-A5A5-0F8FDDC58880}" dt="2021-01-07T15:01:06.082" v="2" actId="20577"/>
      <pc:docMkLst>
        <pc:docMk/>
      </pc:docMkLst>
      <pc:sldChg chg="modSp">
        <pc:chgData name="Muganda, Tanya" userId="323390a5-446a-4573-93ef-fa8f5c1254e9" providerId="ADAL" clId="{76EF606F-5603-E341-A5A5-0F8FDDC58880}" dt="2021-01-07T15:01:06.082" v="2" actId="20577"/>
        <pc:sldMkLst>
          <pc:docMk/>
          <pc:sldMk cId="0" sldId="263"/>
        </pc:sldMkLst>
        <pc:spChg chg="mod">
          <ac:chgData name="Muganda, Tanya" userId="323390a5-446a-4573-93ef-fa8f5c1254e9" providerId="ADAL" clId="{76EF606F-5603-E341-A5A5-0F8FDDC58880}" dt="2021-01-07T15:01:06.082" v="2" actId="20577"/>
          <ac:spMkLst>
            <pc:docMk/>
            <pc:sldMk cId="0" sldId="263"/>
            <ac:spMk id="7" creationId="{6647BECD-48C5-3842-94F1-6543E4811663}"/>
          </ac:spMkLst>
        </pc:spChg>
      </pc:sldChg>
    </pc:docChg>
  </pc:docChgLst>
  <pc:docChgLst>
    <pc:chgData name="Koh, Linda Mei Lin" userId="a0e7f40d-70cd-4b8f-aa27-67c7246dba12" providerId="ADAL" clId="{01287B10-4774-7748-9455-27A2067F7A01}"/>
    <pc:docChg chg="undo custSel mod addSld delSld modSld sldOrd">
      <pc:chgData name="Koh, Linda Mei Lin" userId="a0e7f40d-70cd-4b8f-aa27-67c7246dba12" providerId="ADAL" clId="{01287B10-4774-7748-9455-27A2067F7A01}" dt="2020-10-22T19:34:23.759" v="8820" actId="20577"/>
      <pc:docMkLst>
        <pc:docMk/>
      </pc:docMkLst>
      <pc:sldChg chg="modNotesTx">
        <pc:chgData name="Koh, Linda Mei Lin" userId="a0e7f40d-70cd-4b8f-aa27-67c7246dba12" providerId="ADAL" clId="{01287B10-4774-7748-9455-27A2067F7A01}" dt="2020-10-22T01:07:43.346" v="4996" actId="20577"/>
        <pc:sldMkLst>
          <pc:docMk/>
          <pc:sldMk cId="0" sldId="256"/>
        </pc:sldMkLst>
      </pc:sldChg>
      <pc:sldChg chg="modSp modNotesTx">
        <pc:chgData name="Koh, Linda Mei Lin" userId="a0e7f40d-70cd-4b8f-aa27-67c7246dba12" providerId="ADAL" clId="{01287B10-4774-7748-9455-27A2067F7A01}" dt="2020-10-22T01:08:37.830" v="5000" actId="20577"/>
        <pc:sldMkLst>
          <pc:docMk/>
          <pc:sldMk cId="0" sldId="257"/>
        </pc:sldMkLst>
        <pc:picChg chg="mod">
          <ac:chgData name="Koh, Linda Mei Lin" userId="a0e7f40d-70cd-4b8f-aa27-67c7246dba12" providerId="ADAL" clId="{01287B10-4774-7748-9455-27A2067F7A01}" dt="2020-10-22T00:50:54.684" v="4303" actId="14100"/>
          <ac:picMkLst>
            <pc:docMk/>
            <pc:sldMk cId="0" sldId="257"/>
            <ac:picMk id="16400" creationId="{EF2E5B4C-4E80-1943-93B0-B7D25823E23D}"/>
          </ac:picMkLst>
        </pc:picChg>
      </pc:sldChg>
      <pc:sldChg chg="modSp modNotesTx">
        <pc:chgData name="Koh, Linda Mei Lin" userId="a0e7f40d-70cd-4b8f-aa27-67c7246dba12" providerId="ADAL" clId="{01287B10-4774-7748-9455-27A2067F7A01}" dt="2020-10-22T01:10:51.583" v="5045" actId="404"/>
        <pc:sldMkLst>
          <pc:docMk/>
          <pc:sldMk cId="0" sldId="258"/>
        </pc:sldMkLst>
        <pc:spChg chg="mod">
          <ac:chgData name="Koh, Linda Mei Lin" userId="a0e7f40d-70cd-4b8f-aa27-67c7246dba12" providerId="ADAL" clId="{01287B10-4774-7748-9455-27A2067F7A01}" dt="2020-10-22T01:10:51.583" v="5045" actId="404"/>
          <ac:spMkLst>
            <pc:docMk/>
            <pc:sldMk cId="0" sldId="258"/>
            <ac:spMk id="4107" creationId="{5E85A94C-B05D-8042-A25E-D61AEB0CBA35}"/>
          </ac:spMkLst>
        </pc:spChg>
        <pc:spChg chg="mod">
          <ac:chgData name="Koh, Linda Mei Lin" userId="a0e7f40d-70cd-4b8f-aa27-67c7246dba12" providerId="ADAL" clId="{01287B10-4774-7748-9455-27A2067F7A01}" dt="2020-10-22T01:05:57.595" v="4878" actId="1076"/>
          <ac:spMkLst>
            <pc:docMk/>
            <pc:sldMk cId="0" sldId="258"/>
            <ac:spMk id="4112" creationId="{988C3073-4A8D-9F4A-A081-C6EECF306BE1}"/>
          </ac:spMkLst>
        </pc:spChg>
        <pc:spChg chg="mod">
          <ac:chgData name="Koh, Linda Mei Lin" userId="a0e7f40d-70cd-4b8f-aa27-67c7246dba12" providerId="ADAL" clId="{01287B10-4774-7748-9455-27A2067F7A01}" dt="2020-10-22T01:05:27.160" v="4869" actId="20577"/>
          <ac:spMkLst>
            <pc:docMk/>
            <pc:sldMk cId="0" sldId="258"/>
            <ac:spMk id="4113" creationId="{E4B14868-4D67-4748-A736-95A862F53130}"/>
          </ac:spMkLst>
        </pc:spChg>
        <pc:picChg chg="mod">
          <ac:chgData name="Koh, Linda Mei Lin" userId="a0e7f40d-70cd-4b8f-aa27-67c7246dba12" providerId="ADAL" clId="{01287B10-4774-7748-9455-27A2067F7A01}" dt="2020-10-22T01:05:59.889" v="4879" actId="1076"/>
          <ac:picMkLst>
            <pc:docMk/>
            <pc:sldMk cId="0" sldId="258"/>
            <ac:picMk id="12" creationId="{A0F3CF09-032B-8849-AF89-4DCF281E6116}"/>
          </ac:picMkLst>
        </pc:picChg>
      </pc:sldChg>
      <pc:sldChg chg="modSp modNotesTx">
        <pc:chgData name="Koh, Linda Mei Lin" userId="a0e7f40d-70cd-4b8f-aa27-67c7246dba12" providerId="ADAL" clId="{01287B10-4774-7748-9455-27A2067F7A01}" dt="2020-10-22T01:13:13.943" v="5113" actId="14100"/>
        <pc:sldMkLst>
          <pc:docMk/>
          <pc:sldMk cId="0" sldId="259"/>
        </pc:sldMkLst>
        <pc:spChg chg="mod">
          <ac:chgData name="Koh, Linda Mei Lin" userId="a0e7f40d-70cd-4b8f-aa27-67c7246dba12" providerId="ADAL" clId="{01287B10-4774-7748-9455-27A2067F7A01}" dt="2020-10-22T01:13:13.943" v="5113" actId="14100"/>
          <ac:spMkLst>
            <pc:docMk/>
            <pc:sldMk cId="0" sldId="259"/>
            <ac:spMk id="5134" creationId="{02B231D4-D760-6142-B31C-6DEB92160C35}"/>
          </ac:spMkLst>
        </pc:spChg>
      </pc:sldChg>
      <pc:sldChg chg="addSp delSp modSp mod ord setBg modClrScheme delAnim modAnim setClrOvrMap chgLayout modNotesTx">
        <pc:chgData name="Koh, Linda Mei Lin" userId="a0e7f40d-70cd-4b8f-aa27-67c7246dba12" providerId="ADAL" clId="{01287B10-4774-7748-9455-27A2067F7A01}" dt="2020-10-22T00:53:20.858" v="4324" actId="1076"/>
        <pc:sldMkLst>
          <pc:docMk/>
          <pc:sldMk cId="0" sldId="261"/>
        </pc:sldMkLst>
        <pc:spChg chg="add mod ord">
          <ac:chgData name="Koh, Linda Mei Lin" userId="a0e7f40d-70cd-4b8f-aa27-67c7246dba12" providerId="ADAL" clId="{01287B10-4774-7748-9455-27A2067F7A01}" dt="2020-10-21T18:29:52.387" v="705" actId="1076"/>
          <ac:spMkLst>
            <pc:docMk/>
            <pc:sldMk cId="0" sldId="261"/>
            <ac:spMk id="4" creationId="{6A05C327-FEB5-2848-BDC8-FB73F4DB63C8}"/>
          </ac:spMkLst>
        </pc:spChg>
        <pc:spChg chg="add mod ord">
          <ac:chgData name="Koh, Linda Mei Lin" userId="a0e7f40d-70cd-4b8f-aa27-67c7246dba12" providerId="ADAL" clId="{01287B10-4774-7748-9455-27A2067F7A01}" dt="2020-10-22T00:53:15.399" v="4323" actId="1076"/>
          <ac:spMkLst>
            <pc:docMk/>
            <pc:sldMk cId="0" sldId="261"/>
            <ac:spMk id="5" creationId="{D1778DA6-8CEA-7D42-9B82-285B60614A1B}"/>
          </ac:spMkLst>
        </pc:spChg>
        <pc:spChg chg="add del">
          <ac:chgData name="Koh, Linda Mei Lin" userId="a0e7f40d-70cd-4b8f-aa27-67c7246dba12" providerId="ADAL" clId="{01287B10-4774-7748-9455-27A2067F7A01}" dt="2020-10-21T18:26:53.112" v="663" actId="26606"/>
          <ac:spMkLst>
            <pc:docMk/>
            <pc:sldMk cId="0" sldId="261"/>
            <ac:spMk id="8" creationId="{8F23F8A3-8FD7-4779-8323-FDC26BE99889}"/>
          </ac:spMkLst>
        </pc:spChg>
        <pc:spChg chg="add del">
          <ac:chgData name="Koh, Linda Mei Lin" userId="a0e7f40d-70cd-4b8f-aa27-67c7246dba12" providerId="ADAL" clId="{01287B10-4774-7748-9455-27A2067F7A01}" dt="2020-10-21T18:26:53.112" v="663" actId="26606"/>
          <ac:spMkLst>
            <pc:docMk/>
            <pc:sldMk cId="0" sldId="261"/>
            <ac:spMk id="9" creationId="{F605C4CC-A25C-416F-8333-7CB7DC97D870}"/>
          </ac:spMkLst>
        </pc:spChg>
        <pc:spChg chg="add del">
          <ac:chgData name="Koh, Linda Mei Lin" userId="a0e7f40d-70cd-4b8f-aa27-67c7246dba12" providerId="ADAL" clId="{01287B10-4774-7748-9455-27A2067F7A01}" dt="2020-10-21T18:26:36.576" v="659" actId="26606"/>
          <ac:spMkLst>
            <pc:docMk/>
            <pc:sldMk cId="0" sldId="261"/>
            <ac:spMk id="11" creationId="{F4C0B10B-D2C4-4A54-AFAD-3D27DF88BB37}"/>
          </ac:spMkLst>
        </pc:spChg>
        <pc:spChg chg="add">
          <ac:chgData name="Koh, Linda Mei Lin" userId="a0e7f40d-70cd-4b8f-aa27-67c7246dba12" providerId="ADAL" clId="{01287B10-4774-7748-9455-27A2067F7A01}" dt="2020-10-21T18:26:53.129" v="664" actId="26606"/>
          <ac:spMkLst>
            <pc:docMk/>
            <pc:sldMk cId="0" sldId="261"/>
            <ac:spMk id="12" creationId="{F4C0B10B-D2C4-4A54-AFAD-3D27DF88BB37}"/>
          </ac:spMkLst>
        </pc:spChg>
        <pc:spChg chg="del mod">
          <ac:chgData name="Koh, Linda Mei Lin" userId="a0e7f40d-70cd-4b8f-aa27-67c7246dba12" providerId="ADAL" clId="{01287B10-4774-7748-9455-27A2067F7A01}" dt="2020-10-21T18:23:58.407" v="654" actId="478"/>
          <ac:spMkLst>
            <pc:docMk/>
            <pc:sldMk cId="0" sldId="261"/>
            <ac:spMk id="7171" creationId="{8955BFCE-9FF8-D644-92B6-CF1D9B0FCDE8}"/>
          </ac:spMkLst>
        </pc:spChg>
        <pc:spChg chg="del">
          <ac:chgData name="Koh, Linda Mei Lin" userId="a0e7f40d-70cd-4b8f-aa27-67c7246dba12" providerId="ADAL" clId="{01287B10-4774-7748-9455-27A2067F7A01}" dt="2020-10-21T18:23:23.874" v="646" actId="478"/>
          <ac:spMkLst>
            <pc:docMk/>
            <pc:sldMk cId="0" sldId="261"/>
            <ac:spMk id="7175" creationId="{9766E46F-52EC-FD45-9FD4-506D64983AC8}"/>
          </ac:spMkLst>
        </pc:spChg>
        <pc:spChg chg="del mod">
          <ac:chgData name="Koh, Linda Mei Lin" userId="a0e7f40d-70cd-4b8f-aa27-67c7246dba12" providerId="ADAL" clId="{01287B10-4774-7748-9455-27A2067F7A01}" dt="2020-10-21T18:16:30.915" v="465"/>
          <ac:spMkLst>
            <pc:docMk/>
            <pc:sldMk cId="0" sldId="261"/>
            <ac:spMk id="20481" creationId="{2975F590-BD2B-C442-BC2F-C7F3BD4077CF}"/>
          </ac:spMkLst>
        </pc:spChg>
        <pc:grpChg chg="add del">
          <ac:chgData name="Koh, Linda Mei Lin" userId="a0e7f40d-70cd-4b8f-aa27-67c7246dba12" providerId="ADAL" clId="{01287B10-4774-7748-9455-27A2067F7A01}" dt="2020-10-21T18:26:36.576" v="659" actId="26606"/>
          <ac:grpSpMkLst>
            <pc:docMk/>
            <pc:sldMk cId="0" sldId="261"/>
            <ac:grpSpMk id="13" creationId="{B6BADB90-C74B-40D6-86DC-503F65FCE8DC}"/>
          </ac:grpSpMkLst>
        </pc:grpChg>
        <pc:grpChg chg="add">
          <ac:chgData name="Koh, Linda Mei Lin" userId="a0e7f40d-70cd-4b8f-aa27-67c7246dba12" providerId="ADAL" clId="{01287B10-4774-7748-9455-27A2067F7A01}" dt="2020-10-21T18:26:53.129" v="664" actId="26606"/>
          <ac:grpSpMkLst>
            <pc:docMk/>
            <pc:sldMk cId="0" sldId="261"/>
            <ac:grpSpMk id="19" creationId="{B6BADB90-C74B-40D6-86DC-503F65FCE8DC}"/>
          </ac:grpSpMkLst>
        </pc:grpChg>
        <pc:picChg chg="del">
          <ac:chgData name="Koh, Linda Mei Lin" userId="a0e7f40d-70cd-4b8f-aa27-67c7246dba12" providerId="ADAL" clId="{01287B10-4774-7748-9455-27A2067F7A01}" dt="2020-10-21T18:23:32.631" v="647" actId="478"/>
          <ac:picMkLst>
            <pc:docMk/>
            <pc:sldMk cId="0" sldId="261"/>
            <ac:picMk id="2" creationId="{E4229B3B-CA7B-7140-834A-837B9539A5AB}"/>
          </ac:picMkLst>
        </pc:picChg>
        <pc:picChg chg="del mod">
          <ac:chgData name="Koh, Linda Mei Lin" userId="a0e7f40d-70cd-4b8f-aa27-67c7246dba12" providerId="ADAL" clId="{01287B10-4774-7748-9455-27A2067F7A01}" dt="2020-10-21T18:23:37.580" v="649" actId="478"/>
          <ac:picMkLst>
            <pc:docMk/>
            <pc:sldMk cId="0" sldId="261"/>
            <ac:picMk id="3" creationId="{7F554AA5-C6B4-2141-9205-9E8CF7CE2A02}"/>
          </ac:picMkLst>
        </pc:picChg>
        <pc:picChg chg="add mod ord">
          <ac:chgData name="Koh, Linda Mei Lin" userId="a0e7f40d-70cd-4b8f-aa27-67c7246dba12" providerId="ADAL" clId="{01287B10-4774-7748-9455-27A2067F7A01}" dt="2020-10-22T00:53:20.858" v="4324" actId="1076"/>
          <ac:picMkLst>
            <pc:docMk/>
            <pc:sldMk cId="0" sldId="261"/>
            <ac:picMk id="6" creationId="{E9FA317A-D4D0-F04C-8B92-6810A139A99F}"/>
          </ac:picMkLst>
        </pc:picChg>
      </pc:sldChg>
      <pc:sldChg chg="addSp delSp modSp mod modTransition setBg modClrScheme delAnim modAnim setClrOvrMap delDesignElem chgLayout modNotesTx">
        <pc:chgData name="Koh, Linda Mei Lin" userId="a0e7f40d-70cd-4b8f-aa27-67c7246dba12" providerId="ADAL" clId="{01287B10-4774-7748-9455-27A2067F7A01}" dt="2020-10-22T02:10:03.034" v="6795" actId="20577"/>
        <pc:sldMkLst>
          <pc:docMk/>
          <pc:sldMk cId="0" sldId="262"/>
        </pc:sldMkLst>
        <pc:spChg chg="add mod ord">
          <ac:chgData name="Koh, Linda Mei Lin" userId="a0e7f40d-70cd-4b8f-aa27-67c7246dba12" providerId="ADAL" clId="{01287B10-4774-7748-9455-27A2067F7A01}" dt="2020-10-22T00:20:50.191" v="4125" actId="700"/>
          <ac:spMkLst>
            <pc:docMk/>
            <pc:sldMk cId="0" sldId="262"/>
            <ac:spMk id="5" creationId="{3022E423-5CE5-B948-8E87-55A402AA6304}"/>
          </ac:spMkLst>
        </pc:spChg>
        <pc:spChg chg="add mod ord">
          <ac:chgData name="Koh, Linda Mei Lin" userId="a0e7f40d-70cd-4b8f-aa27-67c7246dba12" providerId="ADAL" clId="{01287B10-4774-7748-9455-27A2067F7A01}" dt="2020-10-22T01:00:14.268" v="4811" actId="1076"/>
          <ac:spMkLst>
            <pc:docMk/>
            <pc:sldMk cId="0" sldId="262"/>
            <ac:spMk id="6" creationId="{4B86C3BC-F780-C646-98A8-F3D0A494DB32}"/>
          </ac:spMkLst>
        </pc:spChg>
        <pc:spChg chg="add del">
          <ac:chgData name="Koh, Linda Mei Lin" userId="a0e7f40d-70cd-4b8f-aa27-67c7246dba12" providerId="ADAL" clId="{01287B10-4774-7748-9455-27A2067F7A01}" dt="2020-10-22T00:20:50.191" v="4125" actId="700"/>
          <ac:spMkLst>
            <pc:docMk/>
            <pc:sldMk cId="0" sldId="262"/>
            <ac:spMk id="12" creationId="{8F23F8A3-8FD7-4779-8323-FDC26BE99889}"/>
          </ac:spMkLst>
        </pc:spChg>
        <pc:spChg chg="add del">
          <ac:chgData name="Koh, Linda Mei Lin" userId="a0e7f40d-70cd-4b8f-aa27-67c7246dba12" providerId="ADAL" clId="{01287B10-4774-7748-9455-27A2067F7A01}" dt="2020-10-22T00:20:50.191" v="4125" actId="700"/>
          <ac:spMkLst>
            <pc:docMk/>
            <pc:sldMk cId="0" sldId="262"/>
            <ac:spMk id="14" creationId="{F605C4CC-A25C-416F-8333-7CB7DC97D870}"/>
          </ac:spMkLst>
        </pc:spChg>
        <pc:spChg chg="del">
          <ac:chgData name="Koh, Linda Mei Lin" userId="a0e7f40d-70cd-4b8f-aa27-67c7246dba12" providerId="ADAL" clId="{01287B10-4774-7748-9455-27A2067F7A01}" dt="2020-10-21T18:43:48.430" v="881" actId="478"/>
          <ac:spMkLst>
            <pc:docMk/>
            <pc:sldMk cId="0" sldId="262"/>
            <ac:spMk id="8196" creationId="{975C1F4F-4512-004F-9993-9D553B86B2A2}"/>
          </ac:spMkLst>
        </pc:spChg>
        <pc:spChg chg="del mod">
          <ac:chgData name="Koh, Linda Mei Lin" userId="a0e7f40d-70cd-4b8f-aa27-67c7246dba12" providerId="ADAL" clId="{01287B10-4774-7748-9455-27A2067F7A01}" dt="2020-10-21T18:44:48.818" v="894"/>
          <ac:spMkLst>
            <pc:docMk/>
            <pc:sldMk cId="0" sldId="262"/>
            <ac:spMk id="8199" creationId="{D4F0A344-9CD4-E742-B528-2B508A99AF6A}"/>
          </ac:spMkLst>
        </pc:spChg>
        <pc:picChg chg="del">
          <ac:chgData name="Koh, Linda Mei Lin" userId="a0e7f40d-70cd-4b8f-aa27-67c7246dba12" providerId="ADAL" clId="{01287B10-4774-7748-9455-27A2067F7A01}" dt="2020-10-21T18:43:50.066" v="882" actId="478"/>
          <ac:picMkLst>
            <pc:docMk/>
            <pc:sldMk cId="0" sldId="262"/>
            <ac:picMk id="2" creationId="{6E8CDECE-1163-C148-8632-26357B286D11}"/>
          </ac:picMkLst>
        </pc:picChg>
        <pc:picChg chg="del">
          <ac:chgData name="Koh, Linda Mei Lin" userId="a0e7f40d-70cd-4b8f-aa27-67c7246dba12" providerId="ADAL" clId="{01287B10-4774-7748-9455-27A2067F7A01}" dt="2020-10-21T18:44:01.258" v="885" actId="478"/>
          <ac:picMkLst>
            <pc:docMk/>
            <pc:sldMk cId="0" sldId="262"/>
            <ac:picMk id="4" creationId="{47CB60ED-6E35-2B4B-860F-7EC37653D804}"/>
          </ac:picMkLst>
        </pc:picChg>
        <pc:picChg chg="add mod ord">
          <ac:chgData name="Koh, Linda Mei Lin" userId="a0e7f40d-70cd-4b8f-aa27-67c7246dba12" providerId="ADAL" clId="{01287B10-4774-7748-9455-27A2067F7A01}" dt="2020-10-21T18:45:09.900" v="897" actId="26606"/>
          <ac:picMkLst>
            <pc:docMk/>
            <pc:sldMk cId="0" sldId="262"/>
            <ac:picMk id="7" creationId="{50D7BA04-A742-4545-95A8-7EB1667B4F85}"/>
          </ac:picMkLst>
        </pc:picChg>
      </pc:sldChg>
      <pc:sldChg chg="addSp delSp modSp mod ord setBg modClrScheme delAnim modAnim setClrOvrMap chgLayout modNotesTx">
        <pc:chgData name="Koh, Linda Mei Lin" userId="a0e7f40d-70cd-4b8f-aa27-67c7246dba12" providerId="ADAL" clId="{01287B10-4774-7748-9455-27A2067F7A01}" dt="2020-10-22T01:15:35.708" v="5266" actId="20577"/>
        <pc:sldMkLst>
          <pc:docMk/>
          <pc:sldMk cId="0" sldId="263"/>
        </pc:sldMkLst>
        <pc:spChg chg="add mod ord">
          <ac:chgData name="Koh, Linda Mei Lin" userId="a0e7f40d-70cd-4b8f-aa27-67c7246dba12" providerId="ADAL" clId="{01287B10-4774-7748-9455-27A2067F7A01}" dt="2020-10-21T18:12:35.187" v="406" actId="20577"/>
          <ac:spMkLst>
            <pc:docMk/>
            <pc:sldMk cId="0" sldId="263"/>
            <ac:spMk id="6" creationId="{D9AAFC36-311C-5F41-8019-41450788A094}"/>
          </ac:spMkLst>
        </pc:spChg>
        <pc:spChg chg="add mod ord">
          <ac:chgData name="Koh, Linda Mei Lin" userId="a0e7f40d-70cd-4b8f-aa27-67c7246dba12" providerId="ADAL" clId="{01287B10-4774-7748-9455-27A2067F7A01}" dt="2020-10-21T18:03:40.785" v="337" actId="1076"/>
          <ac:spMkLst>
            <pc:docMk/>
            <pc:sldMk cId="0" sldId="263"/>
            <ac:spMk id="7" creationId="{6647BECD-48C5-3842-94F1-6543E4811663}"/>
          </ac:spMkLst>
        </pc:spChg>
        <pc:spChg chg="add">
          <ac:chgData name="Koh, Linda Mei Lin" userId="a0e7f40d-70cd-4b8f-aa27-67c7246dba12" providerId="ADAL" clId="{01287B10-4774-7748-9455-27A2067F7A01}" dt="2020-10-21T18:01:12.939" v="287" actId="26606"/>
          <ac:spMkLst>
            <pc:docMk/>
            <pc:sldMk cId="0" sldId="263"/>
            <ac:spMk id="13" creationId="{A86541C6-61B1-4DAA-B57A-EAF3F24F0491}"/>
          </ac:spMkLst>
        </pc:spChg>
        <pc:spChg chg="add">
          <ac:chgData name="Koh, Linda Mei Lin" userId="a0e7f40d-70cd-4b8f-aa27-67c7246dba12" providerId="ADAL" clId="{01287B10-4774-7748-9455-27A2067F7A01}" dt="2020-10-21T18:01:12.939" v="287" actId="26606"/>
          <ac:spMkLst>
            <pc:docMk/>
            <pc:sldMk cId="0" sldId="263"/>
            <ac:spMk id="15" creationId="{71750011-2006-46BB-AFDE-C6E461752333}"/>
          </ac:spMkLst>
        </pc:spChg>
        <pc:spChg chg="del">
          <ac:chgData name="Koh, Linda Mei Lin" userId="a0e7f40d-70cd-4b8f-aa27-67c7246dba12" providerId="ADAL" clId="{01287B10-4774-7748-9455-27A2067F7A01}" dt="2020-10-21T17:50:37.784" v="6" actId="478"/>
          <ac:spMkLst>
            <pc:docMk/>
            <pc:sldMk cId="0" sldId="263"/>
            <ac:spMk id="9229" creationId="{596A3871-20E6-904D-A224-0CE37146AA2E}"/>
          </ac:spMkLst>
        </pc:spChg>
        <pc:spChg chg="del mod">
          <ac:chgData name="Koh, Linda Mei Lin" userId="a0e7f40d-70cd-4b8f-aa27-67c7246dba12" providerId="ADAL" clId="{01287B10-4774-7748-9455-27A2067F7A01}" dt="2020-10-21T17:51:58.171" v="26" actId="478"/>
          <ac:spMkLst>
            <pc:docMk/>
            <pc:sldMk cId="0" sldId="263"/>
            <ac:spMk id="22532" creationId="{BFA382D5-9DA7-F845-A583-931419068B6A}"/>
          </ac:spMkLst>
        </pc:spChg>
        <pc:picChg chg="del mod">
          <ac:chgData name="Koh, Linda Mei Lin" userId="a0e7f40d-70cd-4b8f-aa27-67c7246dba12" providerId="ADAL" clId="{01287B10-4774-7748-9455-27A2067F7A01}" dt="2020-10-21T17:51:03.198" v="14" actId="478"/>
          <ac:picMkLst>
            <pc:docMk/>
            <pc:sldMk cId="0" sldId="263"/>
            <ac:picMk id="3" creationId="{CB5F5004-4875-7941-BD56-A3C551544595}"/>
          </ac:picMkLst>
        </pc:picChg>
        <pc:picChg chg="del">
          <ac:chgData name="Koh, Linda Mei Lin" userId="a0e7f40d-70cd-4b8f-aa27-67c7246dba12" providerId="ADAL" clId="{01287B10-4774-7748-9455-27A2067F7A01}" dt="2020-10-21T17:50:34.705" v="5" actId="478"/>
          <ac:picMkLst>
            <pc:docMk/>
            <pc:sldMk cId="0" sldId="263"/>
            <ac:picMk id="4" creationId="{D2FDEA3D-28F7-0C4C-B84C-D0AA3F3DE146}"/>
          </ac:picMkLst>
        </pc:picChg>
        <pc:picChg chg="add mod ord modCrop">
          <ac:chgData name="Koh, Linda Mei Lin" userId="a0e7f40d-70cd-4b8f-aa27-67c7246dba12" providerId="ADAL" clId="{01287B10-4774-7748-9455-27A2067F7A01}" dt="2020-10-21T18:01:22.958" v="289" actId="27614"/>
          <ac:picMkLst>
            <pc:docMk/>
            <pc:sldMk cId="0" sldId="263"/>
            <ac:picMk id="5" creationId="{B06C87C8-BDD9-414D-964A-FBB2CFC2FC45}"/>
          </ac:picMkLst>
        </pc:picChg>
        <pc:picChg chg="add mod">
          <ac:chgData name="Koh, Linda Mei Lin" userId="a0e7f40d-70cd-4b8f-aa27-67c7246dba12" providerId="ADAL" clId="{01287B10-4774-7748-9455-27A2067F7A01}" dt="2020-10-21T18:01:23.148" v="291" actId="27614"/>
          <ac:picMkLst>
            <pc:docMk/>
            <pc:sldMk cId="0" sldId="263"/>
            <ac:picMk id="8" creationId="{C3858017-AA42-0346-8543-E264D0C1FFFF}"/>
          </ac:picMkLst>
        </pc:picChg>
        <pc:picChg chg="add del mod">
          <ac:chgData name="Koh, Linda Mei Lin" userId="a0e7f40d-70cd-4b8f-aa27-67c7246dba12" providerId="ADAL" clId="{01287B10-4774-7748-9455-27A2067F7A01}" dt="2020-10-21T17:51:01.166" v="12" actId="478"/>
          <ac:picMkLst>
            <pc:docMk/>
            <pc:sldMk cId="0" sldId="263"/>
            <ac:picMk id="10" creationId="{FD18B582-F300-2149-A944-D3457A24B0C8}"/>
          </ac:picMkLst>
        </pc:picChg>
      </pc:sldChg>
      <pc:sldChg chg="addSp delSp modSp mod modAnim modNotesTx">
        <pc:chgData name="Koh, Linda Mei Lin" userId="a0e7f40d-70cd-4b8f-aa27-67c7246dba12" providerId="ADAL" clId="{01287B10-4774-7748-9455-27A2067F7A01}" dt="2020-10-21T20:33:20.421" v="2934" actId="20577"/>
        <pc:sldMkLst>
          <pc:docMk/>
          <pc:sldMk cId="0" sldId="265"/>
        </pc:sldMkLst>
        <pc:spChg chg="mod">
          <ac:chgData name="Koh, Linda Mei Lin" userId="a0e7f40d-70cd-4b8f-aa27-67c7246dba12" providerId="ADAL" clId="{01287B10-4774-7748-9455-27A2067F7A01}" dt="2020-10-21T19:52:28.848" v="2075" actId="1076"/>
          <ac:spMkLst>
            <pc:docMk/>
            <pc:sldMk cId="0" sldId="265"/>
            <ac:spMk id="24578" creationId="{47FBBD2C-5654-B04E-90A2-6FDF6E09AA48}"/>
          </ac:spMkLst>
        </pc:spChg>
        <pc:spChg chg="mod">
          <ac:chgData name="Koh, Linda Mei Lin" userId="a0e7f40d-70cd-4b8f-aa27-67c7246dba12" providerId="ADAL" clId="{01287B10-4774-7748-9455-27A2067F7A01}" dt="2020-10-21T19:44:17.913" v="1949" actId="20577"/>
          <ac:spMkLst>
            <pc:docMk/>
            <pc:sldMk cId="0" sldId="265"/>
            <ac:spMk id="24582" creationId="{C10750DD-9E59-A44E-B749-813A9113979E}"/>
          </ac:spMkLst>
        </pc:spChg>
        <pc:picChg chg="add mod modCrop">
          <ac:chgData name="Koh, Linda Mei Lin" userId="a0e7f40d-70cd-4b8f-aa27-67c7246dba12" providerId="ADAL" clId="{01287B10-4774-7748-9455-27A2067F7A01}" dt="2020-10-21T19:55:15.586" v="2091" actId="1076"/>
          <ac:picMkLst>
            <pc:docMk/>
            <pc:sldMk cId="0" sldId="265"/>
            <ac:picMk id="2" creationId="{5BBAE9A8-F8DF-9548-A1BE-BEC9CC846632}"/>
          </ac:picMkLst>
        </pc:picChg>
        <pc:picChg chg="mod">
          <ac:chgData name="Koh, Linda Mei Lin" userId="a0e7f40d-70cd-4b8f-aa27-67c7246dba12" providerId="ADAL" clId="{01287B10-4774-7748-9455-27A2067F7A01}" dt="2020-10-21T19:42:44.760" v="1920" actId="14100"/>
          <ac:picMkLst>
            <pc:docMk/>
            <pc:sldMk cId="0" sldId="265"/>
            <ac:picMk id="24577" creationId="{DCCC7D98-6A95-6D41-B943-BD5BFCB23DE6}"/>
          </ac:picMkLst>
        </pc:picChg>
        <pc:picChg chg="del">
          <ac:chgData name="Koh, Linda Mei Lin" userId="a0e7f40d-70cd-4b8f-aa27-67c7246dba12" providerId="ADAL" clId="{01287B10-4774-7748-9455-27A2067F7A01}" dt="2020-10-21T19:54:00.251" v="2081" actId="478"/>
          <ac:picMkLst>
            <pc:docMk/>
            <pc:sldMk cId="0" sldId="265"/>
            <ac:picMk id="24580" creationId="{A76F95E9-8980-5C43-B62A-4295FD7A8761}"/>
          </ac:picMkLst>
        </pc:picChg>
      </pc:sldChg>
      <pc:sldChg chg="addSp delSp modSp mod modNotesTx">
        <pc:chgData name="Koh, Linda Mei Lin" userId="a0e7f40d-70cd-4b8f-aa27-67c7246dba12" providerId="ADAL" clId="{01287B10-4774-7748-9455-27A2067F7A01}" dt="2020-10-21T20:34:08.128" v="2978" actId="20577"/>
        <pc:sldMkLst>
          <pc:docMk/>
          <pc:sldMk cId="0" sldId="266"/>
        </pc:sldMkLst>
        <pc:spChg chg="mod">
          <ac:chgData name="Koh, Linda Mei Lin" userId="a0e7f40d-70cd-4b8f-aa27-67c7246dba12" providerId="ADAL" clId="{01287B10-4774-7748-9455-27A2067F7A01}" dt="2020-10-21T19:45:24.954" v="1963" actId="1076"/>
          <ac:spMkLst>
            <pc:docMk/>
            <pc:sldMk cId="0" sldId="266"/>
            <ac:spMk id="12299" creationId="{1131B09D-A91F-A04E-93E1-E388EA295246}"/>
          </ac:spMkLst>
        </pc:spChg>
        <pc:spChg chg="mod">
          <ac:chgData name="Koh, Linda Mei Lin" userId="a0e7f40d-70cd-4b8f-aa27-67c7246dba12" providerId="ADAL" clId="{01287B10-4774-7748-9455-27A2067F7A01}" dt="2020-10-21T19:57:47.617" v="2124" actId="20577"/>
          <ac:spMkLst>
            <pc:docMk/>
            <pc:sldMk cId="0" sldId="266"/>
            <ac:spMk id="12302" creationId="{BA7142CF-72F0-664F-8895-F488C22CFC2F}"/>
          </ac:spMkLst>
        </pc:spChg>
        <pc:spChg chg="mod">
          <ac:chgData name="Koh, Linda Mei Lin" userId="a0e7f40d-70cd-4b8f-aa27-67c7246dba12" providerId="ADAL" clId="{01287B10-4774-7748-9455-27A2067F7A01}" dt="2020-10-21T19:51:17.288" v="2073" actId="1076"/>
          <ac:spMkLst>
            <pc:docMk/>
            <pc:sldMk cId="0" sldId="266"/>
            <ac:spMk id="12303" creationId="{9A9F1B24-3496-7A48-A641-F368871AB00F}"/>
          </ac:spMkLst>
        </pc:spChg>
        <pc:spChg chg="del">
          <ac:chgData name="Koh, Linda Mei Lin" userId="a0e7f40d-70cd-4b8f-aa27-67c7246dba12" providerId="ADAL" clId="{01287B10-4774-7748-9455-27A2067F7A01}" dt="2020-10-21T19:48:57.229" v="1976" actId="478"/>
          <ac:spMkLst>
            <pc:docMk/>
            <pc:sldMk cId="0" sldId="266"/>
            <ac:spMk id="25608" creationId="{3FE0D70F-F994-E640-8976-0CCA7A978A2A}"/>
          </ac:spMkLst>
        </pc:spChg>
        <pc:picChg chg="add mod modCrop">
          <ac:chgData name="Koh, Linda Mei Lin" userId="a0e7f40d-70cd-4b8f-aa27-67c7246dba12" providerId="ADAL" clId="{01287B10-4774-7748-9455-27A2067F7A01}" dt="2020-10-21T19:51:44.268" v="2074" actId="1076"/>
          <ac:picMkLst>
            <pc:docMk/>
            <pc:sldMk cId="0" sldId="266"/>
            <ac:picMk id="2" creationId="{C437743B-94C7-5C47-9603-140DC0DAB1B2}"/>
          </ac:picMkLst>
        </pc:picChg>
        <pc:picChg chg="del mod">
          <ac:chgData name="Koh, Linda Mei Lin" userId="a0e7f40d-70cd-4b8f-aa27-67c7246dba12" providerId="ADAL" clId="{01287B10-4774-7748-9455-27A2067F7A01}" dt="2020-10-21T19:48:16.400" v="1972" actId="478"/>
          <ac:picMkLst>
            <pc:docMk/>
            <pc:sldMk cId="0" sldId="266"/>
            <ac:picMk id="25601" creationId="{7E8FCBBA-3B8E-DB46-BB6D-31FFC7B208F0}"/>
          </ac:picMkLst>
        </pc:picChg>
      </pc:sldChg>
      <pc:sldChg chg="del">
        <pc:chgData name="Koh, Linda Mei Lin" userId="a0e7f40d-70cd-4b8f-aa27-67c7246dba12" providerId="ADAL" clId="{01287B10-4774-7748-9455-27A2067F7A01}" dt="2020-10-21T20:14:23.378" v="2421" actId="2696"/>
        <pc:sldMkLst>
          <pc:docMk/>
          <pc:sldMk cId="0" sldId="267"/>
        </pc:sldMkLst>
      </pc:sldChg>
      <pc:sldChg chg="del">
        <pc:chgData name="Koh, Linda Mei Lin" userId="a0e7f40d-70cd-4b8f-aa27-67c7246dba12" providerId="ADAL" clId="{01287B10-4774-7748-9455-27A2067F7A01}" dt="2020-10-21T20:14:25.903" v="2422" actId="2696"/>
        <pc:sldMkLst>
          <pc:docMk/>
          <pc:sldMk cId="0" sldId="268"/>
        </pc:sldMkLst>
      </pc:sldChg>
      <pc:sldChg chg="addSp delSp modSp mod modNotesTx">
        <pc:chgData name="Koh, Linda Mei Lin" userId="a0e7f40d-70cd-4b8f-aa27-67c7246dba12" providerId="ADAL" clId="{01287B10-4774-7748-9455-27A2067F7A01}" dt="2020-10-22T19:34:23.759" v="8820" actId="20577"/>
        <pc:sldMkLst>
          <pc:docMk/>
          <pc:sldMk cId="0" sldId="269"/>
        </pc:sldMkLst>
        <pc:spChg chg="mod">
          <ac:chgData name="Koh, Linda Mei Lin" userId="a0e7f40d-70cd-4b8f-aa27-67c7246dba12" providerId="ADAL" clId="{01287B10-4774-7748-9455-27A2067F7A01}" dt="2020-10-21T20:37:32.594" v="3010" actId="1076"/>
          <ac:spMkLst>
            <pc:docMk/>
            <pc:sldMk cId="0" sldId="269"/>
            <ac:spMk id="15368" creationId="{6F7CD41A-0BE9-BE41-B529-253D6CACEA93}"/>
          </ac:spMkLst>
        </pc:spChg>
        <pc:spChg chg="mod">
          <ac:chgData name="Koh, Linda Mei Lin" userId="a0e7f40d-70cd-4b8f-aa27-67c7246dba12" providerId="ADAL" clId="{01287B10-4774-7748-9455-27A2067F7A01}" dt="2020-10-22T19:31:03.897" v="8221" actId="20577"/>
          <ac:spMkLst>
            <pc:docMk/>
            <pc:sldMk cId="0" sldId="269"/>
            <ac:spMk id="15370" creationId="{A30781E4-DF13-9142-B406-F944D6CF8BC9}"/>
          </ac:spMkLst>
        </pc:spChg>
        <pc:spChg chg="mod">
          <ac:chgData name="Koh, Linda Mei Lin" userId="a0e7f40d-70cd-4b8f-aa27-67c7246dba12" providerId="ADAL" clId="{01287B10-4774-7748-9455-27A2067F7A01}" dt="2020-10-21T20:25:41.765" v="2842" actId="1076"/>
          <ac:spMkLst>
            <pc:docMk/>
            <pc:sldMk cId="0" sldId="269"/>
            <ac:spMk id="15371" creationId="{3B961233-8274-0243-B45D-B9940BD0AC7A}"/>
          </ac:spMkLst>
        </pc:spChg>
        <pc:spChg chg="mod">
          <ac:chgData name="Koh, Linda Mei Lin" userId="a0e7f40d-70cd-4b8f-aa27-67c7246dba12" providerId="ADAL" clId="{01287B10-4774-7748-9455-27A2067F7A01}" dt="2020-10-21T20:28:08.297" v="2861" actId="14100"/>
          <ac:spMkLst>
            <pc:docMk/>
            <pc:sldMk cId="0" sldId="269"/>
            <ac:spMk id="15372" creationId="{4B003E1F-8690-BE4C-806F-8E88E413B647}"/>
          </ac:spMkLst>
        </pc:spChg>
        <pc:spChg chg="mod">
          <ac:chgData name="Koh, Linda Mei Lin" userId="a0e7f40d-70cd-4b8f-aa27-67c7246dba12" providerId="ADAL" clId="{01287B10-4774-7748-9455-27A2067F7A01}" dt="2020-10-22T19:30:01.017" v="8071" actId="1076"/>
          <ac:spMkLst>
            <pc:docMk/>
            <pc:sldMk cId="0" sldId="269"/>
            <ac:spMk id="15376" creationId="{8A20DE03-3EFB-A648-A0D9-246994950200}"/>
          </ac:spMkLst>
        </pc:spChg>
        <pc:spChg chg="mod">
          <ac:chgData name="Koh, Linda Mei Lin" userId="a0e7f40d-70cd-4b8f-aa27-67c7246dba12" providerId="ADAL" clId="{01287B10-4774-7748-9455-27A2067F7A01}" dt="2020-10-21T20:49:03.638" v="3268" actId="1076"/>
          <ac:spMkLst>
            <pc:docMk/>
            <pc:sldMk cId="0" sldId="269"/>
            <ac:spMk id="15377" creationId="{C38B6774-C653-7948-9128-F82DCEE4D03F}"/>
          </ac:spMkLst>
        </pc:spChg>
        <pc:spChg chg="mod">
          <ac:chgData name="Koh, Linda Mei Lin" userId="a0e7f40d-70cd-4b8f-aa27-67c7246dba12" providerId="ADAL" clId="{01287B10-4774-7748-9455-27A2067F7A01}" dt="2020-10-21T20:23:40.648" v="2721" actId="1076"/>
          <ac:spMkLst>
            <pc:docMk/>
            <pc:sldMk cId="0" sldId="269"/>
            <ac:spMk id="15378" creationId="{A9705329-BE0B-1548-B330-06BC1AC31DF8}"/>
          </ac:spMkLst>
        </pc:spChg>
        <pc:spChg chg="mod">
          <ac:chgData name="Koh, Linda Mei Lin" userId="a0e7f40d-70cd-4b8f-aa27-67c7246dba12" providerId="ADAL" clId="{01287B10-4774-7748-9455-27A2067F7A01}" dt="2020-10-21T20:27:31.655" v="2856" actId="1076"/>
          <ac:spMkLst>
            <pc:docMk/>
            <pc:sldMk cId="0" sldId="269"/>
            <ac:spMk id="28673" creationId="{540C6F8E-1FA4-5A4C-BF8E-B0191EC77ECE}"/>
          </ac:spMkLst>
        </pc:spChg>
        <pc:picChg chg="add mod modCrop">
          <ac:chgData name="Koh, Linda Mei Lin" userId="a0e7f40d-70cd-4b8f-aa27-67c7246dba12" providerId="ADAL" clId="{01287B10-4774-7748-9455-27A2067F7A01}" dt="2020-10-21T20:28:55.349" v="2866" actId="14100"/>
          <ac:picMkLst>
            <pc:docMk/>
            <pc:sldMk cId="0" sldId="269"/>
            <ac:picMk id="2" creationId="{6FF3948D-B1C1-3045-A63B-E50F2FE69E01}"/>
          </ac:picMkLst>
        </pc:picChg>
        <pc:picChg chg="mod">
          <ac:chgData name="Koh, Linda Mei Lin" userId="a0e7f40d-70cd-4b8f-aa27-67c7246dba12" providerId="ADAL" clId="{01287B10-4774-7748-9455-27A2067F7A01}" dt="2020-10-21T20:25:21.683" v="2838" actId="1076"/>
          <ac:picMkLst>
            <pc:docMk/>
            <pc:sldMk cId="0" sldId="269"/>
            <ac:picMk id="15366" creationId="{30FC8BCD-F904-AE4F-A491-9420297DDC12}"/>
          </ac:picMkLst>
        </pc:picChg>
        <pc:picChg chg="mod">
          <ac:chgData name="Koh, Linda Mei Lin" userId="a0e7f40d-70cd-4b8f-aa27-67c7246dba12" providerId="ADAL" clId="{01287B10-4774-7748-9455-27A2067F7A01}" dt="2020-10-21T20:23:09.114" v="2713" actId="14100"/>
          <ac:picMkLst>
            <pc:docMk/>
            <pc:sldMk cId="0" sldId="269"/>
            <ac:picMk id="15374" creationId="{370F837E-3651-7542-B5EC-DC45CECCE9DA}"/>
          </ac:picMkLst>
        </pc:picChg>
        <pc:picChg chg="mod">
          <ac:chgData name="Koh, Linda Mei Lin" userId="a0e7f40d-70cd-4b8f-aa27-67c7246dba12" providerId="ADAL" clId="{01287B10-4774-7748-9455-27A2067F7A01}" dt="2020-10-22T19:29:29.169" v="8065" actId="1076"/>
          <ac:picMkLst>
            <pc:docMk/>
            <pc:sldMk cId="0" sldId="269"/>
            <ac:picMk id="15375" creationId="{3FBBBFE0-7FA7-0240-8649-BAB2E6BF5F2C}"/>
          </ac:picMkLst>
        </pc:picChg>
        <pc:picChg chg="del">
          <ac:chgData name="Koh, Linda Mei Lin" userId="a0e7f40d-70cd-4b8f-aa27-67c7246dba12" providerId="ADAL" clId="{01287B10-4774-7748-9455-27A2067F7A01}" dt="2020-10-21T20:14:40.162" v="2423" actId="478"/>
          <ac:picMkLst>
            <pc:docMk/>
            <pc:sldMk cId="0" sldId="269"/>
            <ac:picMk id="28677" creationId="{A3972FBE-016E-7649-9842-1B96E63276F4}"/>
          </ac:picMkLst>
        </pc:picChg>
      </pc:sldChg>
      <pc:sldChg chg="del">
        <pc:chgData name="Koh, Linda Mei Lin" userId="a0e7f40d-70cd-4b8f-aa27-67c7246dba12" providerId="ADAL" clId="{01287B10-4774-7748-9455-27A2067F7A01}" dt="2020-10-21T20:49:20.853" v="3269" actId="2696"/>
        <pc:sldMkLst>
          <pc:docMk/>
          <pc:sldMk cId="0" sldId="270"/>
        </pc:sldMkLst>
      </pc:sldChg>
      <pc:sldChg chg="modSp mod">
        <pc:chgData name="Koh, Linda Mei Lin" userId="a0e7f40d-70cd-4b8f-aa27-67c7246dba12" providerId="ADAL" clId="{01287B10-4774-7748-9455-27A2067F7A01}" dt="2020-10-21T20:49:38.293" v="3281" actId="113"/>
        <pc:sldMkLst>
          <pc:docMk/>
          <pc:sldMk cId="3037201586" sldId="271"/>
        </pc:sldMkLst>
        <pc:spChg chg="mod">
          <ac:chgData name="Koh, Linda Mei Lin" userId="a0e7f40d-70cd-4b8f-aa27-67c7246dba12" providerId="ADAL" clId="{01287B10-4774-7748-9455-27A2067F7A01}" dt="2020-10-21T20:49:38.293" v="3281" actId="113"/>
          <ac:spMkLst>
            <pc:docMk/>
            <pc:sldMk cId="3037201586" sldId="271"/>
            <ac:spMk id="2" creationId="{59A13EE5-00F5-D74F-8AAD-C86DCF510B90}"/>
          </ac:spMkLst>
        </pc:spChg>
        <pc:spChg chg="mod">
          <ac:chgData name="Koh, Linda Mei Lin" userId="a0e7f40d-70cd-4b8f-aa27-67c7246dba12" providerId="ADAL" clId="{01287B10-4774-7748-9455-27A2067F7A01}" dt="2020-10-21T18:38:55.817" v="764" actId="207"/>
          <ac:spMkLst>
            <pc:docMk/>
            <pc:sldMk cId="3037201586" sldId="271"/>
            <ac:spMk id="3" creationId="{53EAAD8F-A1FB-D54E-BF32-5CC212912852}"/>
          </ac:spMkLst>
        </pc:spChg>
      </pc:sldChg>
      <pc:sldChg chg="addSp delSp modSp new mod modTransition setBg modClrScheme delAnim modAnim setClrOvrMap chgLayout modNotesTx">
        <pc:chgData name="Koh, Linda Mei Lin" userId="a0e7f40d-70cd-4b8f-aa27-67c7246dba12" providerId="ADAL" clId="{01287B10-4774-7748-9455-27A2067F7A01}" dt="2020-10-21T18:40:28.860" v="790" actId="20577"/>
        <pc:sldMkLst>
          <pc:docMk/>
          <pc:sldMk cId="1510410179" sldId="272"/>
        </pc:sldMkLst>
        <pc:spChg chg="add del mod">
          <ac:chgData name="Koh, Linda Mei Lin" userId="a0e7f40d-70cd-4b8f-aa27-67c7246dba12" providerId="ADAL" clId="{01287B10-4774-7748-9455-27A2067F7A01}" dt="2020-10-21T18:04:43.103" v="345" actId="21"/>
          <ac:spMkLst>
            <pc:docMk/>
            <pc:sldMk cId="1510410179" sldId="272"/>
            <ac:spMk id="2" creationId="{AE274F86-FE58-1B41-AF28-A6186AC84867}"/>
          </ac:spMkLst>
        </pc:spChg>
        <pc:spChg chg="add mod ord">
          <ac:chgData name="Koh, Linda Mei Lin" userId="a0e7f40d-70cd-4b8f-aa27-67c7246dba12" providerId="ADAL" clId="{01287B10-4774-7748-9455-27A2067F7A01}" dt="2020-10-21T18:20:06.065" v="495" actId="1076"/>
          <ac:spMkLst>
            <pc:docMk/>
            <pc:sldMk cId="1510410179" sldId="272"/>
            <ac:spMk id="3" creationId="{F40C9B1C-AACD-2144-99CB-47048889C3B3}"/>
          </ac:spMkLst>
        </pc:spChg>
        <pc:spChg chg="add del mod ord">
          <ac:chgData name="Koh, Linda Mei Lin" userId="a0e7f40d-70cd-4b8f-aa27-67c7246dba12" providerId="ADAL" clId="{01287B10-4774-7748-9455-27A2067F7A01}" dt="2020-10-21T18:04:48.162" v="347"/>
          <ac:spMkLst>
            <pc:docMk/>
            <pc:sldMk cId="1510410179" sldId="272"/>
            <ac:spMk id="4" creationId="{5545F81C-6887-6343-94C5-A78227852959}"/>
          </ac:spMkLst>
        </pc:spChg>
        <pc:spChg chg="add mod">
          <ac:chgData name="Koh, Linda Mei Lin" userId="a0e7f40d-70cd-4b8f-aa27-67c7246dba12" providerId="ADAL" clId="{01287B10-4774-7748-9455-27A2067F7A01}" dt="2020-10-21T18:23:15.824" v="645" actId="20577"/>
          <ac:spMkLst>
            <pc:docMk/>
            <pc:sldMk cId="1510410179" sldId="272"/>
            <ac:spMk id="5" creationId="{6096D971-00A9-BC43-AE98-F2DB590F7C85}"/>
          </ac:spMkLst>
        </pc:spChg>
        <pc:spChg chg="add del">
          <ac:chgData name="Koh, Linda Mei Lin" userId="a0e7f40d-70cd-4b8f-aa27-67c7246dba12" providerId="ADAL" clId="{01287B10-4774-7748-9455-27A2067F7A01}" dt="2020-10-21T18:10:05.120" v="356" actId="26606"/>
          <ac:spMkLst>
            <pc:docMk/>
            <pc:sldMk cId="1510410179" sldId="272"/>
            <ac:spMk id="12" creationId="{6CCA5F87-1D1E-45CB-8D83-FC7EEFAD9935}"/>
          </ac:spMkLst>
        </pc:spChg>
        <pc:spChg chg="add del">
          <ac:chgData name="Koh, Linda Mei Lin" userId="a0e7f40d-70cd-4b8f-aa27-67c7246dba12" providerId="ADAL" clId="{01287B10-4774-7748-9455-27A2067F7A01}" dt="2020-10-21T18:10:05.120" v="356" actId="26606"/>
          <ac:spMkLst>
            <pc:docMk/>
            <pc:sldMk cId="1510410179" sldId="272"/>
            <ac:spMk id="14" creationId="{7CCFC2C6-6238-4A2F-93DE-2ADF74AF635E}"/>
          </ac:spMkLst>
        </pc:spChg>
        <pc:spChg chg="add del">
          <ac:chgData name="Koh, Linda Mei Lin" userId="a0e7f40d-70cd-4b8f-aa27-67c7246dba12" providerId="ADAL" clId="{01287B10-4774-7748-9455-27A2067F7A01}" dt="2020-10-21T18:10:05.120" v="356" actId="26606"/>
          <ac:spMkLst>
            <pc:docMk/>
            <pc:sldMk cId="1510410179" sldId="272"/>
            <ac:spMk id="16" creationId="{AF2F604E-43BE-4DC3-B983-E071523364F8}"/>
          </ac:spMkLst>
        </pc:spChg>
        <pc:spChg chg="add del">
          <ac:chgData name="Koh, Linda Mei Lin" userId="a0e7f40d-70cd-4b8f-aa27-67c7246dba12" providerId="ADAL" clId="{01287B10-4774-7748-9455-27A2067F7A01}" dt="2020-10-21T18:10:05.120" v="356" actId="26606"/>
          <ac:spMkLst>
            <pc:docMk/>
            <pc:sldMk cId="1510410179" sldId="272"/>
            <ac:spMk id="18" creationId="{08C9B587-E65E-4B52-B37C-ABEBB6E87928}"/>
          </ac:spMkLst>
        </pc:spChg>
        <pc:spChg chg="add del">
          <ac:chgData name="Koh, Linda Mei Lin" userId="a0e7f40d-70cd-4b8f-aa27-67c7246dba12" providerId="ADAL" clId="{01287B10-4774-7748-9455-27A2067F7A01}" dt="2020-10-21T18:10:37.331" v="358" actId="26606"/>
          <ac:spMkLst>
            <pc:docMk/>
            <pc:sldMk cId="1510410179" sldId="272"/>
            <ac:spMk id="20" creationId="{D928DD85-BB99-450D-A702-2683E0296282}"/>
          </ac:spMkLst>
        </pc:spChg>
        <pc:spChg chg="add del">
          <ac:chgData name="Koh, Linda Mei Lin" userId="a0e7f40d-70cd-4b8f-aa27-67c7246dba12" providerId="ADAL" clId="{01287B10-4774-7748-9455-27A2067F7A01}" dt="2020-10-21T18:10:37.331" v="358" actId="26606"/>
          <ac:spMkLst>
            <pc:docMk/>
            <pc:sldMk cId="1510410179" sldId="272"/>
            <ac:spMk id="21" creationId="{240E5BD2-4019-4012-A1AA-628900E659E9}"/>
          </ac:spMkLst>
        </pc:spChg>
        <pc:spChg chg="add del">
          <ac:chgData name="Koh, Linda Mei Lin" userId="a0e7f40d-70cd-4b8f-aa27-67c7246dba12" providerId="ADAL" clId="{01287B10-4774-7748-9455-27A2067F7A01}" dt="2020-10-21T18:10:40.184" v="360" actId="26606"/>
          <ac:spMkLst>
            <pc:docMk/>
            <pc:sldMk cId="1510410179" sldId="272"/>
            <ac:spMk id="22" creationId="{43954639-FB5D-41F4-9560-6F6DFE778425}"/>
          </ac:spMkLst>
        </pc:spChg>
        <pc:spChg chg="add del">
          <ac:chgData name="Koh, Linda Mei Lin" userId="a0e7f40d-70cd-4b8f-aa27-67c7246dba12" providerId="ADAL" clId="{01287B10-4774-7748-9455-27A2067F7A01}" dt="2020-10-21T18:10:40.184" v="360" actId="26606"/>
          <ac:spMkLst>
            <pc:docMk/>
            <pc:sldMk cId="1510410179" sldId="272"/>
            <ac:spMk id="23" creationId="{07322A9E-F1EC-405E-8971-BA906EFFCCB8}"/>
          </ac:spMkLst>
        </pc:spChg>
        <pc:spChg chg="add del">
          <ac:chgData name="Koh, Linda Mei Lin" userId="a0e7f40d-70cd-4b8f-aa27-67c7246dba12" providerId="ADAL" clId="{01287B10-4774-7748-9455-27A2067F7A01}" dt="2020-10-21T18:10:40.184" v="360" actId="26606"/>
          <ac:spMkLst>
            <pc:docMk/>
            <pc:sldMk cId="1510410179" sldId="272"/>
            <ac:spMk id="24" creationId="{E898931C-0323-41FA-A036-20F818B1FF81}"/>
          </ac:spMkLst>
        </pc:spChg>
        <pc:spChg chg="add del">
          <ac:chgData name="Koh, Linda Mei Lin" userId="a0e7f40d-70cd-4b8f-aa27-67c7246dba12" providerId="ADAL" clId="{01287B10-4774-7748-9455-27A2067F7A01}" dt="2020-10-21T18:10:40.184" v="360" actId="26606"/>
          <ac:spMkLst>
            <pc:docMk/>
            <pc:sldMk cId="1510410179" sldId="272"/>
            <ac:spMk id="25" creationId="{A5704422-1118-4FD1-95AD-29A064EB80D9}"/>
          </ac:spMkLst>
        </pc:spChg>
        <pc:spChg chg="add del">
          <ac:chgData name="Koh, Linda Mei Lin" userId="a0e7f40d-70cd-4b8f-aa27-67c7246dba12" providerId="ADAL" clId="{01287B10-4774-7748-9455-27A2067F7A01}" dt="2020-10-21T18:10:40.184" v="360" actId="26606"/>
          <ac:spMkLst>
            <pc:docMk/>
            <pc:sldMk cId="1510410179" sldId="272"/>
            <ac:spMk id="26" creationId="{89AFE9DD-0792-4B98-B4EB-97ACA17E6AA8}"/>
          </ac:spMkLst>
        </pc:spChg>
        <pc:spChg chg="add del">
          <ac:chgData name="Koh, Linda Mei Lin" userId="a0e7f40d-70cd-4b8f-aa27-67c7246dba12" providerId="ADAL" clId="{01287B10-4774-7748-9455-27A2067F7A01}" dt="2020-10-21T18:10:40.184" v="360" actId="26606"/>
          <ac:spMkLst>
            <pc:docMk/>
            <pc:sldMk cId="1510410179" sldId="272"/>
            <ac:spMk id="27" creationId="{A88B2AAA-B805-498E-A9E6-98B885855498}"/>
          </ac:spMkLst>
        </pc:spChg>
        <pc:spChg chg="add del">
          <ac:chgData name="Koh, Linda Mei Lin" userId="a0e7f40d-70cd-4b8f-aa27-67c7246dba12" providerId="ADAL" clId="{01287B10-4774-7748-9455-27A2067F7A01}" dt="2020-10-21T18:10:40.184" v="360" actId="26606"/>
          <ac:spMkLst>
            <pc:docMk/>
            <pc:sldMk cId="1510410179" sldId="272"/>
            <ac:spMk id="28" creationId="{3981F5C4-9AE1-404E-AF44-A4E6DB374F9D}"/>
          </ac:spMkLst>
        </pc:spChg>
        <pc:spChg chg="add del">
          <ac:chgData name="Koh, Linda Mei Lin" userId="a0e7f40d-70cd-4b8f-aa27-67c7246dba12" providerId="ADAL" clId="{01287B10-4774-7748-9455-27A2067F7A01}" dt="2020-10-21T18:10:40.184" v="360" actId="26606"/>
          <ac:spMkLst>
            <pc:docMk/>
            <pc:sldMk cId="1510410179" sldId="272"/>
            <ac:spMk id="29" creationId="{9B8051E0-19D7-43E1-BFD9-E6DBFEB3A3F1}"/>
          </ac:spMkLst>
        </pc:spChg>
        <pc:spChg chg="add del">
          <ac:chgData name="Koh, Linda Mei Lin" userId="a0e7f40d-70cd-4b8f-aa27-67c7246dba12" providerId="ADAL" clId="{01287B10-4774-7748-9455-27A2067F7A01}" dt="2020-10-21T18:10:40.184" v="360" actId="26606"/>
          <ac:spMkLst>
            <pc:docMk/>
            <pc:sldMk cId="1510410179" sldId="272"/>
            <ac:spMk id="30" creationId="{763C1781-8726-4FAC-8C45-FF40376BE409}"/>
          </ac:spMkLst>
        </pc:spChg>
        <pc:spChg chg="add del">
          <ac:chgData name="Koh, Linda Mei Lin" userId="a0e7f40d-70cd-4b8f-aa27-67c7246dba12" providerId="ADAL" clId="{01287B10-4774-7748-9455-27A2067F7A01}" dt="2020-10-21T18:10:40.184" v="360" actId="26606"/>
          <ac:spMkLst>
            <pc:docMk/>
            <pc:sldMk cId="1510410179" sldId="272"/>
            <ac:spMk id="31" creationId="{4EDB2B02-86A2-46F5-A4BE-B7D9B10411D6}"/>
          </ac:spMkLst>
        </pc:spChg>
        <pc:spChg chg="add del">
          <ac:chgData name="Koh, Linda Mei Lin" userId="a0e7f40d-70cd-4b8f-aa27-67c7246dba12" providerId="ADAL" clId="{01287B10-4774-7748-9455-27A2067F7A01}" dt="2020-10-21T18:10:40.184" v="360" actId="26606"/>
          <ac:spMkLst>
            <pc:docMk/>
            <pc:sldMk cId="1510410179" sldId="272"/>
            <ac:spMk id="32" creationId="{301491B5-56C7-43DC-A3D9-861EECCA056A}"/>
          </ac:spMkLst>
        </pc:spChg>
        <pc:spChg chg="add del">
          <ac:chgData name="Koh, Linda Mei Lin" userId="a0e7f40d-70cd-4b8f-aa27-67c7246dba12" providerId="ADAL" clId="{01287B10-4774-7748-9455-27A2067F7A01}" dt="2020-10-21T18:10:40.184" v="360" actId="26606"/>
          <ac:spMkLst>
            <pc:docMk/>
            <pc:sldMk cId="1510410179" sldId="272"/>
            <ac:spMk id="34" creationId="{237E2353-22DF-46E0-A200-FB30F8F394E2}"/>
          </ac:spMkLst>
        </pc:spChg>
        <pc:spChg chg="add del">
          <ac:chgData name="Koh, Linda Mei Lin" userId="a0e7f40d-70cd-4b8f-aa27-67c7246dba12" providerId="ADAL" clId="{01287B10-4774-7748-9455-27A2067F7A01}" dt="2020-10-21T18:10:40.184" v="360" actId="26606"/>
          <ac:spMkLst>
            <pc:docMk/>
            <pc:sldMk cId="1510410179" sldId="272"/>
            <ac:spMk id="36" creationId="{DD6138DB-057B-45F7-A5F4-E7BFDA20D02C}"/>
          </ac:spMkLst>
        </pc:spChg>
        <pc:spChg chg="add del">
          <ac:chgData name="Koh, Linda Mei Lin" userId="a0e7f40d-70cd-4b8f-aa27-67c7246dba12" providerId="ADAL" clId="{01287B10-4774-7748-9455-27A2067F7A01}" dt="2020-10-21T18:10:40.184" v="360" actId="26606"/>
          <ac:spMkLst>
            <pc:docMk/>
            <pc:sldMk cId="1510410179" sldId="272"/>
            <ac:spMk id="38" creationId="{79A54AB1-B64F-4843-BFAB-81CB74E66B65}"/>
          </ac:spMkLst>
        </pc:spChg>
        <pc:spChg chg="add del">
          <ac:chgData name="Koh, Linda Mei Lin" userId="a0e7f40d-70cd-4b8f-aa27-67c7246dba12" providerId="ADAL" clId="{01287B10-4774-7748-9455-27A2067F7A01}" dt="2020-10-21T18:10:42.728" v="362" actId="26606"/>
          <ac:spMkLst>
            <pc:docMk/>
            <pc:sldMk cId="1510410179" sldId="272"/>
            <ac:spMk id="40" creationId="{5A59F003-E00A-43F9-91DC-CC54E3B87466}"/>
          </ac:spMkLst>
        </pc:spChg>
        <pc:spChg chg="add del">
          <ac:chgData name="Koh, Linda Mei Lin" userId="a0e7f40d-70cd-4b8f-aa27-67c7246dba12" providerId="ADAL" clId="{01287B10-4774-7748-9455-27A2067F7A01}" dt="2020-10-21T18:10:42.728" v="362" actId="26606"/>
          <ac:spMkLst>
            <pc:docMk/>
            <pc:sldMk cId="1510410179" sldId="272"/>
            <ac:spMk id="41" creationId="{D74A4382-E3AD-430A-9A1F-DFA3E0E77A7D}"/>
          </ac:spMkLst>
        </pc:spChg>
        <pc:spChg chg="add del">
          <ac:chgData name="Koh, Linda Mei Lin" userId="a0e7f40d-70cd-4b8f-aa27-67c7246dba12" providerId="ADAL" clId="{01287B10-4774-7748-9455-27A2067F7A01}" dt="2020-10-21T18:10:42.728" v="362" actId="26606"/>
          <ac:spMkLst>
            <pc:docMk/>
            <pc:sldMk cId="1510410179" sldId="272"/>
            <ac:spMk id="42" creationId="{79F40191-0F44-4FD1-82CC-ACB507C14BE6}"/>
          </ac:spMkLst>
        </pc:spChg>
        <pc:spChg chg="add del">
          <ac:chgData name="Koh, Linda Mei Lin" userId="a0e7f40d-70cd-4b8f-aa27-67c7246dba12" providerId="ADAL" clId="{01287B10-4774-7748-9455-27A2067F7A01}" dt="2020-10-21T18:10:44.856" v="364" actId="26606"/>
          <ac:spMkLst>
            <pc:docMk/>
            <pc:sldMk cId="1510410179" sldId="272"/>
            <ac:spMk id="44" creationId="{7CA0DAA6-33B8-4A25-810D-2F4D816FB40E}"/>
          </ac:spMkLst>
        </pc:spChg>
        <pc:spChg chg="add del">
          <ac:chgData name="Koh, Linda Mei Lin" userId="a0e7f40d-70cd-4b8f-aa27-67c7246dba12" providerId="ADAL" clId="{01287B10-4774-7748-9455-27A2067F7A01}" dt="2020-10-21T18:11:01.224" v="368" actId="26606"/>
          <ac:spMkLst>
            <pc:docMk/>
            <pc:sldMk cId="1510410179" sldId="272"/>
            <ac:spMk id="48" creationId="{6CCA5F87-1D1E-45CB-8D83-FC7EEFAD9935}"/>
          </ac:spMkLst>
        </pc:spChg>
        <pc:spChg chg="add del">
          <ac:chgData name="Koh, Linda Mei Lin" userId="a0e7f40d-70cd-4b8f-aa27-67c7246dba12" providerId="ADAL" clId="{01287B10-4774-7748-9455-27A2067F7A01}" dt="2020-10-21T18:11:01.224" v="368" actId="26606"/>
          <ac:spMkLst>
            <pc:docMk/>
            <pc:sldMk cId="1510410179" sldId="272"/>
            <ac:spMk id="49" creationId="{7CCFC2C6-6238-4A2F-93DE-2ADF74AF635E}"/>
          </ac:spMkLst>
        </pc:spChg>
        <pc:spChg chg="add del">
          <ac:chgData name="Koh, Linda Mei Lin" userId="a0e7f40d-70cd-4b8f-aa27-67c7246dba12" providerId="ADAL" clId="{01287B10-4774-7748-9455-27A2067F7A01}" dt="2020-10-21T18:11:01.224" v="368" actId="26606"/>
          <ac:spMkLst>
            <pc:docMk/>
            <pc:sldMk cId="1510410179" sldId="272"/>
            <ac:spMk id="50" creationId="{AF2F604E-43BE-4DC3-B983-E071523364F8}"/>
          </ac:spMkLst>
        </pc:spChg>
        <pc:spChg chg="add del">
          <ac:chgData name="Koh, Linda Mei Lin" userId="a0e7f40d-70cd-4b8f-aa27-67c7246dba12" providerId="ADAL" clId="{01287B10-4774-7748-9455-27A2067F7A01}" dt="2020-10-21T18:11:01.224" v="368" actId="26606"/>
          <ac:spMkLst>
            <pc:docMk/>
            <pc:sldMk cId="1510410179" sldId="272"/>
            <ac:spMk id="51" creationId="{08C9B587-E65E-4B52-B37C-ABEBB6E87928}"/>
          </ac:spMkLst>
        </pc:spChg>
        <pc:spChg chg="add del">
          <ac:chgData name="Koh, Linda Mei Lin" userId="a0e7f40d-70cd-4b8f-aa27-67c7246dba12" providerId="ADAL" clId="{01287B10-4774-7748-9455-27A2067F7A01}" dt="2020-10-21T18:11:06.165" v="370" actId="26606"/>
          <ac:spMkLst>
            <pc:docMk/>
            <pc:sldMk cId="1510410179" sldId="272"/>
            <ac:spMk id="53" creationId="{E91DC736-0EF8-4F87-9146-EBF1D2EE4D3D}"/>
          </ac:spMkLst>
        </pc:spChg>
        <pc:spChg chg="add del">
          <ac:chgData name="Koh, Linda Mei Lin" userId="a0e7f40d-70cd-4b8f-aa27-67c7246dba12" providerId="ADAL" clId="{01287B10-4774-7748-9455-27A2067F7A01}" dt="2020-10-21T18:11:06.165" v="370" actId="26606"/>
          <ac:spMkLst>
            <pc:docMk/>
            <pc:sldMk cId="1510410179" sldId="272"/>
            <ac:spMk id="54" creationId="{097CD68E-23E3-4007-8847-CD0944C4F7BE}"/>
          </ac:spMkLst>
        </pc:spChg>
        <pc:spChg chg="add del">
          <ac:chgData name="Koh, Linda Mei Lin" userId="a0e7f40d-70cd-4b8f-aa27-67c7246dba12" providerId="ADAL" clId="{01287B10-4774-7748-9455-27A2067F7A01}" dt="2020-10-21T18:11:06.165" v="370" actId="26606"/>
          <ac:spMkLst>
            <pc:docMk/>
            <pc:sldMk cId="1510410179" sldId="272"/>
            <ac:spMk id="55" creationId="{AF2F604E-43BE-4DC3-B983-E071523364F8}"/>
          </ac:spMkLst>
        </pc:spChg>
        <pc:spChg chg="add del">
          <ac:chgData name="Koh, Linda Mei Lin" userId="a0e7f40d-70cd-4b8f-aa27-67c7246dba12" providerId="ADAL" clId="{01287B10-4774-7748-9455-27A2067F7A01}" dt="2020-10-21T18:11:06.165" v="370" actId="26606"/>
          <ac:spMkLst>
            <pc:docMk/>
            <pc:sldMk cId="1510410179" sldId="272"/>
            <ac:spMk id="56" creationId="{08C9B587-E65E-4B52-B37C-ABEBB6E87928}"/>
          </ac:spMkLst>
        </pc:spChg>
        <pc:spChg chg="add del">
          <ac:chgData name="Koh, Linda Mei Lin" userId="a0e7f40d-70cd-4b8f-aa27-67c7246dba12" providerId="ADAL" clId="{01287B10-4774-7748-9455-27A2067F7A01}" dt="2020-10-21T18:11:15.092" v="372" actId="26606"/>
          <ac:spMkLst>
            <pc:docMk/>
            <pc:sldMk cId="1510410179" sldId="272"/>
            <ac:spMk id="58" creationId="{DE4C27B6-DB04-4891-AF97-BA1671B17EE8}"/>
          </ac:spMkLst>
        </pc:spChg>
        <pc:spChg chg="add del">
          <ac:chgData name="Koh, Linda Mei Lin" userId="a0e7f40d-70cd-4b8f-aa27-67c7246dba12" providerId="ADAL" clId="{01287B10-4774-7748-9455-27A2067F7A01}" dt="2020-10-21T18:11:15.092" v="372" actId="26606"/>
          <ac:spMkLst>
            <pc:docMk/>
            <pc:sldMk cId="1510410179" sldId="272"/>
            <ac:spMk id="59" creationId="{7316481C-0A49-4796-812B-0D64F063B720}"/>
          </ac:spMkLst>
        </pc:spChg>
        <pc:spChg chg="add del">
          <ac:chgData name="Koh, Linda Mei Lin" userId="a0e7f40d-70cd-4b8f-aa27-67c7246dba12" providerId="ADAL" clId="{01287B10-4774-7748-9455-27A2067F7A01}" dt="2020-10-21T18:11:15.092" v="372" actId="26606"/>
          <ac:spMkLst>
            <pc:docMk/>
            <pc:sldMk cId="1510410179" sldId="272"/>
            <ac:spMk id="60" creationId="{A5271697-90F1-4A23-8EF2-0179F2EAFACB}"/>
          </ac:spMkLst>
        </pc:spChg>
        <pc:spChg chg="add del">
          <ac:chgData name="Koh, Linda Mei Lin" userId="a0e7f40d-70cd-4b8f-aa27-67c7246dba12" providerId="ADAL" clId="{01287B10-4774-7748-9455-27A2067F7A01}" dt="2020-10-21T18:11:15.092" v="372" actId="26606"/>
          <ac:spMkLst>
            <pc:docMk/>
            <pc:sldMk cId="1510410179" sldId="272"/>
            <ac:spMk id="78" creationId="{D9F5512A-48E1-4C07-B75E-3CCC517B6804}"/>
          </ac:spMkLst>
        </pc:spChg>
        <pc:grpChg chg="add del">
          <ac:chgData name="Koh, Linda Mei Lin" userId="a0e7f40d-70cd-4b8f-aa27-67c7246dba12" providerId="ADAL" clId="{01287B10-4774-7748-9455-27A2067F7A01}" dt="2020-10-21T18:11:15.092" v="372" actId="26606"/>
          <ac:grpSpMkLst>
            <pc:docMk/>
            <pc:sldMk cId="1510410179" sldId="272"/>
            <ac:grpSpMk id="61" creationId="{5E0EAE70-C355-42D1-BF00-CA8A17A742A8}"/>
          </ac:grpSpMkLst>
        </pc:grpChg>
        <pc:picChg chg="add del mod">
          <ac:chgData name="Koh, Linda Mei Lin" userId="a0e7f40d-70cd-4b8f-aa27-67c7246dba12" providerId="ADAL" clId="{01287B10-4774-7748-9455-27A2067F7A01}" dt="2020-10-21T18:05:28.916" v="350" actId="478"/>
          <ac:picMkLst>
            <pc:docMk/>
            <pc:sldMk cId="1510410179" sldId="272"/>
            <ac:picMk id="6" creationId="{DB5AC0CB-A08B-B249-B051-4F29F2A7C0D6}"/>
          </ac:picMkLst>
        </pc:picChg>
        <pc:picChg chg="add mod ord">
          <ac:chgData name="Koh, Linda Mei Lin" userId="a0e7f40d-70cd-4b8f-aa27-67c7246dba12" providerId="ADAL" clId="{01287B10-4774-7748-9455-27A2067F7A01}" dt="2020-10-21T18:11:20.004" v="374" actId="27614"/>
          <ac:picMkLst>
            <pc:docMk/>
            <pc:sldMk cId="1510410179" sldId="272"/>
            <ac:picMk id="7" creationId="{A75BF76E-C686-3347-9BEE-5ABA3A1DF61C}"/>
          </ac:picMkLst>
        </pc:picChg>
        <pc:picChg chg="add del">
          <ac:chgData name="Koh, Linda Mei Lin" userId="a0e7f40d-70cd-4b8f-aa27-67c7246dba12" providerId="ADAL" clId="{01287B10-4774-7748-9455-27A2067F7A01}" dt="2020-10-21T18:10:51.875" v="366" actId="26606"/>
          <ac:picMkLst>
            <pc:docMk/>
            <pc:sldMk cId="1510410179" sldId="272"/>
            <ac:picMk id="46" creationId="{54DDEBDD-D8BD-41A6-8A0D-B00E3768B0F9}"/>
          </ac:picMkLst>
        </pc:picChg>
        <pc:picChg chg="add">
          <ac:chgData name="Koh, Linda Mei Lin" userId="a0e7f40d-70cd-4b8f-aa27-67c7246dba12" providerId="ADAL" clId="{01287B10-4774-7748-9455-27A2067F7A01}" dt="2020-10-21T18:11:15.205" v="373" actId="26606"/>
          <ac:picMkLst>
            <pc:docMk/>
            <pc:sldMk cId="1510410179" sldId="272"/>
            <ac:picMk id="80" creationId="{54DDEBDD-D8BD-41A6-8A0D-B00E3768B0F9}"/>
          </ac:picMkLst>
        </pc:picChg>
      </pc:sldChg>
      <pc:sldChg chg="addSp delSp modSp add mod modTransition setBg modClrScheme delAnim modAnim chgLayout modNotesTx">
        <pc:chgData name="Koh, Linda Mei Lin" userId="a0e7f40d-70cd-4b8f-aa27-67c7246dba12" providerId="ADAL" clId="{01287B10-4774-7748-9455-27A2067F7A01}" dt="2020-10-22T01:28:00.914" v="5777" actId="20577"/>
        <pc:sldMkLst>
          <pc:docMk/>
          <pc:sldMk cId="924353022" sldId="273"/>
        </pc:sldMkLst>
        <pc:spChg chg="add mod ord">
          <ac:chgData name="Koh, Linda Mei Lin" userId="a0e7f40d-70cd-4b8f-aa27-67c7246dba12" providerId="ADAL" clId="{01287B10-4774-7748-9455-27A2067F7A01}" dt="2020-10-21T18:35:09.712" v="755" actId="1076"/>
          <ac:spMkLst>
            <pc:docMk/>
            <pc:sldMk cId="924353022" sldId="273"/>
            <ac:spMk id="2" creationId="{B1954100-9CC3-BF49-B998-D2AB032A2729}"/>
          </ac:spMkLst>
        </pc:spChg>
        <pc:spChg chg="add mod ord">
          <ac:chgData name="Koh, Linda Mei Lin" userId="a0e7f40d-70cd-4b8f-aa27-67c7246dba12" providerId="ADAL" clId="{01287B10-4774-7748-9455-27A2067F7A01}" dt="2020-10-21T18:42:19.668" v="852" actId="20577"/>
          <ac:spMkLst>
            <pc:docMk/>
            <pc:sldMk cId="924353022" sldId="273"/>
            <ac:spMk id="5" creationId="{8F43A102-5B42-3241-98E5-7052B7AB8845}"/>
          </ac:spMkLst>
        </pc:spChg>
        <pc:spChg chg="add del">
          <ac:chgData name="Koh, Linda Mei Lin" userId="a0e7f40d-70cd-4b8f-aa27-67c7246dba12" providerId="ADAL" clId="{01287B10-4774-7748-9455-27A2067F7A01}" dt="2020-10-21T18:33:54.193" v="725" actId="26606"/>
          <ac:spMkLst>
            <pc:docMk/>
            <pc:sldMk cId="924353022" sldId="273"/>
            <ac:spMk id="12" creationId="{7D07B7BC-3270-4CF3-A7AA-0937908AD58A}"/>
          </ac:spMkLst>
        </pc:spChg>
        <pc:spChg chg="add del">
          <ac:chgData name="Koh, Linda Mei Lin" userId="a0e7f40d-70cd-4b8f-aa27-67c7246dba12" providerId="ADAL" clId="{01287B10-4774-7748-9455-27A2067F7A01}" dt="2020-10-21T18:34:01.596" v="727" actId="26606"/>
          <ac:spMkLst>
            <pc:docMk/>
            <pc:sldMk cId="924353022" sldId="273"/>
            <ac:spMk id="27" creationId="{7FEAE179-C525-48F3-AD47-0E9E2B6F2E2E}"/>
          </ac:spMkLst>
        </pc:spChg>
        <pc:spChg chg="add del">
          <ac:chgData name="Koh, Linda Mei Lin" userId="a0e7f40d-70cd-4b8f-aa27-67c7246dba12" providerId="ADAL" clId="{01287B10-4774-7748-9455-27A2067F7A01}" dt="2020-10-21T18:34:01.596" v="727" actId="26606"/>
          <ac:spMkLst>
            <pc:docMk/>
            <pc:sldMk cId="924353022" sldId="273"/>
            <ac:spMk id="28" creationId="{95C8260E-968F-44E8-A823-ABB431311926}"/>
          </ac:spMkLst>
        </pc:spChg>
        <pc:spChg chg="add del">
          <ac:chgData name="Koh, Linda Mei Lin" userId="a0e7f40d-70cd-4b8f-aa27-67c7246dba12" providerId="ADAL" clId="{01287B10-4774-7748-9455-27A2067F7A01}" dt="2020-10-21T18:34:01.596" v="727" actId="26606"/>
          <ac:spMkLst>
            <pc:docMk/>
            <pc:sldMk cId="924353022" sldId="273"/>
            <ac:spMk id="29" creationId="{2C1BBA94-3F40-40AA-8BB9-E69E25E537C1}"/>
          </ac:spMkLst>
        </pc:spChg>
        <pc:spChg chg="add del">
          <ac:chgData name="Koh, Linda Mei Lin" userId="a0e7f40d-70cd-4b8f-aa27-67c7246dba12" providerId="ADAL" clId="{01287B10-4774-7748-9455-27A2067F7A01}" dt="2020-10-21T18:34:01.596" v="727" actId="26606"/>
          <ac:spMkLst>
            <pc:docMk/>
            <pc:sldMk cId="924353022" sldId="273"/>
            <ac:spMk id="30" creationId="{FE43805F-24A6-46A4-B19B-54F28347355C}"/>
          </ac:spMkLst>
        </pc:spChg>
        <pc:spChg chg="add">
          <ac:chgData name="Koh, Linda Mei Lin" userId="a0e7f40d-70cd-4b8f-aa27-67c7246dba12" providerId="ADAL" clId="{01287B10-4774-7748-9455-27A2067F7A01}" dt="2020-10-21T18:34:01.609" v="728" actId="26606"/>
          <ac:spMkLst>
            <pc:docMk/>
            <pc:sldMk cId="924353022" sldId="273"/>
            <ac:spMk id="32" creationId="{4038CB10-1F5C-4D54-9DF7-12586DE5B007}"/>
          </ac:spMkLst>
        </pc:spChg>
        <pc:spChg chg="add">
          <ac:chgData name="Koh, Linda Mei Lin" userId="a0e7f40d-70cd-4b8f-aa27-67c7246dba12" providerId="ADAL" clId="{01287B10-4774-7748-9455-27A2067F7A01}" dt="2020-10-21T18:34:01.609" v="728" actId="26606"/>
          <ac:spMkLst>
            <pc:docMk/>
            <pc:sldMk cId="924353022" sldId="273"/>
            <ac:spMk id="33" creationId="{73ED6512-6858-4552-B699-9A97FE9A4EA2}"/>
          </ac:spMkLst>
        </pc:spChg>
        <pc:spChg chg="del mod">
          <ac:chgData name="Koh, Linda Mei Lin" userId="a0e7f40d-70cd-4b8f-aa27-67c7246dba12" providerId="ADAL" clId="{01287B10-4774-7748-9455-27A2067F7A01}" dt="2020-10-21T18:31:24.264" v="720"/>
          <ac:spMkLst>
            <pc:docMk/>
            <pc:sldMk cId="924353022" sldId="273"/>
            <ac:spMk id="9229" creationId="{596A3871-20E6-904D-A224-0CE37146AA2E}"/>
          </ac:spMkLst>
        </pc:spChg>
        <pc:spChg chg="del">
          <ac:chgData name="Koh, Linda Mei Lin" userId="a0e7f40d-70cd-4b8f-aa27-67c7246dba12" providerId="ADAL" clId="{01287B10-4774-7748-9455-27A2067F7A01}" dt="2020-10-21T18:30:11.907" v="706" actId="478"/>
          <ac:spMkLst>
            <pc:docMk/>
            <pc:sldMk cId="924353022" sldId="273"/>
            <ac:spMk id="22532" creationId="{BFA382D5-9DA7-F845-A583-931419068B6A}"/>
          </ac:spMkLst>
        </pc:spChg>
        <pc:grpChg chg="add del">
          <ac:chgData name="Koh, Linda Mei Lin" userId="a0e7f40d-70cd-4b8f-aa27-67c7246dba12" providerId="ADAL" clId="{01287B10-4774-7748-9455-27A2067F7A01}" dt="2020-10-21T18:33:54.193" v="725" actId="26606"/>
          <ac:grpSpMkLst>
            <pc:docMk/>
            <pc:sldMk cId="924353022" sldId="273"/>
            <ac:grpSpMk id="14" creationId="{F25CF9F0-F8C1-414D-B348-B5FA27CCE6C4}"/>
          </ac:grpSpMkLst>
        </pc:grpChg>
        <pc:grpChg chg="add del">
          <ac:chgData name="Koh, Linda Mei Lin" userId="a0e7f40d-70cd-4b8f-aa27-67c7246dba12" providerId="ADAL" clId="{01287B10-4774-7748-9455-27A2067F7A01}" dt="2020-10-21T18:33:54.193" v="725" actId="26606"/>
          <ac:grpSpMkLst>
            <pc:docMk/>
            <pc:sldMk cId="924353022" sldId="273"/>
            <ac:grpSpMk id="18" creationId="{B21CE605-3A03-402B-BB38-A81222A0BE93}"/>
          </ac:grpSpMkLst>
        </pc:grpChg>
        <pc:picChg chg="del">
          <ac:chgData name="Koh, Linda Mei Lin" userId="a0e7f40d-70cd-4b8f-aa27-67c7246dba12" providerId="ADAL" clId="{01287B10-4774-7748-9455-27A2067F7A01}" dt="2020-10-21T18:30:13.685" v="707" actId="478"/>
          <ac:picMkLst>
            <pc:docMk/>
            <pc:sldMk cId="924353022" sldId="273"/>
            <ac:picMk id="3" creationId="{CB5F5004-4875-7941-BD56-A3C551544595}"/>
          </ac:picMkLst>
        </pc:picChg>
        <pc:picChg chg="del">
          <ac:chgData name="Koh, Linda Mei Lin" userId="a0e7f40d-70cd-4b8f-aa27-67c7246dba12" providerId="ADAL" clId="{01287B10-4774-7748-9455-27A2067F7A01}" dt="2020-10-21T18:30:17.808" v="708" actId="478"/>
          <ac:picMkLst>
            <pc:docMk/>
            <pc:sldMk cId="924353022" sldId="273"/>
            <ac:picMk id="4" creationId="{D2FDEA3D-28F7-0C4C-B84C-D0AA3F3DE146}"/>
          </ac:picMkLst>
        </pc:picChg>
        <pc:picChg chg="add del mod">
          <ac:chgData name="Koh, Linda Mei Lin" userId="a0e7f40d-70cd-4b8f-aa27-67c7246dba12" providerId="ADAL" clId="{01287B10-4774-7748-9455-27A2067F7A01}" dt="2020-10-21T18:31:22.322" v="718" actId="478"/>
          <ac:picMkLst>
            <pc:docMk/>
            <pc:sldMk cId="924353022" sldId="273"/>
            <ac:picMk id="6" creationId="{374DD1C7-FDDF-EA42-B22F-A4BE03578CF6}"/>
          </ac:picMkLst>
        </pc:picChg>
        <pc:picChg chg="add mod ord">
          <ac:chgData name="Koh, Linda Mei Lin" userId="a0e7f40d-70cd-4b8f-aa27-67c7246dba12" providerId="ADAL" clId="{01287B10-4774-7748-9455-27A2067F7A01}" dt="2020-10-21T18:34:01.609" v="728" actId="26606"/>
          <ac:picMkLst>
            <pc:docMk/>
            <pc:sldMk cId="924353022" sldId="273"/>
            <ac:picMk id="7" creationId="{F793F311-1C34-034A-B0F8-1E1B6FC9FE2C}"/>
          </ac:picMkLst>
        </pc:picChg>
      </pc:sldChg>
      <pc:sldChg chg="addSp modSp new mod modTransition setBg setClrOvrMap modNotesTx">
        <pc:chgData name="Koh, Linda Mei Lin" userId="a0e7f40d-70cd-4b8f-aa27-67c7246dba12" providerId="ADAL" clId="{01287B10-4774-7748-9455-27A2067F7A01}" dt="2020-10-22T01:13:43.238" v="5114" actId="113"/>
        <pc:sldMkLst>
          <pc:docMk/>
          <pc:sldMk cId="3333630133" sldId="274"/>
        </pc:sldMkLst>
        <pc:spChg chg="add mod">
          <ac:chgData name="Koh, Linda Mei Lin" userId="a0e7f40d-70cd-4b8f-aa27-67c7246dba12" providerId="ADAL" clId="{01287B10-4774-7748-9455-27A2067F7A01}" dt="2020-10-21T18:19:34.773" v="490" actId="1076"/>
          <ac:spMkLst>
            <pc:docMk/>
            <pc:sldMk cId="3333630133" sldId="274"/>
            <ac:spMk id="2" creationId="{7A6AA5B7-9C0D-6A41-9741-BE3581910B20}"/>
          </ac:spMkLst>
        </pc:spChg>
        <pc:picChg chg="add mod">
          <ac:chgData name="Koh, Linda Mei Lin" userId="a0e7f40d-70cd-4b8f-aa27-67c7246dba12" providerId="ADAL" clId="{01287B10-4774-7748-9455-27A2067F7A01}" dt="2020-10-21T18:19:15.839" v="482" actId="14100"/>
          <ac:picMkLst>
            <pc:docMk/>
            <pc:sldMk cId="3333630133" sldId="274"/>
            <ac:picMk id="3" creationId="{B43D0688-6730-444B-8FF8-28D19B1F74AA}"/>
          </ac:picMkLst>
        </pc:picChg>
      </pc:sldChg>
      <pc:sldChg chg="addSp delSp modSp add mod modClrScheme delAnim modAnim chgLayout modNotesTx">
        <pc:chgData name="Koh, Linda Mei Lin" userId="a0e7f40d-70cd-4b8f-aa27-67c7246dba12" providerId="ADAL" clId="{01287B10-4774-7748-9455-27A2067F7A01}" dt="2020-10-22T02:21:15.585" v="8032" actId="20577"/>
        <pc:sldMkLst>
          <pc:docMk/>
          <pc:sldMk cId="1831346270" sldId="275"/>
        </pc:sldMkLst>
        <pc:spChg chg="add mod ord">
          <ac:chgData name="Koh, Linda Mei Lin" userId="a0e7f40d-70cd-4b8f-aa27-67c7246dba12" providerId="ADAL" clId="{01287B10-4774-7748-9455-27A2067F7A01}" dt="2020-10-21T19:05:22.069" v="1113" actId="1076"/>
          <ac:spMkLst>
            <pc:docMk/>
            <pc:sldMk cId="1831346270" sldId="275"/>
            <ac:spMk id="3" creationId="{3AEBA314-8A36-DE48-B55E-194FA3C404F9}"/>
          </ac:spMkLst>
        </pc:spChg>
        <pc:spChg chg="add del mod ord">
          <ac:chgData name="Koh, Linda Mei Lin" userId="a0e7f40d-70cd-4b8f-aa27-67c7246dba12" providerId="ADAL" clId="{01287B10-4774-7748-9455-27A2067F7A01}" dt="2020-10-21T19:04:52.849" v="1107" actId="26606"/>
          <ac:spMkLst>
            <pc:docMk/>
            <pc:sldMk cId="1831346270" sldId="275"/>
            <ac:spMk id="5" creationId="{982855FE-1134-7745-8EA3-DC1542EE4611}"/>
          </ac:spMkLst>
        </pc:spChg>
        <pc:spChg chg="mod">
          <ac:chgData name="Koh, Linda Mei Lin" userId="a0e7f40d-70cd-4b8f-aa27-67c7246dba12" providerId="ADAL" clId="{01287B10-4774-7748-9455-27A2067F7A01}" dt="2020-10-21T18:55:52.263" v="1037" actId="21"/>
          <ac:spMkLst>
            <pc:docMk/>
            <pc:sldMk cId="1831346270" sldId="275"/>
            <ac:spMk id="8196" creationId="{975C1F4F-4512-004F-9993-9D553B86B2A2}"/>
          </ac:spMkLst>
        </pc:spChg>
        <pc:spChg chg="del">
          <ac:chgData name="Koh, Linda Mei Lin" userId="a0e7f40d-70cd-4b8f-aa27-67c7246dba12" providerId="ADAL" clId="{01287B10-4774-7748-9455-27A2067F7A01}" dt="2020-10-21T18:53:11.163" v="1023" actId="478"/>
          <ac:spMkLst>
            <pc:docMk/>
            <pc:sldMk cId="1831346270" sldId="275"/>
            <ac:spMk id="8199" creationId="{D4F0A344-9CD4-E742-B528-2B508A99AF6A}"/>
          </ac:spMkLst>
        </pc:spChg>
        <pc:graphicFrameChg chg="add mod">
          <ac:chgData name="Koh, Linda Mei Lin" userId="a0e7f40d-70cd-4b8f-aa27-67c7246dba12" providerId="ADAL" clId="{01287B10-4774-7748-9455-27A2067F7A01}" dt="2020-10-21T19:05:48.113" v="1119" actId="1076"/>
          <ac:graphicFrameMkLst>
            <pc:docMk/>
            <pc:sldMk cId="1831346270" sldId="275"/>
            <ac:graphicFrameMk id="8198" creationId="{D4097B63-0998-4CB5-9BD4-068B044EA2FD}"/>
          </ac:graphicFrameMkLst>
        </pc:graphicFrameChg>
        <pc:picChg chg="del">
          <ac:chgData name="Koh, Linda Mei Lin" userId="a0e7f40d-70cd-4b8f-aa27-67c7246dba12" providerId="ADAL" clId="{01287B10-4774-7748-9455-27A2067F7A01}" dt="2020-10-21T18:55:38.127" v="1033" actId="478"/>
          <ac:picMkLst>
            <pc:docMk/>
            <pc:sldMk cId="1831346270" sldId="275"/>
            <ac:picMk id="2" creationId="{6E8CDECE-1163-C148-8632-26357B286D11}"/>
          </ac:picMkLst>
        </pc:picChg>
        <pc:picChg chg="del">
          <ac:chgData name="Koh, Linda Mei Lin" userId="a0e7f40d-70cd-4b8f-aa27-67c7246dba12" providerId="ADAL" clId="{01287B10-4774-7748-9455-27A2067F7A01}" dt="2020-10-21T18:53:13.973" v="1024" actId="478"/>
          <ac:picMkLst>
            <pc:docMk/>
            <pc:sldMk cId="1831346270" sldId="275"/>
            <ac:picMk id="4" creationId="{47CB60ED-6E35-2B4B-860F-7EC37653D804}"/>
          </ac:picMkLst>
        </pc:picChg>
        <pc:picChg chg="add mod modCrop">
          <ac:chgData name="Koh, Linda Mei Lin" userId="a0e7f40d-70cd-4b8f-aa27-67c7246dba12" providerId="ADAL" clId="{01287B10-4774-7748-9455-27A2067F7A01}" dt="2020-10-21T19:05:11.620" v="1111" actId="1076"/>
          <ac:picMkLst>
            <pc:docMk/>
            <pc:sldMk cId="1831346270" sldId="275"/>
            <ac:picMk id="6" creationId="{6B50C299-B322-1D46-997E-CBD00FCF3AA8}"/>
          </ac:picMkLst>
        </pc:picChg>
        <pc:picChg chg="add mod">
          <ac:chgData name="Koh, Linda Mei Lin" userId="a0e7f40d-70cd-4b8f-aa27-67c7246dba12" providerId="ADAL" clId="{01287B10-4774-7748-9455-27A2067F7A01}" dt="2020-10-21T19:05:40.581" v="1118" actId="1076"/>
          <ac:picMkLst>
            <pc:docMk/>
            <pc:sldMk cId="1831346270" sldId="275"/>
            <ac:picMk id="7" creationId="{8D380983-C968-FE4B-9CEC-70B8773C92D7}"/>
          </ac:picMkLst>
        </pc:picChg>
      </pc:sldChg>
      <pc:sldChg chg="add del">
        <pc:chgData name="Koh, Linda Mei Lin" userId="a0e7f40d-70cd-4b8f-aa27-67c7246dba12" providerId="ADAL" clId="{01287B10-4774-7748-9455-27A2067F7A01}" dt="2020-10-21T18:44:12.192" v="887"/>
        <pc:sldMkLst>
          <pc:docMk/>
          <pc:sldMk cId="391629687" sldId="276"/>
        </pc:sldMkLst>
      </pc:sldChg>
      <pc:sldChg chg="addSp delSp modSp new mod modTransition setBg modAnim modNotesTx">
        <pc:chgData name="Koh, Linda Mei Lin" userId="a0e7f40d-70cd-4b8f-aa27-67c7246dba12" providerId="ADAL" clId="{01287B10-4774-7748-9455-27A2067F7A01}" dt="2020-10-21T19:25:06.542" v="1574" actId="20577"/>
        <pc:sldMkLst>
          <pc:docMk/>
          <pc:sldMk cId="1728714714" sldId="276"/>
        </pc:sldMkLst>
        <pc:spChg chg="mod">
          <ac:chgData name="Koh, Linda Mei Lin" userId="a0e7f40d-70cd-4b8f-aa27-67c7246dba12" providerId="ADAL" clId="{01287B10-4774-7748-9455-27A2067F7A01}" dt="2020-10-21T19:25:06.542" v="1574" actId="20577"/>
          <ac:spMkLst>
            <pc:docMk/>
            <pc:sldMk cId="1728714714" sldId="276"/>
            <ac:spMk id="2" creationId="{CE914CF4-B6D1-D745-BC0C-F04A1B8FA00D}"/>
          </ac:spMkLst>
        </pc:spChg>
        <pc:spChg chg="mod ord">
          <ac:chgData name="Koh, Linda Mei Lin" userId="a0e7f40d-70cd-4b8f-aa27-67c7246dba12" providerId="ADAL" clId="{01287B10-4774-7748-9455-27A2067F7A01}" dt="2020-10-21T19:18:06.983" v="1491" actId="1076"/>
          <ac:spMkLst>
            <pc:docMk/>
            <pc:sldMk cId="1728714714" sldId="276"/>
            <ac:spMk id="3" creationId="{A4E81285-ED21-604E-AA80-E633DC8438D5}"/>
          </ac:spMkLst>
        </pc:spChg>
        <pc:spChg chg="add del">
          <ac:chgData name="Koh, Linda Mei Lin" userId="a0e7f40d-70cd-4b8f-aa27-67c7246dba12" providerId="ADAL" clId="{01287B10-4774-7748-9455-27A2067F7A01}" dt="2020-10-21T19:11:59.978" v="1351" actId="26606"/>
          <ac:spMkLst>
            <pc:docMk/>
            <pc:sldMk cId="1728714714" sldId="276"/>
            <ac:spMk id="6" creationId="{201CC55D-ED54-4C5C-95E6-10947BD1103B}"/>
          </ac:spMkLst>
        </pc:spChg>
        <pc:spChg chg="add del">
          <ac:chgData name="Koh, Linda Mei Lin" userId="a0e7f40d-70cd-4b8f-aa27-67c7246dba12" providerId="ADAL" clId="{01287B10-4774-7748-9455-27A2067F7A01}" dt="2020-10-21T19:11:31.982" v="1345" actId="26606"/>
          <ac:spMkLst>
            <pc:docMk/>
            <pc:sldMk cId="1728714714" sldId="276"/>
            <ac:spMk id="9" creationId="{3D5FBB81-B61B-416A-8F5D-A8DDF62530F1}"/>
          </ac:spMkLst>
        </pc:spChg>
        <pc:spChg chg="add del">
          <ac:chgData name="Koh, Linda Mei Lin" userId="a0e7f40d-70cd-4b8f-aa27-67c7246dba12" providerId="ADAL" clId="{01287B10-4774-7748-9455-27A2067F7A01}" dt="2020-10-21T19:11:59.978" v="1351" actId="26606"/>
          <ac:spMkLst>
            <pc:docMk/>
            <pc:sldMk cId="1728714714" sldId="276"/>
            <ac:spMk id="10" creationId="{3873B707-463F-40B0-8227-E8CC6C67EB25}"/>
          </ac:spMkLst>
        </pc:spChg>
        <pc:spChg chg="add del">
          <ac:chgData name="Koh, Linda Mei Lin" userId="a0e7f40d-70cd-4b8f-aa27-67c7246dba12" providerId="ADAL" clId="{01287B10-4774-7748-9455-27A2067F7A01}" dt="2020-10-21T19:11:31.982" v="1345" actId="26606"/>
          <ac:spMkLst>
            <pc:docMk/>
            <pc:sldMk cId="1728714714" sldId="276"/>
            <ac:spMk id="11" creationId="{40C0D7D4-D83D-4C58-87D1-955F0A9173D7}"/>
          </ac:spMkLst>
        </pc:spChg>
        <pc:spChg chg="add del">
          <ac:chgData name="Koh, Linda Mei Lin" userId="a0e7f40d-70cd-4b8f-aa27-67c7246dba12" providerId="ADAL" clId="{01287B10-4774-7748-9455-27A2067F7A01}" dt="2020-10-21T19:11:31.982" v="1345" actId="26606"/>
          <ac:spMkLst>
            <pc:docMk/>
            <pc:sldMk cId="1728714714" sldId="276"/>
            <ac:spMk id="13" creationId="{CA35125A-A1A4-40EB-B5EE-4371BC4DD441}"/>
          </ac:spMkLst>
        </pc:spChg>
        <pc:spChg chg="add del">
          <ac:chgData name="Koh, Linda Mei Lin" userId="a0e7f40d-70cd-4b8f-aa27-67c7246dba12" providerId="ADAL" clId="{01287B10-4774-7748-9455-27A2067F7A01}" dt="2020-10-21T19:11:59.978" v="1351" actId="26606"/>
          <ac:spMkLst>
            <pc:docMk/>
            <pc:sldMk cId="1728714714" sldId="276"/>
            <ac:spMk id="14" creationId="{C13237C8-E62C-4F0D-A318-BD6FB6C2D138}"/>
          </ac:spMkLst>
        </pc:spChg>
        <pc:spChg chg="add del">
          <ac:chgData name="Koh, Linda Mei Lin" userId="a0e7f40d-70cd-4b8f-aa27-67c7246dba12" providerId="ADAL" clId="{01287B10-4774-7748-9455-27A2067F7A01}" dt="2020-10-21T19:11:31.982" v="1345" actId="26606"/>
          <ac:spMkLst>
            <pc:docMk/>
            <pc:sldMk cId="1728714714" sldId="276"/>
            <ac:spMk id="15" creationId="{15F9A324-404E-4C5D-AFF0-C5D0D84182B0}"/>
          </ac:spMkLst>
        </pc:spChg>
        <pc:spChg chg="add del">
          <ac:chgData name="Koh, Linda Mei Lin" userId="a0e7f40d-70cd-4b8f-aa27-67c7246dba12" providerId="ADAL" clId="{01287B10-4774-7748-9455-27A2067F7A01}" dt="2020-10-21T19:11:59.978" v="1351" actId="26606"/>
          <ac:spMkLst>
            <pc:docMk/>
            <pc:sldMk cId="1728714714" sldId="276"/>
            <ac:spMk id="16" creationId="{19C9EAEA-39D0-4B0E-A0EB-51E7B26740B1}"/>
          </ac:spMkLst>
        </pc:spChg>
        <pc:spChg chg="add del">
          <ac:chgData name="Koh, Linda Mei Lin" userId="a0e7f40d-70cd-4b8f-aa27-67c7246dba12" providerId="ADAL" clId="{01287B10-4774-7748-9455-27A2067F7A01}" dt="2020-10-21T19:11:36.275" v="1347" actId="26606"/>
          <ac:spMkLst>
            <pc:docMk/>
            <pc:sldMk cId="1728714714" sldId="276"/>
            <ac:spMk id="17" creationId="{AEA3DFA5-2D7B-4989-8ED7-8321EC114CF1}"/>
          </ac:spMkLst>
        </pc:spChg>
        <pc:spChg chg="add del">
          <ac:chgData name="Koh, Linda Mei Lin" userId="a0e7f40d-70cd-4b8f-aa27-67c7246dba12" providerId="ADAL" clId="{01287B10-4774-7748-9455-27A2067F7A01}" dt="2020-10-21T19:11:36.275" v="1347" actId="26606"/>
          <ac:spMkLst>
            <pc:docMk/>
            <pc:sldMk cId="1728714714" sldId="276"/>
            <ac:spMk id="18" creationId="{0D7B6173-1D58-48E2-83CF-37350F315F75}"/>
          </ac:spMkLst>
        </pc:spChg>
        <pc:spChg chg="add del">
          <ac:chgData name="Koh, Linda Mei Lin" userId="a0e7f40d-70cd-4b8f-aa27-67c7246dba12" providerId="ADAL" clId="{01287B10-4774-7748-9455-27A2067F7A01}" dt="2020-10-21T19:11:36.275" v="1347" actId="26606"/>
          <ac:spMkLst>
            <pc:docMk/>
            <pc:sldMk cId="1728714714" sldId="276"/>
            <ac:spMk id="19" creationId="{35D813D1-BA6B-40B4-A101-04BB89445561}"/>
          </ac:spMkLst>
        </pc:spChg>
        <pc:spChg chg="add del">
          <ac:chgData name="Koh, Linda Mei Lin" userId="a0e7f40d-70cd-4b8f-aa27-67c7246dba12" providerId="ADAL" clId="{01287B10-4774-7748-9455-27A2067F7A01}" dt="2020-10-21T19:11:36.275" v="1347" actId="26606"/>
          <ac:spMkLst>
            <pc:docMk/>
            <pc:sldMk cId="1728714714" sldId="276"/>
            <ac:spMk id="21" creationId="{21BDEC81-16A7-4451-B893-C15000083B77}"/>
          </ac:spMkLst>
        </pc:spChg>
        <pc:spChg chg="add">
          <ac:chgData name="Koh, Linda Mei Lin" userId="a0e7f40d-70cd-4b8f-aa27-67c7246dba12" providerId="ADAL" clId="{01287B10-4774-7748-9455-27A2067F7A01}" dt="2020-10-21T19:11:59.990" v="1352" actId="26606"/>
          <ac:spMkLst>
            <pc:docMk/>
            <pc:sldMk cId="1728714714" sldId="276"/>
            <ac:spMk id="22" creationId="{1557A916-FDD1-44A1-A7A1-70009FD6BE46}"/>
          </ac:spMkLst>
        </pc:spChg>
        <pc:grpChg chg="add del">
          <ac:chgData name="Koh, Linda Mei Lin" userId="a0e7f40d-70cd-4b8f-aa27-67c7246dba12" providerId="ADAL" clId="{01287B10-4774-7748-9455-27A2067F7A01}" dt="2020-10-21T19:11:59.978" v="1351" actId="26606"/>
          <ac:grpSpMkLst>
            <pc:docMk/>
            <pc:sldMk cId="1728714714" sldId="276"/>
            <ac:grpSpMk id="7" creationId="{1DE889C7-FAD6-4397-98E2-05D503484459}"/>
          </ac:grpSpMkLst>
        </pc:grpChg>
        <pc:picChg chg="add mod ord">
          <ac:chgData name="Koh, Linda Mei Lin" userId="a0e7f40d-70cd-4b8f-aa27-67c7246dba12" providerId="ADAL" clId="{01287B10-4774-7748-9455-27A2067F7A01}" dt="2020-10-21T19:12:31.629" v="1354" actId="27614"/>
          <ac:picMkLst>
            <pc:docMk/>
            <pc:sldMk cId="1728714714" sldId="276"/>
            <ac:picMk id="4" creationId="{60BD47C6-917F-B24D-A9C5-5F15B477AE88}"/>
          </ac:picMkLst>
        </pc:picChg>
        <pc:picChg chg="add del">
          <ac:chgData name="Koh, Linda Mei Lin" userId="a0e7f40d-70cd-4b8f-aa27-67c7246dba12" providerId="ADAL" clId="{01287B10-4774-7748-9455-27A2067F7A01}" dt="2020-10-21T19:11:36.275" v="1347" actId="26606"/>
          <ac:picMkLst>
            <pc:docMk/>
            <pc:sldMk cId="1728714714" sldId="276"/>
            <ac:picMk id="20" creationId="{B0DAC8FB-A162-44E3-A606-C855A03A5B09}"/>
          </ac:picMkLst>
        </pc:picChg>
      </pc:sldChg>
      <pc:sldChg chg="addSp modSp new mod modTransition setBg modAnim modNotesTx">
        <pc:chgData name="Koh, Linda Mei Lin" userId="a0e7f40d-70cd-4b8f-aa27-67c7246dba12" providerId="ADAL" clId="{01287B10-4774-7748-9455-27A2067F7A01}" dt="2020-10-21T19:39:00.727" v="1897" actId="12"/>
        <pc:sldMkLst>
          <pc:docMk/>
          <pc:sldMk cId="1885023271" sldId="277"/>
        </pc:sldMkLst>
        <pc:spChg chg="mod">
          <ac:chgData name="Koh, Linda Mei Lin" userId="a0e7f40d-70cd-4b8f-aa27-67c7246dba12" providerId="ADAL" clId="{01287B10-4774-7748-9455-27A2067F7A01}" dt="2020-10-21T19:34:26.136" v="1831" actId="1076"/>
          <ac:spMkLst>
            <pc:docMk/>
            <pc:sldMk cId="1885023271" sldId="277"/>
            <ac:spMk id="2" creationId="{D681B090-8E5A-0940-BF54-C966F8331D8B}"/>
          </ac:spMkLst>
        </pc:spChg>
        <pc:spChg chg="mod ord">
          <ac:chgData name="Koh, Linda Mei Lin" userId="a0e7f40d-70cd-4b8f-aa27-67c7246dba12" providerId="ADAL" clId="{01287B10-4774-7748-9455-27A2067F7A01}" dt="2020-10-21T19:34:41.742" v="1833" actId="20577"/>
          <ac:spMkLst>
            <pc:docMk/>
            <pc:sldMk cId="1885023271" sldId="277"/>
            <ac:spMk id="3" creationId="{C4E25749-C9C4-8643-BD8F-F9AAAD44E5FA}"/>
          </ac:spMkLst>
        </pc:spChg>
        <pc:picChg chg="add mod">
          <ac:chgData name="Koh, Linda Mei Lin" userId="a0e7f40d-70cd-4b8f-aa27-67c7246dba12" providerId="ADAL" clId="{01287B10-4774-7748-9455-27A2067F7A01}" dt="2020-10-21T19:30:18.641" v="1727" actId="27614"/>
          <ac:picMkLst>
            <pc:docMk/>
            <pc:sldMk cId="1885023271" sldId="277"/>
            <ac:picMk id="4" creationId="{591E0427-295F-F846-BC03-F0E1442C966D}"/>
          </ac:picMkLst>
        </pc:picChg>
      </pc:sldChg>
      <pc:sldChg chg="addSp delSp modSp new mod modTransition setBg modClrScheme delDesignElem chgLayout modNotesTx">
        <pc:chgData name="Koh, Linda Mei Lin" userId="a0e7f40d-70cd-4b8f-aa27-67c7246dba12" providerId="ADAL" clId="{01287B10-4774-7748-9455-27A2067F7A01}" dt="2020-10-22T01:12:18.618" v="5100" actId="20577"/>
        <pc:sldMkLst>
          <pc:docMk/>
          <pc:sldMk cId="1123149396" sldId="278"/>
        </pc:sldMkLst>
        <pc:spChg chg="add del mod ord">
          <ac:chgData name="Koh, Linda Mei Lin" userId="a0e7f40d-70cd-4b8f-aa27-67c7246dba12" providerId="ADAL" clId="{01287B10-4774-7748-9455-27A2067F7A01}" dt="2020-10-21T20:52:52.779" v="3291" actId="478"/>
          <ac:spMkLst>
            <pc:docMk/>
            <pc:sldMk cId="1123149396" sldId="278"/>
            <ac:spMk id="3" creationId="{CDD6520F-0CA9-384E-9C65-EF08793D3B85}"/>
          </ac:spMkLst>
        </pc:spChg>
        <pc:spChg chg="add mod ord">
          <ac:chgData name="Koh, Linda Mei Lin" userId="a0e7f40d-70cd-4b8f-aa27-67c7246dba12" providerId="ADAL" clId="{01287B10-4774-7748-9455-27A2067F7A01}" dt="2020-10-21T20:57:42.721" v="3495" actId="20577"/>
          <ac:spMkLst>
            <pc:docMk/>
            <pc:sldMk cId="1123149396" sldId="278"/>
            <ac:spMk id="4" creationId="{011C9D43-DFEC-184F-BAEF-9E9E9FBE8029}"/>
          </ac:spMkLst>
        </pc:spChg>
        <pc:spChg chg="add del">
          <ac:chgData name="Koh, Linda Mei Lin" userId="a0e7f40d-70cd-4b8f-aa27-67c7246dba12" providerId="ADAL" clId="{01287B10-4774-7748-9455-27A2067F7A01}" dt="2020-10-21T20:52:43.317" v="3288" actId="700"/>
          <ac:spMkLst>
            <pc:docMk/>
            <pc:sldMk cId="1123149396" sldId="278"/>
            <ac:spMk id="7" creationId="{42A4FC2C-047E-45A5-965D-8E1E3BF09BC6}"/>
          </ac:spMkLst>
        </pc:spChg>
        <pc:picChg chg="add del mod">
          <ac:chgData name="Koh, Linda Mei Lin" userId="a0e7f40d-70cd-4b8f-aa27-67c7246dba12" providerId="ADAL" clId="{01287B10-4774-7748-9455-27A2067F7A01}" dt="2020-10-21T20:52:49.869" v="3290" actId="478"/>
          <ac:picMkLst>
            <pc:docMk/>
            <pc:sldMk cId="1123149396" sldId="278"/>
            <ac:picMk id="2" creationId="{F27ECB2D-C65E-F946-AE93-F5381783DC5A}"/>
          </ac:picMkLst>
        </pc:picChg>
      </pc:sldChg>
      <pc:sldChg chg="modSp new del">
        <pc:chgData name="Koh, Linda Mei Lin" userId="a0e7f40d-70cd-4b8f-aa27-67c7246dba12" providerId="ADAL" clId="{01287B10-4774-7748-9455-27A2067F7A01}" dt="2020-10-22T00:07:57.273" v="4123" actId="2696"/>
        <pc:sldMkLst>
          <pc:docMk/>
          <pc:sldMk cId="2240488404" sldId="279"/>
        </pc:sldMkLst>
        <pc:spChg chg="mod">
          <ac:chgData name="Koh, Linda Mei Lin" userId="a0e7f40d-70cd-4b8f-aa27-67c7246dba12" providerId="ADAL" clId="{01287B10-4774-7748-9455-27A2067F7A01}" dt="2020-10-21T23:50:01.101" v="3722"/>
          <ac:spMkLst>
            <pc:docMk/>
            <pc:sldMk cId="2240488404" sldId="279"/>
            <ac:spMk id="3" creationId="{AA3EC787-7E19-3243-967E-B0DE4298F1C3}"/>
          </ac:spMkLst>
        </pc:spChg>
      </pc:sldChg>
      <pc:sldChg chg="addSp delSp modSp new mod modTransition setBg chgLayout modNotesTx">
        <pc:chgData name="Koh, Linda Mei Lin" userId="a0e7f40d-70cd-4b8f-aa27-67c7246dba12" providerId="ADAL" clId="{01287B10-4774-7748-9455-27A2067F7A01}" dt="2020-10-22T00:49:33.781" v="4301" actId="113"/>
        <pc:sldMkLst>
          <pc:docMk/>
          <pc:sldMk cId="904342748" sldId="280"/>
        </pc:sldMkLst>
        <pc:spChg chg="del">
          <ac:chgData name="Koh, Linda Mei Lin" userId="a0e7f40d-70cd-4b8f-aa27-67c7246dba12" providerId="ADAL" clId="{01287B10-4774-7748-9455-27A2067F7A01}" dt="2020-10-21T23:58:13.466" v="3726" actId="700"/>
          <ac:spMkLst>
            <pc:docMk/>
            <pc:sldMk cId="904342748" sldId="280"/>
            <ac:spMk id="2" creationId="{2DBFB5AC-3028-8145-89AA-92F72D1E3F7C}"/>
          </ac:spMkLst>
        </pc:spChg>
        <pc:spChg chg="del">
          <ac:chgData name="Koh, Linda Mei Lin" userId="a0e7f40d-70cd-4b8f-aa27-67c7246dba12" providerId="ADAL" clId="{01287B10-4774-7748-9455-27A2067F7A01}" dt="2020-10-21T23:58:13.466" v="3726" actId="700"/>
          <ac:spMkLst>
            <pc:docMk/>
            <pc:sldMk cId="904342748" sldId="280"/>
            <ac:spMk id="3" creationId="{97F834EF-11E3-A949-98A3-09E482C37041}"/>
          </ac:spMkLst>
        </pc:spChg>
        <pc:spChg chg="add del mod ord">
          <ac:chgData name="Koh, Linda Mei Lin" userId="a0e7f40d-70cd-4b8f-aa27-67c7246dba12" providerId="ADAL" clId="{01287B10-4774-7748-9455-27A2067F7A01}" dt="2020-10-22T00:00:10.332" v="3993" actId="478"/>
          <ac:spMkLst>
            <pc:docMk/>
            <pc:sldMk cId="904342748" sldId="280"/>
            <ac:spMk id="4" creationId="{3769B317-F7D0-AE47-914A-C428DA1F26D1}"/>
          </ac:spMkLst>
        </pc:spChg>
        <pc:spChg chg="add mod ord">
          <ac:chgData name="Koh, Linda Mei Lin" userId="a0e7f40d-70cd-4b8f-aa27-67c7246dba12" providerId="ADAL" clId="{01287B10-4774-7748-9455-27A2067F7A01}" dt="2020-10-22T00:04:37.611" v="4053" actId="20577"/>
          <ac:spMkLst>
            <pc:docMk/>
            <pc:sldMk cId="904342748" sldId="280"/>
            <ac:spMk id="5" creationId="{E8FA4AEE-26A3-BF4A-9A3D-1E332986BCED}"/>
          </ac:spMkLst>
        </pc:spChg>
        <pc:spChg chg="add mod">
          <ac:chgData name="Koh, Linda Mei Lin" userId="a0e7f40d-70cd-4b8f-aa27-67c7246dba12" providerId="ADAL" clId="{01287B10-4774-7748-9455-27A2067F7A01}" dt="2020-10-22T00:05:41.693" v="4090" actId="1076"/>
          <ac:spMkLst>
            <pc:docMk/>
            <pc:sldMk cId="904342748" sldId="280"/>
            <ac:spMk id="6" creationId="{ACCAC788-0CED-7448-A4E1-5363827702C2}"/>
          </ac:spMkLst>
        </pc:spChg>
        <pc:spChg chg="add">
          <ac:chgData name="Koh, Linda Mei Lin" userId="a0e7f40d-70cd-4b8f-aa27-67c7246dba12" providerId="ADAL" clId="{01287B10-4774-7748-9455-27A2067F7A01}" dt="2020-10-22T00:00:42.465" v="3994" actId="26606"/>
          <ac:spMkLst>
            <pc:docMk/>
            <pc:sldMk cId="904342748" sldId="280"/>
            <ac:spMk id="71" creationId="{8181FC64-B306-4821-98E2-780662EFC486}"/>
          </ac:spMkLst>
        </pc:spChg>
        <pc:spChg chg="add">
          <ac:chgData name="Koh, Linda Mei Lin" userId="a0e7f40d-70cd-4b8f-aa27-67c7246dba12" providerId="ADAL" clId="{01287B10-4774-7748-9455-27A2067F7A01}" dt="2020-10-22T00:00:42.465" v="3994" actId="26606"/>
          <ac:spMkLst>
            <pc:docMk/>
            <pc:sldMk cId="904342748" sldId="280"/>
            <ac:spMk id="73" creationId="{5871FC61-DD4E-47D4-81FD-8A7E7D12B371}"/>
          </ac:spMkLst>
        </pc:spChg>
        <pc:spChg chg="add">
          <ac:chgData name="Koh, Linda Mei Lin" userId="a0e7f40d-70cd-4b8f-aa27-67c7246dba12" providerId="ADAL" clId="{01287B10-4774-7748-9455-27A2067F7A01}" dt="2020-10-22T00:00:42.465" v="3994" actId="26606"/>
          <ac:spMkLst>
            <pc:docMk/>
            <pc:sldMk cId="904342748" sldId="280"/>
            <ac:spMk id="75" creationId="{F9EC3F91-A75C-4F74-867E-E4C28C13546B}"/>
          </ac:spMkLst>
        </pc:spChg>
        <pc:spChg chg="add">
          <ac:chgData name="Koh, Linda Mei Lin" userId="a0e7f40d-70cd-4b8f-aa27-67c7246dba12" providerId="ADAL" clId="{01287B10-4774-7748-9455-27A2067F7A01}" dt="2020-10-22T00:00:42.465" v="3994" actId="26606"/>
          <ac:spMkLst>
            <pc:docMk/>
            <pc:sldMk cId="904342748" sldId="280"/>
            <ac:spMk id="77" creationId="{829A1E2C-5AC8-40FC-99E9-832069D39792}"/>
          </ac:spMkLst>
        </pc:spChg>
        <pc:picChg chg="add mod">
          <ac:chgData name="Koh, Linda Mei Lin" userId="a0e7f40d-70cd-4b8f-aa27-67c7246dba12" providerId="ADAL" clId="{01287B10-4774-7748-9455-27A2067F7A01}" dt="2020-10-22T00:01:34.898" v="4016" actId="1076"/>
          <ac:picMkLst>
            <pc:docMk/>
            <pc:sldMk cId="904342748" sldId="280"/>
            <ac:picMk id="46082" creationId="{9914F0AF-F1BE-1F43-A07E-1F9F8C08D859}"/>
          </ac:picMkLst>
        </pc:picChg>
      </pc:sldChg>
      <pc:sldChg chg="addSp modSp new mod modTransition setBg modNotesTx">
        <pc:chgData name="Koh, Linda Mei Lin" userId="a0e7f40d-70cd-4b8f-aa27-67c7246dba12" providerId="ADAL" clId="{01287B10-4774-7748-9455-27A2067F7A01}" dt="2020-10-22T00:49:22.362" v="4298" actId="113"/>
        <pc:sldMkLst>
          <pc:docMk/>
          <pc:sldMk cId="1848384535" sldId="281"/>
        </pc:sldMkLst>
        <pc:spChg chg="mod">
          <ac:chgData name="Koh, Linda Mei Lin" userId="a0e7f40d-70cd-4b8f-aa27-67c7246dba12" providerId="ADAL" clId="{01287B10-4774-7748-9455-27A2067F7A01}" dt="2020-10-22T00:25:33.607" v="4186" actId="1076"/>
          <ac:spMkLst>
            <pc:docMk/>
            <pc:sldMk cId="1848384535" sldId="281"/>
            <ac:spMk id="2" creationId="{16C3AACA-EE1F-024F-9DFD-CB82D9F46EF7}"/>
          </ac:spMkLst>
        </pc:spChg>
        <pc:spChg chg="mod">
          <ac:chgData name="Koh, Linda Mei Lin" userId="a0e7f40d-70cd-4b8f-aa27-67c7246dba12" providerId="ADAL" clId="{01287B10-4774-7748-9455-27A2067F7A01}" dt="2020-10-22T00:25:21.230" v="4185" actId="948"/>
          <ac:spMkLst>
            <pc:docMk/>
            <pc:sldMk cId="1848384535" sldId="281"/>
            <ac:spMk id="3" creationId="{DC2BDE67-6467-9741-B150-D533460FE3F2}"/>
          </ac:spMkLst>
        </pc:spChg>
        <pc:picChg chg="add mod">
          <ac:chgData name="Koh, Linda Mei Lin" userId="a0e7f40d-70cd-4b8f-aa27-67c7246dba12" providerId="ADAL" clId="{01287B10-4774-7748-9455-27A2067F7A01}" dt="2020-10-22T00:23:51.044" v="4151" actId="27614"/>
          <ac:picMkLst>
            <pc:docMk/>
            <pc:sldMk cId="1848384535" sldId="281"/>
            <ac:picMk id="47106" creationId="{81C274E1-503F-D147-907D-9734C5A27AB0}"/>
          </ac:picMkLst>
        </pc:picChg>
        <pc:cxnChg chg="add">
          <ac:chgData name="Koh, Linda Mei Lin" userId="a0e7f40d-70cd-4b8f-aa27-67c7246dba12" providerId="ADAL" clId="{01287B10-4774-7748-9455-27A2067F7A01}" dt="2020-10-22T00:23:16.904" v="4149" actId="26606"/>
          <ac:cxnSpMkLst>
            <pc:docMk/>
            <pc:sldMk cId="1848384535" sldId="281"/>
            <ac:cxnSpMk id="71" creationId="{E4A809D5-3600-46D4-A466-67F2349A54FB}"/>
          </ac:cxnSpMkLst>
        </pc:cxnChg>
      </pc:sldChg>
      <pc:sldChg chg="addSp delSp modSp new mod modTransition setBg setClrOvrMap modNotesTx">
        <pc:chgData name="Koh, Linda Mei Lin" userId="a0e7f40d-70cd-4b8f-aa27-67c7246dba12" providerId="ADAL" clId="{01287B10-4774-7748-9455-27A2067F7A01}" dt="2020-10-22T00:58:19.893" v="4757" actId="20577"/>
        <pc:sldMkLst>
          <pc:docMk/>
          <pc:sldMk cId="2641141078" sldId="282"/>
        </pc:sldMkLst>
        <pc:spChg chg="mod">
          <ac:chgData name="Koh, Linda Mei Lin" userId="a0e7f40d-70cd-4b8f-aa27-67c7246dba12" providerId="ADAL" clId="{01287B10-4774-7748-9455-27A2067F7A01}" dt="2020-10-22T00:48:20.712" v="4295" actId="113"/>
          <ac:spMkLst>
            <pc:docMk/>
            <pc:sldMk cId="2641141078" sldId="282"/>
            <ac:spMk id="2" creationId="{41ACF325-ADC3-C745-AAD1-BDADCF530BE1}"/>
          </ac:spMkLst>
        </pc:spChg>
        <pc:spChg chg="mod ord">
          <ac:chgData name="Koh, Linda Mei Lin" userId="a0e7f40d-70cd-4b8f-aa27-67c7246dba12" providerId="ADAL" clId="{01287B10-4774-7748-9455-27A2067F7A01}" dt="2020-10-22T00:46:23.204" v="4260" actId="1076"/>
          <ac:spMkLst>
            <pc:docMk/>
            <pc:sldMk cId="2641141078" sldId="282"/>
            <ac:spMk id="3" creationId="{5AD96939-B2DD-464C-85F7-68DCDD25C9E8}"/>
          </ac:spMkLst>
        </pc:spChg>
        <pc:spChg chg="add del">
          <ac:chgData name="Koh, Linda Mei Lin" userId="a0e7f40d-70cd-4b8f-aa27-67c7246dba12" providerId="ADAL" clId="{01287B10-4774-7748-9455-27A2067F7A01}" dt="2020-10-22T00:41:53.279" v="4197" actId="26606"/>
          <ac:spMkLst>
            <pc:docMk/>
            <pc:sldMk cId="2641141078" sldId="282"/>
            <ac:spMk id="9" creationId="{B775CD93-9DF2-48CB-9F57-1BCA9A46C7FA}"/>
          </ac:spMkLst>
        </pc:spChg>
        <pc:spChg chg="add del">
          <ac:chgData name="Koh, Linda Mei Lin" userId="a0e7f40d-70cd-4b8f-aa27-67c7246dba12" providerId="ADAL" clId="{01287B10-4774-7748-9455-27A2067F7A01}" dt="2020-10-22T00:41:53.279" v="4197" actId="26606"/>
          <ac:spMkLst>
            <pc:docMk/>
            <pc:sldMk cId="2641141078" sldId="282"/>
            <ac:spMk id="11" creationId="{6166C6D1-23AC-49C4-BA07-238E4E9F8CEB}"/>
          </ac:spMkLst>
        </pc:spChg>
        <pc:spChg chg="add del">
          <ac:chgData name="Koh, Linda Mei Lin" userId="a0e7f40d-70cd-4b8f-aa27-67c7246dba12" providerId="ADAL" clId="{01287B10-4774-7748-9455-27A2067F7A01}" dt="2020-10-22T00:41:53.279" v="4197" actId="26606"/>
          <ac:spMkLst>
            <pc:docMk/>
            <pc:sldMk cId="2641141078" sldId="282"/>
            <ac:spMk id="13" creationId="{1C091803-41C2-48E0-9228-5148460C7479}"/>
          </ac:spMkLst>
        </pc:spChg>
        <pc:spChg chg="add del">
          <ac:chgData name="Koh, Linda Mei Lin" userId="a0e7f40d-70cd-4b8f-aa27-67c7246dba12" providerId="ADAL" clId="{01287B10-4774-7748-9455-27A2067F7A01}" dt="2020-10-22T00:41:56.539" v="4199" actId="26606"/>
          <ac:spMkLst>
            <pc:docMk/>
            <pc:sldMk cId="2641141078" sldId="282"/>
            <ac:spMk id="15" creationId="{5FDF4720-5445-47BE-89FE-E40D1AE6F619}"/>
          </ac:spMkLst>
        </pc:spChg>
        <pc:spChg chg="add del">
          <ac:chgData name="Koh, Linda Mei Lin" userId="a0e7f40d-70cd-4b8f-aa27-67c7246dba12" providerId="ADAL" clId="{01287B10-4774-7748-9455-27A2067F7A01}" dt="2020-10-22T00:41:56.539" v="4199" actId="26606"/>
          <ac:spMkLst>
            <pc:docMk/>
            <pc:sldMk cId="2641141078" sldId="282"/>
            <ac:spMk id="16" creationId="{AC8710B4-A815-4082-9E4F-F13A0007090C}"/>
          </ac:spMkLst>
        </pc:spChg>
        <pc:spChg chg="add del">
          <ac:chgData name="Koh, Linda Mei Lin" userId="a0e7f40d-70cd-4b8f-aa27-67c7246dba12" providerId="ADAL" clId="{01287B10-4774-7748-9455-27A2067F7A01}" dt="2020-10-22T00:42:07.136" v="4201" actId="26606"/>
          <ac:spMkLst>
            <pc:docMk/>
            <pc:sldMk cId="2641141078" sldId="282"/>
            <ac:spMk id="18" creationId="{B775CD93-9DF2-48CB-9F57-1BCA9A46C7FA}"/>
          </ac:spMkLst>
        </pc:spChg>
        <pc:spChg chg="add del">
          <ac:chgData name="Koh, Linda Mei Lin" userId="a0e7f40d-70cd-4b8f-aa27-67c7246dba12" providerId="ADAL" clId="{01287B10-4774-7748-9455-27A2067F7A01}" dt="2020-10-22T00:42:07.136" v="4201" actId="26606"/>
          <ac:spMkLst>
            <pc:docMk/>
            <pc:sldMk cId="2641141078" sldId="282"/>
            <ac:spMk id="19" creationId="{6166C6D1-23AC-49C4-BA07-238E4E9F8CEB}"/>
          </ac:spMkLst>
        </pc:spChg>
        <pc:spChg chg="add del">
          <ac:chgData name="Koh, Linda Mei Lin" userId="a0e7f40d-70cd-4b8f-aa27-67c7246dba12" providerId="ADAL" clId="{01287B10-4774-7748-9455-27A2067F7A01}" dt="2020-10-22T00:42:07.136" v="4201" actId="26606"/>
          <ac:spMkLst>
            <pc:docMk/>
            <pc:sldMk cId="2641141078" sldId="282"/>
            <ac:spMk id="20" creationId="{1C091803-41C2-48E0-9228-5148460C7479}"/>
          </ac:spMkLst>
        </pc:spChg>
        <pc:spChg chg="add del">
          <ac:chgData name="Koh, Linda Mei Lin" userId="a0e7f40d-70cd-4b8f-aa27-67c7246dba12" providerId="ADAL" clId="{01287B10-4774-7748-9455-27A2067F7A01}" dt="2020-10-22T00:42:43.486" v="4203" actId="26606"/>
          <ac:spMkLst>
            <pc:docMk/>
            <pc:sldMk cId="2641141078" sldId="282"/>
            <ac:spMk id="22" creationId="{8F23F8A3-8FD7-4779-8323-FDC26BE99889}"/>
          </ac:spMkLst>
        </pc:spChg>
        <pc:spChg chg="add del">
          <ac:chgData name="Koh, Linda Mei Lin" userId="a0e7f40d-70cd-4b8f-aa27-67c7246dba12" providerId="ADAL" clId="{01287B10-4774-7748-9455-27A2067F7A01}" dt="2020-10-22T00:42:43.486" v="4203" actId="26606"/>
          <ac:spMkLst>
            <pc:docMk/>
            <pc:sldMk cId="2641141078" sldId="282"/>
            <ac:spMk id="23" creationId="{F605C4CC-A25C-416F-8333-7CB7DC97D870}"/>
          </ac:spMkLst>
        </pc:spChg>
        <pc:spChg chg="add">
          <ac:chgData name="Koh, Linda Mei Lin" userId="a0e7f40d-70cd-4b8f-aa27-67c7246dba12" providerId="ADAL" clId="{01287B10-4774-7748-9455-27A2067F7A01}" dt="2020-10-22T00:42:43.500" v="4204" actId="26606"/>
          <ac:spMkLst>
            <pc:docMk/>
            <pc:sldMk cId="2641141078" sldId="282"/>
            <ac:spMk id="25" creationId="{B775CD93-9DF2-48CB-9F57-1BCA9A46C7FA}"/>
          </ac:spMkLst>
        </pc:spChg>
        <pc:spChg chg="add">
          <ac:chgData name="Koh, Linda Mei Lin" userId="a0e7f40d-70cd-4b8f-aa27-67c7246dba12" providerId="ADAL" clId="{01287B10-4774-7748-9455-27A2067F7A01}" dt="2020-10-22T00:42:43.500" v="4204" actId="26606"/>
          <ac:spMkLst>
            <pc:docMk/>
            <pc:sldMk cId="2641141078" sldId="282"/>
            <ac:spMk id="26" creationId="{6166C6D1-23AC-49C4-BA07-238E4E9F8CEB}"/>
          </ac:spMkLst>
        </pc:spChg>
        <pc:spChg chg="add">
          <ac:chgData name="Koh, Linda Mei Lin" userId="a0e7f40d-70cd-4b8f-aa27-67c7246dba12" providerId="ADAL" clId="{01287B10-4774-7748-9455-27A2067F7A01}" dt="2020-10-22T00:42:43.500" v="4204" actId="26606"/>
          <ac:spMkLst>
            <pc:docMk/>
            <pc:sldMk cId="2641141078" sldId="282"/>
            <ac:spMk id="27" creationId="{1C091803-41C2-48E0-9228-5148460C7479}"/>
          </ac:spMkLst>
        </pc:spChg>
        <pc:picChg chg="add mod ord">
          <ac:chgData name="Koh, Linda Mei Lin" userId="a0e7f40d-70cd-4b8f-aa27-67c7246dba12" providerId="ADAL" clId="{01287B10-4774-7748-9455-27A2067F7A01}" dt="2020-10-22T00:42:58.244" v="4206" actId="27614"/>
          <ac:picMkLst>
            <pc:docMk/>
            <pc:sldMk cId="2641141078" sldId="282"/>
            <ac:picMk id="4" creationId="{F7E46D88-96E7-124B-AF3C-6FF347B97735}"/>
          </ac:picMkLst>
        </pc:picChg>
      </pc:sldChg>
    </pc:docChg>
  </pc:docChgLst>
  <pc:docChgLst>
    <pc:chgData name="Koh, Linda Mei Lin" userId="a0e7f40d-70cd-4b8f-aa27-67c7246dba12" providerId="ADAL" clId="{57C1B4CB-26A2-A24C-8796-82E4FD22FCC9}"/>
    <pc:docChg chg="undo custSel mod addSld modSld">
      <pc:chgData name="Koh, Linda Mei Lin" userId="a0e7f40d-70cd-4b8f-aa27-67c7246dba12" providerId="ADAL" clId="{57C1B4CB-26A2-A24C-8796-82E4FD22FCC9}" dt="2020-10-28T20:38:44.584" v="226"/>
      <pc:docMkLst>
        <pc:docMk/>
      </pc:docMkLst>
      <pc:sldChg chg="modSp mod">
        <pc:chgData name="Koh, Linda Mei Lin" userId="a0e7f40d-70cd-4b8f-aa27-67c7246dba12" providerId="ADAL" clId="{57C1B4CB-26A2-A24C-8796-82E4FD22FCC9}" dt="2020-10-22T19:41:33.171" v="2" actId="1076"/>
        <pc:sldMkLst>
          <pc:docMk/>
          <pc:sldMk cId="0" sldId="256"/>
        </pc:sldMkLst>
        <pc:spChg chg="mod">
          <ac:chgData name="Koh, Linda Mei Lin" userId="a0e7f40d-70cd-4b8f-aa27-67c7246dba12" providerId="ADAL" clId="{57C1B4CB-26A2-A24C-8796-82E4FD22FCC9}" dt="2020-10-22T19:41:33.171" v="2" actId="1076"/>
          <ac:spMkLst>
            <pc:docMk/>
            <pc:sldMk cId="0" sldId="256"/>
            <ac:spMk id="14342" creationId="{D2FC374F-01A6-9942-8682-DF51F7021362}"/>
          </ac:spMkLst>
        </pc:spChg>
      </pc:sldChg>
      <pc:sldChg chg="modAnim modNotesTx">
        <pc:chgData name="Koh, Linda Mei Lin" userId="a0e7f40d-70cd-4b8f-aa27-67c7246dba12" providerId="ADAL" clId="{57C1B4CB-26A2-A24C-8796-82E4FD22FCC9}" dt="2020-10-28T20:38:44.584" v="226"/>
        <pc:sldMkLst>
          <pc:docMk/>
          <pc:sldMk cId="0" sldId="257"/>
        </pc:sldMkLst>
      </pc:sldChg>
      <pc:sldChg chg="modNotesTx">
        <pc:chgData name="Koh, Linda Mei Lin" userId="a0e7f40d-70cd-4b8f-aa27-67c7246dba12" providerId="ADAL" clId="{57C1B4CB-26A2-A24C-8796-82E4FD22FCC9}" dt="2020-10-22T19:46:44.880" v="30" actId="20577"/>
        <pc:sldMkLst>
          <pc:docMk/>
          <pc:sldMk cId="0" sldId="258"/>
        </pc:sldMkLst>
      </pc:sldChg>
      <pc:sldChg chg="modSp modNotesTx">
        <pc:chgData name="Koh, Linda Mei Lin" userId="a0e7f40d-70cd-4b8f-aa27-67c7246dba12" providerId="ADAL" clId="{57C1B4CB-26A2-A24C-8796-82E4FD22FCC9}" dt="2020-10-22T19:50:52.842" v="50" actId="20577"/>
        <pc:sldMkLst>
          <pc:docMk/>
          <pc:sldMk cId="0" sldId="260"/>
        </pc:sldMkLst>
        <pc:spChg chg="mod">
          <ac:chgData name="Koh, Linda Mei Lin" userId="a0e7f40d-70cd-4b8f-aa27-67c7246dba12" providerId="ADAL" clId="{57C1B4CB-26A2-A24C-8796-82E4FD22FCC9}" dt="2020-10-22T19:50:31.359" v="36" actId="20577"/>
          <ac:spMkLst>
            <pc:docMk/>
            <pc:sldMk cId="0" sldId="260"/>
            <ac:spMk id="6153" creationId="{580F12FA-0643-0447-ABE5-7C6CECB0CC25}"/>
          </ac:spMkLst>
        </pc:spChg>
      </pc:sldChg>
      <pc:sldChg chg="modNotesTx">
        <pc:chgData name="Koh, Linda Mei Lin" userId="a0e7f40d-70cd-4b8f-aa27-67c7246dba12" providerId="ADAL" clId="{57C1B4CB-26A2-A24C-8796-82E4FD22FCC9}" dt="2020-10-22T20:04:13.583" v="54" actId="20577"/>
        <pc:sldMkLst>
          <pc:docMk/>
          <pc:sldMk cId="0" sldId="262"/>
        </pc:sldMkLst>
      </pc:sldChg>
      <pc:sldChg chg="modSp mod modNotesTx">
        <pc:chgData name="Koh, Linda Mei Lin" userId="a0e7f40d-70cd-4b8f-aa27-67c7246dba12" providerId="ADAL" clId="{57C1B4CB-26A2-A24C-8796-82E4FD22FCC9}" dt="2020-10-22T20:45:20.771" v="216" actId="20577"/>
        <pc:sldMkLst>
          <pc:docMk/>
          <pc:sldMk cId="3037201586" sldId="271"/>
        </pc:sldMkLst>
        <pc:spChg chg="mod">
          <ac:chgData name="Koh, Linda Mei Lin" userId="a0e7f40d-70cd-4b8f-aa27-67c7246dba12" providerId="ADAL" clId="{57C1B4CB-26A2-A24C-8796-82E4FD22FCC9}" dt="2020-10-22T20:44:59.636" v="183" actId="1076"/>
          <ac:spMkLst>
            <pc:docMk/>
            <pc:sldMk cId="3037201586" sldId="271"/>
            <ac:spMk id="3" creationId="{53EAAD8F-A1FB-D54E-BF32-5CC212912852}"/>
          </ac:spMkLst>
        </pc:spChg>
      </pc:sldChg>
      <pc:sldChg chg="modNotesTx">
        <pc:chgData name="Koh, Linda Mei Lin" userId="a0e7f40d-70cd-4b8f-aa27-67c7246dba12" providerId="ADAL" clId="{57C1B4CB-26A2-A24C-8796-82E4FD22FCC9}" dt="2020-10-22T19:55:19.118" v="51" actId="20577"/>
        <pc:sldMkLst>
          <pc:docMk/>
          <pc:sldMk cId="1510410179" sldId="272"/>
        </pc:sldMkLst>
      </pc:sldChg>
      <pc:sldChg chg="modNotesTx">
        <pc:chgData name="Koh, Linda Mei Lin" userId="a0e7f40d-70cd-4b8f-aa27-67c7246dba12" providerId="ADAL" clId="{57C1B4CB-26A2-A24C-8796-82E4FD22FCC9}" dt="2020-10-22T20:08:52.113" v="88" actId="20577"/>
        <pc:sldMkLst>
          <pc:docMk/>
          <pc:sldMk cId="1831346270" sldId="275"/>
        </pc:sldMkLst>
      </pc:sldChg>
      <pc:sldChg chg="modNotesTx">
        <pc:chgData name="Koh, Linda Mei Lin" userId="a0e7f40d-70cd-4b8f-aa27-67c7246dba12" providerId="ADAL" clId="{57C1B4CB-26A2-A24C-8796-82E4FD22FCC9}" dt="2020-10-22T20:11:15.128" v="89" actId="20577"/>
        <pc:sldMkLst>
          <pc:docMk/>
          <pc:sldMk cId="1728714714" sldId="276"/>
        </pc:sldMkLst>
      </pc:sldChg>
      <pc:sldChg chg="addSp delSp modSp new mod modTransition setBg modNotesTx">
        <pc:chgData name="Koh, Linda Mei Lin" userId="a0e7f40d-70cd-4b8f-aa27-67c7246dba12" providerId="ADAL" clId="{57C1B4CB-26A2-A24C-8796-82E4FD22FCC9}" dt="2020-10-22T20:35:03.665" v="171" actId="14100"/>
        <pc:sldMkLst>
          <pc:docMk/>
          <pc:sldMk cId="2314035425" sldId="283"/>
        </pc:sldMkLst>
        <pc:spChg chg="add del">
          <ac:chgData name="Koh, Linda Mei Lin" userId="a0e7f40d-70cd-4b8f-aa27-67c7246dba12" providerId="ADAL" clId="{57C1B4CB-26A2-A24C-8796-82E4FD22FCC9}" dt="2020-10-22T20:30:57.535" v="108" actId="26606"/>
          <ac:spMkLst>
            <pc:docMk/>
            <pc:sldMk cId="2314035425" sldId="283"/>
            <ac:spMk id="7" creationId="{46D6306C-ED4F-4AAE-B4A5-EEA6AFAD726E}"/>
          </ac:spMkLst>
        </pc:spChg>
        <pc:spChg chg="add del">
          <ac:chgData name="Koh, Linda Mei Lin" userId="a0e7f40d-70cd-4b8f-aa27-67c7246dba12" providerId="ADAL" clId="{57C1B4CB-26A2-A24C-8796-82E4FD22FCC9}" dt="2020-10-22T20:30:57.535" v="108" actId="26606"/>
          <ac:spMkLst>
            <pc:docMk/>
            <pc:sldMk cId="2314035425" sldId="283"/>
            <ac:spMk id="9" creationId="{0EC5361D-F897-4856-B945-0455A365EB24}"/>
          </ac:spMkLst>
        </pc:spChg>
        <pc:spChg chg="add del">
          <ac:chgData name="Koh, Linda Mei Lin" userId="a0e7f40d-70cd-4b8f-aa27-67c7246dba12" providerId="ADAL" clId="{57C1B4CB-26A2-A24C-8796-82E4FD22FCC9}" dt="2020-10-22T20:30:57.535" v="108" actId="26606"/>
          <ac:spMkLst>
            <pc:docMk/>
            <pc:sldMk cId="2314035425" sldId="283"/>
            <ac:spMk id="11" creationId="{4508C0C5-2268-42B5-B3C8-4D0899E05F8C}"/>
          </ac:spMkLst>
        </pc:spChg>
        <pc:spChg chg="add del">
          <ac:chgData name="Koh, Linda Mei Lin" userId="a0e7f40d-70cd-4b8f-aa27-67c7246dba12" providerId="ADAL" clId="{57C1B4CB-26A2-A24C-8796-82E4FD22FCC9}" dt="2020-10-22T20:30:57.535" v="108" actId="26606"/>
          <ac:spMkLst>
            <pc:docMk/>
            <pc:sldMk cId="2314035425" sldId="283"/>
            <ac:spMk id="13" creationId="{141ACBDB-38F8-4B34-8183-BD95B4E55A62}"/>
          </ac:spMkLst>
        </pc:spChg>
        <pc:spChg chg="add del">
          <ac:chgData name="Koh, Linda Mei Lin" userId="a0e7f40d-70cd-4b8f-aa27-67c7246dba12" providerId="ADAL" clId="{57C1B4CB-26A2-A24C-8796-82E4FD22FCC9}" dt="2020-10-22T20:30:57.535" v="108" actId="26606"/>
          <ac:spMkLst>
            <pc:docMk/>
            <pc:sldMk cId="2314035425" sldId="283"/>
            <ac:spMk id="15" creationId="{DE00DB52-3455-4E2F-867B-A6D0516E175B}"/>
          </ac:spMkLst>
        </pc:spChg>
        <pc:spChg chg="add del">
          <ac:chgData name="Koh, Linda Mei Lin" userId="a0e7f40d-70cd-4b8f-aa27-67c7246dba12" providerId="ADAL" clId="{57C1B4CB-26A2-A24C-8796-82E4FD22FCC9}" dt="2020-10-22T20:30:57.535" v="108" actId="26606"/>
          <ac:spMkLst>
            <pc:docMk/>
            <pc:sldMk cId="2314035425" sldId="283"/>
            <ac:spMk id="17" creationId="{9E914C83-E0D8-4953-92D5-169D28CB43AE}"/>
          </ac:spMkLst>
        </pc:spChg>
        <pc:spChg chg="add del">
          <ac:chgData name="Koh, Linda Mei Lin" userId="a0e7f40d-70cd-4b8f-aa27-67c7246dba12" providerId="ADAL" clId="{57C1B4CB-26A2-A24C-8796-82E4FD22FCC9}" dt="2020-10-22T20:30:57.535" v="108" actId="26606"/>
          <ac:spMkLst>
            <pc:docMk/>
            <pc:sldMk cId="2314035425" sldId="283"/>
            <ac:spMk id="19" creationId="{3512E083-F550-46AF-8490-767ECFD00CB7}"/>
          </ac:spMkLst>
        </pc:spChg>
        <pc:spChg chg="add">
          <ac:chgData name="Koh, Linda Mei Lin" userId="a0e7f40d-70cd-4b8f-aa27-67c7246dba12" providerId="ADAL" clId="{57C1B4CB-26A2-A24C-8796-82E4FD22FCC9}" dt="2020-10-22T20:30:57.535" v="108" actId="26606"/>
          <ac:spMkLst>
            <pc:docMk/>
            <pc:sldMk cId="2314035425" sldId="283"/>
            <ac:spMk id="24" creationId="{32BC26D8-82FB-445E-AA49-62A77D7C1EE0}"/>
          </ac:spMkLst>
        </pc:spChg>
        <pc:spChg chg="add">
          <ac:chgData name="Koh, Linda Mei Lin" userId="a0e7f40d-70cd-4b8f-aa27-67c7246dba12" providerId="ADAL" clId="{57C1B4CB-26A2-A24C-8796-82E4FD22FCC9}" dt="2020-10-22T20:30:57.535" v="108" actId="26606"/>
          <ac:spMkLst>
            <pc:docMk/>
            <pc:sldMk cId="2314035425" sldId="283"/>
            <ac:spMk id="26" creationId="{CB44330D-EA18-4254-AA95-EB49948539B8}"/>
          </ac:spMkLst>
        </pc:spChg>
        <pc:picChg chg="add del mod">
          <ac:chgData name="Koh, Linda Mei Lin" userId="a0e7f40d-70cd-4b8f-aa27-67c7246dba12" providerId="ADAL" clId="{57C1B4CB-26A2-A24C-8796-82E4FD22FCC9}" dt="2020-10-22T20:29:50.192" v="106" actId="478"/>
          <ac:picMkLst>
            <pc:docMk/>
            <pc:sldMk cId="2314035425" sldId="283"/>
            <ac:picMk id="2" creationId="{3566C7C4-BBE4-024C-BDE3-C5FE334A40B6}"/>
          </ac:picMkLst>
        </pc:picChg>
        <pc:picChg chg="add mod">
          <ac:chgData name="Koh, Linda Mei Lin" userId="a0e7f40d-70cd-4b8f-aa27-67c7246dba12" providerId="ADAL" clId="{57C1B4CB-26A2-A24C-8796-82E4FD22FCC9}" dt="2020-10-22T20:35:03.665" v="171" actId="14100"/>
          <ac:picMkLst>
            <pc:docMk/>
            <pc:sldMk cId="2314035425" sldId="283"/>
            <ac:picMk id="3" creationId="{7AB00D85-E7C1-7F4C-95EF-2D037FFCCDB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24043-0DB4-41FB-8529-0308F187CF6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191EC53-772F-4238-93AC-73A0CD265475}">
      <dgm:prSet/>
      <dgm:spPr/>
      <dgm:t>
        <a:bodyPr/>
        <a:lstStyle/>
        <a:p>
          <a:r>
            <a:rPr lang="en-US" b="1" dirty="0"/>
            <a:t>Pay attention to what your child does well and enjoys.  </a:t>
          </a:r>
          <a:endParaRPr lang="en-US" dirty="0"/>
        </a:p>
      </dgm:t>
    </dgm:pt>
    <dgm:pt modelId="{AA56FD18-2C81-42C9-B82F-314540D2FDFE}" type="parTrans" cxnId="{74BA9DE3-8CA8-4808-86B5-FD97DB219F3B}">
      <dgm:prSet/>
      <dgm:spPr/>
      <dgm:t>
        <a:bodyPr/>
        <a:lstStyle/>
        <a:p>
          <a:endParaRPr lang="en-US"/>
        </a:p>
      </dgm:t>
    </dgm:pt>
    <dgm:pt modelId="{032CF1FB-C4ED-48F3-88BF-8D27330689D7}" type="sibTrans" cxnId="{74BA9DE3-8CA8-4808-86B5-FD97DB219F3B}">
      <dgm:prSet/>
      <dgm:spPr/>
      <dgm:t>
        <a:bodyPr/>
        <a:lstStyle/>
        <a:p>
          <a:endParaRPr lang="en-US"/>
        </a:p>
      </dgm:t>
    </dgm:pt>
    <dgm:pt modelId="{A9CDE402-8519-4826-9737-BED1DF48B1FF}">
      <dgm:prSet/>
      <dgm:spPr/>
      <dgm:t>
        <a:bodyPr/>
        <a:lstStyle/>
        <a:p>
          <a:r>
            <a:rPr lang="en-US" b="1" dirty="0"/>
            <a:t>Provide opportunities for him to develop those strengths.</a:t>
          </a:r>
          <a:endParaRPr lang="en-US" dirty="0"/>
        </a:p>
      </dgm:t>
    </dgm:pt>
    <dgm:pt modelId="{C3BB5E20-0B62-4814-A00A-72E1EF4AD716}" type="parTrans" cxnId="{70FC52D4-CD16-47BE-91B4-3E450E6214FF}">
      <dgm:prSet/>
      <dgm:spPr/>
      <dgm:t>
        <a:bodyPr/>
        <a:lstStyle/>
        <a:p>
          <a:endParaRPr lang="en-US"/>
        </a:p>
      </dgm:t>
    </dgm:pt>
    <dgm:pt modelId="{0E740219-2A0C-4E45-8716-DF899E2C6A63}" type="sibTrans" cxnId="{70FC52D4-CD16-47BE-91B4-3E450E6214FF}">
      <dgm:prSet/>
      <dgm:spPr/>
      <dgm:t>
        <a:bodyPr/>
        <a:lstStyle/>
        <a:p>
          <a:endParaRPr lang="en-US"/>
        </a:p>
      </dgm:t>
    </dgm:pt>
    <dgm:pt modelId="{877F4339-8BEF-D14A-904C-0ADDAD79A033}" type="pres">
      <dgm:prSet presAssocID="{09524043-0DB4-41FB-8529-0308F187CF68}" presName="hierChild1" presStyleCnt="0">
        <dgm:presLayoutVars>
          <dgm:chPref val="1"/>
          <dgm:dir/>
          <dgm:animOne val="branch"/>
          <dgm:animLvl val="lvl"/>
          <dgm:resizeHandles/>
        </dgm:presLayoutVars>
      </dgm:prSet>
      <dgm:spPr/>
    </dgm:pt>
    <dgm:pt modelId="{7B9AE798-16FB-524E-91BD-F2BAD2ADCC07}" type="pres">
      <dgm:prSet presAssocID="{B191EC53-772F-4238-93AC-73A0CD265475}" presName="hierRoot1" presStyleCnt="0"/>
      <dgm:spPr/>
    </dgm:pt>
    <dgm:pt modelId="{C1F9FCCE-013A-4E48-AEE2-78E4199CECCD}" type="pres">
      <dgm:prSet presAssocID="{B191EC53-772F-4238-93AC-73A0CD265475}" presName="composite" presStyleCnt="0"/>
      <dgm:spPr/>
    </dgm:pt>
    <dgm:pt modelId="{3B27A34E-E9A6-2549-944B-FA7A744023AA}" type="pres">
      <dgm:prSet presAssocID="{B191EC53-772F-4238-93AC-73A0CD265475}" presName="background" presStyleLbl="node0" presStyleIdx="0" presStyleCnt="2"/>
      <dgm:spPr/>
    </dgm:pt>
    <dgm:pt modelId="{326449F3-80AB-1D47-8A53-C625ABA1AE16}" type="pres">
      <dgm:prSet presAssocID="{B191EC53-772F-4238-93AC-73A0CD265475}" presName="text" presStyleLbl="fgAcc0" presStyleIdx="0" presStyleCnt="2">
        <dgm:presLayoutVars>
          <dgm:chPref val="3"/>
        </dgm:presLayoutVars>
      </dgm:prSet>
      <dgm:spPr/>
    </dgm:pt>
    <dgm:pt modelId="{BE9B96A2-68E7-2944-BE7F-DB0023BF6BD6}" type="pres">
      <dgm:prSet presAssocID="{B191EC53-772F-4238-93AC-73A0CD265475}" presName="hierChild2" presStyleCnt="0"/>
      <dgm:spPr/>
    </dgm:pt>
    <dgm:pt modelId="{B5AD0611-0444-E845-9634-6A9451ADABAD}" type="pres">
      <dgm:prSet presAssocID="{A9CDE402-8519-4826-9737-BED1DF48B1FF}" presName="hierRoot1" presStyleCnt="0"/>
      <dgm:spPr/>
    </dgm:pt>
    <dgm:pt modelId="{6BCF2602-A154-5F4E-A8B7-587FDFEDAD6F}" type="pres">
      <dgm:prSet presAssocID="{A9CDE402-8519-4826-9737-BED1DF48B1FF}" presName="composite" presStyleCnt="0"/>
      <dgm:spPr/>
    </dgm:pt>
    <dgm:pt modelId="{EDB340FC-78D2-1E44-9A37-FA3F305C24F6}" type="pres">
      <dgm:prSet presAssocID="{A9CDE402-8519-4826-9737-BED1DF48B1FF}" presName="background" presStyleLbl="node0" presStyleIdx="1" presStyleCnt="2"/>
      <dgm:spPr/>
    </dgm:pt>
    <dgm:pt modelId="{82905347-341A-AF44-8B20-47F41370FDD9}" type="pres">
      <dgm:prSet presAssocID="{A9CDE402-8519-4826-9737-BED1DF48B1FF}" presName="text" presStyleLbl="fgAcc0" presStyleIdx="1" presStyleCnt="2">
        <dgm:presLayoutVars>
          <dgm:chPref val="3"/>
        </dgm:presLayoutVars>
      </dgm:prSet>
      <dgm:spPr/>
    </dgm:pt>
    <dgm:pt modelId="{8146296B-A221-CE4D-AC90-5C6A0E222042}" type="pres">
      <dgm:prSet presAssocID="{A9CDE402-8519-4826-9737-BED1DF48B1FF}" presName="hierChild2" presStyleCnt="0"/>
      <dgm:spPr/>
    </dgm:pt>
  </dgm:ptLst>
  <dgm:cxnLst>
    <dgm:cxn modelId="{FB80420A-B90E-8240-B8FD-07E35696DF4A}" type="presOf" srcId="{09524043-0DB4-41FB-8529-0308F187CF68}" destId="{877F4339-8BEF-D14A-904C-0ADDAD79A033}" srcOrd="0" destOrd="0" presId="urn:microsoft.com/office/officeart/2005/8/layout/hierarchy1"/>
    <dgm:cxn modelId="{AA78993E-6536-404C-B16B-E67A7C025246}" type="presOf" srcId="{A9CDE402-8519-4826-9737-BED1DF48B1FF}" destId="{82905347-341A-AF44-8B20-47F41370FDD9}" srcOrd="0" destOrd="0" presId="urn:microsoft.com/office/officeart/2005/8/layout/hierarchy1"/>
    <dgm:cxn modelId="{B1E31C7B-EDA1-5D44-9679-05B05F928DE3}" type="presOf" srcId="{B191EC53-772F-4238-93AC-73A0CD265475}" destId="{326449F3-80AB-1D47-8A53-C625ABA1AE16}" srcOrd="0" destOrd="0" presId="urn:microsoft.com/office/officeart/2005/8/layout/hierarchy1"/>
    <dgm:cxn modelId="{70FC52D4-CD16-47BE-91B4-3E450E6214FF}" srcId="{09524043-0DB4-41FB-8529-0308F187CF68}" destId="{A9CDE402-8519-4826-9737-BED1DF48B1FF}" srcOrd="1" destOrd="0" parTransId="{C3BB5E20-0B62-4814-A00A-72E1EF4AD716}" sibTransId="{0E740219-2A0C-4E45-8716-DF899E2C6A63}"/>
    <dgm:cxn modelId="{74BA9DE3-8CA8-4808-86B5-FD97DB219F3B}" srcId="{09524043-0DB4-41FB-8529-0308F187CF68}" destId="{B191EC53-772F-4238-93AC-73A0CD265475}" srcOrd="0" destOrd="0" parTransId="{AA56FD18-2C81-42C9-B82F-314540D2FDFE}" sibTransId="{032CF1FB-C4ED-48F3-88BF-8D27330689D7}"/>
    <dgm:cxn modelId="{7016B48B-BC0D-2645-A302-27A39B6D37DE}" type="presParOf" srcId="{877F4339-8BEF-D14A-904C-0ADDAD79A033}" destId="{7B9AE798-16FB-524E-91BD-F2BAD2ADCC07}" srcOrd="0" destOrd="0" presId="urn:microsoft.com/office/officeart/2005/8/layout/hierarchy1"/>
    <dgm:cxn modelId="{43460BAA-B5E4-4A4D-A22A-5E36A4DF1AA5}" type="presParOf" srcId="{7B9AE798-16FB-524E-91BD-F2BAD2ADCC07}" destId="{C1F9FCCE-013A-4E48-AEE2-78E4199CECCD}" srcOrd="0" destOrd="0" presId="urn:microsoft.com/office/officeart/2005/8/layout/hierarchy1"/>
    <dgm:cxn modelId="{5B13E395-685B-B14E-91EF-347359EBB048}" type="presParOf" srcId="{C1F9FCCE-013A-4E48-AEE2-78E4199CECCD}" destId="{3B27A34E-E9A6-2549-944B-FA7A744023AA}" srcOrd="0" destOrd="0" presId="urn:microsoft.com/office/officeart/2005/8/layout/hierarchy1"/>
    <dgm:cxn modelId="{4EEDDAE0-A723-6C41-AD45-9B4935B8ED64}" type="presParOf" srcId="{C1F9FCCE-013A-4E48-AEE2-78E4199CECCD}" destId="{326449F3-80AB-1D47-8A53-C625ABA1AE16}" srcOrd="1" destOrd="0" presId="urn:microsoft.com/office/officeart/2005/8/layout/hierarchy1"/>
    <dgm:cxn modelId="{081439F5-C2C2-FF4B-AE97-9F76AC8D1BB9}" type="presParOf" srcId="{7B9AE798-16FB-524E-91BD-F2BAD2ADCC07}" destId="{BE9B96A2-68E7-2944-BE7F-DB0023BF6BD6}" srcOrd="1" destOrd="0" presId="urn:microsoft.com/office/officeart/2005/8/layout/hierarchy1"/>
    <dgm:cxn modelId="{F1023E77-CADA-A649-ADCE-17A15FE2E640}" type="presParOf" srcId="{877F4339-8BEF-D14A-904C-0ADDAD79A033}" destId="{B5AD0611-0444-E845-9634-6A9451ADABAD}" srcOrd="1" destOrd="0" presId="urn:microsoft.com/office/officeart/2005/8/layout/hierarchy1"/>
    <dgm:cxn modelId="{83949D92-2475-254A-A79C-D98C2E36499B}" type="presParOf" srcId="{B5AD0611-0444-E845-9634-6A9451ADABAD}" destId="{6BCF2602-A154-5F4E-A8B7-587FDFEDAD6F}" srcOrd="0" destOrd="0" presId="urn:microsoft.com/office/officeart/2005/8/layout/hierarchy1"/>
    <dgm:cxn modelId="{188E42BF-9F15-C243-8089-07BC8746D3FD}" type="presParOf" srcId="{6BCF2602-A154-5F4E-A8B7-587FDFEDAD6F}" destId="{EDB340FC-78D2-1E44-9A37-FA3F305C24F6}" srcOrd="0" destOrd="0" presId="urn:microsoft.com/office/officeart/2005/8/layout/hierarchy1"/>
    <dgm:cxn modelId="{D11BF32C-0372-6244-BBFB-CB7340C44C1B}" type="presParOf" srcId="{6BCF2602-A154-5F4E-A8B7-587FDFEDAD6F}" destId="{82905347-341A-AF44-8B20-47F41370FDD9}" srcOrd="1" destOrd="0" presId="urn:microsoft.com/office/officeart/2005/8/layout/hierarchy1"/>
    <dgm:cxn modelId="{C1236CBA-E7DD-7A4C-8422-4C937616AB80}" type="presParOf" srcId="{B5AD0611-0444-E845-9634-6A9451ADABAD}" destId="{8146296B-A221-CE4D-AC90-5C6A0E22204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7A34E-E9A6-2549-944B-FA7A744023AA}">
      <dsp:nvSpPr>
        <dsp:cNvPr id="0" name=""/>
        <dsp:cNvSpPr/>
      </dsp:nvSpPr>
      <dsp:spPr>
        <a:xfrm>
          <a:off x="976" y="559427"/>
          <a:ext cx="3428162" cy="21768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449F3-80AB-1D47-8A53-C625ABA1AE16}">
      <dsp:nvSpPr>
        <dsp:cNvPr id="0" name=""/>
        <dsp:cNvSpPr/>
      </dsp:nvSpPr>
      <dsp:spPr>
        <a:xfrm>
          <a:off x="381883" y="921289"/>
          <a:ext cx="3428162" cy="21768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Pay attention to what your child does well and enjoys.  </a:t>
          </a:r>
          <a:endParaRPr lang="en-US" sz="3300" kern="1200" dirty="0"/>
        </a:p>
      </dsp:txBody>
      <dsp:txXfrm>
        <a:off x="445642" y="985048"/>
        <a:ext cx="3300644" cy="2049365"/>
      </dsp:txXfrm>
    </dsp:sp>
    <dsp:sp modelId="{EDB340FC-78D2-1E44-9A37-FA3F305C24F6}">
      <dsp:nvSpPr>
        <dsp:cNvPr id="0" name=""/>
        <dsp:cNvSpPr/>
      </dsp:nvSpPr>
      <dsp:spPr>
        <a:xfrm>
          <a:off x="4190953" y="559427"/>
          <a:ext cx="3428162" cy="21768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905347-341A-AF44-8B20-47F41370FDD9}">
      <dsp:nvSpPr>
        <dsp:cNvPr id="0" name=""/>
        <dsp:cNvSpPr/>
      </dsp:nvSpPr>
      <dsp:spPr>
        <a:xfrm>
          <a:off x="4571860" y="921289"/>
          <a:ext cx="3428162" cy="21768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Provide opportunities for him to develop those strengths.</a:t>
          </a:r>
          <a:endParaRPr lang="en-US" sz="3300" kern="1200" dirty="0"/>
        </a:p>
      </dsp:txBody>
      <dsp:txXfrm>
        <a:off x="4635619" y="985048"/>
        <a:ext cx="3300644" cy="20493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687B3-32A5-6C4E-AB27-578D15AFDA7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Narrow"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7E1B0854-D309-0244-8D09-94AFA51F5FA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5D2DCC4C-2F38-8742-B22F-47C4C8642088}" type="datetimeFigureOut">
              <a:rPr lang="en-US" altLang="en-US"/>
              <a:pPr>
                <a:defRPr/>
              </a:pPr>
              <a:t>1/7/21</a:t>
            </a:fld>
            <a:endParaRPr lang="en-US" altLang="en-US"/>
          </a:p>
        </p:txBody>
      </p:sp>
      <p:sp>
        <p:nvSpPr>
          <p:cNvPr id="4" name="Slide Image Placeholder 3">
            <a:extLst>
              <a:ext uri="{FF2B5EF4-FFF2-40B4-BE49-F238E27FC236}">
                <a16:creationId xmlns:a16="http://schemas.microsoft.com/office/drawing/2014/main" id="{D6AC125A-31D8-AC4C-A566-2E13515126C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AA3EAB-D020-7042-A453-4095E150904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780B44C-90DB-2D44-AF33-43AC2F17B1C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Narrow"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6E3324D7-6E1D-A944-9DB0-78F58121A3F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F420266-045B-1942-9FA5-756015B3C4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kidshealth.org/en/parents/self-esteem.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todaysparent.com/family/parenting/how-to-build-your-childs-self-esteem/" TargetMode="External"/><Relationship Id="rId4" Type="http://schemas.openxmlformats.org/officeDocument/2006/relationships/hyperlink" Target="https://en.wikipedia.org/wiki/Maslow%27s_hierarchy_of_need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braham_Maslow"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Hierarchy_of_human_nee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B8943D5-03E7-0E4D-A7EF-68D4457AA7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A389FBF-4602-F148-8C7C-2CCB6D6FF1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Building Your Child’s Self-Esteem</a:t>
            </a:r>
          </a:p>
          <a:p>
            <a:pPr eaLnBrk="1" hangingPunct="1">
              <a:spcBef>
                <a:spcPct val="0"/>
              </a:spcBef>
            </a:pPr>
            <a:endParaRPr lang="en-US" altLang="en-US" b="1" dirty="0"/>
          </a:p>
          <a:p>
            <a:pPr eaLnBrk="1" hangingPunct="1">
              <a:spcBef>
                <a:spcPct val="0"/>
              </a:spcBef>
            </a:pPr>
            <a:r>
              <a:rPr lang="en-US" sz="1200" b="0" i="0" u="none" strike="noStrike" kern="1200" dirty="0">
                <a:solidFill>
                  <a:schemeClr val="tx1"/>
                </a:solidFill>
                <a:effectLst/>
                <a:latin typeface="+mn-lt"/>
                <a:ea typeface="ＭＳ Ｐゴシック" panose="020B0600070205080204" pitchFamily="34" charset="-128"/>
                <a:cs typeface="+mn-cs"/>
              </a:rPr>
              <a:t>A healthy self-esteem is vitally important to a child’s future happiness, health, and success. Children with high self-esteem are better equipped to deal with peer pressure, responsibility, frustrations, challenges, and both positive and negative emotions.</a:t>
            </a:r>
            <a:endParaRPr lang="en-US" altLang="en-US" b="1" dirty="0"/>
          </a:p>
        </p:txBody>
      </p:sp>
      <p:sp>
        <p:nvSpPr>
          <p:cNvPr id="15363" name="Slide Number Placeholder 3">
            <a:extLst>
              <a:ext uri="{FF2B5EF4-FFF2-40B4-BE49-F238E27FC236}">
                <a16:creationId xmlns:a16="http://schemas.microsoft.com/office/drawing/2014/main" id="{96F7A2F4-3A05-5448-8775-1E710BFDD4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fld id="{15B48752-F570-9D49-839E-BBFBC13C6FA1}"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rgbClr val="FF2F92"/>
                </a:solidFill>
                <a:latin typeface="Tahoma" panose="020B0604030504040204" pitchFamily="34" charset="0"/>
              </a:rPr>
              <a:t>2. Help Your Child To Learn To Do Things</a:t>
            </a:r>
            <a:br>
              <a:rPr lang="en-US" altLang="en-US" sz="1400" b="1" dirty="0">
                <a:solidFill>
                  <a:srgbClr val="FF2F92"/>
                </a:solidFill>
                <a:latin typeface="Tahoma" panose="020B0604030504040204" pitchFamily="34" charset="0"/>
              </a:rPr>
            </a:br>
            <a:endParaRPr lang="en-US" altLang="en-US" sz="1400" b="1" dirty="0">
              <a:solidFill>
                <a:srgbClr val="FF2F92"/>
              </a:solidFill>
              <a:latin typeface="Tahoma" panose="020B060403050404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dirty="0">
                <a:latin typeface="Arial Narrow" panose="020B0604020202020204" pitchFamily="34" charset="0"/>
              </a:rPr>
              <a:t>Let your child learn new things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dirty="0">
                <a:latin typeface="Arial Narrow" panose="020B0604020202020204" pitchFamily="34" charset="0"/>
              </a:rPr>
              <a:t>Show him how and help him at the beginning till he masters it.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dirty="0">
                <a:latin typeface="Arial Narrow" panose="020B0604020202020204" pitchFamily="34" charset="0"/>
              </a:rPr>
              <a:t>Mastery helps your child feel good about himself.</a:t>
            </a: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10</a:t>
            </a:fld>
            <a:endParaRPr lang="en-US" altLang="en-US"/>
          </a:p>
        </p:txBody>
      </p:sp>
    </p:spTree>
    <p:extLst>
      <p:ext uri="{BB962C8B-B14F-4D97-AF65-F5344CB8AC3E}">
        <p14:creationId xmlns:p14="http://schemas.microsoft.com/office/powerpoint/2010/main" val="156805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spcBef>
                <a:spcPct val="0"/>
              </a:spcBef>
              <a:buFont typeface="Arial" panose="020B0604020202020204" pitchFamily="34" charset="0"/>
              <a:buNone/>
            </a:pPr>
            <a:r>
              <a:rPr lang="en-US" altLang="en-US" sz="1200" b="1" dirty="0">
                <a:solidFill>
                  <a:srgbClr val="FF0066"/>
                </a:solidFill>
                <a:latin typeface="Tahoma" panose="020B0604030504040204" pitchFamily="34" charset="0"/>
              </a:rPr>
              <a:t>3. Praise Your Child Genuinely </a:t>
            </a:r>
            <a:r>
              <a:rPr lang="en-US" altLang="en-US" sz="1200" dirty="0">
                <a:solidFill>
                  <a:srgbClr val="FF0066"/>
                </a:solidFill>
                <a:latin typeface="Tahoma" panose="020B0604030504040204" pitchFamily="34" charset="0"/>
              </a:rPr>
              <a:t> </a:t>
            </a:r>
          </a:p>
          <a:p>
            <a:pPr marL="0" indent="0" eaLnBrk="1" hangingPunct="1">
              <a:lnSpc>
                <a:spcPct val="90000"/>
              </a:lnSpc>
              <a:spcBef>
                <a:spcPct val="0"/>
              </a:spcBef>
              <a:buFont typeface="Arial" panose="020B0604020202020204" pitchFamily="34" charset="0"/>
              <a:buNone/>
            </a:pPr>
            <a:endParaRPr lang="en-US" altLang="en-US" sz="1200" dirty="0">
              <a:solidFill>
                <a:srgbClr val="FF0066"/>
              </a:solidFill>
              <a:latin typeface="Tahoma" panose="020B0604030504040204" pitchFamily="34" charset="0"/>
            </a:endParaRP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rPr>
              <a:t>Praise your child when he does good work. </a:t>
            </a: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rPr>
              <a:t>Praise his effort, progress, and attitude, not just results and performance.</a:t>
            </a: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rPr>
              <a:t>Do not overpraise a child.  </a:t>
            </a: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rPr>
              <a:t>Do not flatter for he knows it is not true,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11</a:t>
            </a:fld>
            <a:endParaRPr lang="en-US" altLang="en-US"/>
          </a:p>
        </p:txBody>
      </p:sp>
    </p:spTree>
    <p:extLst>
      <p:ext uri="{BB962C8B-B14F-4D97-AF65-F5344CB8AC3E}">
        <p14:creationId xmlns:p14="http://schemas.microsoft.com/office/powerpoint/2010/main" val="68060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Adventist Home, p. 421</a:t>
            </a:r>
          </a:p>
          <a:p>
            <a:endParaRPr lang="en-US" b="1" dirty="0"/>
          </a:p>
          <a:p>
            <a:pPr marL="0" indent="0">
              <a:spcBef>
                <a:spcPts val="0"/>
              </a:spcBef>
              <a:buNone/>
            </a:pPr>
            <a:r>
              <a:rPr lang="en-US" sz="1050" b="0" i="1" dirty="0">
                <a:solidFill>
                  <a:schemeClr val="bg1"/>
                </a:solidFill>
                <a:effectLst>
                  <a:outerShdw blurRad="50800" dist="38100" dir="13500000" algn="br" rotWithShape="0">
                    <a:prstClr val="black">
                      <a:alpha val="40000"/>
                    </a:prstClr>
                  </a:outerShdw>
                </a:effectLst>
                <a:cs typeface="Calibri" panose="020F0502020204030204" pitchFamily="34" charset="0"/>
              </a:rPr>
              <a:t>“</a:t>
            </a:r>
            <a:r>
              <a:rPr lang="en-US" b="0" i="1" dirty="0">
                <a:solidFill>
                  <a:schemeClr val="bg1"/>
                </a:solidFill>
                <a:effectLst>
                  <a:outerShdw blurRad="50800" dist="38100" dir="13500000" algn="br" rotWithShape="0">
                    <a:prstClr val="black">
                      <a:alpha val="40000"/>
                    </a:prstClr>
                  </a:outerShdw>
                </a:effectLst>
                <a:cs typeface="Calibri" panose="020F0502020204030204" pitchFamily="34" charset="0"/>
              </a:rPr>
              <a:t>By speaking kindly to their children and praising them when they try to do right, parents may encourage their efforts, make them very happy . . . and bring cheerful sunlight in.”</a:t>
            </a:r>
            <a:endParaRPr lang="en-US" sz="1050" b="0" i="1" dirty="0">
              <a:solidFill>
                <a:schemeClr val="bg1"/>
              </a:solidFill>
              <a:effectLst>
                <a:outerShdw blurRad="50800" dist="38100" dir="13500000" algn="br" rotWithShape="0">
                  <a:prstClr val="black">
                    <a:alpha val="40000"/>
                  </a:prstClr>
                </a:outerShdw>
              </a:effectLst>
              <a:cs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12</a:t>
            </a:fld>
            <a:endParaRPr lang="en-US" altLang="en-US"/>
          </a:p>
        </p:txBody>
      </p:sp>
    </p:spTree>
    <p:extLst>
      <p:ext uri="{BB962C8B-B14F-4D97-AF65-F5344CB8AC3E}">
        <p14:creationId xmlns:p14="http://schemas.microsoft.com/office/powerpoint/2010/main" val="268440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200" b="1" dirty="0">
                <a:solidFill>
                  <a:schemeClr val="tx2"/>
                </a:solidFill>
                <a:latin typeface="Arial Narrow" panose="020B0604020202020204" pitchFamily="34" charset="0"/>
                <a:cs typeface="Arial Narrow" panose="020B0604020202020204" pitchFamily="34" charset="0"/>
              </a:rPr>
              <a:t>4. Let Kids Make Choices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en-US" sz="1200" b="1" dirty="0">
              <a:solidFill>
                <a:schemeClr val="tx2"/>
              </a:solidFill>
              <a:latin typeface="Arial Narrow" panose="020B0604020202020204" pitchFamily="34" charset="0"/>
              <a:cs typeface="Arial Narrow" panose="020B0604020202020204"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dirty="0">
                <a:solidFill>
                  <a:srgbClr val="000000"/>
                </a:solidFill>
                <a:latin typeface="Arial Narrow" panose="020B0604020202020204" pitchFamily="34" charset="0"/>
                <a:cs typeface="Arial Narrow" panose="020B0604020202020204" pitchFamily="34" charset="0"/>
              </a:rPr>
              <a:t>Let kids make age-appropriate choices -- they feel more confident. </a:t>
            </a:r>
            <a:r>
              <a:rPr lang="en-US" sz="1200" b="0" i="0" u="none" strike="noStrike" kern="1200" dirty="0">
                <a:solidFill>
                  <a:schemeClr val="tx1"/>
                </a:solidFill>
                <a:effectLst/>
                <a:latin typeface="+mn-lt"/>
                <a:ea typeface="ＭＳ Ｐゴシック" panose="020B0600070205080204" pitchFamily="34" charset="-128"/>
                <a:cs typeface="+mn-cs"/>
              </a:rPr>
              <a:t>Any time kids try things, do things, and learn things can be a chance for self-esteem to grow. </a:t>
            </a:r>
            <a:endParaRPr lang="en-US" altLang="en-US" sz="1200" dirty="0">
              <a:solidFill>
                <a:srgbClr val="000000"/>
              </a:solidFill>
              <a:latin typeface="Arial Narrow" panose="020B0604020202020204" pitchFamily="34" charset="0"/>
              <a:cs typeface="Arial Narrow" panose="020B0604020202020204"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dirty="0">
                <a:solidFill>
                  <a:srgbClr val="000000"/>
                </a:solidFill>
                <a:latin typeface="Arial Narrow" panose="020B0604020202020204" pitchFamily="34" charset="0"/>
                <a:cs typeface="Arial Narrow" panose="020B0604020202020204" pitchFamily="34" charset="0"/>
              </a:rPr>
              <a:t>Help them also learn about the consequences of their decisions -- both positive and negative.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200" b="0" i="0" u="none" strike="noStrike" kern="1200" dirty="0">
              <a:solidFill>
                <a:srgbClr val="000000"/>
              </a:solidFill>
              <a:effectLst/>
              <a:latin typeface="Arial Narrow" panose="020B0604020202020204" pitchFamily="34" charset="0"/>
              <a:ea typeface="ＭＳ Ｐゴシック" panose="020B0600070205080204" pitchFamily="34" charset="-128"/>
              <a:cs typeface="Arial Narrow"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0" i="0" u="none" strike="noStrike" kern="1200" dirty="0">
                <a:solidFill>
                  <a:srgbClr val="000000"/>
                </a:solidFill>
                <a:effectLst/>
                <a:latin typeface="Arial Narrow" panose="020B0604020202020204" pitchFamily="34" charset="0"/>
                <a:ea typeface="ＭＳ Ｐゴシック" panose="020B0600070205080204" pitchFamily="34" charset="-128"/>
                <a:cs typeface="Arial Narrow" panose="020B0604020202020204" pitchFamily="34" charset="0"/>
              </a:rPr>
              <a:t>Parents need to set expectations and not threats.  </a:t>
            </a:r>
            <a:r>
              <a:rPr lang="en-US" sz="1200" b="0" i="0" u="none" strike="noStrike" kern="1200" dirty="0">
                <a:solidFill>
                  <a:schemeClr val="tx1"/>
                </a:solidFill>
                <a:effectLst/>
                <a:latin typeface="+mn-lt"/>
                <a:ea typeface="ＭＳ Ｐゴシック" panose="020B0600070205080204" pitchFamily="34" charset="-128"/>
                <a:cs typeface="+mn-cs"/>
              </a:rPr>
              <a:t>Work to connect specific </a:t>
            </a:r>
            <a:r>
              <a:rPr lang="en-US" sz="1200" b="1" i="0" u="none" strike="noStrike" kern="1200" dirty="0">
                <a:solidFill>
                  <a:schemeClr val="tx1"/>
                </a:solidFill>
                <a:effectLst/>
                <a:latin typeface="+mn-lt"/>
                <a:ea typeface="ＭＳ Ｐゴシック" panose="020B0600070205080204" pitchFamily="34" charset="-128"/>
                <a:cs typeface="+mn-cs"/>
              </a:rPr>
              <a:t>consequences</a:t>
            </a:r>
            <a:r>
              <a:rPr lang="en-US" sz="1200" b="0" i="0" u="none" strike="noStrike" kern="1200" dirty="0">
                <a:solidFill>
                  <a:schemeClr val="tx1"/>
                </a:solidFill>
                <a:effectLst/>
                <a:latin typeface="+mn-lt"/>
                <a:ea typeface="ＭＳ Ｐゴシック" panose="020B0600070205080204" pitchFamily="34" charset="-128"/>
                <a:cs typeface="+mn-cs"/>
              </a:rPr>
              <a:t> to specific behavior. For example, if a child makes a mess, the natural consequence is that they need to clean it up. An unrelated consequence for making a mess — such as having no dessert — isn’t a specific connection or natural consequence and may be difficult for children to understand.</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ＭＳ Ｐゴシック" panose="020B0600070205080204" pitchFamily="34" charset="-128"/>
                <a:cs typeface="+mn-cs"/>
              </a:rPr>
              <a:t>Be consistent and positive.  Discuss the good things that come out of certain types of behavior. (“She was so happy that you shared your toys.”) and the possible positive outcomes of doing certain things. Knowing that he or she can have a positive impact on the world through his or her actions is a powerful lesson that your child can use throughout life.</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ltLang="en-US" sz="1200" b="0" i="0" u="none" strike="noStrike" kern="1200" dirty="0">
              <a:solidFill>
                <a:schemeClr val="tx1"/>
              </a:solidFill>
              <a:effectLst/>
              <a:latin typeface="+mn-lt"/>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en-US" sz="1200" dirty="0">
              <a:solidFill>
                <a:schemeClr val="tx2"/>
              </a:solidFill>
              <a:latin typeface="Arial Narrow" panose="020B0604020202020204" pitchFamily="34" charset="0"/>
              <a:cs typeface="Arial Narrow" panose="020B0604020202020204" pitchFamily="34" charset="0"/>
            </a:endParaRPr>
          </a:p>
          <a:p>
            <a:pPr eaLnBrk="1" hangingPunct="1">
              <a:spcBef>
                <a:spcPct val="0"/>
              </a:spcBef>
              <a:buFontTx/>
              <a:buNone/>
            </a:pPr>
            <a:r>
              <a:rPr lang="en-US" altLang="en-US" sz="1100" dirty="0">
                <a:latin typeface="Arial Narrow" panose="020B0604020202020204" pitchFamily="34" charset="0"/>
                <a:cs typeface="Arial Narrow"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13</a:t>
            </a:fld>
            <a:endParaRPr lang="en-US" altLang="en-US"/>
          </a:p>
        </p:txBody>
      </p:sp>
    </p:spTree>
    <p:extLst>
      <p:ext uri="{BB962C8B-B14F-4D97-AF65-F5344CB8AC3E}">
        <p14:creationId xmlns:p14="http://schemas.microsoft.com/office/powerpoint/2010/main" val="365648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spcBef>
                <a:spcPct val="0"/>
              </a:spcBef>
              <a:buFont typeface="Arial" panose="020B0604020202020204" pitchFamily="34" charset="0"/>
              <a:buNone/>
            </a:pPr>
            <a:r>
              <a:rPr lang="en-US" altLang="en-US" sz="1200" b="1" dirty="0">
                <a:solidFill>
                  <a:srgbClr val="FF0066"/>
                </a:solidFill>
                <a:latin typeface="Arial Narrow" panose="020B0604020202020204" pitchFamily="34" charset="0"/>
                <a:cs typeface="Arial Narrow" panose="020B0604020202020204" pitchFamily="34" charset="0"/>
              </a:rPr>
              <a:t>5. Be a Good Role Model</a:t>
            </a:r>
          </a:p>
          <a:p>
            <a:pPr marL="0" indent="0" eaLnBrk="1" hangingPunct="1">
              <a:lnSpc>
                <a:spcPct val="80000"/>
              </a:lnSpc>
              <a:spcBef>
                <a:spcPct val="0"/>
              </a:spcBef>
              <a:buFont typeface="Arial" panose="020B0604020202020204" pitchFamily="34" charset="0"/>
              <a:buNone/>
            </a:pPr>
            <a:r>
              <a:rPr lang="en-US" altLang="en-US" sz="1200" b="1" dirty="0">
                <a:solidFill>
                  <a:srgbClr val="FF0066"/>
                </a:solidFill>
                <a:latin typeface="Arial Narrow" panose="020B0604020202020204" pitchFamily="34" charset="0"/>
                <a:cs typeface="Arial Narrow" panose="020B0604020202020204" pitchFamily="34" charset="0"/>
              </a:rPr>
              <a:t> </a:t>
            </a:r>
          </a:p>
          <a:p>
            <a:pPr marL="171450" indent="-171450" eaLnBrk="1" hangingPunct="1">
              <a:lnSpc>
                <a:spcPct val="80000"/>
              </a:lnSpc>
              <a:spcBef>
                <a:spcPct val="0"/>
              </a:spcBef>
              <a:buFont typeface="Arial" panose="020B0604020202020204" pitchFamily="34" charset="0"/>
              <a:buChar char="•"/>
            </a:pPr>
            <a:r>
              <a:rPr lang="en-US" altLang="en-US" sz="1200" dirty="0">
                <a:latin typeface="Arial Narrow" panose="020B0604020202020204" pitchFamily="34" charset="0"/>
                <a:cs typeface="Arial Narrow" panose="020B0604020202020204" pitchFamily="34" charset="0"/>
              </a:rPr>
              <a:t>When parents put effort in doing their work well and doing it cheerfully, we are modeling a good attitude.  </a:t>
            </a:r>
          </a:p>
          <a:p>
            <a:pPr marL="171450" marR="0" lvl="0" indent="-171450" algn="l" defTabSz="4572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US" altLang="en-US" sz="1200" b="0" dirty="0">
                <a:latin typeface="Calibri" panose="020F0502020204030204" pitchFamily="34" charset="0"/>
                <a:cs typeface="Calibri" panose="020F0502020204030204" pitchFamily="34" charset="0"/>
              </a:rPr>
              <a:t>Parents also model their Christian values </a:t>
            </a:r>
          </a:p>
          <a:p>
            <a:pPr marL="171450" marR="0" lvl="0" indent="-171450" algn="l" defTabSz="457200" rtl="0" eaLnBrk="1" fontAlgn="base" latinLnBrk="0" hangingPunct="1">
              <a:lnSpc>
                <a:spcPct val="80000"/>
              </a:lnSpc>
              <a:spcBef>
                <a:spcPct val="0"/>
              </a:spcBef>
              <a:spcAft>
                <a:spcPct val="0"/>
              </a:spcAft>
              <a:buClrTx/>
              <a:buSzTx/>
              <a:buFont typeface="Arial" panose="020B0604020202020204" pitchFamily="34" charset="0"/>
              <a:buChar char="•"/>
              <a:tabLst/>
              <a:defRPr/>
            </a:pPr>
            <a:endParaRPr lang="en-US" altLang="en-US" sz="1200" b="0" dirty="0">
              <a:latin typeface="Calibri" panose="020F0502020204030204" pitchFamily="34" charset="0"/>
              <a:cs typeface="Calibri" panose="020F0502020204030204" pitchFamily="34" charset="0"/>
            </a:endParaRPr>
          </a:p>
          <a:p>
            <a:pPr marL="0" marR="0" lvl="0" indent="0" algn="l" defTabSz="457200" rtl="0" eaLnBrk="1" fontAlgn="base" latinLnBrk="0" hangingPunct="1">
              <a:lnSpc>
                <a:spcPct val="80000"/>
              </a:lnSpc>
              <a:spcBef>
                <a:spcPct val="0"/>
              </a:spcBef>
              <a:spcAft>
                <a:spcPct val="0"/>
              </a:spcAft>
              <a:buClrTx/>
              <a:buSzTx/>
              <a:buFont typeface="Arial" panose="020B0604020202020204" pitchFamily="34" charset="0"/>
              <a:buNone/>
              <a:tabLst/>
              <a:defRPr/>
            </a:pPr>
            <a:r>
              <a:rPr lang="en-US" altLang="en-US" sz="1200" b="0" dirty="0">
                <a:latin typeface="Calibri" panose="020F0502020204030204" pitchFamily="34" charset="0"/>
                <a:cs typeface="Calibri" panose="020F0502020204030204" pitchFamily="34" charset="0"/>
              </a:rPr>
              <a:t>It is often said that “values are caught more than taught.”  It is amazing how children imitate their parents in everything they do.  They imitate our attitudes and actions such as how we treat others with love and respect regardless of race, language, or cultures.; whether we have self-control or we fly into a temper.  They catch on to our prejudices toward people, food, and things.  They even model our communication tone and how we speak with others.  </a:t>
            </a:r>
          </a:p>
          <a:p>
            <a:pPr marL="0" marR="0" lvl="0" indent="0" algn="l" defTabSz="457200" rtl="0" eaLnBrk="1" fontAlgn="base" latinLnBrk="0" hangingPunct="1">
              <a:lnSpc>
                <a:spcPct val="80000"/>
              </a:lnSpc>
              <a:spcBef>
                <a:spcPct val="0"/>
              </a:spcBef>
              <a:spcAft>
                <a:spcPct val="0"/>
              </a:spcAft>
              <a:buClrTx/>
              <a:buSzTx/>
              <a:buFont typeface="Arial" panose="020B0604020202020204" pitchFamily="34" charset="0"/>
              <a:buNone/>
              <a:tabLst/>
              <a:defRPr/>
            </a:pPr>
            <a:endParaRPr lang="en-US" altLang="en-US" sz="1200" b="0" dirty="0">
              <a:latin typeface="Calibri" panose="020F0502020204030204" pitchFamily="34" charset="0"/>
              <a:cs typeface="Calibri" panose="020F0502020204030204" pitchFamily="34" charset="0"/>
            </a:endParaRPr>
          </a:p>
          <a:p>
            <a:pPr marL="0" marR="0" lvl="0" indent="0" algn="l" defTabSz="457200" rtl="0" eaLnBrk="1" fontAlgn="base" latinLnBrk="0" hangingPunct="1">
              <a:lnSpc>
                <a:spcPct val="80000"/>
              </a:lnSpc>
              <a:spcBef>
                <a:spcPct val="0"/>
              </a:spcBef>
              <a:spcAft>
                <a:spcPct val="0"/>
              </a:spcAft>
              <a:buClrTx/>
              <a:buSzTx/>
              <a:buFont typeface="Arial" panose="020B0604020202020204" pitchFamily="34" charset="0"/>
              <a:buNone/>
              <a:tabLst/>
              <a:defRPr/>
            </a:pPr>
            <a:r>
              <a:rPr lang="en-US" altLang="en-US" sz="1200" b="0" dirty="0">
                <a:latin typeface="Calibri" panose="020F0502020204030204" pitchFamily="34" charset="0"/>
                <a:cs typeface="Calibri" panose="020F0502020204030204" pitchFamily="34" charset="0"/>
              </a:rPr>
              <a:t>The good values such as reaching out to the less fortunate, donating food and money to help the homeless or refugees will be imbibed by our children who will grow into caring adults.  So watch out for the kind of role model you are providing for your children.</a:t>
            </a:r>
            <a:endParaRPr lang="en-US" altLang="en-US" sz="1200" dirty="0">
              <a:latin typeface="Arial Narrow" panose="020B0604020202020204" pitchFamily="34" charset="0"/>
              <a:cs typeface="Arial Narrow" panose="020B0604020202020204" pitchFamily="34" charset="0"/>
            </a:endParaRPr>
          </a:p>
          <a:p>
            <a:pPr marL="0" indent="0" eaLnBrk="1" hangingPunct="1">
              <a:lnSpc>
                <a:spcPct val="80000"/>
              </a:lnSpc>
              <a:spcBef>
                <a:spcPct val="0"/>
              </a:spcBef>
              <a:buFont typeface="Arial" panose="020B0604020202020204" pitchFamily="34" charset="0"/>
              <a:buNone/>
            </a:pPr>
            <a:endParaRPr lang="en-US" altLang="en-US" sz="1200" dirty="0">
              <a:latin typeface="Arial Narrow" panose="020B0604020202020204" pitchFamily="34" charset="0"/>
              <a:cs typeface="Arial Narrow"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14</a:t>
            </a:fld>
            <a:endParaRPr lang="en-US" altLang="en-US"/>
          </a:p>
        </p:txBody>
      </p:sp>
    </p:spTree>
    <p:extLst>
      <p:ext uri="{BB962C8B-B14F-4D97-AF65-F5344CB8AC3E}">
        <p14:creationId xmlns:p14="http://schemas.microsoft.com/office/powerpoint/2010/main" val="327272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Child Guidance p. 215</a:t>
            </a:r>
          </a:p>
          <a:p>
            <a:endParaRPr lang="en-US" b="1" dirty="0">
              <a:solidFill>
                <a:srgbClr val="FF0000"/>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1" dirty="0"/>
              <a:t>“Children imitate their parents; hence great care should be taken to give them correct models. Parents who are kind and polite at home, while at the same time they are firm and decided, will see the same traits manifested in their children.”</a:t>
            </a: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15</a:t>
            </a:fld>
            <a:endParaRPr lang="en-US" altLang="en-US"/>
          </a:p>
        </p:txBody>
      </p:sp>
    </p:spTree>
    <p:extLst>
      <p:ext uri="{BB962C8B-B14F-4D97-AF65-F5344CB8AC3E}">
        <p14:creationId xmlns:p14="http://schemas.microsoft.com/office/powerpoint/2010/main" val="202163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spcBef>
                <a:spcPct val="0"/>
              </a:spcBef>
              <a:buFont typeface="Arial" panose="020B0604020202020204" pitchFamily="34" charset="0"/>
              <a:buNone/>
            </a:pPr>
            <a:r>
              <a:rPr lang="en-US" altLang="en-US" sz="1200" b="1" dirty="0">
                <a:solidFill>
                  <a:srgbClr val="FF0066"/>
                </a:solidFill>
                <a:latin typeface="Arial Narrow" panose="020B0604020202020204" pitchFamily="34" charset="0"/>
                <a:cs typeface="Arial Narrow" panose="020B0604020202020204" pitchFamily="34" charset="0"/>
              </a:rPr>
              <a:t>6. Focus on Strengths </a:t>
            </a:r>
            <a:endParaRPr lang="en-US" altLang="en-US" sz="1200" b="0" dirty="0">
              <a:solidFill>
                <a:srgbClr val="FF0066"/>
              </a:solidFill>
              <a:latin typeface="Arial Narrow" panose="020B0604020202020204" pitchFamily="34" charset="0"/>
              <a:cs typeface="Arial Narrow" panose="020B0604020202020204" pitchFamily="34" charset="0"/>
            </a:endParaRPr>
          </a:p>
          <a:p>
            <a:pPr marL="0" indent="0" eaLnBrk="1" hangingPunct="1">
              <a:lnSpc>
                <a:spcPct val="90000"/>
              </a:lnSpc>
              <a:spcBef>
                <a:spcPct val="0"/>
              </a:spcBef>
              <a:buFont typeface="Arial" panose="020B0604020202020204" pitchFamily="34" charset="0"/>
              <a:buNone/>
            </a:pPr>
            <a:endParaRPr lang="en-US" altLang="en-US" sz="1200" b="0" dirty="0">
              <a:solidFill>
                <a:srgbClr val="FF0066"/>
              </a:solidFill>
              <a:latin typeface="Arial Narrow" panose="020B0604020202020204" pitchFamily="34" charset="0"/>
              <a:cs typeface="Arial Narrow" panose="020B0604020202020204" pitchFamily="34" charset="0"/>
            </a:endParaRP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cs typeface="Arial Narrow" panose="020B0604020202020204" pitchFamily="34" charset="0"/>
              </a:rPr>
              <a:t>Pay attention to what your child does well and enjoys.  </a:t>
            </a:r>
          </a:p>
          <a:p>
            <a:pPr marL="171450" indent="-171450" eaLnBrk="1" hangingPunct="1">
              <a:lnSpc>
                <a:spcPct val="90000"/>
              </a:lnSpc>
              <a:spcBef>
                <a:spcPct val="0"/>
              </a:spcBef>
              <a:buFont typeface="Arial" panose="020B0604020202020204" pitchFamily="34" charset="0"/>
              <a:buChar char="•"/>
            </a:pPr>
            <a:r>
              <a:rPr lang="en-US" altLang="en-US" sz="1200" dirty="0">
                <a:latin typeface="Arial Narrow" panose="020B0604020202020204" pitchFamily="34" charset="0"/>
                <a:cs typeface="Arial Narrow" panose="020B0604020202020204" pitchFamily="34" charset="0"/>
              </a:rPr>
              <a:t>Provide opportunities for him to develop those strengths</a:t>
            </a:r>
            <a:r>
              <a:rPr lang="en-US" altLang="en-US" dirty="0">
                <a:latin typeface="Arial Narrow" panose="020B0604020202020204" pitchFamily="34" charset="0"/>
                <a:cs typeface="Arial Narrow" panose="020B0604020202020204" pitchFamily="34" charset="0"/>
              </a:rPr>
              <a:t>.</a:t>
            </a:r>
          </a:p>
          <a:p>
            <a:pPr marL="171450" indent="-171450" eaLnBrk="1" hangingPunct="1">
              <a:lnSpc>
                <a:spcPct val="90000"/>
              </a:lnSpc>
              <a:spcBef>
                <a:spcPct val="0"/>
              </a:spcBef>
              <a:buFont typeface="Arial" panose="020B0604020202020204" pitchFamily="34" charset="0"/>
              <a:buChar char="•"/>
            </a:pPr>
            <a:endParaRPr lang="en-US" altLang="en-US" dirty="0">
              <a:latin typeface="Arial Narrow" panose="020B0604020202020204" pitchFamily="34" charset="0"/>
              <a:cs typeface="Arial Narrow" panose="020B0604020202020204" pitchFamily="34" charset="0"/>
            </a:endParaRPr>
          </a:p>
          <a:p>
            <a:pPr marL="0" indent="0" eaLnBrk="1" hangingPunct="1">
              <a:lnSpc>
                <a:spcPct val="90000"/>
              </a:lnSpc>
              <a:spcBef>
                <a:spcPct val="0"/>
              </a:spcBef>
              <a:buFont typeface="Arial" panose="020B0604020202020204" pitchFamily="34" charset="0"/>
              <a:buNone/>
            </a:pPr>
            <a:r>
              <a:rPr lang="en-US" altLang="en-US" dirty="0">
                <a:latin typeface="Arial Narrow" panose="020B0604020202020204" pitchFamily="34" charset="0"/>
                <a:cs typeface="Arial Narrow" panose="020B0604020202020204" pitchFamily="34" charset="0"/>
              </a:rPr>
              <a:t>Parents will notice each child has different gifts and talents.  Observe your child and provide lots of opportunities to develop those gifts he has.  Capitalize on his strengths and encourage him to use them to serve others.  </a:t>
            </a:r>
          </a:p>
          <a:p>
            <a:pPr marL="0" indent="0" eaLnBrk="1" hangingPunct="1">
              <a:lnSpc>
                <a:spcPct val="90000"/>
              </a:lnSpc>
              <a:spcBef>
                <a:spcPct val="0"/>
              </a:spcBef>
              <a:buFont typeface="Arial" panose="020B0604020202020204" pitchFamily="34" charset="0"/>
              <a:buNone/>
            </a:pPr>
            <a:endParaRPr lang="en-US" altLang="en-US" dirty="0">
              <a:latin typeface="Arial Narrow" panose="020B0604020202020204" pitchFamily="34" charset="0"/>
              <a:cs typeface="Arial Narrow" panose="020B0604020202020204" pitchFamily="34" charset="0"/>
            </a:endParaRPr>
          </a:p>
          <a:p>
            <a:pPr marL="0" indent="0" eaLnBrk="1" hangingPunct="1">
              <a:lnSpc>
                <a:spcPct val="90000"/>
              </a:lnSpc>
              <a:spcBef>
                <a:spcPct val="0"/>
              </a:spcBef>
              <a:buFont typeface="Arial" panose="020B0604020202020204" pitchFamily="34" charset="0"/>
              <a:buNone/>
            </a:pPr>
            <a:r>
              <a:rPr lang="en-US" altLang="en-US" b="1" u="sng" dirty="0">
                <a:latin typeface="Arial Narrow" panose="020B0604020202020204" pitchFamily="34" charset="0"/>
                <a:cs typeface="Arial Narrow" panose="020B0604020202020204" pitchFamily="34" charset="0"/>
              </a:rPr>
              <a:t>Illustration: </a:t>
            </a:r>
          </a:p>
          <a:p>
            <a:pPr marL="0" indent="0" eaLnBrk="1" hangingPunct="1">
              <a:lnSpc>
                <a:spcPct val="90000"/>
              </a:lnSpc>
              <a:spcBef>
                <a:spcPct val="0"/>
              </a:spcBef>
              <a:buFont typeface="Arial" panose="020B0604020202020204" pitchFamily="34" charset="0"/>
              <a:buNone/>
            </a:pPr>
            <a:r>
              <a:rPr lang="en-US" altLang="en-US" b="0" u="none" dirty="0">
                <a:latin typeface="Arial Narrow" panose="020B0604020202020204" pitchFamily="34" charset="0"/>
                <a:cs typeface="Arial Narrow" panose="020B0604020202020204" pitchFamily="34" charset="0"/>
              </a:rPr>
              <a:t>Jerry was a 14-year-old Down Syndrome child.  But he was pleasant and smiled a lot.  He loved to help with giving directions. So his mom encouraged him to serve as the parking attendant for their big church parking lot.  The church was happy to give him something to do.  Jerry was faithful every Sabbath morning, arriving early with a whistle hanging around his neck.  He directed the cars as they arrived in the parking lot to the various parking spots.  </a:t>
            </a:r>
          </a:p>
          <a:p>
            <a:pPr marL="0" indent="0" eaLnBrk="1" hangingPunct="1">
              <a:lnSpc>
                <a:spcPct val="90000"/>
              </a:lnSpc>
              <a:spcBef>
                <a:spcPct val="0"/>
              </a:spcBef>
              <a:buFont typeface="Arial" panose="020B0604020202020204" pitchFamily="34" charset="0"/>
              <a:buNone/>
            </a:pPr>
            <a:endParaRPr lang="en-US" altLang="en-US" b="0" u="none" dirty="0">
              <a:latin typeface="Arial Narrow" panose="020B0604020202020204" pitchFamily="34" charset="0"/>
              <a:cs typeface="Arial Narrow" panose="020B0604020202020204" pitchFamily="34" charset="0"/>
            </a:endParaRPr>
          </a:p>
          <a:p>
            <a:pPr marL="0" indent="0" eaLnBrk="1" hangingPunct="1">
              <a:lnSpc>
                <a:spcPct val="90000"/>
              </a:lnSpc>
              <a:spcBef>
                <a:spcPct val="0"/>
              </a:spcBef>
              <a:buFont typeface="Arial" panose="020B0604020202020204" pitchFamily="34" charset="0"/>
              <a:buNone/>
            </a:pPr>
            <a:r>
              <a:rPr lang="en-US" altLang="en-US" b="0" u="none" dirty="0">
                <a:latin typeface="Arial Narrow" panose="020B0604020202020204" pitchFamily="34" charset="0"/>
                <a:cs typeface="Arial Narrow" panose="020B0604020202020204" pitchFamily="34" charset="0"/>
              </a:rPr>
              <a:t>Jerry couldn’t teach a Sabbath School class nor lead out in any way, but he was excellent at directing the cars to their parking spots.  When asked why was he doing that, he would smile his biggest, “That’s what I am good at!” beamed Jerry with satisfaction.  What a great self-esteem he has!  </a:t>
            </a:r>
            <a:endParaRPr lang="en-US" altLang="en-US" dirty="0">
              <a:latin typeface="Arial Narrow" panose="020B0604020202020204" pitchFamily="34" charset="0"/>
              <a:cs typeface="Arial Narrow"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16</a:t>
            </a:fld>
            <a:endParaRPr lang="en-US" altLang="en-US"/>
          </a:p>
        </p:txBody>
      </p:sp>
    </p:spTree>
    <p:extLst>
      <p:ext uri="{BB962C8B-B14F-4D97-AF65-F5344CB8AC3E}">
        <p14:creationId xmlns:p14="http://schemas.microsoft.com/office/powerpoint/2010/main" val="769162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Peter 4:10</a:t>
            </a:r>
          </a:p>
          <a:p>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1" dirty="0">
                <a:latin typeface="Calibri" panose="020F0502020204030204" pitchFamily="34" charset="0"/>
                <a:cs typeface="Calibri" panose="020F0502020204030204" pitchFamily="34" charset="0"/>
              </a:rPr>
              <a:t>“As each has received a gift, use it to serve one another, as good stewards of God's varied grace.”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i="1" dirty="0">
              <a:latin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latin typeface="Calibri" panose="020F0502020204030204" pitchFamily="34" charset="0"/>
                <a:cs typeface="Calibri" panose="020F0502020204030204" pitchFamily="34" charset="0"/>
              </a:rPr>
              <a:t>Every child is endowed with different gifts and talents.  Help them to develop those gifts and strengths to serve the church and others in the community.</a:t>
            </a:r>
          </a:p>
          <a:p>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17</a:t>
            </a:fld>
            <a:endParaRPr lang="en-US" altLang="en-US"/>
          </a:p>
        </p:txBody>
      </p:sp>
    </p:spTree>
    <p:extLst>
      <p:ext uri="{BB962C8B-B14F-4D97-AF65-F5344CB8AC3E}">
        <p14:creationId xmlns:p14="http://schemas.microsoft.com/office/powerpoint/2010/main" val="4035801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 Let Them Help Around the House</a:t>
            </a:r>
          </a:p>
          <a:p>
            <a:endParaRPr lang="en-US" b="1" dirty="0"/>
          </a:p>
          <a:p>
            <a:pPr marL="171450" indent="-171450">
              <a:lnSpc>
                <a:spcPct val="90000"/>
              </a:lnSpc>
              <a:spcBef>
                <a:spcPts val="0"/>
              </a:spcBef>
              <a:buFont typeface="Arial" panose="020B0604020202020204" pitchFamily="34" charset="0"/>
              <a:buChar char="•"/>
            </a:pPr>
            <a:r>
              <a:rPr lang="en-US" b="0" dirty="0">
                <a:latin typeface="Arial Narrow" panose="020B0604020202020204" pitchFamily="34" charset="0"/>
                <a:cs typeface="Arial Narrow" panose="020B0604020202020204" pitchFamily="34" charset="0"/>
              </a:rPr>
              <a:t>Children need opportunities to demonstrate their competence.</a:t>
            </a:r>
          </a:p>
          <a:p>
            <a:pPr marL="171450" indent="-171450">
              <a:lnSpc>
                <a:spcPct val="90000"/>
              </a:lnSpc>
              <a:spcBef>
                <a:spcPts val="0"/>
              </a:spcBef>
              <a:buFont typeface="Arial" panose="020B0604020202020204" pitchFamily="34" charset="0"/>
              <a:buChar char="•"/>
            </a:pPr>
            <a:r>
              <a:rPr lang="en-US" b="0" dirty="0">
                <a:latin typeface="Arial Narrow" panose="020B0604020202020204" pitchFamily="34" charset="0"/>
                <a:cs typeface="Arial Narrow" panose="020B0604020202020204" pitchFamily="34" charset="0"/>
              </a:rPr>
              <a:t>They need to feel their contribution is valuable.</a:t>
            </a:r>
          </a:p>
          <a:p>
            <a:pPr marL="171450" indent="-171450">
              <a:lnSpc>
                <a:spcPct val="90000"/>
              </a:lnSpc>
              <a:spcBef>
                <a:spcPts val="0"/>
              </a:spcBef>
              <a:buFont typeface="Arial" panose="020B0604020202020204" pitchFamily="34" charset="0"/>
              <a:buChar char="•"/>
            </a:pPr>
            <a:r>
              <a:rPr lang="en-US" b="0" dirty="0">
                <a:latin typeface="Arial Narrow" panose="020B0604020202020204" pitchFamily="34" charset="0"/>
                <a:cs typeface="Arial Narrow" panose="020B0604020202020204" pitchFamily="34" charset="0"/>
              </a:rPr>
              <a:t>Ask them to help with cooking, setting the table, etc.</a:t>
            </a:r>
          </a:p>
          <a:p>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18</a:t>
            </a:fld>
            <a:endParaRPr lang="en-US" altLang="en-US"/>
          </a:p>
        </p:txBody>
      </p:sp>
    </p:spTree>
    <p:extLst>
      <p:ext uri="{BB962C8B-B14F-4D97-AF65-F5344CB8AC3E}">
        <p14:creationId xmlns:p14="http://schemas.microsoft.com/office/powerpoint/2010/main" val="747577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 Don’t Call Your Child Names or Use Sarcasm</a:t>
            </a:r>
          </a:p>
          <a:p>
            <a:endParaRPr lang="en-US" b="1" dirty="0"/>
          </a:p>
          <a:p>
            <a:pPr marL="171450" indent="-171450">
              <a:spcBef>
                <a:spcPts val="0"/>
              </a:spcBef>
              <a:buFont typeface="Arial" panose="020B0604020202020204" pitchFamily="34" charset="0"/>
              <a:buChar char="•"/>
            </a:pPr>
            <a:r>
              <a:rPr lang="en-US" sz="1200" b="0" dirty="0">
                <a:latin typeface="Arial Narrow" panose="020B0604020202020204" pitchFamily="34" charset="0"/>
                <a:cs typeface="Arial Narrow" panose="020B0604020202020204" pitchFamily="34" charset="0"/>
              </a:rPr>
              <a:t>Never belittle your child’s feelings.</a:t>
            </a:r>
          </a:p>
          <a:p>
            <a:pPr marL="171450" indent="-171450">
              <a:spcBef>
                <a:spcPts val="0"/>
              </a:spcBef>
              <a:buFont typeface="Arial" panose="020B0604020202020204" pitchFamily="34" charset="0"/>
              <a:buChar char="•"/>
            </a:pPr>
            <a:r>
              <a:rPr lang="en-US" sz="1200" b="0" dirty="0">
                <a:latin typeface="Arial Narrow" panose="020B0604020202020204" pitchFamily="34" charset="0"/>
                <a:cs typeface="Arial Narrow" panose="020B0604020202020204" pitchFamily="34" charset="0"/>
              </a:rPr>
              <a:t>When you get angry, take a break so you don’t say anything you’ll regret.</a:t>
            </a:r>
          </a:p>
          <a:p>
            <a:pPr marL="171450" indent="-171450">
              <a:spcBef>
                <a:spcPts val="0"/>
              </a:spcBef>
              <a:buFont typeface="Arial" panose="020B0604020202020204" pitchFamily="34" charset="0"/>
              <a:buChar char="•"/>
            </a:pPr>
            <a:r>
              <a:rPr lang="en-US" sz="1200" b="0" dirty="0">
                <a:latin typeface="Arial Narrow" panose="020B0604020202020204" pitchFamily="34" charset="0"/>
                <a:cs typeface="Arial Narrow" panose="020B0604020202020204" pitchFamily="34" charset="0"/>
              </a:rPr>
              <a:t>You can dislike his action without disliking the child.</a:t>
            </a:r>
          </a:p>
          <a:p>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19</a:t>
            </a:fld>
            <a:endParaRPr lang="en-US" altLang="en-US"/>
          </a:p>
        </p:txBody>
      </p:sp>
    </p:spTree>
    <p:extLst>
      <p:ext uri="{BB962C8B-B14F-4D97-AF65-F5344CB8AC3E}">
        <p14:creationId xmlns:p14="http://schemas.microsoft.com/office/powerpoint/2010/main" val="117595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Self-Esteem?</a:t>
            </a:r>
          </a:p>
          <a:p>
            <a:endParaRPr lang="en-US" b="1" dirty="0"/>
          </a:p>
          <a:p>
            <a:pPr marL="171450" indent="-171450">
              <a:buFont typeface="Arial" panose="020B0604020202020204" pitchFamily="34" charset="0"/>
              <a:buChar char="•"/>
            </a:pPr>
            <a:r>
              <a:rPr lang="en-US" b="0" dirty="0"/>
              <a:t>It’s your self-worth or how you value yourself.</a:t>
            </a:r>
          </a:p>
          <a:p>
            <a:pPr marL="171450" indent="-171450">
              <a:buFont typeface="Arial" panose="020B0604020202020204" pitchFamily="34" charset="0"/>
              <a:buChar char="•"/>
            </a:pPr>
            <a:r>
              <a:rPr lang="en-US" b="0" dirty="0"/>
              <a:t>Your self-esteem is made up of thoughts and feelings you have about yourself.  These may be: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Positive feelings -- I’m pretty; I’m smart; “I’m fun</a:t>
            </a:r>
          </a:p>
          <a:p>
            <a:pPr marL="0" indent="0">
              <a:buFont typeface="Arial" panose="020B0604020202020204" pitchFamily="34" charset="0"/>
              <a:buNone/>
            </a:pPr>
            <a:r>
              <a:rPr lang="en-US" b="0" dirty="0"/>
              <a:t>Negative feelings – I’m ugly; I’m stupid; I’m boring.</a:t>
            </a:r>
          </a:p>
          <a:p>
            <a:pPr marL="0" indent="0">
              <a:buFont typeface="Arial" panose="020B0604020202020204" pitchFamily="34" charset="0"/>
              <a:buNone/>
            </a:pPr>
            <a:endParaRPr lang="en-US" b="0"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ja-JP" sz="1200" dirty="0">
                <a:latin typeface="Calibri" panose="020F0502020204030204" pitchFamily="34" charset="0"/>
              </a:rPr>
              <a:t>You</a:t>
            </a:r>
            <a:r>
              <a:rPr lang="en-US" altLang="en-US" sz="1200" dirty="0">
                <a:latin typeface="Calibri" panose="020F0502020204030204" pitchFamily="34" charset="0"/>
              </a:rPr>
              <a:t>’</a:t>
            </a:r>
            <a:r>
              <a:rPr lang="en-US" altLang="ja-JP" sz="1200" dirty="0">
                <a:latin typeface="Calibri" panose="020F0502020204030204" pitchFamily="34" charset="0"/>
              </a:rPr>
              <a:t>re a unique person – there</a:t>
            </a:r>
            <a:r>
              <a:rPr lang="en-US" altLang="en-US" sz="1200" dirty="0">
                <a:latin typeface="Calibri" panose="020F0502020204030204" pitchFamily="34" charset="0"/>
              </a:rPr>
              <a:t>’</a:t>
            </a:r>
            <a:r>
              <a:rPr lang="en-US" altLang="ja-JP" sz="1200" dirty="0">
                <a:latin typeface="Calibri" panose="020F0502020204030204" pitchFamily="34" charset="0"/>
              </a:rPr>
              <a:t>s no one </a:t>
            </a:r>
            <a:r>
              <a:rPr lang="en-US" altLang="en-US" sz="1200" dirty="0">
                <a:latin typeface="Calibri" panose="020F0502020204030204" pitchFamily="34" charset="0"/>
              </a:rPr>
              <a:t>else in the world like you.  God made you special!</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2</a:t>
            </a:fld>
            <a:endParaRPr lang="en-US" altLang="en-US"/>
          </a:p>
        </p:txBody>
      </p:sp>
    </p:spTree>
    <p:extLst>
      <p:ext uri="{BB962C8B-B14F-4D97-AF65-F5344CB8AC3E}">
        <p14:creationId xmlns:p14="http://schemas.microsoft.com/office/powerpoint/2010/main" val="299161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b="1" dirty="0">
                <a:solidFill>
                  <a:srgbClr val="FF0066"/>
                </a:solidFill>
                <a:latin typeface="Arrus Blk BT" pitchFamily="18" charset="0"/>
              </a:rPr>
              <a:t>PARENTS, HOW DO YOU FEEL ABOUT YOURSELF? </a:t>
            </a:r>
          </a:p>
          <a:p>
            <a:endParaRPr lang="en-US" dirty="0"/>
          </a:p>
          <a:p>
            <a:pPr eaLnBrk="1" hangingPunct="1">
              <a:lnSpc>
                <a:spcPct val="90000"/>
              </a:lnSpc>
            </a:pPr>
            <a:r>
              <a:rPr lang="en-US" altLang="en-US" dirty="0">
                <a:solidFill>
                  <a:srgbClr val="FF0066"/>
                </a:solidFill>
                <a:latin typeface="Tahoma" panose="020B0604030504040204" pitchFamily="34" charset="0"/>
              </a:rPr>
              <a:t>ASSESS YOUR OWN LEVEL OF SELF-ESTEEM </a:t>
            </a:r>
          </a:p>
          <a:p>
            <a:pPr eaLnBrk="1" hangingPunct="1">
              <a:lnSpc>
                <a:spcPct val="90000"/>
              </a:lnSpc>
            </a:pPr>
            <a:endParaRPr lang="en-US" altLang="en-US" dirty="0">
              <a:solidFill>
                <a:srgbClr val="FF0066"/>
              </a:solidFill>
              <a:latin typeface="Tahoma" panose="020B0604030504040204" pitchFamily="34" charset="0"/>
            </a:endParaRPr>
          </a:p>
          <a:p>
            <a:pPr marL="0" indent="0" eaLnBrk="1" hangingPunct="1">
              <a:lnSpc>
                <a:spcPct val="90000"/>
              </a:lnSpc>
              <a:spcBef>
                <a:spcPct val="0"/>
              </a:spcBef>
              <a:buNone/>
            </a:pPr>
            <a:r>
              <a:rPr lang="en-US" altLang="en-US" sz="1200" dirty="0">
                <a:latin typeface="Arial Narrow" panose="020B0604020202020204" pitchFamily="34" charset="0"/>
              </a:rPr>
              <a:t>1.  Are you easily hurt by criticism?</a:t>
            </a:r>
          </a:p>
          <a:p>
            <a:pPr marL="228600" indent="-228600" eaLnBrk="1" hangingPunct="1">
              <a:lnSpc>
                <a:spcPct val="90000"/>
              </a:lnSpc>
              <a:spcBef>
                <a:spcPct val="0"/>
              </a:spcBef>
              <a:buAutoNum type="arabicPeriod" startAt="2"/>
            </a:pPr>
            <a:r>
              <a:rPr lang="en-US" altLang="en-US" sz="1200" dirty="0">
                <a:latin typeface="Arial Narrow" panose="020B0604020202020204" pitchFamily="34" charset="0"/>
              </a:rPr>
              <a:t>Are you very shy or overly aggressive?</a:t>
            </a:r>
          </a:p>
          <a:p>
            <a:pPr marL="228600" indent="-228600" eaLnBrk="1" hangingPunct="1">
              <a:lnSpc>
                <a:spcPct val="90000"/>
              </a:lnSpc>
              <a:spcBef>
                <a:spcPct val="0"/>
              </a:spcBef>
              <a:buAutoNum type="arabicPeriod" startAt="2"/>
            </a:pPr>
            <a:r>
              <a:rPr lang="en-US" altLang="en-US" sz="1200" dirty="0">
                <a:latin typeface="Arial Narrow" panose="020B0604020202020204" pitchFamily="34" charset="0"/>
              </a:rPr>
              <a:t>Do you try to hide your feelings?</a:t>
            </a:r>
          </a:p>
          <a:p>
            <a:pPr marL="228600" indent="-228600" eaLnBrk="1" hangingPunct="1">
              <a:lnSpc>
                <a:spcPct val="90000"/>
              </a:lnSpc>
              <a:spcBef>
                <a:spcPct val="0"/>
              </a:spcBef>
              <a:buAutoNum type="arabicPeriod" startAt="2"/>
            </a:pPr>
            <a:r>
              <a:rPr lang="en-US" altLang="en-US" sz="1200" dirty="0">
                <a:latin typeface="Arial Narrow" panose="020B0604020202020204" pitchFamily="34" charset="0"/>
              </a:rPr>
              <a:t>Do you fear close relationships?</a:t>
            </a:r>
          </a:p>
          <a:p>
            <a:pPr marL="228600" indent="-228600" eaLnBrk="1" hangingPunct="1">
              <a:lnSpc>
                <a:spcPct val="90000"/>
              </a:lnSpc>
              <a:spcBef>
                <a:spcPct val="0"/>
              </a:spcBef>
              <a:buAutoNum type="arabicPeriod" startAt="2"/>
            </a:pPr>
            <a:r>
              <a:rPr lang="en-US" altLang="en-US" sz="1200" dirty="0">
                <a:latin typeface="Arial Narrow" panose="020B0604020202020204" pitchFamily="34" charset="0"/>
              </a:rPr>
              <a:t>Do you try to blame your mistakes on others?</a:t>
            </a:r>
          </a:p>
          <a:p>
            <a:pPr marL="228600" indent="-228600" eaLnBrk="1" hangingPunct="1">
              <a:lnSpc>
                <a:spcPct val="90000"/>
              </a:lnSpc>
              <a:spcBef>
                <a:spcPct val="0"/>
              </a:spcBef>
              <a:buAutoNum type="arabicPeriod" startAt="2"/>
            </a:pPr>
            <a:r>
              <a:rPr lang="en-US" altLang="en-US" sz="1200" dirty="0">
                <a:latin typeface="Arial Narrow" panose="020B0604020202020204" pitchFamily="34" charset="0"/>
              </a:rPr>
              <a:t>Do you find excuses for refusing to change?</a:t>
            </a:r>
          </a:p>
          <a:p>
            <a:pPr marL="228600" indent="-228600" eaLnBrk="1" hangingPunct="1">
              <a:lnSpc>
                <a:spcPct val="90000"/>
              </a:lnSpc>
              <a:spcBef>
                <a:spcPct val="0"/>
              </a:spcBef>
              <a:buFontTx/>
              <a:buAutoNum type="arabicPeriod" startAt="7"/>
            </a:pPr>
            <a:r>
              <a:rPr lang="en-US" altLang="en-US" sz="1200" dirty="0">
                <a:latin typeface="Arial Narrow" panose="020B0604020202020204" pitchFamily="34" charset="0"/>
              </a:rPr>
              <a:t>Do you avoid new experiences?</a:t>
            </a:r>
          </a:p>
          <a:p>
            <a:pPr marL="228600" indent="-228600" eaLnBrk="1" hangingPunct="1">
              <a:lnSpc>
                <a:spcPct val="90000"/>
              </a:lnSpc>
              <a:spcBef>
                <a:spcPct val="0"/>
              </a:spcBef>
              <a:buFontTx/>
              <a:buAutoNum type="arabicPeriod" startAt="7"/>
            </a:pPr>
            <a:r>
              <a:rPr lang="en-US" altLang="en-US" sz="1200" dirty="0">
                <a:latin typeface="Arial Narrow" panose="020B0604020202020204" pitchFamily="34" charset="0"/>
              </a:rPr>
              <a:t>Do you continually wish you could change your physical appearance?</a:t>
            </a:r>
          </a:p>
          <a:p>
            <a:pPr marL="228600" indent="-228600" eaLnBrk="1" hangingPunct="1">
              <a:lnSpc>
                <a:spcPct val="90000"/>
              </a:lnSpc>
              <a:spcBef>
                <a:spcPct val="0"/>
              </a:spcBef>
              <a:buFontTx/>
              <a:buAutoNum type="arabicPeriod" startAt="7"/>
            </a:pPr>
            <a:r>
              <a:rPr lang="en-US" altLang="en-US" sz="1200" dirty="0">
                <a:latin typeface="Arial Narrow" panose="020B0604020202020204" pitchFamily="34" charset="0"/>
              </a:rPr>
              <a:t>Are you too modest about personal successes?</a:t>
            </a:r>
          </a:p>
          <a:p>
            <a:pPr marL="228600" indent="-228600" eaLnBrk="1" hangingPunct="1">
              <a:lnSpc>
                <a:spcPct val="90000"/>
              </a:lnSpc>
              <a:spcBef>
                <a:spcPct val="0"/>
              </a:spcBef>
              <a:buFontTx/>
              <a:buAutoNum type="arabicPeriod" startAt="7"/>
            </a:pPr>
            <a:r>
              <a:rPr lang="en-US" altLang="en-US" sz="1200" dirty="0">
                <a:latin typeface="Arial Narrow" panose="020B0604020202020204" pitchFamily="34" charset="0"/>
              </a:rPr>
              <a:t>Are you glad when others fail?</a:t>
            </a:r>
            <a:endParaRPr lang="en-US" altLang="en-US" dirty="0">
              <a:solidFill>
                <a:srgbClr val="FF0066"/>
              </a:solidFill>
              <a:latin typeface="Tahoma" panose="020B0604030504040204" pitchFamily="34" charset="0"/>
            </a:endParaRPr>
          </a:p>
          <a:p>
            <a:pPr eaLnBrk="1" hangingPunct="1">
              <a:lnSpc>
                <a:spcPct val="90000"/>
              </a:lnSpc>
            </a:pPr>
            <a:endParaRPr lang="en-US" altLang="en-US" dirty="0">
              <a:solidFill>
                <a:srgbClr val="FF0066"/>
              </a:solidFill>
              <a:latin typeface="Tahoma" panose="020B0604030504040204" pitchFamily="34" charset="0"/>
            </a:endParaRPr>
          </a:p>
          <a:p>
            <a:pPr marL="171450" indent="-171450" eaLnBrk="1" hangingPunct="1">
              <a:lnSpc>
                <a:spcPct val="90000"/>
              </a:lnSpc>
              <a:buFont typeface="Arial" panose="020B0604020202020204" pitchFamily="34" charset="0"/>
              <a:buChar char="•"/>
            </a:pPr>
            <a:r>
              <a:rPr lang="en-US" altLang="en-US" dirty="0">
                <a:solidFill>
                  <a:srgbClr val="FF0066"/>
                </a:solidFill>
                <a:latin typeface="Tahoma" panose="020B0604030504040204" pitchFamily="34" charset="0"/>
              </a:rPr>
              <a:t>If most of your answers are “yes,” your self-esteem could probably use some improvement.</a:t>
            </a:r>
            <a:endParaRPr lang="en-US" altLang="en-US" dirty="0">
              <a:solidFill>
                <a:srgbClr val="FF0066"/>
              </a:solidFill>
            </a:endParaRP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20</a:t>
            </a:fld>
            <a:endParaRPr lang="en-US" altLang="en-US"/>
          </a:p>
        </p:txBody>
      </p:sp>
    </p:spTree>
    <p:extLst>
      <p:ext uri="{BB962C8B-B14F-4D97-AF65-F5344CB8AC3E}">
        <p14:creationId xmlns:p14="http://schemas.microsoft.com/office/powerpoint/2010/main" val="333099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More Assessment of Self-Esteem</a:t>
            </a:r>
          </a:p>
          <a:p>
            <a:endParaRPr lang="en-US" b="1" dirty="0"/>
          </a:p>
          <a:p>
            <a:pPr marL="0" indent="0" eaLnBrk="1" hangingPunct="1">
              <a:lnSpc>
                <a:spcPct val="80000"/>
              </a:lnSpc>
              <a:defRPr/>
            </a:pPr>
            <a:r>
              <a:rPr lang="en-US" dirty="0">
                <a:latin typeface="Arial Narrow"/>
                <a:cs typeface="Arial Narrow"/>
              </a:rPr>
              <a:t>1.  Do you accept constructive criticism?</a:t>
            </a:r>
          </a:p>
          <a:p>
            <a:pPr marL="0" indent="0" eaLnBrk="1" hangingPunct="1">
              <a:lnSpc>
                <a:spcPct val="80000"/>
              </a:lnSpc>
              <a:defRPr/>
            </a:pPr>
            <a:r>
              <a:rPr lang="en-US" dirty="0">
                <a:latin typeface="Arial Narrow"/>
                <a:cs typeface="Arial Narrow"/>
              </a:rPr>
              <a:t>2.  Are you at ease meeting new people? </a:t>
            </a:r>
          </a:p>
          <a:p>
            <a:pPr marL="0" indent="0" eaLnBrk="1" hangingPunct="1">
              <a:lnSpc>
                <a:spcPct val="80000"/>
              </a:lnSpc>
              <a:defRPr/>
            </a:pPr>
            <a:r>
              <a:rPr lang="en-US" dirty="0">
                <a:latin typeface="Arial Narrow"/>
                <a:cs typeface="Arial Narrow"/>
              </a:rPr>
              <a:t>3.  Are you honest &amp; open about your feelings? </a:t>
            </a:r>
          </a:p>
          <a:p>
            <a:pPr marL="0" indent="0" eaLnBrk="1" hangingPunct="1">
              <a:lnSpc>
                <a:spcPct val="80000"/>
              </a:lnSpc>
              <a:defRPr/>
            </a:pPr>
            <a:r>
              <a:rPr lang="en-US" dirty="0">
                <a:latin typeface="Arial Narrow"/>
                <a:cs typeface="Arial Narrow"/>
              </a:rPr>
              <a:t>4.  Do you value your closest friends?</a:t>
            </a:r>
          </a:p>
          <a:p>
            <a:pPr marL="0" indent="0" eaLnBrk="1" hangingPunct="1">
              <a:lnSpc>
                <a:spcPct val="80000"/>
              </a:lnSpc>
              <a:defRPr/>
            </a:pPr>
            <a:r>
              <a:rPr lang="en-US" dirty="0">
                <a:latin typeface="Arial Narrow"/>
                <a:cs typeface="Arial Narrow"/>
              </a:rPr>
              <a:t>5.  Are you able to laugh at your mistakes?</a:t>
            </a:r>
          </a:p>
          <a:p>
            <a:pPr marL="0" indent="0" eaLnBrk="1" hangingPunct="1">
              <a:lnSpc>
                <a:spcPct val="80000"/>
              </a:lnSpc>
              <a:defRPr/>
            </a:pPr>
            <a:r>
              <a:rPr lang="en-US" dirty="0">
                <a:latin typeface="Arial Narrow"/>
                <a:cs typeface="Arial Narrow"/>
              </a:rPr>
              <a:t>6.  Do you notice &amp; accept changes in yourself? </a:t>
            </a:r>
          </a:p>
          <a:p>
            <a:pPr marL="0" indent="0" eaLnBrk="1" hangingPunct="1">
              <a:lnSpc>
                <a:spcPct val="80000"/>
              </a:lnSpc>
              <a:defRPr/>
            </a:pPr>
            <a:r>
              <a:rPr lang="en-US" dirty="0">
                <a:latin typeface="Arial Narrow"/>
                <a:cs typeface="Arial Narrow"/>
              </a:rPr>
              <a:t>7.  Do you look for and tackle new challenges? </a:t>
            </a:r>
          </a:p>
          <a:p>
            <a:pPr marL="0" indent="0" eaLnBrk="1" hangingPunct="1">
              <a:lnSpc>
                <a:spcPct val="80000"/>
              </a:lnSpc>
              <a:defRPr/>
            </a:pPr>
            <a:r>
              <a:rPr lang="en-US" dirty="0">
                <a:latin typeface="Arial Narrow"/>
                <a:cs typeface="Arial Narrow"/>
              </a:rPr>
              <a:t>8.  Do you believe you are created special by God? </a:t>
            </a:r>
          </a:p>
          <a:p>
            <a:pPr marL="0" indent="0" eaLnBrk="1" hangingPunct="1">
              <a:lnSpc>
                <a:spcPct val="80000"/>
              </a:lnSpc>
              <a:defRPr/>
            </a:pPr>
            <a:r>
              <a:rPr lang="en-US" dirty="0">
                <a:latin typeface="Arial Narrow"/>
                <a:cs typeface="Arial Narrow"/>
              </a:rPr>
              <a:t>9.  Do you give yourself credit when credit is due? </a:t>
            </a:r>
          </a:p>
          <a:p>
            <a:pPr eaLnBrk="1" hangingPunct="1">
              <a:lnSpc>
                <a:spcPct val="80000"/>
              </a:lnSpc>
              <a:buFontTx/>
              <a:buAutoNum type="arabicPeriod" startAt="10"/>
              <a:defRPr/>
            </a:pPr>
            <a:r>
              <a:rPr lang="en-US" dirty="0">
                <a:latin typeface="Arial Narrow"/>
                <a:cs typeface="Arial Narrow"/>
              </a:rPr>
              <a:t>Are you happy when others succeed? </a:t>
            </a:r>
          </a:p>
          <a:p>
            <a:pPr eaLnBrk="1" hangingPunct="1">
              <a:lnSpc>
                <a:spcPct val="80000"/>
              </a:lnSpc>
              <a:buFontTx/>
              <a:buAutoNum type="arabicPeriod" startAt="10"/>
              <a:defRPr/>
            </a:pPr>
            <a:r>
              <a:rPr lang="en-US" dirty="0">
                <a:latin typeface="Arial Narrow"/>
                <a:cs typeface="Arial Narrow"/>
              </a:rPr>
              <a:t>Do you use your gifts &amp; talents when asked to do so?</a:t>
            </a:r>
          </a:p>
          <a:p>
            <a:endParaRPr lang="en-US" b="1" dirty="0"/>
          </a:p>
          <a:p>
            <a:endParaRPr lang="en-US" b="1"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1" dirty="0">
                <a:latin typeface="Arial Narrow" panose="020B0604020202020204" pitchFamily="34" charset="0"/>
              </a:rPr>
              <a:t>If MOST of your answers are</a:t>
            </a:r>
            <a:r>
              <a:rPr lang="ja-JP" altLang="en-US" sz="1200" i="1">
                <a:latin typeface="Arial" panose="020B0604020202020204" pitchFamily="34" charset="0"/>
              </a:rPr>
              <a:t>“</a:t>
            </a:r>
            <a:r>
              <a:rPr lang="en-US" altLang="ja-JP" sz="1200" i="1" dirty="0">
                <a:latin typeface="Arial Narrow" panose="020B0604020202020204" pitchFamily="34" charset="0"/>
              </a:rPr>
              <a:t>yes,</a:t>
            </a:r>
            <a:r>
              <a:rPr lang="ja-JP" altLang="en-US" sz="1200" i="1">
                <a:latin typeface="Arial" panose="020B0604020202020204" pitchFamily="34" charset="0"/>
              </a:rPr>
              <a:t>”</a:t>
            </a:r>
            <a:r>
              <a:rPr lang="en-US" altLang="ja-JP" sz="1200" i="1" dirty="0">
                <a:latin typeface="Arial Narrow" panose="020B0604020202020204" pitchFamily="34" charset="0"/>
              </a:rPr>
              <a:t> you probably have a </a:t>
            </a:r>
            <a:r>
              <a:rPr lang="en-US" altLang="ja-JP" sz="1200" i="1" dirty="0">
                <a:solidFill>
                  <a:srgbClr val="FF2F92"/>
                </a:solidFill>
                <a:latin typeface="Arial Narrow" panose="020B0604020202020204" pitchFamily="34" charset="0"/>
              </a:rPr>
              <a:t>healthy</a:t>
            </a:r>
            <a:r>
              <a:rPr lang="en-US" altLang="ja-JP" sz="1200" i="1" dirty="0">
                <a:latin typeface="Arial Narrow" panose="020B0604020202020204" pitchFamily="34" charset="0"/>
              </a:rPr>
              <a:t> </a:t>
            </a:r>
            <a:r>
              <a:rPr lang="en-US" altLang="ja-JP" sz="1200" i="1" dirty="0">
                <a:solidFill>
                  <a:srgbClr val="FF2F92"/>
                </a:solidFill>
                <a:latin typeface="Arial Narrow" panose="020B0604020202020204" pitchFamily="34" charset="0"/>
              </a:rPr>
              <a:t>self-esteem</a:t>
            </a:r>
            <a:r>
              <a:rPr lang="en-US" altLang="ja-JP" sz="1200" i="1" dirty="0">
                <a:latin typeface="Arial Narrow" panose="020B0604020202020204" pitchFamily="34" charset="0"/>
              </a:rPr>
              <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1" dirty="0">
                <a:solidFill>
                  <a:srgbClr val="FF2F92"/>
                </a:solidFill>
                <a:latin typeface="Arial Narrow" panose="020B0604020202020204" pitchFamily="34" charset="0"/>
              </a:rPr>
              <a:t>When you have a healthy self-esteem, you will also impact your child’s self-esteem.</a:t>
            </a:r>
          </a:p>
          <a:p>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21</a:t>
            </a:fld>
            <a:endParaRPr lang="en-US" altLang="en-US"/>
          </a:p>
        </p:txBody>
      </p:sp>
    </p:spTree>
    <p:extLst>
      <p:ext uri="{BB962C8B-B14F-4D97-AF65-F5344CB8AC3E}">
        <p14:creationId xmlns:p14="http://schemas.microsoft.com/office/powerpoint/2010/main" val="178871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Conclusion</a:t>
            </a:r>
          </a:p>
          <a:p>
            <a:endParaRPr lang="en-US" b="1" dirty="0"/>
          </a:p>
          <a:p>
            <a:pPr marL="171450" indent="-171450">
              <a:buFont typeface="Arial" panose="020B0604020202020204" pitchFamily="34" charset="0"/>
              <a:buChar char="•"/>
            </a:pPr>
            <a:r>
              <a:rPr lang="en-US" b="1" dirty="0"/>
              <a:t>Is high self-esteem a good thing?  </a:t>
            </a:r>
            <a:r>
              <a:rPr lang="en-US" b="0" dirty="0"/>
              <a:t>-- Yes! Your confidence and self-esteem help kids move out to reach their goals and to help others.</a:t>
            </a:r>
          </a:p>
          <a:p>
            <a:pPr marL="171450" indent="-171450">
              <a:buFont typeface="Arial" panose="020B0604020202020204" pitchFamily="34" charset="0"/>
              <a:buChar char="•"/>
            </a:pPr>
            <a:r>
              <a:rPr lang="en-US" b="1" dirty="0"/>
              <a:t>Is building self-esteem just the responsibility of parents?  </a:t>
            </a:r>
            <a:r>
              <a:rPr lang="en-US" b="0" dirty="0"/>
              <a:t>-- No! it is the relationships in the home, school, and church that impact the child.</a:t>
            </a:r>
          </a:p>
          <a:p>
            <a:pPr marL="171450" indent="-171450">
              <a:buFont typeface="Arial" panose="020B0604020202020204" pitchFamily="34" charset="0"/>
              <a:buChar char="•"/>
            </a:pPr>
            <a:r>
              <a:rPr lang="en-US" b="1" dirty="0"/>
              <a:t>Does high self-esteem mean self-centeredness?  </a:t>
            </a:r>
            <a:r>
              <a:rPr lang="en-US" b="0" dirty="0"/>
              <a:t>-- No! it’s not egotism or snobbishness,  High self-esteem helps you appreciate your uniqueness created by God.</a:t>
            </a:r>
          </a:p>
          <a:p>
            <a:pPr marL="171450" indent="-171450">
              <a:buFont typeface="Arial" panose="020B0604020202020204" pitchFamily="34" charset="0"/>
              <a:buChar char="•"/>
            </a:pPr>
            <a:r>
              <a:rPr lang="en-US" b="1" dirty="0"/>
              <a:t>Can you help your children feel better about themselves?  </a:t>
            </a:r>
            <a:r>
              <a:rPr lang="en-US" b="0" dirty="0"/>
              <a:t>-- Yes! Offer them encouragement, love, patience, and spending time with them.  Never compare them with others but help them develop their gifts and talents.</a:t>
            </a:r>
            <a:endParaRPr lang="en-US" b="1"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22</a:t>
            </a:fld>
            <a:endParaRPr lang="en-US" altLang="en-US"/>
          </a:p>
        </p:txBody>
      </p:sp>
    </p:spTree>
    <p:extLst>
      <p:ext uri="{BB962C8B-B14F-4D97-AF65-F5344CB8AC3E}">
        <p14:creationId xmlns:p14="http://schemas.microsoft.com/office/powerpoint/2010/main" val="72997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References</a:t>
            </a:r>
          </a:p>
          <a:p>
            <a:endParaRPr lang="en-US" b="1" dirty="0">
              <a:solidFill>
                <a:schemeClr val="tx1"/>
              </a:solidFill>
            </a:endParaRPr>
          </a:p>
          <a:p>
            <a:r>
              <a:rPr lang="en-US" dirty="0"/>
              <a:t>Reviewed by: D’Arcy </a:t>
            </a:r>
            <a:r>
              <a:rPr lang="en-US" dirty="0" err="1"/>
              <a:t>Lyness</a:t>
            </a:r>
            <a:r>
              <a:rPr lang="en-US" dirty="0"/>
              <a:t>, “Your Child’s Self-esteem.” </a:t>
            </a:r>
            <a:r>
              <a:rPr lang="en-US" dirty="0">
                <a:solidFill>
                  <a:srgbClr val="0070C0"/>
                </a:solidFill>
                <a:hlinkClick r:id="rId3">
                  <a:extLst>
                    <a:ext uri="{A12FA001-AC4F-418D-AE19-62706E023703}">
                      <ahyp:hlinkClr xmlns:ahyp="http://schemas.microsoft.com/office/drawing/2018/hyperlinkcolor" val="tx"/>
                    </a:ext>
                  </a:extLst>
                </a:hlinkClick>
              </a:rPr>
              <a:t>https://kidshealth.org/en/parents/self-esteem.html</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https://en.wikipedia.org/wiki/Maslow%27s_hierarchy_of_needs</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https://www.todaysparent.com/family/parenting/how-to-build-your-childs-self-esteem/</a:t>
            </a:r>
            <a:endParaRPr lang="en-US" dirty="0">
              <a:solidFill>
                <a:srgbClr val="0070C0"/>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23</a:t>
            </a:fld>
            <a:endParaRPr lang="en-US" altLang="en-US"/>
          </a:p>
        </p:txBody>
      </p:sp>
    </p:spTree>
    <p:extLst>
      <p:ext uri="{BB962C8B-B14F-4D97-AF65-F5344CB8AC3E}">
        <p14:creationId xmlns:p14="http://schemas.microsoft.com/office/powerpoint/2010/main" val="379351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panose="020B0600070205080204" pitchFamily="34" charset="-128"/>
                <a:cs typeface="+mn-cs"/>
              </a:rPr>
              <a:t>American psychologist </a:t>
            </a:r>
            <a:r>
              <a:rPr lang="en-US" sz="1200" b="0" i="0" u="none" strike="noStrike" kern="1200" dirty="0">
                <a:solidFill>
                  <a:schemeClr val="tx1"/>
                </a:solidFill>
                <a:effectLst/>
                <a:latin typeface="+mn-lt"/>
                <a:ea typeface="ＭＳ Ｐゴシック" panose="020B0600070205080204" pitchFamily="34" charset="-128"/>
                <a:cs typeface="+mn-cs"/>
                <a:hlinkClick r:id="rId3" tooltip="Abraham Maslow"/>
              </a:rPr>
              <a:t>Abraham Maslow</a:t>
            </a:r>
            <a:r>
              <a:rPr lang="en-US" sz="1200" b="0" i="0" u="none" strike="noStrike" kern="1200" dirty="0">
                <a:solidFill>
                  <a:schemeClr val="tx1"/>
                </a:solidFill>
                <a:effectLst/>
                <a:latin typeface="+mn-lt"/>
                <a:ea typeface="ＭＳ Ｐゴシック" panose="020B0600070205080204" pitchFamily="34" charset="-128"/>
                <a:cs typeface="+mn-cs"/>
              </a:rPr>
              <a:t> included self-esteem in his </a:t>
            </a:r>
            <a:r>
              <a:rPr lang="en-US" sz="1200" b="0" i="0" u="none" strike="noStrike" kern="1200" dirty="0">
                <a:solidFill>
                  <a:schemeClr val="tx1"/>
                </a:solidFill>
                <a:effectLst/>
                <a:latin typeface="+mn-lt"/>
                <a:ea typeface="ＭＳ Ｐゴシック" panose="020B0600070205080204" pitchFamily="34" charset="-128"/>
                <a:cs typeface="+mn-cs"/>
                <a:hlinkClick r:id="rId4" tooltip="Hierarchy of human needs"/>
              </a:rPr>
              <a:t>hierarchy of human needs</a:t>
            </a:r>
            <a:r>
              <a:rPr lang="en-US" sz="1200" b="0" i="0" u="none" strike="noStrike" kern="1200" dirty="0">
                <a:solidFill>
                  <a:schemeClr val="tx1"/>
                </a:solidFill>
                <a:effectLst/>
                <a:latin typeface="+mn-lt"/>
                <a:ea typeface="ＭＳ Ｐゴシック" panose="020B0600070205080204" pitchFamily="34" charset="-128"/>
                <a:cs typeface="+mn-cs"/>
              </a:rPr>
              <a:t>.   Two different forms of "esteem": </a:t>
            </a:r>
          </a:p>
          <a:p>
            <a:endParaRPr lang="en-US" sz="1200" b="0" i="0" u="none" strike="noStrike" kern="1200" dirty="0">
              <a:solidFill>
                <a:schemeClr val="tx1"/>
              </a:solidFill>
              <a:effectLst/>
              <a:latin typeface="+mn-lt"/>
              <a:ea typeface="ＭＳ Ｐゴシック" panose="020B0600070205080204" pitchFamily="34" charset="-128"/>
              <a:cs typeface="+mn-cs"/>
            </a:endParaRPr>
          </a:p>
          <a:p>
            <a:pPr marL="228600" indent="-228600">
              <a:buAutoNum type="alphaLcParenR"/>
            </a:pPr>
            <a:r>
              <a:rPr lang="en-US" sz="1200" b="0" i="0" u="none" strike="noStrike" kern="1200" dirty="0">
                <a:solidFill>
                  <a:schemeClr val="tx1"/>
                </a:solidFill>
                <a:effectLst/>
                <a:latin typeface="+mn-lt"/>
                <a:ea typeface="ＭＳ Ｐゴシック" panose="020B0600070205080204" pitchFamily="34" charset="-128"/>
                <a:cs typeface="+mn-cs"/>
              </a:rPr>
              <a:t>the need for respect from others in the form of recognition, success, and admiration</a:t>
            </a:r>
          </a:p>
          <a:p>
            <a:pPr marL="228600" indent="-228600">
              <a:buAutoNum type="alphaLcParenR"/>
            </a:pPr>
            <a:r>
              <a:rPr lang="en-US" sz="1200" b="0" i="0" u="none" strike="noStrike" kern="1200" dirty="0">
                <a:solidFill>
                  <a:schemeClr val="tx1"/>
                </a:solidFill>
                <a:effectLst/>
                <a:latin typeface="+mn-lt"/>
                <a:ea typeface="ＭＳ Ｐゴシック" panose="020B0600070205080204" pitchFamily="34" charset="-128"/>
                <a:cs typeface="+mn-cs"/>
              </a:rPr>
              <a:t>the need for self-respect in the form of self-love, self-confidence, skill, or aptitude. </a:t>
            </a:r>
          </a:p>
          <a:p>
            <a:pPr marL="228600" indent="-228600">
              <a:buAutoNum type="alphaLcParenR"/>
            </a:pPr>
            <a:endParaRPr lang="en-US" sz="1200" b="0" i="0" u="none" strike="noStrike" kern="1200" dirty="0">
              <a:solidFill>
                <a:schemeClr val="tx1"/>
              </a:solidFill>
              <a:effectLst/>
              <a:latin typeface="+mn-lt"/>
              <a:ea typeface="ＭＳ Ｐゴシック" panose="020B0600070205080204" pitchFamily="34" charset="-128"/>
              <a:cs typeface="+mn-cs"/>
            </a:endParaRPr>
          </a:p>
          <a:p>
            <a:pPr marL="0" indent="0">
              <a:buNone/>
            </a:pPr>
            <a:r>
              <a:rPr lang="en-US" sz="1200" b="0" i="0" u="none" strike="noStrike" kern="1200" dirty="0">
                <a:solidFill>
                  <a:schemeClr val="tx1"/>
                </a:solidFill>
                <a:effectLst/>
                <a:latin typeface="+mn-lt"/>
                <a:ea typeface="ＭＳ Ｐゴシック" panose="020B0600070205080204" pitchFamily="34" charset="-128"/>
                <a:cs typeface="+mn-cs"/>
              </a:rPr>
              <a:t>Respect from others was believed to be more fragile and easily lost than inner self-esteem. According to Maslow, without the fulfillment of the self-esteem need, individuals will be driven to seek it and unable to grow and obtain self-actualization. Maslow also states that the healthiest expression of self-esteem "is the one which manifests in the respect we deserve for others, more than renown, fame, and flattery".</a:t>
            </a:r>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3</a:t>
            </a:fld>
            <a:endParaRPr lang="en-US" altLang="en-US"/>
          </a:p>
        </p:txBody>
      </p:sp>
    </p:spTree>
    <p:extLst>
      <p:ext uri="{BB962C8B-B14F-4D97-AF65-F5344CB8AC3E}">
        <p14:creationId xmlns:p14="http://schemas.microsoft.com/office/powerpoint/2010/main" val="53061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Should a Child Have Good Self-Esteem?</a:t>
            </a:r>
          </a:p>
          <a:p>
            <a:endParaRPr lang="en-US" b="1" dirty="0"/>
          </a:p>
          <a:p>
            <a:pPr marL="171450" indent="-171450">
              <a:buFont typeface="Arial" panose="020B0604020202020204" pitchFamily="34" charset="0"/>
              <a:buChar char="•"/>
            </a:pPr>
            <a:r>
              <a:rPr lang="en-US" b="0" dirty="0"/>
              <a:t>Self-esteem affects how a child thinks, acts and feel about himself and others; and how successful will he/she be in life</a:t>
            </a:r>
          </a:p>
          <a:p>
            <a:pPr marL="171450" indent="-171450">
              <a:buFont typeface="Arial" panose="020B0604020202020204" pitchFamily="34" charset="0"/>
              <a:buChar char="•"/>
            </a:pPr>
            <a:r>
              <a:rPr lang="en-US" b="0" dirty="0"/>
              <a:t>High self-esteem makes a child feel effective, productive, capable, loved, willing to try new things.</a:t>
            </a:r>
          </a:p>
          <a:p>
            <a:pPr marL="171450" indent="-171450">
              <a:buFont typeface="Arial" panose="020B0604020202020204" pitchFamily="34" charset="0"/>
              <a:buChar char="•"/>
            </a:pPr>
            <a:r>
              <a:rPr lang="en-US" b="0" dirty="0"/>
              <a:t>Low self-esteem makes a child feel ineffective, worthless, incompetent, unloved, lack confidence.</a:t>
            </a:r>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4</a:t>
            </a:fld>
            <a:endParaRPr lang="en-US" altLang="en-US"/>
          </a:p>
        </p:txBody>
      </p:sp>
    </p:spTree>
    <p:extLst>
      <p:ext uri="{BB962C8B-B14F-4D97-AF65-F5344CB8AC3E}">
        <p14:creationId xmlns:p14="http://schemas.microsoft.com/office/powerpoint/2010/main" val="134922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t>The Bible tells us in Psalms 139:14 that we are special.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1" dirty="0"/>
              <a:t>“I will praise you, for I am fearfully and wonderfully made; Marvelous are Your works, and that my soul knows very well.”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1"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t>Every child should be taught that he is created special and unique.  God has a special plan for him and as a child of God, he should have great self-esteem.  </a:t>
            </a: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5</a:t>
            </a:fld>
            <a:endParaRPr lang="en-US" altLang="en-US"/>
          </a:p>
        </p:txBody>
      </p:sp>
    </p:spTree>
    <p:extLst>
      <p:ext uri="{BB962C8B-B14F-4D97-AF65-F5344CB8AC3E}">
        <p14:creationId xmlns:p14="http://schemas.microsoft.com/office/powerpoint/2010/main" val="2663812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Factors that Influence Self-Esteem:  A Child’s self-esteem is based on unique experiences and personal relationships that make up his life.</a:t>
            </a:r>
          </a:p>
          <a:p>
            <a:endParaRPr lang="en-US" b="1" dirty="0"/>
          </a:p>
          <a:p>
            <a:pPr marL="171450" indent="-171450">
              <a:buFont typeface="Arial" panose="020B0604020202020204" pitchFamily="34" charset="0"/>
              <a:buChar char="•"/>
            </a:pPr>
            <a:r>
              <a:rPr lang="en-US" b="0" dirty="0"/>
              <a:t>At Home – relationships with parents, grandparents, brothers and sisters.</a:t>
            </a:r>
          </a:p>
          <a:p>
            <a:pPr marL="171450" indent="-171450">
              <a:buFont typeface="Arial" panose="020B0604020202020204" pitchFamily="34" charset="0"/>
              <a:buChar char="•"/>
            </a:pPr>
            <a:r>
              <a:rPr lang="en-US" b="0" dirty="0"/>
              <a:t>In Social Life – relationships with childhood and adult friends, neighbors, sports teams, etc.</a:t>
            </a:r>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6</a:t>
            </a:fld>
            <a:endParaRPr lang="en-US" altLang="en-US"/>
          </a:p>
        </p:txBody>
      </p:sp>
    </p:spTree>
    <p:extLst>
      <p:ext uri="{BB962C8B-B14F-4D97-AF65-F5344CB8AC3E}">
        <p14:creationId xmlns:p14="http://schemas.microsoft.com/office/powerpoint/2010/main" val="56807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School – relationships with classmates, teachers, principals and counselors.</a:t>
            </a:r>
          </a:p>
          <a:p>
            <a:pPr marL="171450" indent="-171450">
              <a:buFont typeface="Arial" panose="020B0604020202020204" pitchFamily="34" charset="0"/>
              <a:buChar char="•"/>
            </a:pPr>
            <a:r>
              <a:rPr lang="en-US" dirty="0"/>
              <a:t>In Society – relationships with members of different cultures, races and relations and those in the community.</a:t>
            </a:r>
          </a:p>
          <a:p>
            <a:pPr marL="171450" indent="-171450">
              <a:buFont typeface="Arial" panose="020B0604020202020204" pitchFamily="34" charset="0"/>
              <a:buChar char="•"/>
            </a:pPr>
            <a:endParaRPr lang="en-US" dirty="0"/>
          </a:p>
          <a:p>
            <a:pPr eaLnBrk="1" hangingPunct="1">
              <a:lnSpc>
                <a:spcPct val="90000"/>
              </a:lnSpc>
            </a:pPr>
            <a:r>
              <a:rPr lang="en-US" altLang="en-US" sz="1200" dirty="0">
                <a:solidFill>
                  <a:srgbClr val="FF0066"/>
                </a:solidFill>
                <a:latin typeface="Balloon Bd BT" pitchFamily="66" charset="0"/>
              </a:rPr>
              <a:t>In general, </a:t>
            </a:r>
            <a:r>
              <a:rPr lang="en-US" altLang="en-US" sz="1200" i="1" dirty="0">
                <a:solidFill>
                  <a:srgbClr val="FF0066"/>
                </a:solidFill>
                <a:latin typeface="Beach" pitchFamily="34" charset="0"/>
              </a:rPr>
              <a:t>positive experiences, fulfilling relationships help raise self- esteem.  Negative experiences lower self-esteem.</a:t>
            </a:r>
            <a:endParaRPr lang="en-US" altLang="en-US" sz="1200" dirty="0">
              <a:solidFill>
                <a:srgbClr val="FF0066"/>
              </a:solidFill>
              <a:latin typeface="Balloon Bd BT" pitchFamily="66"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7</a:t>
            </a:fld>
            <a:endParaRPr lang="en-US" altLang="en-US"/>
          </a:p>
        </p:txBody>
      </p:sp>
    </p:spTree>
    <p:extLst>
      <p:ext uri="{BB962C8B-B14F-4D97-AF65-F5344CB8AC3E}">
        <p14:creationId xmlns:p14="http://schemas.microsoft.com/office/powerpoint/2010/main" val="16065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1" kern="12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ea typeface="ＭＳ Ｐゴシック" panose="020B0600070205080204" pitchFamily="34" charset="-128"/>
                <a:cs typeface="+mn-cs"/>
              </a:rPr>
              <a:t>HOW PARENTS CAN BUILD SELF-ESTEEM</a:t>
            </a:r>
          </a:p>
          <a:p>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8</a:t>
            </a:fld>
            <a:endParaRPr lang="en-US" altLang="en-US"/>
          </a:p>
        </p:txBody>
      </p:sp>
    </p:spTree>
    <p:extLst>
      <p:ext uri="{BB962C8B-B14F-4D97-AF65-F5344CB8AC3E}">
        <p14:creationId xmlns:p14="http://schemas.microsoft.com/office/powerpoint/2010/main" val="3371532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Arial" panose="020B0604020202020204" pitchFamily="34" charset="0"/>
              <a:buNone/>
            </a:pPr>
            <a:r>
              <a:rPr lang="en-US" altLang="en-US" sz="1200" b="1" dirty="0">
                <a:solidFill>
                  <a:schemeClr val="tx2"/>
                </a:solidFill>
                <a:latin typeface="Arial Narrow" panose="020B0604020202020204" pitchFamily="34" charset="0"/>
                <a:cs typeface="Arial Narrow" panose="020B0604020202020204" pitchFamily="34" charset="0"/>
              </a:rPr>
              <a:t>1. Love Unconditionally</a:t>
            </a:r>
          </a:p>
          <a:p>
            <a:pPr marL="0" indent="0" eaLnBrk="1" hangingPunct="1">
              <a:spcBef>
                <a:spcPct val="0"/>
              </a:spcBef>
              <a:buFont typeface="Arial" panose="020B0604020202020204" pitchFamily="34" charset="0"/>
              <a:buNone/>
            </a:pPr>
            <a:endParaRPr lang="en-US" altLang="en-US" sz="1200" dirty="0">
              <a:solidFill>
                <a:schemeClr val="tx2"/>
              </a:solidFill>
              <a:latin typeface="Arial Narrow" panose="020B0604020202020204" pitchFamily="34" charset="0"/>
              <a:cs typeface="Arial Narrow" panose="020B0604020202020204" pitchFamily="34" charset="0"/>
            </a:endParaRPr>
          </a:p>
          <a:p>
            <a:pPr marL="171450" indent="-171450" eaLnBrk="1" hangingPunct="1">
              <a:spcBef>
                <a:spcPct val="0"/>
              </a:spcBef>
              <a:buFont typeface="Arial" panose="020B0604020202020204" pitchFamily="34" charset="0"/>
              <a:buChar char="•"/>
            </a:pPr>
            <a:r>
              <a:rPr lang="en-US" altLang="en-US" sz="1200" dirty="0">
                <a:solidFill>
                  <a:schemeClr val="tx2"/>
                </a:solidFill>
                <a:latin typeface="Arial Narrow" panose="020B0604020202020204" pitchFamily="34" charset="0"/>
                <a:cs typeface="Arial Narrow" panose="020B0604020202020204" pitchFamily="34" charset="0"/>
              </a:rPr>
              <a:t>Children need unconditional love and support – God loves us unconditionally.  </a:t>
            </a:r>
          </a:p>
          <a:p>
            <a:pPr marL="171450" indent="-171450" eaLnBrk="1" hangingPunct="1">
              <a:spcBef>
                <a:spcPct val="0"/>
              </a:spcBef>
              <a:buFont typeface="Arial" panose="020B0604020202020204" pitchFamily="34" charset="0"/>
              <a:buChar char="•"/>
            </a:pPr>
            <a:r>
              <a:rPr lang="en-US" altLang="en-US" sz="1200" dirty="0">
                <a:solidFill>
                  <a:schemeClr val="tx2"/>
                </a:solidFill>
                <a:latin typeface="Arial Narrow" panose="020B0604020202020204" pitchFamily="34" charset="0"/>
                <a:cs typeface="Arial Narrow" panose="020B0604020202020204" pitchFamily="34" charset="0"/>
              </a:rPr>
              <a:t>Love does NOT depend on grades, performance, or looks – love your child even if he gets low grades and is not an “A” performer.</a:t>
            </a:r>
          </a:p>
          <a:p>
            <a:pPr marL="171450" indent="-171450" eaLnBrk="1" hangingPunct="1">
              <a:spcBef>
                <a:spcPct val="0"/>
              </a:spcBef>
              <a:buFont typeface="Arial" panose="020B0604020202020204" pitchFamily="34" charset="0"/>
              <a:buChar char="•"/>
            </a:pPr>
            <a:r>
              <a:rPr lang="en-US" altLang="en-US" sz="1200" dirty="0">
                <a:solidFill>
                  <a:schemeClr val="tx2"/>
                </a:solidFill>
                <a:latin typeface="Arial Narrow" panose="020B0604020202020204" pitchFamily="34" charset="0"/>
                <a:cs typeface="Arial Narrow" panose="020B0604020202020204" pitchFamily="34" charset="0"/>
              </a:rPr>
              <a:t>Reassure your child that you love him, even when he misbehaves.  Take time to explain what he did wrong.  Never withhold love because of misbehavior.</a:t>
            </a:r>
            <a:r>
              <a:rPr lang="en-US" altLang="en-US" sz="1100" dirty="0">
                <a:latin typeface="Arial Narrow" panose="020B0604020202020204" pitchFamily="34" charset="0"/>
                <a:cs typeface="Arial Narrow"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a:defRPr/>
            </a:pPr>
            <a:fld id="{EF420266-045B-1942-9FA5-756015B3C4E6}" type="slidenum">
              <a:rPr lang="en-US" altLang="en-US" smtClean="0"/>
              <a:pPr>
                <a:defRPr/>
              </a:pPr>
              <a:t>9</a:t>
            </a:fld>
            <a:endParaRPr lang="en-US" altLang="en-US"/>
          </a:p>
        </p:txBody>
      </p:sp>
    </p:spTree>
    <p:extLst>
      <p:ext uri="{BB962C8B-B14F-4D97-AF65-F5344CB8AC3E}">
        <p14:creationId xmlns:p14="http://schemas.microsoft.com/office/powerpoint/2010/main" val="146008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45B859-690F-C84A-8433-2F98126977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942954-4629-454E-8B7D-065944FA8F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AFA7F-E820-4E4E-BE35-6712DD310E8E}"/>
              </a:ext>
            </a:extLst>
          </p:cNvPr>
          <p:cNvSpPr>
            <a:spLocks noGrp="1" noChangeArrowheads="1"/>
          </p:cNvSpPr>
          <p:nvPr>
            <p:ph type="sldNum" sz="quarter" idx="12"/>
          </p:nvPr>
        </p:nvSpPr>
        <p:spPr>
          <a:ln/>
        </p:spPr>
        <p:txBody>
          <a:bodyPr/>
          <a:lstStyle>
            <a:lvl1pPr>
              <a:defRPr/>
            </a:lvl1pPr>
          </a:lstStyle>
          <a:p>
            <a:pPr>
              <a:defRPr/>
            </a:pPr>
            <a:fld id="{BC1F8059-450E-BA44-BF0D-6C4D19233B5E}" type="slidenum">
              <a:rPr lang="en-US" altLang="en-US"/>
              <a:pPr>
                <a:defRPr/>
              </a:pPr>
              <a:t>‹#›</a:t>
            </a:fld>
            <a:endParaRPr lang="en-US" altLang="en-US"/>
          </a:p>
        </p:txBody>
      </p:sp>
    </p:spTree>
    <p:extLst>
      <p:ext uri="{BB962C8B-B14F-4D97-AF65-F5344CB8AC3E}">
        <p14:creationId xmlns:p14="http://schemas.microsoft.com/office/powerpoint/2010/main" val="141063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2821DE-070A-6848-BF86-CEA4900995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A48630-0380-AC41-B7D6-A435E8F61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B62952-EE33-C348-B94B-158BFCBA21F6}"/>
              </a:ext>
            </a:extLst>
          </p:cNvPr>
          <p:cNvSpPr>
            <a:spLocks noGrp="1" noChangeArrowheads="1"/>
          </p:cNvSpPr>
          <p:nvPr>
            <p:ph type="sldNum" sz="quarter" idx="12"/>
          </p:nvPr>
        </p:nvSpPr>
        <p:spPr>
          <a:ln/>
        </p:spPr>
        <p:txBody>
          <a:bodyPr/>
          <a:lstStyle>
            <a:lvl1pPr>
              <a:defRPr/>
            </a:lvl1pPr>
          </a:lstStyle>
          <a:p>
            <a:pPr>
              <a:defRPr/>
            </a:pPr>
            <a:fld id="{CF7A0AF7-61BD-2945-B869-E8F1B1F5AB91}" type="slidenum">
              <a:rPr lang="en-US" altLang="en-US"/>
              <a:pPr>
                <a:defRPr/>
              </a:pPr>
              <a:t>‹#›</a:t>
            </a:fld>
            <a:endParaRPr lang="en-US" altLang="en-US"/>
          </a:p>
        </p:txBody>
      </p:sp>
    </p:spTree>
    <p:extLst>
      <p:ext uri="{BB962C8B-B14F-4D97-AF65-F5344CB8AC3E}">
        <p14:creationId xmlns:p14="http://schemas.microsoft.com/office/powerpoint/2010/main" val="54253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18CAEF-599B-0F45-862A-C6AAFE6400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45ECC-E745-264D-9345-9133AE3D97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052263-A1AC-B94B-BCAB-0F0C950339FE}"/>
              </a:ext>
            </a:extLst>
          </p:cNvPr>
          <p:cNvSpPr>
            <a:spLocks noGrp="1" noChangeArrowheads="1"/>
          </p:cNvSpPr>
          <p:nvPr>
            <p:ph type="sldNum" sz="quarter" idx="12"/>
          </p:nvPr>
        </p:nvSpPr>
        <p:spPr>
          <a:ln/>
        </p:spPr>
        <p:txBody>
          <a:bodyPr/>
          <a:lstStyle>
            <a:lvl1pPr>
              <a:defRPr/>
            </a:lvl1pPr>
          </a:lstStyle>
          <a:p>
            <a:pPr>
              <a:defRPr/>
            </a:pPr>
            <a:fld id="{220C356F-6D9A-104A-AEA0-7CA30B38A79D}" type="slidenum">
              <a:rPr lang="en-US" altLang="en-US"/>
              <a:pPr>
                <a:defRPr/>
              </a:pPr>
              <a:t>‹#›</a:t>
            </a:fld>
            <a:endParaRPr lang="en-US" altLang="en-US"/>
          </a:p>
        </p:txBody>
      </p:sp>
    </p:spTree>
    <p:extLst>
      <p:ext uri="{BB962C8B-B14F-4D97-AF65-F5344CB8AC3E}">
        <p14:creationId xmlns:p14="http://schemas.microsoft.com/office/powerpoint/2010/main" val="383466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CD2B84-1A97-8A48-99C4-E60AAC0477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630409-101E-EE44-8E18-17DC8CB05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DB77D3-0A4B-1F46-B38B-6A4FA402DCC7}"/>
              </a:ext>
            </a:extLst>
          </p:cNvPr>
          <p:cNvSpPr>
            <a:spLocks noGrp="1" noChangeArrowheads="1"/>
          </p:cNvSpPr>
          <p:nvPr>
            <p:ph type="sldNum" sz="quarter" idx="12"/>
          </p:nvPr>
        </p:nvSpPr>
        <p:spPr>
          <a:ln/>
        </p:spPr>
        <p:txBody>
          <a:bodyPr/>
          <a:lstStyle>
            <a:lvl1pPr>
              <a:defRPr/>
            </a:lvl1pPr>
          </a:lstStyle>
          <a:p>
            <a:pPr>
              <a:defRPr/>
            </a:pPr>
            <a:fld id="{D5D8FE70-DBD0-E444-9A6F-1BCF88219BDF}" type="slidenum">
              <a:rPr lang="en-US" altLang="en-US"/>
              <a:pPr>
                <a:defRPr/>
              </a:pPr>
              <a:t>‹#›</a:t>
            </a:fld>
            <a:endParaRPr lang="en-US" altLang="en-US"/>
          </a:p>
        </p:txBody>
      </p:sp>
    </p:spTree>
    <p:extLst>
      <p:ext uri="{BB962C8B-B14F-4D97-AF65-F5344CB8AC3E}">
        <p14:creationId xmlns:p14="http://schemas.microsoft.com/office/powerpoint/2010/main" val="2033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796FBB-13EE-0C49-B941-87AA593C34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086193-357E-F044-83F6-785D461719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3A724A-730C-9E43-B052-CC98C086D378}"/>
              </a:ext>
            </a:extLst>
          </p:cNvPr>
          <p:cNvSpPr>
            <a:spLocks noGrp="1" noChangeArrowheads="1"/>
          </p:cNvSpPr>
          <p:nvPr>
            <p:ph type="sldNum" sz="quarter" idx="12"/>
          </p:nvPr>
        </p:nvSpPr>
        <p:spPr>
          <a:ln/>
        </p:spPr>
        <p:txBody>
          <a:bodyPr/>
          <a:lstStyle>
            <a:lvl1pPr>
              <a:defRPr/>
            </a:lvl1pPr>
          </a:lstStyle>
          <a:p>
            <a:pPr>
              <a:defRPr/>
            </a:pPr>
            <a:fld id="{1A5FEB04-2485-D34C-A1BC-9276A60AE51A}" type="slidenum">
              <a:rPr lang="en-US" altLang="en-US"/>
              <a:pPr>
                <a:defRPr/>
              </a:pPr>
              <a:t>‹#›</a:t>
            </a:fld>
            <a:endParaRPr lang="en-US" altLang="en-US"/>
          </a:p>
        </p:txBody>
      </p:sp>
    </p:spTree>
    <p:extLst>
      <p:ext uri="{BB962C8B-B14F-4D97-AF65-F5344CB8AC3E}">
        <p14:creationId xmlns:p14="http://schemas.microsoft.com/office/powerpoint/2010/main" val="304311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D05ED3-9B10-6A4B-9514-E9289A5AF4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48C14C-42F6-A143-A40F-1CE6B938FE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34D953-32D9-B344-B381-7112ADA5564D}"/>
              </a:ext>
            </a:extLst>
          </p:cNvPr>
          <p:cNvSpPr>
            <a:spLocks noGrp="1" noChangeArrowheads="1"/>
          </p:cNvSpPr>
          <p:nvPr>
            <p:ph type="sldNum" sz="quarter" idx="12"/>
          </p:nvPr>
        </p:nvSpPr>
        <p:spPr>
          <a:ln/>
        </p:spPr>
        <p:txBody>
          <a:bodyPr/>
          <a:lstStyle>
            <a:lvl1pPr>
              <a:defRPr/>
            </a:lvl1pPr>
          </a:lstStyle>
          <a:p>
            <a:pPr>
              <a:defRPr/>
            </a:pPr>
            <a:fld id="{FB2B5E8B-08F5-884D-8558-3CAA5486E463}" type="slidenum">
              <a:rPr lang="en-US" altLang="en-US"/>
              <a:pPr>
                <a:defRPr/>
              </a:pPr>
              <a:t>‹#›</a:t>
            </a:fld>
            <a:endParaRPr lang="en-US" altLang="en-US"/>
          </a:p>
        </p:txBody>
      </p:sp>
    </p:spTree>
    <p:extLst>
      <p:ext uri="{BB962C8B-B14F-4D97-AF65-F5344CB8AC3E}">
        <p14:creationId xmlns:p14="http://schemas.microsoft.com/office/powerpoint/2010/main" val="263237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04192C-870E-9840-90F4-B3D091585F8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95A59D7-3C9E-714F-B427-FA6EAC71C4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1DC8405-1011-EF49-ABA9-B97EB1E336A9}"/>
              </a:ext>
            </a:extLst>
          </p:cNvPr>
          <p:cNvSpPr>
            <a:spLocks noGrp="1" noChangeArrowheads="1"/>
          </p:cNvSpPr>
          <p:nvPr>
            <p:ph type="sldNum" sz="quarter" idx="12"/>
          </p:nvPr>
        </p:nvSpPr>
        <p:spPr>
          <a:ln/>
        </p:spPr>
        <p:txBody>
          <a:bodyPr/>
          <a:lstStyle>
            <a:lvl1pPr>
              <a:defRPr/>
            </a:lvl1pPr>
          </a:lstStyle>
          <a:p>
            <a:pPr>
              <a:defRPr/>
            </a:pPr>
            <a:fld id="{8CBC682B-6394-3543-8D8E-3A5B18071BEB}" type="slidenum">
              <a:rPr lang="en-US" altLang="en-US"/>
              <a:pPr>
                <a:defRPr/>
              </a:pPr>
              <a:t>‹#›</a:t>
            </a:fld>
            <a:endParaRPr lang="en-US" altLang="en-US"/>
          </a:p>
        </p:txBody>
      </p:sp>
    </p:spTree>
    <p:extLst>
      <p:ext uri="{BB962C8B-B14F-4D97-AF65-F5344CB8AC3E}">
        <p14:creationId xmlns:p14="http://schemas.microsoft.com/office/powerpoint/2010/main" val="91448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C26CC1-64C2-024D-8601-2D43D73F3D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CA7246-A032-7D49-8CB4-349A6F0C4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2B0520-AFEF-F545-BA3B-C73FEEE7E642}"/>
              </a:ext>
            </a:extLst>
          </p:cNvPr>
          <p:cNvSpPr>
            <a:spLocks noGrp="1" noChangeArrowheads="1"/>
          </p:cNvSpPr>
          <p:nvPr>
            <p:ph type="sldNum" sz="quarter" idx="12"/>
          </p:nvPr>
        </p:nvSpPr>
        <p:spPr>
          <a:ln/>
        </p:spPr>
        <p:txBody>
          <a:bodyPr/>
          <a:lstStyle>
            <a:lvl1pPr>
              <a:defRPr/>
            </a:lvl1pPr>
          </a:lstStyle>
          <a:p>
            <a:pPr>
              <a:defRPr/>
            </a:pPr>
            <a:fld id="{93D2DFB7-1EA6-E546-B757-AD1A63962004}" type="slidenum">
              <a:rPr lang="en-US" altLang="en-US"/>
              <a:pPr>
                <a:defRPr/>
              </a:pPr>
              <a:t>‹#›</a:t>
            </a:fld>
            <a:endParaRPr lang="en-US" altLang="en-US"/>
          </a:p>
        </p:txBody>
      </p:sp>
    </p:spTree>
    <p:extLst>
      <p:ext uri="{BB962C8B-B14F-4D97-AF65-F5344CB8AC3E}">
        <p14:creationId xmlns:p14="http://schemas.microsoft.com/office/powerpoint/2010/main" val="204863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430AD0-849A-804C-ACB2-3661CC0459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31882C-2570-7140-B4DE-2452D164EE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2EFBFC-0D87-4147-986B-0EC444C00D85}"/>
              </a:ext>
            </a:extLst>
          </p:cNvPr>
          <p:cNvSpPr>
            <a:spLocks noGrp="1" noChangeArrowheads="1"/>
          </p:cNvSpPr>
          <p:nvPr>
            <p:ph type="sldNum" sz="quarter" idx="12"/>
          </p:nvPr>
        </p:nvSpPr>
        <p:spPr>
          <a:ln/>
        </p:spPr>
        <p:txBody>
          <a:bodyPr/>
          <a:lstStyle>
            <a:lvl1pPr>
              <a:defRPr/>
            </a:lvl1pPr>
          </a:lstStyle>
          <a:p>
            <a:pPr>
              <a:defRPr/>
            </a:pPr>
            <a:fld id="{FA286058-BE8C-2A46-9BAE-3D0B71AB8DF1}" type="slidenum">
              <a:rPr lang="en-US" altLang="en-US"/>
              <a:pPr>
                <a:defRPr/>
              </a:pPr>
              <a:t>‹#›</a:t>
            </a:fld>
            <a:endParaRPr lang="en-US" altLang="en-US"/>
          </a:p>
        </p:txBody>
      </p:sp>
    </p:spTree>
    <p:extLst>
      <p:ext uri="{BB962C8B-B14F-4D97-AF65-F5344CB8AC3E}">
        <p14:creationId xmlns:p14="http://schemas.microsoft.com/office/powerpoint/2010/main" val="109455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AE1F19-7065-D34B-8B2A-7F23DEE1E7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7F129A-9C79-B84D-8628-ACA3858F3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939649-C08F-A848-9F99-7257A617A727}"/>
              </a:ext>
            </a:extLst>
          </p:cNvPr>
          <p:cNvSpPr>
            <a:spLocks noGrp="1" noChangeArrowheads="1"/>
          </p:cNvSpPr>
          <p:nvPr>
            <p:ph type="sldNum" sz="quarter" idx="12"/>
          </p:nvPr>
        </p:nvSpPr>
        <p:spPr>
          <a:ln/>
        </p:spPr>
        <p:txBody>
          <a:bodyPr/>
          <a:lstStyle>
            <a:lvl1pPr>
              <a:defRPr/>
            </a:lvl1pPr>
          </a:lstStyle>
          <a:p>
            <a:pPr>
              <a:defRPr/>
            </a:pPr>
            <a:fld id="{2E25E1BE-92BA-6A49-AECB-897528D675C2}" type="slidenum">
              <a:rPr lang="en-US" altLang="en-US"/>
              <a:pPr>
                <a:defRPr/>
              </a:pPr>
              <a:t>‹#›</a:t>
            </a:fld>
            <a:endParaRPr lang="en-US" altLang="en-US"/>
          </a:p>
        </p:txBody>
      </p:sp>
    </p:spTree>
    <p:extLst>
      <p:ext uri="{BB962C8B-B14F-4D97-AF65-F5344CB8AC3E}">
        <p14:creationId xmlns:p14="http://schemas.microsoft.com/office/powerpoint/2010/main" val="421992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5D7062-E5F0-0842-9902-590A8FC86D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1778A1-F827-6449-8009-4B686B4275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3C60F7-1C9C-3742-87BE-D0D18A0BA85D}"/>
              </a:ext>
            </a:extLst>
          </p:cNvPr>
          <p:cNvSpPr>
            <a:spLocks noGrp="1" noChangeArrowheads="1"/>
          </p:cNvSpPr>
          <p:nvPr>
            <p:ph type="sldNum" sz="quarter" idx="12"/>
          </p:nvPr>
        </p:nvSpPr>
        <p:spPr>
          <a:ln/>
        </p:spPr>
        <p:txBody>
          <a:bodyPr/>
          <a:lstStyle>
            <a:lvl1pPr>
              <a:defRPr/>
            </a:lvl1pPr>
          </a:lstStyle>
          <a:p>
            <a:pPr>
              <a:defRPr/>
            </a:pPr>
            <a:fld id="{B225715F-20A2-7A48-9E64-2A102831EFC1}" type="slidenum">
              <a:rPr lang="en-US" altLang="en-US"/>
              <a:pPr>
                <a:defRPr/>
              </a:pPr>
              <a:t>‹#›</a:t>
            </a:fld>
            <a:endParaRPr lang="en-US" altLang="en-US"/>
          </a:p>
        </p:txBody>
      </p:sp>
    </p:spTree>
    <p:extLst>
      <p:ext uri="{BB962C8B-B14F-4D97-AF65-F5344CB8AC3E}">
        <p14:creationId xmlns:p14="http://schemas.microsoft.com/office/powerpoint/2010/main" val="269237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DD19C1-460F-104B-A75F-BDE21F9E7F5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FCA6DE7-885E-514B-B77E-7AB06E2B5F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F4ACC6-96D9-9946-8EF5-70003229982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54BB57B-BE44-8F40-8459-DCEA0ECBC9DD}"/>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F890E15D-984C-0C40-B7D5-A7EF9681C875}"/>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smtClean="0">
                <a:latin typeface="Times New Roman" panose="02020603050405020304" pitchFamily="18" charset="0"/>
              </a:defRPr>
            </a:lvl1pPr>
          </a:lstStyle>
          <a:p>
            <a:pPr>
              <a:defRPr/>
            </a:pPr>
            <a:fld id="{FF19D1C8-C771-DC41-AEAB-DF7A6DA5D0A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tif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kidshealth.org/en/parents/self-esteem.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todaysparent.com/family/parenting/how-to-build-your-childs-self-esteem/" TargetMode="External"/><Relationship Id="rId4" Type="http://schemas.openxmlformats.org/officeDocument/2006/relationships/hyperlink" Target="https://en.wikipedia.org/wiki/Maslow%27s_hierarchy_of_nee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3">
            <a:extLst>
              <a:ext uri="{FF2B5EF4-FFF2-40B4-BE49-F238E27FC236}">
                <a16:creationId xmlns:a16="http://schemas.microsoft.com/office/drawing/2014/main" id="{D7118BD5-7737-4B47-98CD-42FA732768B1}"/>
              </a:ext>
            </a:extLst>
          </p:cNvPr>
          <p:cNvSpPr txBox="1">
            <a:spLocks noChangeArrowheads="1"/>
          </p:cNvSpPr>
          <p:nvPr/>
        </p:nvSpPr>
        <p:spPr bwMode="auto">
          <a:xfrm>
            <a:off x="762000" y="112713"/>
            <a:ext cx="76200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150000"/>
              </a:lnSpc>
            </a:pPr>
            <a:r>
              <a:rPr lang="en-US" altLang="en-US" sz="4000">
                <a:solidFill>
                  <a:srgbClr val="FF0000"/>
                </a:solidFill>
                <a:latin typeface="Cooper BlkItHd BT" pitchFamily="18" charset="0"/>
              </a:rPr>
              <a:t>	 Building</a:t>
            </a:r>
            <a:r>
              <a:rPr lang="en-US" altLang="en-US" sz="4000">
                <a:solidFill>
                  <a:srgbClr val="FF0066"/>
                </a:solidFill>
                <a:latin typeface="Cooper BlkItHd BT" pitchFamily="18" charset="0"/>
              </a:rPr>
              <a:t> </a:t>
            </a:r>
            <a:r>
              <a:rPr lang="en-US" altLang="en-US" sz="4000">
                <a:solidFill>
                  <a:srgbClr val="FF0000"/>
                </a:solidFill>
                <a:latin typeface="Cooper BlkItHd BT" pitchFamily="18" charset="0"/>
              </a:rPr>
              <a:t>Your Child’s </a:t>
            </a:r>
            <a:endParaRPr lang="en-US" altLang="en-US" sz="4000">
              <a:solidFill>
                <a:srgbClr val="3333FF"/>
              </a:solidFill>
              <a:latin typeface="Cooper BlkItHd BT" pitchFamily="18" charset="0"/>
            </a:endParaRPr>
          </a:p>
          <a:p>
            <a:pPr eaLnBrk="1" hangingPunct="1">
              <a:lnSpc>
                <a:spcPct val="150000"/>
              </a:lnSpc>
            </a:pPr>
            <a:r>
              <a:rPr lang="en-US" altLang="en-US" sz="4000">
                <a:solidFill>
                  <a:srgbClr val="3333FF"/>
                </a:solidFill>
                <a:latin typeface="Cooper BlkItHd BT" pitchFamily="18" charset="0"/>
              </a:rPr>
              <a:t>		SELF-ESTEEM</a:t>
            </a:r>
            <a:endParaRPr lang="en-US" altLang="en-US" sz="4800">
              <a:solidFill>
                <a:srgbClr val="3333FF"/>
              </a:solidFill>
              <a:latin typeface="Cooper BlkItHd BT" pitchFamily="18" charset="0"/>
            </a:endParaRPr>
          </a:p>
        </p:txBody>
      </p:sp>
      <p:pic>
        <p:nvPicPr>
          <p:cNvPr id="14338" name="Picture 5">
            <a:extLst>
              <a:ext uri="{FF2B5EF4-FFF2-40B4-BE49-F238E27FC236}">
                <a16:creationId xmlns:a16="http://schemas.microsoft.com/office/drawing/2014/main" id="{FA16DB96-083D-9546-9011-4341D173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297" y="2171700"/>
            <a:ext cx="23622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a:extLst>
              <a:ext uri="{FF2B5EF4-FFF2-40B4-BE49-F238E27FC236}">
                <a16:creationId xmlns:a16="http://schemas.microsoft.com/office/drawing/2014/main" id="{872D103E-F053-9948-8C09-C4D6482A8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71700"/>
            <a:ext cx="215423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a:extLst>
              <a:ext uri="{FF2B5EF4-FFF2-40B4-BE49-F238E27FC236}">
                <a16:creationId xmlns:a16="http://schemas.microsoft.com/office/drawing/2014/main" id="{81290566-9DFE-9B42-8AC3-7F1C11E139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3297" y="23431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a:extLst>
              <a:ext uri="{FF2B5EF4-FFF2-40B4-BE49-F238E27FC236}">
                <a16:creationId xmlns:a16="http://schemas.microsoft.com/office/drawing/2014/main" id="{574325F7-1825-9B41-BE98-B63119CC1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6670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
            <a:extLst>
              <a:ext uri="{FF2B5EF4-FFF2-40B4-BE49-F238E27FC236}">
                <a16:creationId xmlns:a16="http://schemas.microsoft.com/office/drawing/2014/main" id="{DA85D7A2-C029-734B-930A-CFDE13EEB28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2565" y="2895600"/>
            <a:ext cx="37338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
            <a:extLst>
              <a:ext uri="{FF2B5EF4-FFF2-40B4-BE49-F238E27FC236}">
                <a16:creationId xmlns:a16="http://schemas.microsoft.com/office/drawing/2014/main" id="{D2FC374F-01A6-9942-8682-DF51F7021362}"/>
              </a:ext>
            </a:extLst>
          </p:cNvPr>
          <p:cNvSpPr txBox="1">
            <a:spLocks noChangeArrowheads="1"/>
          </p:cNvSpPr>
          <p:nvPr/>
        </p:nvSpPr>
        <p:spPr bwMode="auto">
          <a:xfrm>
            <a:off x="5640416" y="5257800"/>
            <a:ext cx="2741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latin typeface="Calibri" panose="020F0502020204030204" pitchFamily="34" charset="0"/>
              </a:rPr>
              <a:t>Linda Mei Lin Koh, Ed. D</a:t>
            </a:r>
          </a:p>
          <a:p>
            <a:pPr eaLnBrk="1" hangingPunct="1">
              <a:spcBef>
                <a:spcPct val="0"/>
              </a:spcBef>
              <a:buFontTx/>
              <a:buNone/>
            </a:pPr>
            <a:r>
              <a:rPr lang="en-US" altLang="en-US" sz="2000" dirty="0">
                <a:latin typeface="Calibri" panose="020F0502020204030204" pitchFamily="34" charset="0"/>
              </a:rPr>
              <a:t>GC Children’s Ministries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 table, child&#10;&#10;Description automatically generated">
            <a:extLst>
              <a:ext uri="{FF2B5EF4-FFF2-40B4-BE49-F238E27FC236}">
                <a16:creationId xmlns:a16="http://schemas.microsoft.com/office/drawing/2014/main" id="{A75BF76E-C686-3347-9BEE-5ABA3A1DF61C}"/>
              </a:ext>
            </a:extLst>
          </p:cNvPr>
          <p:cNvPicPr>
            <a:picLocks noChangeAspect="1"/>
          </p:cNvPicPr>
          <p:nvPr/>
        </p:nvPicPr>
        <p:blipFill rotWithShape="1">
          <a:blip r:embed="rId3">
            <a:alphaModFix/>
          </a:blip>
          <a:srcRect l="46479" r="6844" b="-1"/>
          <a:stretch/>
        </p:blipFill>
        <p:spPr>
          <a:xfrm>
            <a:off x="4348157" y="10"/>
            <a:ext cx="4795614" cy="6857990"/>
          </a:xfrm>
          <a:prstGeom prst="rect">
            <a:avLst/>
          </a:prstGeom>
        </p:spPr>
      </p:pic>
      <p:pic>
        <p:nvPicPr>
          <p:cNvPr id="80"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6858000"/>
          </a:xfrm>
          <a:prstGeom prst="rect">
            <a:avLst/>
          </a:prstGeom>
        </p:spPr>
      </p:pic>
      <p:sp>
        <p:nvSpPr>
          <p:cNvPr id="3" name="Title 2">
            <a:extLst>
              <a:ext uri="{FF2B5EF4-FFF2-40B4-BE49-F238E27FC236}">
                <a16:creationId xmlns:a16="http://schemas.microsoft.com/office/drawing/2014/main" id="{F40C9B1C-AACD-2144-99CB-47048889C3B3}"/>
              </a:ext>
            </a:extLst>
          </p:cNvPr>
          <p:cNvSpPr>
            <a:spLocks noGrp="1"/>
          </p:cNvSpPr>
          <p:nvPr>
            <p:ph type="title"/>
          </p:nvPr>
        </p:nvSpPr>
        <p:spPr>
          <a:xfrm>
            <a:off x="126216" y="838199"/>
            <a:ext cx="4467614" cy="1311664"/>
          </a:xfrm>
        </p:spPr>
        <p:txBody>
          <a:bodyPr>
            <a:noAutofit/>
          </a:bodyPr>
          <a:lstStyle/>
          <a:p>
            <a:pPr>
              <a:lnSpc>
                <a:spcPct val="90000"/>
              </a:lnSpc>
            </a:pPr>
            <a:r>
              <a:rPr lang="en-US" altLang="en-US" sz="3600" b="1" dirty="0">
                <a:solidFill>
                  <a:srgbClr val="FF2F92"/>
                </a:solidFill>
                <a:latin typeface="Tahoma" panose="020B0604030504040204" pitchFamily="34" charset="0"/>
              </a:rPr>
              <a:t>2. Help Your Child    </a:t>
            </a:r>
            <a:br>
              <a:rPr lang="en-US" altLang="en-US" sz="3600" b="1" dirty="0">
                <a:solidFill>
                  <a:srgbClr val="FF2F92"/>
                </a:solidFill>
                <a:latin typeface="Tahoma" panose="020B0604030504040204" pitchFamily="34" charset="0"/>
              </a:rPr>
            </a:br>
            <a:r>
              <a:rPr lang="en-US" altLang="en-US" sz="3600" b="1" dirty="0">
                <a:solidFill>
                  <a:srgbClr val="FF2F92"/>
                </a:solidFill>
                <a:latin typeface="Tahoma" panose="020B0604030504040204" pitchFamily="34" charset="0"/>
              </a:rPr>
              <a:t>  To Learn To 	 </a:t>
            </a:r>
            <a:br>
              <a:rPr lang="en-US" altLang="en-US" sz="3600" b="1" dirty="0">
                <a:solidFill>
                  <a:srgbClr val="FF2F92"/>
                </a:solidFill>
                <a:latin typeface="Tahoma" panose="020B0604030504040204" pitchFamily="34" charset="0"/>
              </a:rPr>
            </a:br>
            <a:r>
              <a:rPr lang="en-US" altLang="en-US" sz="3600" b="1" dirty="0">
                <a:solidFill>
                  <a:srgbClr val="FF2F92"/>
                </a:solidFill>
                <a:latin typeface="Tahoma" panose="020B0604030504040204" pitchFamily="34" charset="0"/>
              </a:rPr>
              <a:t>Do Things</a:t>
            </a:r>
            <a:br>
              <a:rPr lang="en-US" altLang="en-US" sz="4000" b="1" dirty="0">
                <a:solidFill>
                  <a:srgbClr val="FF2F92"/>
                </a:solidFill>
                <a:latin typeface="Tahoma" panose="020B0604030504040204" pitchFamily="34" charset="0"/>
              </a:rPr>
            </a:br>
            <a:endParaRPr lang="en-US" sz="4000" b="1" dirty="0">
              <a:solidFill>
                <a:srgbClr val="FF2F92"/>
              </a:solidFill>
            </a:endParaRPr>
          </a:p>
        </p:txBody>
      </p:sp>
      <p:sp>
        <p:nvSpPr>
          <p:cNvPr id="5" name="Content Placeholder 4">
            <a:extLst>
              <a:ext uri="{FF2B5EF4-FFF2-40B4-BE49-F238E27FC236}">
                <a16:creationId xmlns:a16="http://schemas.microsoft.com/office/drawing/2014/main" id="{6096D971-00A9-BC43-AE98-F2DB590F7C85}"/>
              </a:ext>
            </a:extLst>
          </p:cNvPr>
          <p:cNvSpPr>
            <a:spLocks noGrp="1"/>
          </p:cNvSpPr>
          <p:nvPr>
            <p:ph idx="1"/>
          </p:nvPr>
        </p:nvSpPr>
        <p:spPr>
          <a:xfrm>
            <a:off x="202416" y="2149863"/>
            <a:ext cx="4517630" cy="4357257"/>
          </a:xfrm>
          <a:prstGeom prst="rect">
            <a:avLst/>
          </a:prstGeom>
        </p:spPr>
        <p:txBody>
          <a:bodyPr anchor="ctr">
            <a:normAutofit fontScale="92500" lnSpcReduction="10000"/>
          </a:bodyPr>
          <a:lstStyle/>
          <a:p>
            <a:pPr eaLnBrk="1" hangingPunct="1">
              <a:spcBef>
                <a:spcPts val="0"/>
              </a:spcBef>
            </a:pPr>
            <a:r>
              <a:rPr lang="en-US" altLang="en-US" sz="3600" b="1" dirty="0">
                <a:solidFill>
                  <a:srgbClr val="000000"/>
                </a:solidFill>
                <a:latin typeface="Calibri" panose="020F0502020204030204" pitchFamily="34" charset="0"/>
                <a:cs typeface="Calibri" panose="020F0502020204030204" pitchFamily="34" charset="0"/>
              </a:rPr>
              <a:t>Let your child learn new things.</a:t>
            </a:r>
          </a:p>
          <a:p>
            <a:pPr eaLnBrk="1" hangingPunct="1">
              <a:spcBef>
                <a:spcPts val="0"/>
              </a:spcBef>
            </a:pPr>
            <a:r>
              <a:rPr lang="en-US" altLang="en-US" sz="3600" b="1" dirty="0">
                <a:solidFill>
                  <a:srgbClr val="000000"/>
                </a:solidFill>
                <a:latin typeface="Calibri" panose="020F0502020204030204" pitchFamily="34" charset="0"/>
                <a:cs typeface="Calibri" panose="020F0502020204030204" pitchFamily="34" charset="0"/>
              </a:rPr>
              <a:t>Show him how and help him at the beginning till he masters it . </a:t>
            </a:r>
          </a:p>
          <a:p>
            <a:pPr eaLnBrk="1" hangingPunct="1">
              <a:spcBef>
                <a:spcPts val="0"/>
              </a:spcBef>
            </a:pPr>
            <a:r>
              <a:rPr lang="en-US" altLang="en-US" sz="3600" b="1" dirty="0">
                <a:solidFill>
                  <a:srgbClr val="000000"/>
                </a:solidFill>
                <a:latin typeface="Calibri" panose="020F0502020204030204" pitchFamily="34" charset="0"/>
                <a:cs typeface="Calibri" panose="020F0502020204030204" pitchFamily="34" charset="0"/>
              </a:rPr>
              <a:t>Mastery helps your child feel good about himself.</a:t>
            </a:r>
          </a:p>
        </p:txBody>
      </p:sp>
    </p:spTree>
    <p:extLst>
      <p:ext uri="{BB962C8B-B14F-4D97-AF65-F5344CB8AC3E}">
        <p14:creationId xmlns:p14="http://schemas.microsoft.com/office/powerpoint/2010/main" val="151041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6A05C327-FEB5-2848-BDC8-FB73F4DB63C8}"/>
              </a:ext>
            </a:extLst>
          </p:cNvPr>
          <p:cNvSpPr>
            <a:spLocks noGrp="1"/>
          </p:cNvSpPr>
          <p:nvPr>
            <p:ph type="title"/>
          </p:nvPr>
        </p:nvSpPr>
        <p:spPr>
          <a:xfrm>
            <a:off x="810741" y="744537"/>
            <a:ext cx="7729890" cy="1325563"/>
          </a:xfrm>
        </p:spPr>
        <p:txBody>
          <a:bodyPr>
            <a:noAutofit/>
          </a:bodyPr>
          <a:lstStyle/>
          <a:p>
            <a:r>
              <a:rPr lang="en-US" altLang="en-US" b="1" dirty="0">
                <a:solidFill>
                  <a:srgbClr val="FFFFFF"/>
                </a:solidFill>
                <a:effectLst>
                  <a:outerShdw blurRad="50800" dist="38100" dir="13500000" algn="br" rotWithShape="0">
                    <a:prstClr val="black">
                      <a:alpha val="40000"/>
                    </a:prstClr>
                  </a:outerShdw>
                </a:effectLst>
                <a:latin typeface="Tahoma" panose="020B0604030504040204" pitchFamily="34" charset="0"/>
              </a:rPr>
              <a:t>3. Praise Your Child Genuinely</a:t>
            </a:r>
            <a:endParaRPr lang="en-US" b="1" dirty="0">
              <a:solidFill>
                <a:srgbClr val="FFFFFF"/>
              </a:solidFill>
              <a:effectLst>
                <a:outerShdw blurRad="50800" dist="38100" dir="13500000" algn="br" rotWithShape="0">
                  <a:prstClr val="black">
                    <a:alpha val="40000"/>
                  </a:prstClr>
                </a:outerShdw>
              </a:effectLst>
            </a:endParaRPr>
          </a:p>
        </p:txBody>
      </p:sp>
      <p:sp>
        <p:nvSpPr>
          <p:cNvPr id="5" name="Content Placeholder 4">
            <a:extLst>
              <a:ext uri="{FF2B5EF4-FFF2-40B4-BE49-F238E27FC236}">
                <a16:creationId xmlns:a16="http://schemas.microsoft.com/office/drawing/2014/main" id="{D1778DA6-8CEA-7D42-9B82-285B60614A1B}"/>
              </a:ext>
            </a:extLst>
          </p:cNvPr>
          <p:cNvSpPr>
            <a:spLocks noGrp="1"/>
          </p:cNvSpPr>
          <p:nvPr>
            <p:ph idx="1"/>
          </p:nvPr>
        </p:nvSpPr>
        <p:spPr>
          <a:xfrm>
            <a:off x="797489" y="2265148"/>
            <a:ext cx="4723109" cy="4363550"/>
          </a:xfrm>
        </p:spPr>
        <p:txBody>
          <a:bodyPr>
            <a:noAutofit/>
          </a:bodyPr>
          <a:lstStyle/>
          <a:p>
            <a:pPr>
              <a:spcBef>
                <a:spcPts val="0"/>
              </a:spcBef>
            </a:pPr>
            <a:r>
              <a:rPr lang="en-US" altLang="en-US" b="1" dirty="0">
                <a:latin typeface="Arial Narrow" panose="020B0604020202020204" pitchFamily="34" charset="0"/>
              </a:rPr>
              <a:t>Praise your child when he does good work.</a:t>
            </a:r>
          </a:p>
          <a:p>
            <a:pPr>
              <a:spcBef>
                <a:spcPts val="0"/>
              </a:spcBef>
            </a:pPr>
            <a:r>
              <a:rPr lang="en-US" altLang="en-US" b="1" dirty="0">
                <a:latin typeface="Arial Narrow" panose="020B0604020202020204" pitchFamily="34" charset="0"/>
              </a:rPr>
              <a:t>Praise his effort, progress, and attitude, not just results and performance.  </a:t>
            </a:r>
          </a:p>
          <a:p>
            <a:pPr>
              <a:spcBef>
                <a:spcPts val="0"/>
              </a:spcBef>
            </a:pPr>
            <a:r>
              <a:rPr lang="en-US" altLang="en-US" b="1" dirty="0">
                <a:latin typeface="Arial Narrow" panose="020B0604020202020204" pitchFamily="34" charset="0"/>
              </a:rPr>
              <a:t>Do not overpraise a child.</a:t>
            </a:r>
          </a:p>
          <a:p>
            <a:pPr>
              <a:spcBef>
                <a:spcPts val="0"/>
              </a:spcBef>
            </a:pPr>
            <a:r>
              <a:rPr lang="en-US" b="1" dirty="0">
                <a:latin typeface="Arial Narrow" panose="020B0604020202020204" pitchFamily="34" charset="0"/>
              </a:rPr>
              <a:t>Do not flatter for he knows it is not true.</a:t>
            </a:r>
            <a:endParaRPr lang="en-US" b="1" dirty="0"/>
          </a:p>
        </p:txBody>
      </p:sp>
      <p:pic>
        <p:nvPicPr>
          <p:cNvPr id="6" name="Picture 5">
            <a:extLst>
              <a:ext uri="{FF2B5EF4-FFF2-40B4-BE49-F238E27FC236}">
                <a16:creationId xmlns:a16="http://schemas.microsoft.com/office/drawing/2014/main" id="{E9FA317A-D4D0-F04C-8B92-6810A139A99F}"/>
              </a:ext>
            </a:extLst>
          </p:cNvPr>
          <p:cNvPicPr>
            <a:picLocks noChangeAspect="1"/>
          </p:cNvPicPr>
          <p:nvPr/>
        </p:nvPicPr>
        <p:blipFill rotWithShape="1">
          <a:blip r:embed="rId3"/>
          <a:srcRect l="453" r="32078"/>
          <a:stretch/>
        </p:blipFill>
        <p:spPr>
          <a:xfrm>
            <a:off x="5437270" y="2619652"/>
            <a:ext cx="3437099" cy="34004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6082" name="Picture 2">
            <a:extLst>
              <a:ext uri="{FF2B5EF4-FFF2-40B4-BE49-F238E27FC236}">
                <a16:creationId xmlns:a16="http://schemas.microsoft.com/office/drawing/2014/main" id="{9914F0AF-F1BE-1F43-A07E-1F9F8C08D8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94" r="14693" b="-1"/>
          <a:stretch/>
        </p:blipFill>
        <p:spPr bwMode="auto">
          <a:xfrm>
            <a:off x="-41005" y="10"/>
            <a:ext cx="746029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5" name="Freeform: Shape 7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77" name="Freeform: Shape 7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Content Placeholder 4">
            <a:extLst>
              <a:ext uri="{FF2B5EF4-FFF2-40B4-BE49-F238E27FC236}">
                <a16:creationId xmlns:a16="http://schemas.microsoft.com/office/drawing/2014/main" id="{E8FA4AEE-26A3-BF4A-9A3D-1E332986BCED}"/>
              </a:ext>
            </a:extLst>
          </p:cNvPr>
          <p:cNvSpPr>
            <a:spLocks noGrp="1"/>
          </p:cNvSpPr>
          <p:nvPr>
            <p:ph idx="1"/>
          </p:nvPr>
        </p:nvSpPr>
        <p:spPr>
          <a:xfrm>
            <a:off x="6127070" y="228600"/>
            <a:ext cx="3233707" cy="4376462"/>
          </a:xfrm>
        </p:spPr>
        <p:txBody>
          <a:bodyPr>
            <a:noAutofit/>
          </a:bodyPr>
          <a:lstStyle/>
          <a:p>
            <a:pPr marL="0" indent="0">
              <a:spcBef>
                <a:spcPts val="0"/>
              </a:spcBef>
              <a:buNone/>
            </a:pPr>
            <a:r>
              <a:rPr lang="en-US" sz="2400" b="1" i="1" dirty="0">
                <a:solidFill>
                  <a:schemeClr val="bg1"/>
                </a:solidFill>
                <a:effectLst>
                  <a:outerShdw blurRad="50800" dist="38100" dir="13500000" algn="br" rotWithShape="0">
                    <a:prstClr val="black">
                      <a:alpha val="40000"/>
                    </a:prstClr>
                  </a:outerShdw>
                </a:effectLst>
                <a:cs typeface="Calibri" panose="020F0502020204030204" pitchFamily="34" charset="0"/>
              </a:rPr>
              <a:t>“</a:t>
            </a:r>
            <a:r>
              <a:rPr lang="en-US" b="1" i="1" dirty="0">
                <a:solidFill>
                  <a:schemeClr val="bg1"/>
                </a:solidFill>
                <a:effectLst>
                  <a:outerShdw blurRad="50800" dist="38100" dir="13500000" algn="br" rotWithShape="0">
                    <a:prstClr val="black">
                      <a:alpha val="40000"/>
                    </a:prstClr>
                  </a:outerShdw>
                </a:effectLst>
                <a:cs typeface="Calibri" panose="020F0502020204030204" pitchFamily="34" charset="0"/>
              </a:rPr>
              <a:t>By speaking kindly to their children and praising them when they try to do right, parents may encourage their efforts, make them very happy . . . and bring cheerful   </a:t>
            </a:r>
          </a:p>
          <a:p>
            <a:pPr marL="0" indent="0">
              <a:spcBef>
                <a:spcPts val="0"/>
              </a:spcBef>
              <a:buNone/>
            </a:pPr>
            <a:r>
              <a:rPr lang="en-US" b="1" i="1" dirty="0">
                <a:solidFill>
                  <a:schemeClr val="bg1"/>
                </a:solidFill>
                <a:effectLst>
                  <a:outerShdw blurRad="50800" dist="38100" dir="13500000" algn="br" rotWithShape="0">
                    <a:prstClr val="black">
                      <a:alpha val="40000"/>
                    </a:prstClr>
                  </a:outerShdw>
                </a:effectLst>
                <a:cs typeface="Calibri" panose="020F0502020204030204" pitchFamily="34" charset="0"/>
              </a:rPr>
              <a:t>   sunlight in.”</a:t>
            </a:r>
            <a:endParaRPr lang="en-US" sz="2400" b="1" i="1" dirty="0">
              <a:solidFill>
                <a:schemeClr val="bg1"/>
              </a:solidFill>
              <a:effectLst>
                <a:outerShdw blurRad="50800" dist="38100" dir="13500000" algn="br" rotWithShape="0">
                  <a:prstClr val="black">
                    <a:alpha val="40000"/>
                  </a:prstClr>
                </a:outerShdw>
              </a:effectLst>
              <a:cs typeface="Calibri" panose="020F0502020204030204" pitchFamily="34" charset="0"/>
            </a:endParaRPr>
          </a:p>
        </p:txBody>
      </p:sp>
      <p:sp>
        <p:nvSpPr>
          <p:cNvPr id="6" name="TextBox 5">
            <a:extLst>
              <a:ext uri="{FF2B5EF4-FFF2-40B4-BE49-F238E27FC236}">
                <a16:creationId xmlns:a16="http://schemas.microsoft.com/office/drawing/2014/main" id="{ACCAC788-0CED-7448-A4E1-5363827702C2}"/>
              </a:ext>
            </a:extLst>
          </p:cNvPr>
          <p:cNvSpPr txBox="1"/>
          <p:nvPr/>
        </p:nvSpPr>
        <p:spPr>
          <a:xfrm>
            <a:off x="1610206" y="5943600"/>
            <a:ext cx="3078087" cy="523220"/>
          </a:xfrm>
          <a:prstGeom prst="rect">
            <a:avLst/>
          </a:prstGeom>
          <a:noFill/>
        </p:spPr>
        <p:txBody>
          <a:bodyPr wrap="none" rtlCol="0">
            <a:spAutoFit/>
          </a:bodyPr>
          <a:lstStyle/>
          <a:p>
            <a:r>
              <a:rPr lang="en-US" sz="2800" dirty="0">
                <a:solidFill>
                  <a:schemeClr val="bg1"/>
                </a:solidFill>
              </a:rPr>
              <a:t>Adventist Home, 421</a:t>
            </a:r>
          </a:p>
        </p:txBody>
      </p:sp>
    </p:spTree>
    <p:extLst>
      <p:ext uri="{BB962C8B-B14F-4D97-AF65-F5344CB8AC3E}">
        <p14:creationId xmlns:p14="http://schemas.microsoft.com/office/powerpoint/2010/main" val="90434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149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954100-9CC3-BF49-B998-D2AB032A2729}"/>
              </a:ext>
            </a:extLst>
          </p:cNvPr>
          <p:cNvSpPr>
            <a:spLocks noGrp="1"/>
          </p:cNvSpPr>
          <p:nvPr>
            <p:ph type="title"/>
          </p:nvPr>
        </p:nvSpPr>
        <p:spPr>
          <a:xfrm>
            <a:off x="0" y="4884552"/>
            <a:ext cx="5204776" cy="1625210"/>
          </a:xfrm>
        </p:spPr>
        <p:txBody>
          <a:bodyPr>
            <a:normAutofit fontScale="90000"/>
          </a:bodyPr>
          <a:lstStyle/>
          <a:p>
            <a:pPr algn="r">
              <a:lnSpc>
                <a:spcPct val="90000"/>
              </a:lnSpc>
            </a:pPr>
            <a:r>
              <a:rPr lang="en-US" altLang="en-US" sz="4900" b="1" dirty="0">
                <a:solidFill>
                  <a:srgbClr val="FFFFFF"/>
                </a:solidFill>
                <a:effectLst>
                  <a:outerShdw blurRad="50800" dist="38100" dir="13500000" algn="br" rotWithShape="0">
                    <a:prstClr val="black">
                      <a:alpha val="40000"/>
                    </a:prstClr>
                  </a:outerShdw>
                </a:effectLst>
                <a:latin typeface="Tahoma" panose="020B0604030504040204" pitchFamily="34" charset="0"/>
              </a:rPr>
              <a:t>4. Let Kids Make  Choices</a:t>
            </a:r>
            <a:br>
              <a:rPr lang="en-US" altLang="en-US" sz="3700" dirty="0">
                <a:solidFill>
                  <a:srgbClr val="FFFFFF"/>
                </a:solidFill>
                <a:latin typeface="Tahoma" panose="020B0604030504040204" pitchFamily="34" charset="0"/>
              </a:rPr>
            </a:br>
            <a:endParaRPr lang="en-US" sz="3700" dirty="0">
              <a:solidFill>
                <a:srgbClr val="FFFFFF"/>
              </a:solidFill>
            </a:endParaRPr>
          </a:p>
        </p:txBody>
      </p:sp>
      <p:pic>
        <p:nvPicPr>
          <p:cNvPr id="7" name="Picture 6">
            <a:extLst>
              <a:ext uri="{FF2B5EF4-FFF2-40B4-BE49-F238E27FC236}">
                <a16:creationId xmlns:a16="http://schemas.microsoft.com/office/drawing/2014/main" id="{F793F311-1C34-034A-B0F8-1E1B6FC9FE2C}"/>
              </a:ext>
            </a:extLst>
          </p:cNvPr>
          <p:cNvPicPr>
            <a:picLocks noChangeAspect="1"/>
          </p:cNvPicPr>
          <p:nvPr/>
        </p:nvPicPr>
        <p:blipFill rotWithShape="1">
          <a:blip r:embed="rId3"/>
          <a:srcRect l="6486" r="7482" b="-3"/>
          <a:stretch/>
        </p:blipFill>
        <p:spPr>
          <a:xfrm>
            <a:off x="245660" y="321733"/>
            <a:ext cx="5293729" cy="4107392"/>
          </a:xfrm>
          <a:prstGeom prst="rect">
            <a:avLst/>
          </a:prstGeom>
        </p:spPr>
      </p:pic>
      <p:sp>
        <p:nvSpPr>
          <p:cNvPr id="33"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F43A102-5B42-3241-98E5-7052B7AB8845}"/>
              </a:ext>
            </a:extLst>
          </p:cNvPr>
          <p:cNvSpPr>
            <a:spLocks noGrp="1"/>
          </p:cNvSpPr>
          <p:nvPr>
            <p:ph idx="1"/>
          </p:nvPr>
        </p:nvSpPr>
        <p:spPr>
          <a:xfrm>
            <a:off x="5646630" y="533400"/>
            <a:ext cx="3251710" cy="5976362"/>
          </a:xfrm>
        </p:spPr>
        <p:txBody>
          <a:bodyPr anchor="ctr">
            <a:normAutofit lnSpcReduction="10000"/>
          </a:bodyPr>
          <a:lstStyle/>
          <a:p>
            <a:r>
              <a:rPr lang="en-US" altLang="en-US" sz="3600" b="1" dirty="0">
                <a:solidFill>
                  <a:srgbClr val="FFFFFF"/>
                </a:solidFill>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Let kids make age-appropriate choices—they feel more confident.  </a:t>
            </a:r>
          </a:p>
          <a:p>
            <a:r>
              <a:rPr lang="en-US" altLang="en-US" sz="3600" b="1" dirty="0">
                <a:solidFill>
                  <a:srgbClr val="FFFFFF"/>
                </a:solidFill>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Help them to learn about the consequences of their decisions.</a:t>
            </a:r>
          </a:p>
          <a:p>
            <a:endParaRPr lang="en-US" sz="1700" dirty="0">
              <a:solidFill>
                <a:srgbClr val="FFFFFF"/>
              </a:solidFill>
            </a:endParaRPr>
          </a:p>
        </p:txBody>
      </p:sp>
    </p:spTree>
    <p:extLst>
      <p:ext uri="{BB962C8B-B14F-4D97-AF65-F5344CB8AC3E}">
        <p14:creationId xmlns:p14="http://schemas.microsoft.com/office/powerpoint/2010/main" val="924353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D7BA04-A742-4545-95A8-7EB1667B4F85}"/>
              </a:ext>
            </a:extLst>
          </p:cNvPr>
          <p:cNvPicPr>
            <a:picLocks noChangeAspect="1"/>
          </p:cNvPicPr>
          <p:nvPr/>
        </p:nvPicPr>
        <p:blipFill rotWithShape="1">
          <a:blip r:embed="rId3"/>
          <a:srcRect l="1139" r="40139"/>
          <a:stretch/>
        </p:blipFill>
        <p:spPr>
          <a:xfrm>
            <a:off x="3088140" y="10"/>
            <a:ext cx="6055860" cy="6857990"/>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3022E423-5CE5-B948-8E87-55A402AA6304}"/>
              </a:ext>
            </a:extLst>
          </p:cNvPr>
          <p:cNvSpPr>
            <a:spLocks noGrp="1"/>
          </p:cNvSpPr>
          <p:nvPr>
            <p:ph type="title"/>
          </p:nvPr>
        </p:nvSpPr>
        <p:spPr>
          <a:xfrm>
            <a:off x="31864" y="477967"/>
            <a:ext cx="4969876" cy="1325563"/>
          </a:xfrm>
        </p:spPr>
        <p:txBody>
          <a:bodyPr>
            <a:normAutofit fontScale="90000"/>
          </a:bodyPr>
          <a:lstStyle/>
          <a:p>
            <a:pPr>
              <a:lnSpc>
                <a:spcPct val="90000"/>
              </a:lnSpc>
            </a:pPr>
            <a:r>
              <a:rPr lang="en-US" altLang="en-US" sz="3400" dirty="0">
                <a:latin typeface="Tahoma" panose="020B0604030504040204" pitchFamily="34" charset="0"/>
              </a:rPr>
              <a:t> </a:t>
            </a:r>
            <a:r>
              <a:rPr lang="en-US" alt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5. </a:t>
            </a:r>
            <a:r>
              <a:rPr lang="en-US" alt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cs typeface="Arial Narrow" panose="020B0604020202020204" pitchFamily="34" charset="0"/>
              </a:rPr>
              <a:t>Be A Good Role Model</a:t>
            </a:r>
            <a:br>
              <a:rPr lang="en-US" alt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cs typeface="Arial Narrow" panose="020B0604020202020204" pitchFamily="34" charset="0"/>
              </a:rPr>
            </a:br>
            <a:endParaRPr lang="en-US" sz="3400"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endParaRPr>
          </a:p>
        </p:txBody>
      </p:sp>
      <p:sp>
        <p:nvSpPr>
          <p:cNvPr id="6" name="Content Placeholder 5">
            <a:extLst>
              <a:ext uri="{FF2B5EF4-FFF2-40B4-BE49-F238E27FC236}">
                <a16:creationId xmlns:a16="http://schemas.microsoft.com/office/drawing/2014/main" id="{4B86C3BC-F780-C646-98A8-F3D0A494DB32}"/>
              </a:ext>
            </a:extLst>
          </p:cNvPr>
          <p:cNvSpPr>
            <a:spLocks noGrp="1"/>
          </p:cNvSpPr>
          <p:nvPr>
            <p:ph idx="1"/>
          </p:nvPr>
        </p:nvSpPr>
        <p:spPr>
          <a:xfrm>
            <a:off x="38874" y="1979326"/>
            <a:ext cx="4288345" cy="4682999"/>
          </a:xfrm>
        </p:spPr>
        <p:txBody>
          <a:bodyPr>
            <a:normAutofit lnSpcReduction="10000"/>
          </a:bodyPr>
          <a:lstStyle/>
          <a:p>
            <a:r>
              <a:rPr lang="en-US" altLang="en-US" sz="3600" b="1" dirty="0">
                <a:latin typeface="Calibri" panose="020F0502020204030204" pitchFamily="34" charset="0"/>
                <a:cs typeface="Calibri" panose="020F0502020204030204" pitchFamily="34" charset="0"/>
              </a:rPr>
              <a:t>When parents put effort in doing their work well and doing it cheerfully, we are modeling a good attitude.</a:t>
            </a:r>
          </a:p>
          <a:p>
            <a:r>
              <a:rPr lang="en-US" altLang="en-US" sz="3600" b="1" dirty="0">
                <a:latin typeface="Calibri" panose="020F0502020204030204" pitchFamily="34" charset="0"/>
                <a:cs typeface="Calibri" panose="020F0502020204030204" pitchFamily="34" charset="0"/>
              </a:rPr>
              <a:t>Parents also model their Christian values.</a:t>
            </a:r>
          </a:p>
          <a:p>
            <a:endParaRPr lang="en-US" altLang="en-US" b="1" dirty="0">
              <a:latin typeface="Calibri" panose="020F0502020204030204" pitchFamily="34" charset="0"/>
              <a:cs typeface="Calibri" panose="020F0502020204030204" pitchFamily="34" charset="0"/>
            </a:endParaRPr>
          </a:p>
          <a:p>
            <a:endParaRPr lang="en-US" sz="1700"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AACA-EE1F-024F-9DFD-CB82D9F46EF7}"/>
              </a:ext>
            </a:extLst>
          </p:cNvPr>
          <p:cNvSpPr>
            <a:spLocks noGrp="1"/>
          </p:cNvSpPr>
          <p:nvPr>
            <p:ph type="title"/>
          </p:nvPr>
        </p:nvSpPr>
        <p:spPr>
          <a:xfrm>
            <a:off x="9939" y="350316"/>
            <a:ext cx="4331575" cy="1692794"/>
          </a:xfrm>
        </p:spPr>
        <p:txBody>
          <a:bodyPr>
            <a:normAutofit/>
          </a:bodyPr>
          <a:lstStyle/>
          <a:p>
            <a:r>
              <a:rPr lang="en-US" b="1" dirty="0">
                <a:solidFill>
                  <a:srgbClr val="FF0000"/>
                </a:solidFill>
              </a:rPr>
              <a:t>Child Guidance p. 215</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2BDE67-6467-9741-B150-D533460FE3F2}"/>
              </a:ext>
            </a:extLst>
          </p:cNvPr>
          <p:cNvSpPr>
            <a:spLocks noGrp="1"/>
          </p:cNvSpPr>
          <p:nvPr>
            <p:ph idx="1"/>
          </p:nvPr>
        </p:nvSpPr>
        <p:spPr>
          <a:xfrm>
            <a:off x="285947" y="2400042"/>
            <a:ext cx="4286053" cy="4282955"/>
          </a:xfrm>
        </p:spPr>
        <p:txBody>
          <a:bodyPr>
            <a:normAutofit fontScale="92500" lnSpcReduction="10000"/>
          </a:bodyPr>
          <a:lstStyle/>
          <a:p>
            <a:pPr marL="0" indent="0">
              <a:spcBef>
                <a:spcPts val="0"/>
              </a:spcBef>
              <a:buNone/>
            </a:pPr>
            <a:r>
              <a:rPr lang="en-US" b="1" i="1" dirty="0"/>
              <a:t>“Children imitate their parents; hence great care should be taken to give them correct models. Parents who are kind and polite at home, while at the same time they are firm and decided, will see the same traits manifested in their children.”</a:t>
            </a:r>
          </a:p>
        </p:txBody>
      </p:sp>
      <p:pic>
        <p:nvPicPr>
          <p:cNvPr id="47106" name="Picture 2" descr="A person in a dark room&#10;&#10;Description automatically generated">
            <a:extLst>
              <a:ext uri="{FF2B5EF4-FFF2-40B4-BE49-F238E27FC236}">
                <a16:creationId xmlns:a16="http://schemas.microsoft.com/office/drawing/2014/main" id="{81C274E1-503F-D147-907D-9734C5A27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84" r="26235"/>
          <a:stretch/>
        </p:blipFill>
        <p:spPr bwMode="auto">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84535"/>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975C1F4F-4512-004F-9993-9D553B86B2A2}"/>
              </a:ext>
            </a:extLst>
          </p:cNvPr>
          <p:cNvSpPr txBox="1">
            <a:spLocks noChangeArrowheads="1"/>
          </p:cNvSpPr>
          <p:nvPr/>
        </p:nvSpPr>
        <p:spPr bwMode="auto">
          <a:xfrm>
            <a:off x="-3657600" y="3455504"/>
            <a:ext cx="51816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en-US" altLang="en-US" sz="3600" dirty="0">
                <a:solidFill>
                  <a:srgbClr val="FF0066"/>
                </a:solidFill>
                <a:latin typeface="Arial Narrow" panose="020B0604020202020204" pitchFamily="34" charset="0"/>
                <a:cs typeface="Arial Narrow" panose="020B0604020202020204" pitchFamily="34" charset="0"/>
              </a:rPr>
              <a:t>       </a:t>
            </a:r>
          </a:p>
        </p:txBody>
      </p:sp>
      <p:sp>
        <p:nvSpPr>
          <p:cNvPr id="3" name="Title 2">
            <a:extLst>
              <a:ext uri="{FF2B5EF4-FFF2-40B4-BE49-F238E27FC236}">
                <a16:creationId xmlns:a16="http://schemas.microsoft.com/office/drawing/2014/main" id="{3AEBA314-8A36-DE48-B55E-194FA3C404F9}"/>
              </a:ext>
            </a:extLst>
          </p:cNvPr>
          <p:cNvSpPr>
            <a:spLocks noGrp="1"/>
          </p:cNvSpPr>
          <p:nvPr>
            <p:ph type="title"/>
          </p:nvPr>
        </p:nvSpPr>
        <p:spPr>
          <a:xfrm>
            <a:off x="3790121" y="799947"/>
            <a:ext cx="5060674" cy="1143000"/>
          </a:xfrm>
        </p:spPr>
        <p:txBody>
          <a:bodyPr/>
          <a:lstStyle/>
          <a:p>
            <a:r>
              <a:rPr lang="en-US" altLang="en-US" sz="4800" b="1" dirty="0">
                <a:solidFill>
                  <a:srgbClr val="FF0066"/>
                </a:solidFill>
                <a:latin typeface="Arial Rounded MT Bold" panose="020F0704030504030204" pitchFamily="34" charset="77"/>
                <a:cs typeface="Arial Narrow" panose="020B0604020202020204" pitchFamily="34" charset="0"/>
              </a:rPr>
              <a:t>6. Focus On Strengths</a:t>
            </a:r>
            <a:endParaRPr lang="en-US" sz="4800" b="1" dirty="0">
              <a:latin typeface="Arial Rounded MT Bold" panose="020F0704030504030204" pitchFamily="34" charset="77"/>
            </a:endParaRPr>
          </a:p>
        </p:txBody>
      </p:sp>
      <p:graphicFrame>
        <p:nvGraphicFramePr>
          <p:cNvPr id="8198" name="Content Placeholder 4">
            <a:extLst>
              <a:ext uri="{FF2B5EF4-FFF2-40B4-BE49-F238E27FC236}">
                <a16:creationId xmlns:a16="http://schemas.microsoft.com/office/drawing/2014/main" id="{D4097B63-0998-4CB5-9BD4-068B044EA2FD}"/>
              </a:ext>
            </a:extLst>
          </p:cNvPr>
          <p:cNvGraphicFramePr>
            <a:graphicFrameLocks noGrp="1"/>
          </p:cNvGraphicFramePr>
          <p:nvPr>
            <p:ph idx="1"/>
            <p:extLst>
              <p:ext uri="{D42A27DB-BD31-4B8C-83A1-F6EECF244321}">
                <p14:modId xmlns:p14="http://schemas.microsoft.com/office/powerpoint/2010/main" val="1911773418"/>
              </p:ext>
            </p:extLst>
          </p:nvPr>
        </p:nvGraphicFramePr>
        <p:xfrm>
          <a:off x="571500" y="3455504"/>
          <a:ext cx="8001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B50C299-B322-1D46-997E-CBD00FCF3AA8}"/>
              </a:ext>
            </a:extLst>
          </p:cNvPr>
          <p:cNvPicPr>
            <a:picLocks noChangeAspect="1"/>
          </p:cNvPicPr>
          <p:nvPr/>
        </p:nvPicPr>
        <p:blipFill rotWithShape="1">
          <a:blip r:embed="rId8"/>
          <a:srcRect l="18787" t="25898" r="24517"/>
          <a:stretch/>
        </p:blipFill>
        <p:spPr>
          <a:xfrm>
            <a:off x="346213" y="426776"/>
            <a:ext cx="3443908" cy="30022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8D380983-C968-FE4B-9CEC-70B8773C92D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038600" y="1676400"/>
            <a:ext cx="3026465" cy="2538325"/>
          </a:xfrm>
          <a:prstGeom prst="rect">
            <a:avLst/>
          </a:prstGeom>
        </p:spPr>
      </p:pic>
    </p:spTree>
    <p:extLst>
      <p:ext uri="{BB962C8B-B14F-4D97-AF65-F5344CB8AC3E}">
        <p14:creationId xmlns:p14="http://schemas.microsoft.com/office/powerpoint/2010/main" val="18313462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1ACF325-ADC3-C745-AAD1-BDADCF530BE1}"/>
              </a:ext>
            </a:extLst>
          </p:cNvPr>
          <p:cNvSpPr>
            <a:spLocks noGrp="1"/>
          </p:cNvSpPr>
          <p:nvPr>
            <p:ph type="title"/>
          </p:nvPr>
        </p:nvSpPr>
        <p:spPr>
          <a:xfrm>
            <a:off x="582930" y="731519"/>
            <a:ext cx="2133893" cy="3237579"/>
          </a:xfrm>
        </p:spPr>
        <p:txBody>
          <a:bodyPr>
            <a:normAutofit/>
          </a:bodyPr>
          <a:lstStyle/>
          <a:p>
            <a:r>
              <a:rPr lang="en-US" sz="4000" b="1" dirty="0">
                <a:solidFill>
                  <a:schemeClr val="bg1"/>
                </a:solidFill>
                <a:effectLst>
                  <a:outerShdw blurRad="50800" dist="38100" dir="13500000" algn="br" rotWithShape="0">
                    <a:prstClr val="black">
                      <a:alpha val="40000"/>
                    </a:prstClr>
                  </a:outerShdw>
                </a:effectLst>
                <a:latin typeface="Arial Rounded MT Bold" panose="020F0704030504030204" pitchFamily="34" charset="77"/>
              </a:rPr>
              <a:t>1 Peter 4:10</a:t>
            </a:r>
            <a:br>
              <a:rPr lang="en-US" sz="3600" dirty="0"/>
            </a:br>
            <a:r>
              <a:rPr lang="en-US" sz="3600" b="1" dirty="0">
                <a:solidFill>
                  <a:schemeClr val="bg1"/>
                </a:solidFill>
              </a:rPr>
              <a:t>(ESV)</a:t>
            </a:r>
            <a:endParaRPr lang="en-US" sz="3300" b="1" dirty="0">
              <a:solidFill>
                <a:schemeClr val="bg1"/>
              </a:solidFill>
            </a:endParaRPr>
          </a:p>
        </p:txBody>
      </p:sp>
      <p:pic>
        <p:nvPicPr>
          <p:cNvPr id="4" name="Picture 3" descr="A wooden table&#10;&#10;Description automatically generated">
            <a:extLst>
              <a:ext uri="{FF2B5EF4-FFF2-40B4-BE49-F238E27FC236}">
                <a16:creationId xmlns:a16="http://schemas.microsoft.com/office/drawing/2014/main" id="{F7E46D88-96E7-124B-AF3C-6FF347B97735}"/>
              </a:ext>
            </a:extLst>
          </p:cNvPr>
          <p:cNvPicPr>
            <a:picLocks noChangeAspect="1"/>
          </p:cNvPicPr>
          <p:nvPr/>
        </p:nvPicPr>
        <p:blipFill rotWithShape="1">
          <a:blip r:embed="rId3"/>
          <a:srcRect l="2301"/>
          <a:stretch/>
        </p:blipFill>
        <p:spPr>
          <a:xfrm>
            <a:off x="3033452" y="448056"/>
            <a:ext cx="5760337" cy="3802932"/>
          </a:xfrm>
          <a:prstGeom prst="rect">
            <a:avLst/>
          </a:prstGeom>
        </p:spPr>
      </p:pic>
      <p:sp>
        <p:nvSpPr>
          <p:cNvPr id="26"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16552"/>
            <a:ext cx="5766356"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D96939-B2DD-464C-85F7-68DCDD25C9E8}"/>
              </a:ext>
            </a:extLst>
          </p:cNvPr>
          <p:cNvSpPr>
            <a:spLocks noGrp="1"/>
          </p:cNvSpPr>
          <p:nvPr>
            <p:ph idx="1"/>
          </p:nvPr>
        </p:nvSpPr>
        <p:spPr>
          <a:xfrm>
            <a:off x="2910534" y="4876800"/>
            <a:ext cx="6076966" cy="2133247"/>
          </a:xfrm>
        </p:spPr>
        <p:txBody>
          <a:bodyPr anchor="ctr">
            <a:noAutofit/>
          </a:bodyPr>
          <a:lstStyle/>
          <a:p>
            <a:pPr marL="0" indent="0">
              <a:spcBef>
                <a:spcPts val="0"/>
              </a:spcBef>
              <a:buNone/>
            </a:pPr>
            <a:r>
              <a:rPr lang="en-US" sz="3600" b="1" i="1" dirty="0">
                <a:latin typeface="Calibri" panose="020F0502020204030204" pitchFamily="34" charset="0"/>
                <a:cs typeface="Calibri" panose="020F0502020204030204" pitchFamily="34" charset="0"/>
              </a:rPr>
              <a:t>“As each has received a gift, use it to serve one another, as good stewards of God's varied grace.”</a:t>
            </a:r>
          </a:p>
          <a:p>
            <a:pPr marL="0" indent="0">
              <a:spcBef>
                <a:spcPts val="0"/>
              </a:spcBef>
              <a:buNone/>
            </a:pPr>
            <a:br>
              <a:rPr lang="en-US" sz="3600" b="1" i="1" dirty="0"/>
            </a:br>
            <a:endParaRPr lang="en-US" sz="3600" b="1" i="1" dirty="0"/>
          </a:p>
        </p:txBody>
      </p:sp>
    </p:spTree>
    <p:extLst>
      <p:ext uri="{BB962C8B-B14F-4D97-AF65-F5344CB8AC3E}">
        <p14:creationId xmlns:p14="http://schemas.microsoft.com/office/powerpoint/2010/main" val="2641141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14CF4-B6D1-D745-BC0C-F04A1B8FA00D}"/>
              </a:ext>
            </a:extLst>
          </p:cNvPr>
          <p:cNvSpPr>
            <a:spLocks noGrp="1"/>
          </p:cNvSpPr>
          <p:nvPr>
            <p:ph type="title"/>
          </p:nvPr>
        </p:nvSpPr>
        <p:spPr>
          <a:xfrm>
            <a:off x="4986218" y="-235226"/>
            <a:ext cx="4144510" cy="2216426"/>
          </a:xfrm>
        </p:spPr>
        <p:txBody>
          <a:bodyPr>
            <a:noAutofit/>
          </a:bodyPr>
          <a:lstStyle/>
          <a:p>
            <a:r>
              <a:rPr lang="en-US" sz="3600" b="1" dirty="0">
                <a:solidFill>
                  <a:srgbClr val="FF2F92"/>
                </a:solidFill>
                <a:latin typeface="Arial Rounded MT Bold" panose="020F0704030504030204" pitchFamily="34" charset="77"/>
              </a:rPr>
              <a:t>7. Let Them Help With Chores</a:t>
            </a:r>
          </a:p>
        </p:txBody>
      </p:sp>
      <p:pic>
        <p:nvPicPr>
          <p:cNvPr id="4" name="Picture 3" descr="A person standing in front of a window&#10;&#10;Description automatically generated">
            <a:extLst>
              <a:ext uri="{FF2B5EF4-FFF2-40B4-BE49-F238E27FC236}">
                <a16:creationId xmlns:a16="http://schemas.microsoft.com/office/drawing/2014/main" id="{60BD47C6-917F-B24D-A9C5-5F15B477AE88}"/>
              </a:ext>
            </a:extLst>
          </p:cNvPr>
          <p:cNvPicPr>
            <a:picLocks noChangeAspect="1"/>
          </p:cNvPicPr>
          <p:nvPr/>
        </p:nvPicPr>
        <p:blipFill rotWithShape="1">
          <a:blip r:embed="rId3"/>
          <a:srcRect l="37818" r="5652" b="-1"/>
          <a:stretch/>
        </p:blipFill>
        <p:spPr>
          <a:xfrm>
            <a:off x="20" y="10"/>
            <a:ext cx="5807941"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Content Placeholder 2">
            <a:extLst>
              <a:ext uri="{FF2B5EF4-FFF2-40B4-BE49-F238E27FC236}">
                <a16:creationId xmlns:a16="http://schemas.microsoft.com/office/drawing/2014/main" id="{A4E81285-ED21-604E-AA80-E633DC8438D5}"/>
              </a:ext>
            </a:extLst>
          </p:cNvPr>
          <p:cNvSpPr>
            <a:spLocks noGrp="1"/>
          </p:cNvSpPr>
          <p:nvPr>
            <p:ph idx="1"/>
          </p:nvPr>
        </p:nvSpPr>
        <p:spPr>
          <a:xfrm>
            <a:off x="5665246" y="1752600"/>
            <a:ext cx="3468815" cy="4336774"/>
          </a:xfrm>
        </p:spPr>
        <p:txBody>
          <a:bodyPr>
            <a:noAutofit/>
          </a:bodyPr>
          <a:lstStyle/>
          <a:p>
            <a:pPr>
              <a:lnSpc>
                <a:spcPct val="90000"/>
              </a:lnSpc>
              <a:spcBef>
                <a:spcPts val="0"/>
              </a:spcBef>
            </a:pPr>
            <a:r>
              <a:rPr lang="en-US" b="1" dirty="0">
                <a:latin typeface="Arial Narrow" panose="020B0604020202020204" pitchFamily="34" charset="0"/>
                <a:cs typeface="Arial Narrow" panose="020B0604020202020204" pitchFamily="34" charset="0"/>
              </a:rPr>
              <a:t>Children need opportunities to demonstrate their competence.</a:t>
            </a:r>
          </a:p>
          <a:p>
            <a:pPr>
              <a:lnSpc>
                <a:spcPct val="90000"/>
              </a:lnSpc>
              <a:spcBef>
                <a:spcPts val="0"/>
              </a:spcBef>
            </a:pPr>
            <a:r>
              <a:rPr lang="en-US" b="1" dirty="0">
                <a:latin typeface="Arial Narrow" panose="020B0604020202020204" pitchFamily="34" charset="0"/>
                <a:cs typeface="Arial Narrow" panose="020B0604020202020204" pitchFamily="34" charset="0"/>
              </a:rPr>
              <a:t>They need to feel their contribution is valuable.</a:t>
            </a:r>
          </a:p>
          <a:p>
            <a:pPr>
              <a:lnSpc>
                <a:spcPct val="90000"/>
              </a:lnSpc>
              <a:spcBef>
                <a:spcPts val="0"/>
              </a:spcBef>
            </a:pPr>
            <a:r>
              <a:rPr lang="en-US" b="1" dirty="0">
                <a:latin typeface="Arial Narrow" panose="020B0604020202020204" pitchFamily="34" charset="0"/>
                <a:cs typeface="Arial Narrow" panose="020B0604020202020204" pitchFamily="34" charset="0"/>
              </a:rPr>
              <a:t>Ask  them to help with cooking, setting the table, etc.</a:t>
            </a:r>
          </a:p>
        </p:txBody>
      </p:sp>
    </p:spTree>
    <p:extLst>
      <p:ext uri="{BB962C8B-B14F-4D97-AF65-F5344CB8AC3E}">
        <p14:creationId xmlns:p14="http://schemas.microsoft.com/office/powerpoint/2010/main" val="17287147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B090-8E5A-0940-BF54-C966F8331D8B}"/>
              </a:ext>
            </a:extLst>
          </p:cNvPr>
          <p:cNvSpPr>
            <a:spLocks noGrp="1"/>
          </p:cNvSpPr>
          <p:nvPr>
            <p:ph type="title"/>
          </p:nvPr>
        </p:nvSpPr>
        <p:spPr>
          <a:xfrm>
            <a:off x="0" y="3412435"/>
            <a:ext cx="3167986" cy="3200399"/>
          </a:xfrm>
        </p:spPr>
        <p:txBody>
          <a:bodyPr anchor="ctr">
            <a:normAutofit/>
          </a:bodyPr>
          <a:lstStyle/>
          <a:p>
            <a:r>
              <a:rPr lang="en-US" sz="2900" b="1" dirty="0">
                <a:solidFill>
                  <a:srgbClr val="FF2F92"/>
                </a:solidFill>
                <a:latin typeface="Arial" panose="020B0604020202020204" pitchFamily="34" charset="0"/>
                <a:cs typeface="Arial" panose="020B0604020202020204" pitchFamily="34" charset="0"/>
              </a:rPr>
              <a:t>8</a:t>
            </a:r>
            <a:r>
              <a:rPr lang="en-US" sz="3600" b="1" dirty="0">
                <a:solidFill>
                  <a:srgbClr val="FF2F92"/>
                </a:solidFill>
                <a:latin typeface="Arial" panose="020B0604020202020204" pitchFamily="34" charset="0"/>
                <a:cs typeface="Arial" panose="020B0604020202020204" pitchFamily="34" charset="0"/>
              </a:rPr>
              <a:t>. Don’t Call Your Child Names or Use Sarcasm</a:t>
            </a:r>
            <a:endParaRPr lang="en-US" sz="2900" b="1" dirty="0">
              <a:solidFill>
                <a:srgbClr val="FF2F92"/>
              </a:solidFill>
              <a:latin typeface="Arial" panose="020B0604020202020204" pitchFamily="34" charset="0"/>
              <a:cs typeface="Arial" panose="020B0604020202020204" pitchFamily="34" charset="0"/>
            </a:endParaRPr>
          </a:p>
        </p:txBody>
      </p:sp>
      <p:pic>
        <p:nvPicPr>
          <p:cNvPr id="4" name="Picture 3" descr="A group of people sitting on a couch&#10;&#10;Description automatically generated">
            <a:extLst>
              <a:ext uri="{FF2B5EF4-FFF2-40B4-BE49-F238E27FC236}">
                <a16:creationId xmlns:a16="http://schemas.microsoft.com/office/drawing/2014/main" id="{591E0427-295F-F846-BC03-F0E1442C966D}"/>
              </a:ext>
            </a:extLst>
          </p:cNvPr>
          <p:cNvPicPr>
            <a:picLocks noChangeAspect="1"/>
          </p:cNvPicPr>
          <p:nvPr/>
        </p:nvPicPr>
        <p:blipFill rotWithShape="1">
          <a:blip r:embed="rId3"/>
          <a:srcRect t="2937" b="362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4E25749-C9C4-8643-BD8F-F9AAAD44E5FA}"/>
              </a:ext>
            </a:extLst>
          </p:cNvPr>
          <p:cNvSpPr>
            <a:spLocks noGrp="1"/>
          </p:cNvSpPr>
          <p:nvPr>
            <p:ph idx="1"/>
          </p:nvPr>
        </p:nvSpPr>
        <p:spPr>
          <a:xfrm>
            <a:off x="3003970" y="3752860"/>
            <a:ext cx="6323924" cy="3105140"/>
          </a:xfrm>
        </p:spPr>
        <p:txBody>
          <a:bodyPr anchor="ctr">
            <a:normAutofit fontScale="92500" lnSpcReduction="10000"/>
          </a:bodyPr>
          <a:lstStyle/>
          <a:p>
            <a:pPr>
              <a:spcBef>
                <a:spcPts val="0"/>
              </a:spcBef>
            </a:pPr>
            <a:r>
              <a:rPr lang="en-US" sz="3600" b="1" dirty="0">
                <a:latin typeface="Arial Narrow" panose="020B0604020202020204" pitchFamily="34" charset="0"/>
                <a:cs typeface="Arial Narrow" panose="020B0604020202020204" pitchFamily="34" charset="0"/>
              </a:rPr>
              <a:t>Never belittle your child’s feelings.</a:t>
            </a:r>
          </a:p>
          <a:p>
            <a:pPr>
              <a:spcBef>
                <a:spcPts val="0"/>
              </a:spcBef>
            </a:pPr>
            <a:r>
              <a:rPr lang="en-US" sz="3600" b="1" dirty="0">
                <a:latin typeface="Arial Narrow" panose="020B0604020202020204" pitchFamily="34" charset="0"/>
                <a:cs typeface="Arial Narrow" panose="020B0604020202020204" pitchFamily="34" charset="0"/>
              </a:rPr>
              <a:t>When you get angry, take a break so you don’t say anything you’ll regret.</a:t>
            </a:r>
          </a:p>
          <a:p>
            <a:pPr>
              <a:spcBef>
                <a:spcPts val="0"/>
              </a:spcBef>
            </a:pPr>
            <a:r>
              <a:rPr lang="en-US" sz="3600" b="1" dirty="0">
                <a:latin typeface="Arial Narrow" panose="020B0604020202020204" pitchFamily="34" charset="0"/>
                <a:cs typeface="Arial Narrow" panose="020B0604020202020204" pitchFamily="34" charset="0"/>
              </a:rPr>
              <a:t>You can dislike his action without disliking the child.</a:t>
            </a:r>
          </a:p>
          <a:p>
            <a:endParaRPr lang="en-US" sz="1600" b="1" dirty="0"/>
          </a:p>
        </p:txBody>
      </p:sp>
    </p:spTree>
    <p:extLst>
      <p:ext uri="{BB962C8B-B14F-4D97-AF65-F5344CB8AC3E}">
        <p14:creationId xmlns:p14="http://schemas.microsoft.com/office/powerpoint/2010/main" val="18850232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id="{885BFB8E-A9FA-4C40-84DB-7753BC4DC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3276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4">
            <a:extLst>
              <a:ext uri="{FF2B5EF4-FFF2-40B4-BE49-F238E27FC236}">
                <a16:creationId xmlns:a16="http://schemas.microsoft.com/office/drawing/2014/main" id="{0E9DBDBE-84B0-FC4E-8507-1EB894B23322}"/>
              </a:ext>
            </a:extLst>
          </p:cNvPr>
          <p:cNvSpPr txBox="1">
            <a:spLocks noChangeArrowheads="1"/>
          </p:cNvSpPr>
          <p:nvPr/>
        </p:nvSpPr>
        <p:spPr bwMode="auto">
          <a:xfrm>
            <a:off x="762000" y="457200"/>
            <a:ext cx="3048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a:solidFill>
                  <a:srgbClr val="FF3399"/>
                </a:solidFill>
                <a:latin typeface="Times New Roman" panose="02020603050405020304" pitchFamily="18" charset="0"/>
              </a:rPr>
              <a:t>      </a:t>
            </a:r>
            <a:r>
              <a:rPr lang="en-US" altLang="en-US" sz="2800">
                <a:solidFill>
                  <a:srgbClr val="FF0066"/>
                </a:solidFill>
                <a:latin typeface="Cooper BlkItHd BT" pitchFamily="18" charset="0"/>
              </a:rPr>
              <a:t>WHAT IS</a:t>
            </a:r>
          </a:p>
          <a:p>
            <a:pPr eaLnBrk="1" hangingPunct="1"/>
            <a:r>
              <a:rPr lang="en-US" altLang="en-US" sz="2800">
                <a:solidFill>
                  <a:srgbClr val="FF0066"/>
                </a:solidFill>
                <a:latin typeface="Cooper BlkItHd BT" pitchFamily="18" charset="0"/>
              </a:rPr>
              <a:t>SELF-ESTEEM? </a:t>
            </a:r>
          </a:p>
        </p:txBody>
      </p:sp>
      <p:sp>
        <p:nvSpPr>
          <p:cNvPr id="3077" name="Text Box 5">
            <a:extLst>
              <a:ext uri="{FF2B5EF4-FFF2-40B4-BE49-F238E27FC236}">
                <a16:creationId xmlns:a16="http://schemas.microsoft.com/office/drawing/2014/main" id="{EE2CB204-DD83-1D47-AD52-31449C199C3D}"/>
              </a:ext>
            </a:extLst>
          </p:cNvPr>
          <p:cNvSpPr txBox="1">
            <a:spLocks noChangeArrowheads="1"/>
          </p:cNvSpPr>
          <p:nvPr/>
        </p:nvSpPr>
        <p:spPr bwMode="auto">
          <a:xfrm>
            <a:off x="1676400" y="1676400"/>
            <a:ext cx="651351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a:latin typeface="Times New Roman" panose="02020603050405020304" pitchFamily="18" charset="0"/>
              </a:rPr>
              <a:t>Your self-esteem is made up of thoughts and</a:t>
            </a:r>
          </a:p>
          <a:p>
            <a:pPr eaLnBrk="1" hangingPunct="1">
              <a:lnSpc>
                <a:spcPct val="90000"/>
              </a:lnSpc>
            </a:pPr>
            <a:r>
              <a:rPr lang="en-US" altLang="en-US">
                <a:latin typeface="Times New Roman" panose="02020603050405020304" pitchFamily="18" charset="0"/>
              </a:rPr>
              <a:t>feelings you have about yourself.  These may be:</a:t>
            </a:r>
          </a:p>
        </p:txBody>
      </p:sp>
      <p:sp>
        <p:nvSpPr>
          <p:cNvPr id="3078" name="Text Box 6">
            <a:extLst>
              <a:ext uri="{FF2B5EF4-FFF2-40B4-BE49-F238E27FC236}">
                <a16:creationId xmlns:a16="http://schemas.microsoft.com/office/drawing/2014/main" id="{D9960113-6988-044A-9DF1-7EC929E03D16}"/>
              </a:ext>
            </a:extLst>
          </p:cNvPr>
          <p:cNvSpPr txBox="1">
            <a:spLocks noChangeArrowheads="1"/>
          </p:cNvSpPr>
          <p:nvPr/>
        </p:nvSpPr>
        <p:spPr bwMode="auto">
          <a:xfrm>
            <a:off x="4724400" y="457200"/>
            <a:ext cx="42672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80000"/>
              </a:lnSpc>
              <a:spcBef>
                <a:spcPct val="0"/>
              </a:spcBef>
              <a:buFontTx/>
              <a:buNone/>
            </a:pPr>
            <a:r>
              <a:rPr lang="en-US" altLang="en-US" sz="2800">
                <a:latin typeface="Arial Narrow" panose="020B0604020202020204" pitchFamily="34" charset="0"/>
              </a:rPr>
              <a:t>It</a:t>
            </a:r>
            <a:r>
              <a:rPr lang="en-US" altLang="en-US" sz="2800">
                <a:latin typeface="Arial" panose="020B0604020202020204" pitchFamily="34" charset="0"/>
              </a:rPr>
              <a:t>’</a:t>
            </a:r>
            <a:r>
              <a:rPr lang="en-US" altLang="ja-JP" sz="2800">
                <a:latin typeface="Arial Narrow" panose="020B0604020202020204" pitchFamily="34" charset="0"/>
              </a:rPr>
              <a:t>s your self-worth, or</a:t>
            </a:r>
          </a:p>
          <a:p>
            <a:pPr eaLnBrk="1" hangingPunct="1">
              <a:lnSpc>
                <a:spcPct val="80000"/>
              </a:lnSpc>
              <a:spcBef>
                <a:spcPct val="0"/>
              </a:spcBef>
              <a:buFontTx/>
              <a:buNone/>
            </a:pPr>
            <a:r>
              <a:rPr lang="en-US" altLang="en-US" sz="2800">
                <a:latin typeface="Arial Narrow" panose="020B0604020202020204" pitchFamily="34" charset="0"/>
              </a:rPr>
              <a:t>how you value yourself</a:t>
            </a:r>
          </a:p>
        </p:txBody>
      </p:sp>
      <p:sp>
        <p:nvSpPr>
          <p:cNvPr id="3080" name="Text Box 8">
            <a:extLst>
              <a:ext uri="{FF2B5EF4-FFF2-40B4-BE49-F238E27FC236}">
                <a16:creationId xmlns:a16="http://schemas.microsoft.com/office/drawing/2014/main" id="{EE08C4A4-EA8A-6F49-9FA0-2743D38089BA}"/>
              </a:ext>
            </a:extLst>
          </p:cNvPr>
          <p:cNvSpPr txBox="1">
            <a:spLocks noChangeArrowheads="1"/>
          </p:cNvSpPr>
          <p:nvPr/>
        </p:nvSpPr>
        <p:spPr bwMode="auto">
          <a:xfrm>
            <a:off x="1447800" y="2590800"/>
            <a:ext cx="160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a:solidFill>
                  <a:srgbClr val="FF0066"/>
                </a:solidFill>
                <a:latin typeface="Cooper BlkItHd BT" pitchFamily="18" charset="0"/>
              </a:rPr>
              <a:t>POSITIVE</a:t>
            </a:r>
          </a:p>
        </p:txBody>
      </p:sp>
      <p:sp>
        <p:nvSpPr>
          <p:cNvPr id="3081" name="Text Box 9">
            <a:extLst>
              <a:ext uri="{FF2B5EF4-FFF2-40B4-BE49-F238E27FC236}">
                <a16:creationId xmlns:a16="http://schemas.microsoft.com/office/drawing/2014/main" id="{9E831D59-ED20-7C4A-A471-14EB332ABB22}"/>
              </a:ext>
            </a:extLst>
          </p:cNvPr>
          <p:cNvSpPr txBox="1">
            <a:spLocks noChangeArrowheads="1"/>
          </p:cNvSpPr>
          <p:nvPr/>
        </p:nvSpPr>
        <p:spPr bwMode="auto">
          <a:xfrm>
            <a:off x="5334000" y="2514600"/>
            <a:ext cx="173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a:solidFill>
                  <a:srgbClr val="FF0066"/>
                </a:solidFill>
                <a:latin typeface="Cooper BlkItHd BT" pitchFamily="18" charset="0"/>
              </a:rPr>
              <a:t>NEGATIVE</a:t>
            </a:r>
          </a:p>
        </p:txBody>
      </p:sp>
      <p:pic>
        <p:nvPicPr>
          <p:cNvPr id="3082" name="Picture 10">
            <a:extLst>
              <a:ext uri="{FF2B5EF4-FFF2-40B4-BE49-F238E27FC236}">
                <a16:creationId xmlns:a16="http://schemas.microsoft.com/office/drawing/2014/main" id="{4A60BD58-4FE7-0141-BAA1-26482B175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3048000"/>
            <a:ext cx="30638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12">
            <a:extLst>
              <a:ext uri="{FF2B5EF4-FFF2-40B4-BE49-F238E27FC236}">
                <a16:creationId xmlns:a16="http://schemas.microsoft.com/office/drawing/2014/main" id="{3BD2BF53-7DE8-9142-B26B-42714F9D0F55}"/>
              </a:ext>
            </a:extLst>
          </p:cNvPr>
          <p:cNvSpPr txBox="1">
            <a:spLocks noChangeArrowheads="1"/>
          </p:cNvSpPr>
          <p:nvPr/>
        </p:nvSpPr>
        <p:spPr bwMode="auto">
          <a:xfrm>
            <a:off x="1371600" y="3276600"/>
            <a:ext cx="13382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80000"/>
              </a:lnSpc>
              <a:spcBef>
                <a:spcPct val="0"/>
              </a:spcBef>
              <a:buFontTx/>
              <a:buNone/>
            </a:pPr>
            <a:r>
              <a:rPr lang="en-US" altLang="en-US" sz="2400">
                <a:latin typeface="Arial Narrow" panose="020B0604020202020204" pitchFamily="34" charset="0"/>
              </a:rPr>
              <a:t>I</a:t>
            </a:r>
            <a:r>
              <a:rPr lang="en-US" altLang="en-US" sz="2400">
                <a:latin typeface="Arial" panose="020B0604020202020204" pitchFamily="34" charset="0"/>
              </a:rPr>
              <a:t>’</a:t>
            </a:r>
            <a:r>
              <a:rPr lang="en-US" altLang="ja-JP" sz="2400">
                <a:latin typeface="Arial Narrow" panose="020B0604020202020204" pitchFamily="34" charset="0"/>
              </a:rPr>
              <a:t>m pretty</a:t>
            </a:r>
          </a:p>
          <a:p>
            <a:pPr eaLnBrk="1" hangingPunct="1">
              <a:lnSpc>
                <a:spcPct val="80000"/>
              </a:lnSpc>
              <a:spcBef>
                <a:spcPct val="0"/>
              </a:spcBef>
              <a:buFontTx/>
              <a:buNone/>
            </a:pPr>
            <a:r>
              <a:rPr lang="en-US" altLang="en-US" sz="2400">
                <a:latin typeface="Arial Narrow" panose="020B0604020202020204" pitchFamily="34" charset="0"/>
              </a:rPr>
              <a:t>I</a:t>
            </a:r>
            <a:r>
              <a:rPr lang="en-US" altLang="en-US" sz="2400">
                <a:latin typeface="Arial" panose="020B0604020202020204" pitchFamily="34" charset="0"/>
              </a:rPr>
              <a:t>’</a:t>
            </a:r>
            <a:r>
              <a:rPr lang="en-US" altLang="ja-JP" sz="2400">
                <a:latin typeface="Arial Narrow" panose="020B0604020202020204" pitchFamily="34" charset="0"/>
              </a:rPr>
              <a:t>m smart</a:t>
            </a:r>
          </a:p>
          <a:p>
            <a:pPr eaLnBrk="1" hangingPunct="1">
              <a:lnSpc>
                <a:spcPct val="80000"/>
              </a:lnSpc>
              <a:spcBef>
                <a:spcPct val="0"/>
              </a:spcBef>
              <a:buFontTx/>
              <a:buNone/>
            </a:pPr>
            <a:r>
              <a:rPr lang="en-US" altLang="en-US" sz="2400">
                <a:latin typeface="Arial Narrow" panose="020B0604020202020204" pitchFamily="34" charset="0"/>
              </a:rPr>
              <a:t>I</a:t>
            </a:r>
            <a:r>
              <a:rPr lang="en-US" altLang="en-US" sz="2400">
                <a:latin typeface="Arial" panose="020B0604020202020204" pitchFamily="34" charset="0"/>
              </a:rPr>
              <a:t>’</a:t>
            </a:r>
            <a:r>
              <a:rPr lang="en-US" altLang="ja-JP" sz="2400">
                <a:latin typeface="Arial Narrow" panose="020B0604020202020204" pitchFamily="34" charset="0"/>
              </a:rPr>
              <a:t>m fun</a:t>
            </a:r>
            <a:endParaRPr lang="en-US" altLang="en-US" sz="2400">
              <a:latin typeface="Arial Narrow" panose="020B0604020202020204" pitchFamily="34" charset="0"/>
            </a:endParaRPr>
          </a:p>
        </p:txBody>
      </p:sp>
      <p:pic>
        <p:nvPicPr>
          <p:cNvPr id="3085" name="Picture 13">
            <a:extLst>
              <a:ext uri="{FF2B5EF4-FFF2-40B4-BE49-F238E27FC236}">
                <a16:creationId xmlns:a16="http://schemas.microsoft.com/office/drawing/2014/main" id="{A9F3597B-43D3-2C45-95BE-B4D9FAEC3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048000"/>
            <a:ext cx="16764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6">
            <a:extLst>
              <a:ext uri="{FF2B5EF4-FFF2-40B4-BE49-F238E27FC236}">
                <a16:creationId xmlns:a16="http://schemas.microsoft.com/office/drawing/2014/main" id="{45FC2BD1-1FC6-034C-BD93-91D0CA90F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895600"/>
            <a:ext cx="203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a:extLst>
              <a:ext uri="{FF2B5EF4-FFF2-40B4-BE49-F238E27FC236}">
                <a16:creationId xmlns:a16="http://schemas.microsoft.com/office/drawing/2014/main" id="{F59AEF41-BB69-7A43-9340-12444F37F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14800"/>
            <a:ext cx="1676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Text Box 18">
            <a:extLst>
              <a:ext uri="{FF2B5EF4-FFF2-40B4-BE49-F238E27FC236}">
                <a16:creationId xmlns:a16="http://schemas.microsoft.com/office/drawing/2014/main" id="{C36601E2-DAFC-4D46-88F6-192ADD82D072}"/>
              </a:ext>
            </a:extLst>
          </p:cNvPr>
          <p:cNvSpPr txBox="1">
            <a:spLocks noChangeArrowheads="1"/>
          </p:cNvSpPr>
          <p:nvPr/>
        </p:nvSpPr>
        <p:spPr bwMode="auto">
          <a:xfrm>
            <a:off x="4953000" y="3200400"/>
            <a:ext cx="1316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a:latin typeface="Arial Narrow" panose="020B0604020202020204" pitchFamily="34" charset="0"/>
              </a:rPr>
              <a:t>I</a:t>
            </a:r>
            <a:r>
              <a:rPr lang="en-US" altLang="en-US" sz="2800">
                <a:latin typeface="Arial" panose="020B0604020202020204" pitchFamily="34" charset="0"/>
              </a:rPr>
              <a:t>’</a:t>
            </a:r>
            <a:r>
              <a:rPr lang="en-US" altLang="ja-JP" sz="2800">
                <a:latin typeface="Arial Narrow" panose="020B0604020202020204" pitchFamily="34" charset="0"/>
              </a:rPr>
              <a:t>m ugly</a:t>
            </a:r>
            <a:endParaRPr lang="en-US" altLang="en-US" sz="2800">
              <a:latin typeface="Arial Narrow" panose="020B0604020202020204" pitchFamily="34" charset="0"/>
            </a:endParaRPr>
          </a:p>
        </p:txBody>
      </p:sp>
      <p:sp>
        <p:nvSpPr>
          <p:cNvPr id="3091" name="Text Box 19">
            <a:extLst>
              <a:ext uri="{FF2B5EF4-FFF2-40B4-BE49-F238E27FC236}">
                <a16:creationId xmlns:a16="http://schemas.microsoft.com/office/drawing/2014/main" id="{D8C39FBF-E37D-5947-B26F-6D564A2E7A7F}"/>
              </a:ext>
            </a:extLst>
          </p:cNvPr>
          <p:cNvSpPr txBox="1">
            <a:spLocks noChangeArrowheads="1"/>
          </p:cNvSpPr>
          <p:nvPr/>
        </p:nvSpPr>
        <p:spPr bwMode="auto">
          <a:xfrm>
            <a:off x="6858000" y="3124200"/>
            <a:ext cx="159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a:latin typeface="Arial Narrow" panose="020B0604020202020204" pitchFamily="34" charset="0"/>
              </a:rPr>
              <a:t>I</a:t>
            </a:r>
            <a:r>
              <a:rPr lang="en-US" altLang="en-US" sz="2800">
                <a:latin typeface="Arial" panose="020B0604020202020204" pitchFamily="34" charset="0"/>
              </a:rPr>
              <a:t>’</a:t>
            </a:r>
            <a:r>
              <a:rPr lang="en-US" altLang="ja-JP" sz="2800">
                <a:latin typeface="Arial Narrow" panose="020B0604020202020204" pitchFamily="34" charset="0"/>
              </a:rPr>
              <a:t>m stupid</a:t>
            </a:r>
            <a:endParaRPr lang="en-US" altLang="en-US" sz="2800">
              <a:latin typeface="Arial Narrow" panose="020B0604020202020204" pitchFamily="34" charset="0"/>
            </a:endParaRPr>
          </a:p>
        </p:txBody>
      </p:sp>
      <p:sp>
        <p:nvSpPr>
          <p:cNvPr id="3092" name="Text Box 20">
            <a:extLst>
              <a:ext uri="{FF2B5EF4-FFF2-40B4-BE49-F238E27FC236}">
                <a16:creationId xmlns:a16="http://schemas.microsoft.com/office/drawing/2014/main" id="{451736D6-6877-FE49-A58E-3AC0BFB6C3D9}"/>
              </a:ext>
            </a:extLst>
          </p:cNvPr>
          <p:cNvSpPr txBox="1">
            <a:spLocks noChangeArrowheads="1"/>
          </p:cNvSpPr>
          <p:nvPr/>
        </p:nvSpPr>
        <p:spPr bwMode="auto">
          <a:xfrm>
            <a:off x="6172200" y="43434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a:latin typeface="Arial Narrow" panose="020B0604020202020204" pitchFamily="34" charset="0"/>
              </a:rPr>
              <a:t>I</a:t>
            </a:r>
            <a:r>
              <a:rPr lang="en-US" altLang="en-US" sz="2800">
                <a:latin typeface="Arial" panose="020B0604020202020204" pitchFamily="34" charset="0"/>
              </a:rPr>
              <a:t>’</a:t>
            </a:r>
            <a:r>
              <a:rPr lang="en-US" altLang="ja-JP" sz="2800">
                <a:latin typeface="Arial Narrow" panose="020B0604020202020204" pitchFamily="34" charset="0"/>
              </a:rPr>
              <a:t>m boring</a:t>
            </a:r>
            <a:endParaRPr lang="en-US" altLang="en-US" sz="2800">
              <a:latin typeface="Arial Narrow" panose="020B0604020202020204" pitchFamily="34" charset="0"/>
            </a:endParaRPr>
          </a:p>
        </p:txBody>
      </p:sp>
      <p:sp>
        <p:nvSpPr>
          <p:cNvPr id="3093" name="Text Box 21">
            <a:extLst>
              <a:ext uri="{FF2B5EF4-FFF2-40B4-BE49-F238E27FC236}">
                <a16:creationId xmlns:a16="http://schemas.microsoft.com/office/drawing/2014/main" id="{B1F143E7-90C4-B841-A946-8C478FEABC50}"/>
              </a:ext>
            </a:extLst>
          </p:cNvPr>
          <p:cNvSpPr txBox="1">
            <a:spLocks noChangeArrowheads="1"/>
          </p:cNvSpPr>
          <p:nvPr/>
        </p:nvSpPr>
        <p:spPr bwMode="auto">
          <a:xfrm>
            <a:off x="1219200" y="5919788"/>
            <a:ext cx="742791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en-US" altLang="ja-JP" sz="2400" dirty="0">
                <a:latin typeface="Calibri" panose="020F0502020204030204" pitchFamily="34" charset="0"/>
              </a:rPr>
              <a:t>You</a:t>
            </a:r>
            <a:r>
              <a:rPr lang="en-US" altLang="en-US" sz="2400" dirty="0">
                <a:latin typeface="Calibri" panose="020F0502020204030204" pitchFamily="34" charset="0"/>
              </a:rPr>
              <a:t>’</a:t>
            </a:r>
            <a:r>
              <a:rPr lang="en-US" altLang="ja-JP" sz="2400" dirty="0">
                <a:latin typeface="Calibri" panose="020F0502020204030204" pitchFamily="34" charset="0"/>
              </a:rPr>
              <a:t>re a unique person – there</a:t>
            </a:r>
            <a:r>
              <a:rPr lang="en-US" altLang="en-US" sz="2400" dirty="0">
                <a:latin typeface="Calibri" panose="020F0502020204030204" pitchFamily="34" charset="0"/>
              </a:rPr>
              <a:t>’</a:t>
            </a:r>
            <a:r>
              <a:rPr lang="en-US" altLang="ja-JP" sz="2400" dirty="0">
                <a:latin typeface="Calibri" panose="020F0502020204030204" pitchFamily="34" charset="0"/>
              </a:rPr>
              <a:t>s no one </a:t>
            </a:r>
            <a:r>
              <a:rPr lang="en-US" altLang="en-US" sz="2400" dirty="0">
                <a:latin typeface="Calibri" panose="020F0502020204030204" pitchFamily="34" charset="0"/>
              </a:rPr>
              <a:t>else in the world 	like you.  God made you special!</a:t>
            </a:r>
          </a:p>
        </p:txBody>
      </p:sp>
      <p:pic>
        <p:nvPicPr>
          <p:cNvPr id="16400" name="Picture 1">
            <a:extLst>
              <a:ext uri="{FF2B5EF4-FFF2-40B4-BE49-F238E27FC236}">
                <a16:creationId xmlns:a16="http://schemas.microsoft.com/office/drawing/2014/main" id="{EF2E5B4C-4E80-1943-93B0-B7D25823E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930" r="26378" b="11864"/>
          <a:stretch>
            <a:fillRect/>
          </a:stretch>
        </p:blipFill>
        <p:spPr bwMode="auto">
          <a:xfrm>
            <a:off x="4091402" y="4296569"/>
            <a:ext cx="185219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p:tgtEl>
                                          <p:spTgt spid="3078"/>
                                        </p:tgtEl>
                                        <p:attrNameLst>
                                          <p:attrName>ppt_y</p:attrName>
                                        </p:attrNameLst>
                                      </p:cBhvr>
                                      <p:tavLst>
                                        <p:tav tm="0">
                                          <p:val>
                                            <p:strVal val="#ppt_y+#ppt_h*1.125000"/>
                                          </p:val>
                                        </p:tav>
                                        <p:tav tm="100000">
                                          <p:val>
                                            <p:strVal val="#ppt_y"/>
                                          </p:val>
                                        </p:tav>
                                      </p:tavLst>
                                    </p:anim>
                                    <p:animEffect transition="in" filter="wipe(up)">
                                      <p:cBhvr>
                                        <p:cTn id="8" dur="500"/>
                                        <p:tgtEl>
                                          <p:spTgt spid="307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p:cTn id="13" dur="500" fill="hold"/>
                                        <p:tgtEl>
                                          <p:spTgt spid="3077"/>
                                        </p:tgtEl>
                                        <p:attrNameLst>
                                          <p:attrName>ppt_w</p:attrName>
                                        </p:attrNameLst>
                                      </p:cBhvr>
                                      <p:tavLst>
                                        <p:tav tm="0">
                                          <p:val>
                                            <p:fltVal val="0"/>
                                          </p:val>
                                        </p:tav>
                                        <p:tav tm="100000">
                                          <p:val>
                                            <p:strVal val="#ppt_w"/>
                                          </p:val>
                                        </p:tav>
                                      </p:tavLst>
                                    </p:anim>
                                    <p:anim calcmode="lin" valueType="num">
                                      <p:cBhvr>
                                        <p:cTn id="14"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blinds(horizontal)">
                                      <p:cBhvr>
                                        <p:cTn id="19" dur="500"/>
                                        <p:tgtEl>
                                          <p:spTgt spid="3080"/>
                                        </p:tgtEl>
                                      </p:cBhvr>
                                    </p:animEffect>
                                  </p:childTnLst>
                                </p:cTn>
                              </p:par>
                            </p:childTnLst>
                          </p:cTn>
                        </p:par>
                        <p:par>
                          <p:cTn id="20" fill="hold" nodeType="afterGroup">
                            <p:stCondLst>
                              <p:cond delay="500"/>
                            </p:stCondLst>
                            <p:childTnLst>
                              <p:par>
                                <p:cTn id="21" presetID="2" presetClass="entr" presetSubtype="4" fill="hold" nodeType="afterEffect">
                                  <p:stCondLst>
                                    <p:cond delay="0"/>
                                  </p:stCondLst>
                                  <p:childTnLst>
                                    <p:set>
                                      <p:cBhvr>
                                        <p:cTn id="22" dur="1" fill="hold">
                                          <p:stCondLst>
                                            <p:cond delay="0"/>
                                          </p:stCondLst>
                                        </p:cTn>
                                        <p:tgtEl>
                                          <p:spTgt spid="3082"/>
                                        </p:tgtEl>
                                        <p:attrNameLst>
                                          <p:attrName>style.visibility</p:attrName>
                                        </p:attrNameLst>
                                      </p:cBhvr>
                                      <p:to>
                                        <p:strVal val="visible"/>
                                      </p:to>
                                    </p:set>
                                    <p:anim calcmode="lin" valueType="num">
                                      <p:cBhvr additive="base">
                                        <p:cTn id="23" dur="500" fill="hold"/>
                                        <p:tgtEl>
                                          <p:spTgt spid="3082"/>
                                        </p:tgtEl>
                                        <p:attrNameLst>
                                          <p:attrName>ppt_x</p:attrName>
                                        </p:attrNameLst>
                                      </p:cBhvr>
                                      <p:tavLst>
                                        <p:tav tm="0">
                                          <p:val>
                                            <p:strVal val="#ppt_x"/>
                                          </p:val>
                                        </p:tav>
                                        <p:tav tm="100000">
                                          <p:val>
                                            <p:strVal val="#ppt_x"/>
                                          </p:val>
                                        </p:tav>
                                      </p:tavLst>
                                    </p:anim>
                                    <p:anim calcmode="lin" valueType="num">
                                      <p:cBhvr additive="base">
                                        <p:cTn id="24" dur="500" fill="hold"/>
                                        <p:tgtEl>
                                          <p:spTgt spid="3082"/>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wipe(up)">
                                      <p:cBhvr>
                                        <p:cTn id="28" dur="300"/>
                                        <p:tgtEl>
                                          <p:spTgt spid="308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081"/>
                                        </p:tgtEl>
                                        <p:attrNameLst>
                                          <p:attrName>style.visibility</p:attrName>
                                        </p:attrNameLst>
                                      </p:cBhvr>
                                      <p:to>
                                        <p:strVal val="visible"/>
                                      </p:to>
                                    </p:set>
                                    <p:animEffect transition="in" filter="strips(downLeft)">
                                      <p:cBhvr>
                                        <p:cTn id="33" dur="500"/>
                                        <p:tgtEl>
                                          <p:spTgt spid="3081"/>
                                        </p:tgtEl>
                                      </p:cBhvr>
                                    </p:animEffect>
                                  </p:childTnLst>
                                </p:cTn>
                              </p:par>
                            </p:childTnLst>
                          </p:cTn>
                        </p:par>
                        <p:par>
                          <p:cTn id="34" fill="hold" nodeType="withGroup">
                            <p:stCondLst>
                              <p:cond delay="500"/>
                            </p:stCondLst>
                            <p:childTnLst>
                              <p:par>
                                <p:cTn id="35" presetID="22" presetClass="entr" presetSubtype="4" fill="hold" nodeType="afterEffect">
                                  <p:stCondLst>
                                    <p:cond delay="0"/>
                                  </p:stCondLst>
                                  <p:childTnLst>
                                    <p:set>
                                      <p:cBhvr>
                                        <p:cTn id="36" dur="1" fill="hold">
                                          <p:stCondLst>
                                            <p:cond delay="0"/>
                                          </p:stCondLst>
                                        </p:cTn>
                                        <p:tgtEl>
                                          <p:spTgt spid="16400"/>
                                        </p:tgtEl>
                                        <p:attrNameLst>
                                          <p:attrName>style.visibility</p:attrName>
                                        </p:attrNameLst>
                                      </p:cBhvr>
                                      <p:to>
                                        <p:strVal val="visible"/>
                                      </p:to>
                                    </p:set>
                                    <p:animEffect transition="in" filter="wipe(down)">
                                      <p:cBhvr>
                                        <p:cTn id="37" dur="500"/>
                                        <p:tgtEl>
                                          <p:spTgt spid="16400"/>
                                        </p:tgtEl>
                                      </p:cBhvr>
                                    </p:animEffect>
                                  </p:childTnLst>
                                </p:cTn>
                              </p:par>
                            </p:childTnLst>
                          </p:cTn>
                        </p:par>
                        <p:par>
                          <p:cTn id="38" fill="hold">
                            <p:stCondLst>
                              <p:cond delay="1000"/>
                            </p:stCondLst>
                            <p:childTnLst>
                              <p:par>
                                <p:cTn id="39" presetID="4" presetClass="entr" presetSubtype="16" fill="hold" nodeType="afterEffect">
                                  <p:stCondLst>
                                    <p:cond delay="0"/>
                                  </p:stCondLst>
                                  <p:childTnLst>
                                    <p:set>
                                      <p:cBhvr>
                                        <p:cTn id="40" dur="1" fill="hold">
                                          <p:stCondLst>
                                            <p:cond delay="0"/>
                                          </p:stCondLst>
                                        </p:cTn>
                                        <p:tgtEl>
                                          <p:spTgt spid="3085"/>
                                        </p:tgtEl>
                                        <p:attrNameLst>
                                          <p:attrName>style.visibility</p:attrName>
                                        </p:attrNameLst>
                                      </p:cBhvr>
                                      <p:to>
                                        <p:strVal val="visible"/>
                                      </p:to>
                                    </p:set>
                                    <p:animEffect transition="in" filter="box(in)">
                                      <p:cBhvr>
                                        <p:cTn id="41" dur="500"/>
                                        <p:tgtEl>
                                          <p:spTgt spid="3085"/>
                                        </p:tgtEl>
                                      </p:cBhvr>
                                    </p:animEffect>
                                  </p:childTnLst>
                                </p:cTn>
                              </p:par>
                            </p:childTnLst>
                          </p:cTn>
                        </p:par>
                        <p:par>
                          <p:cTn id="42" fill="hold">
                            <p:stCondLst>
                              <p:cond delay="1500"/>
                            </p:stCondLst>
                            <p:childTnLst>
                              <p:par>
                                <p:cTn id="43" presetID="4" presetClass="entr" presetSubtype="32" fill="hold" grpId="0" nodeType="afterEffect">
                                  <p:stCondLst>
                                    <p:cond delay="0"/>
                                  </p:stCondLst>
                                  <p:childTnLst>
                                    <p:set>
                                      <p:cBhvr>
                                        <p:cTn id="44" dur="1" fill="hold">
                                          <p:stCondLst>
                                            <p:cond delay="0"/>
                                          </p:stCondLst>
                                        </p:cTn>
                                        <p:tgtEl>
                                          <p:spTgt spid="3090"/>
                                        </p:tgtEl>
                                        <p:attrNameLst>
                                          <p:attrName>style.visibility</p:attrName>
                                        </p:attrNameLst>
                                      </p:cBhvr>
                                      <p:to>
                                        <p:strVal val="visible"/>
                                      </p:to>
                                    </p:set>
                                    <p:animEffect transition="in" filter="box(out)">
                                      <p:cBhvr>
                                        <p:cTn id="45" dur="500"/>
                                        <p:tgtEl>
                                          <p:spTgt spid="3090"/>
                                        </p:tgtEl>
                                      </p:cBhvr>
                                    </p:animEffect>
                                  </p:childTnLst>
                                </p:cTn>
                              </p:par>
                            </p:childTnLst>
                          </p:cTn>
                        </p:par>
                        <p:par>
                          <p:cTn id="46" fill="hold">
                            <p:stCondLst>
                              <p:cond delay="2000"/>
                            </p:stCondLst>
                            <p:childTnLst>
                              <p:par>
                                <p:cTn id="47" presetID="4" presetClass="entr" presetSubtype="16" fill="hold" nodeType="afterEffect">
                                  <p:stCondLst>
                                    <p:cond delay="0"/>
                                  </p:stCondLst>
                                  <p:childTnLst>
                                    <p:set>
                                      <p:cBhvr>
                                        <p:cTn id="48" dur="1" fill="hold">
                                          <p:stCondLst>
                                            <p:cond delay="0"/>
                                          </p:stCondLst>
                                        </p:cTn>
                                        <p:tgtEl>
                                          <p:spTgt spid="3088"/>
                                        </p:tgtEl>
                                        <p:attrNameLst>
                                          <p:attrName>style.visibility</p:attrName>
                                        </p:attrNameLst>
                                      </p:cBhvr>
                                      <p:to>
                                        <p:strVal val="visible"/>
                                      </p:to>
                                    </p:set>
                                    <p:animEffect transition="in" filter="box(in)">
                                      <p:cBhvr>
                                        <p:cTn id="49" dur="500"/>
                                        <p:tgtEl>
                                          <p:spTgt spid="3088"/>
                                        </p:tgtEl>
                                      </p:cBhvr>
                                    </p:animEffect>
                                  </p:childTnLst>
                                </p:cTn>
                              </p:par>
                            </p:childTnLst>
                          </p:cTn>
                        </p:par>
                        <p:par>
                          <p:cTn id="50" fill="hold">
                            <p:stCondLst>
                              <p:cond delay="2500"/>
                            </p:stCondLst>
                            <p:childTnLst>
                              <p:par>
                                <p:cTn id="51" presetID="14" presetClass="entr" presetSubtype="10" fill="hold" grpId="0" nodeType="afterEffect">
                                  <p:stCondLst>
                                    <p:cond delay="0"/>
                                  </p:stCondLst>
                                  <p:childTnLst>
                                    <p:set>
                                      <p:cBhvr>
                                        <p:cTn id="52" dur="1" fill="hold">
                                          <p:stCondLst>
                                            <p:cond delay="0"/>
                                          </p:stCondLst>
                                        </p:cTn>
                                        <p:tgtEl>
                                          <p:spTgt spid="3091"/>
                                        </p:tgtEl>
                                        <p:attrNameLst>
                                          <p:attrName>style.visibility</p:attrName>
                                        </p:attrNameLst>
                                      </p:cBhvr>
                                      <p:to>
                                        <p:strVal val="visible"/>
                                      </p:to>
                                    </p:set>
                                    <p:animEffect transition="in" filter="randombar(horizontal)">
                                      <p:cBhvr>
                                        <p:cTn id="53" dur="500"/>
                                        <p:tgtEl>
                                          <p:spTgt spid="3091"/>
                                        </p:tgtEl>
                                      </p:cBhvr>
                                    </p:animEffect>
                                  </p:childTnLst>
                                </p:cTn>
                              </p:par>
                            </p:childTnLst>
                          </p:cTn>
                        </p:par>
                        <p:par>
                          <p:cTn id="54" fill="hold">
                            <p:stCondLst>
                              <p:cond delay="3000"/>
                            </p:stCondLst>
                            <p:childTnLst>
                              <p:par>
                                <p:cTn id="55" presetID="4" presetClass="entr" presetSubtype="16" fill="hold" nodeType="afterEffect">
                                  <p:stCondLst>
                                    <p:cond delay="0"/>
                                  </p:stCondLst>
                                  <p:childTnLst>
                                    <p:set>
                                      <p:cBhvr>
                                        <p:cTn id="56" dur="1" fill="hold">
                                          <p:stCondLst>
                                            <p:cond delay="0"/>
                                          </p:stCondLst>
                                        </p:cTn>
                                        <p:tgtEl>
                                          <p:spTgt spid="3089"/>
                                        </p:tgtEl>
                                        <p:attrNameLst>
                                          <p:attrName>style.visibility</p:attrName>
                                        </p:attrNameLst>
                                      </p:cBhvr>
                                      <p:to>
                                        <p:strVal val="visible"/>
                                      </p:to>
                                    </p:set>
                                    <p:animEffect transition="in" filter="box(in)">
                                      <p:cBhvr>
                                        <p:cTn id="57" dur="500"/>
                                        <p:tgtEl>
                                          <p:spTgt spid="3089"/>
                                        </p:tgtEl>
                                      </p:cBhvr>
                                    </p:animEffect>
                                  </p:childTnLst>
                                </p:cTn>
                              </p:par>
                            </p:childTnLst>
                          </p:cTn>
                        </p:par>
                        <p:par>
                          <p:cTn id="58" fill="hold">
                            <p:stCondLst>
                              <p:cond delay="3500"/>
                            </p:stCondLst>
                            <p:childTnLst>
                              <p:par>
                                <p:cTn id="59" presetID="18" presetClass="entr" presetSubtype="6" fill="hold" grpId="0" nodeType="afterEffect">
                                  <p:stCondLst>
                                    <p:cond delay="0"/>
                                  </p:stCondLst>
                                  <p:childTnLst>
                                    <p:set>
                                      <p:cBhvr>
                                        <p:cTn id="60" dur="1" fill="hold">
                                          <p:stCondLst>
                                            <p:cond delay="0"/>
                                          </p:stCondLst>
                                        </p:cTn>
                                        <p:tgtEl>
                                          <p:spTgt spid="3092"/>
                                        </p:tgtEl>
                                        <p:attrNameLst>
                                          <p:attrName>style.visibility</p:attrName>
                                        </p:attrNameLst>
                                      </p:cBhvr>
                                      <p:to>
                                        <p:strVal val="visible"/>
                                      </p:to>
                                    </p:set>
                                    <p:animEffect transition="in" filter="strips(downRight)">
                                      <p:cBhvr>
                                        <p:cTn id="61" dur="500"/>
                                        <p:tgtEl>
                                          <p:spTgt spid="309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093"/>
                                        </p:tgtEl>
                                        <p:attrNameLst>
                                          <p:attrName>style.visibility</p:attrName>
                                        </p:attrNameLst>
                                      </p:cBhvr>
                                      <p:to>
                                        <p:strVal val="visible"/>
                                      </p:to>
                                    </p:set>
                                    <p:animEffect transition="in" filter="barn(inVertical)">
                                      <p:cBhvr>
                                        <p:cTn id="66"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utoUpdateAnimBg="0"/>
      <p:bldP spid="3078" grpId="0" autoUpdateAnimBg="0"/>
      <p:bldP spid="3080" grpId="0" autoUpdateAnimBg="0"/>
      <p:bldP spid="3081" grpId="0" autoUpdateAnimBg="0"/>
      <p:bldP spid="3084" grpId="0" autoUpdateAnimBg="0"/>
      <p:bldP spid="3090" grpId="0" autoUpdateAnimBg="0"/>
      <p:bldP spid="3091" grpId="0" autoUpdateAnimBg="0"/>
      <p:bldP spid="3092" grpId="0" autoUpdateAnimBg="0"/>
      <p:bldP spid="30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DCCC7D98-6A95-6D41-B943-BD5BFCB23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3429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47FBBD2C-5654-B04E-90A2-6FDF6E09AA48}"/>
              </a:ext>
            </a:extLst>
          </p:cNvPr>
          <p:cNvSpPr txBox="1">
            <a:spLocks noChangeArrowheads="1"/>
          </p:cNvSpPr>
          <p:nvPr/>
        </p:nvSpPr>
        <p:spPr bwMode="auto">
          <a:xfrm>
            <a:off x="347938" y="523623"/>
            <a:ext cx="27714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dirty="0">
                <a:solidFill>
                  <a:srgbClr val="FF0066"/>
                </a:solidFill>
                <a:latin typeface="Arrus Blk BT" pitchFamily="18" charset="0"/>
              </a:rPr>
              <a:t> PARENTS, HOW DO </a:t>
            </a:r>
          </a:p>
          <a:p>
            <a:pPr eaLnBrk="1" hangingPunct="1">
              <a:lnSpc>
                <a:spcPct val="90000"/>
              </a:lnSpc>
            </a:pPr>
            <a:r>
              <a:rPr lang="en-US" altLang="en-US" dirty="0">
                <a:solidFill>
                  <a:srgbClr val="FF0066"/>
                </a:solidFill>
                <a:latin typeface="Arrus Blk BT" pitchFamily="18" charset="0"/>
              </a:rPr>
              <a:t>YOU FEEL ABOUT</a:t>
            </a:r>
          </a:p>
          <a:p>
            <a:pPr eaLnBrk="1" hangingPunct="1">
              <a:lnSpc>
                <a:spcPct val="90000"/>
              </a:lnSpc>
            </a:pPr>
            <a:r>
              <a:rPr lang="en-US" altLang="en-US" dirty="0">
                <a:solidFill>
                  <a:srgbClr val="FF0066"/>
                </a:solidFill>
                <a:latin typeface="Arrus Blk BT" pitchFamily="18" charset="0"/>
              </a:rPr>
              <a:t>     YOURSELF? </a:t>
            </a:r>
          </a:p>
        </p:txBody>
      </p:sp>
      <p:sp>
        <p:nvSpPr>
          <p:cNvPr id="24579" name="Text Box 4">
            <a:extLst>
              <a:ext uri="{FF2B5EF4-FFF2-40B4-BE49-F238E27FC236}">
                <a16:creationId xmlns:a16="http://schemas.microsoft.com/office/drawing/2014/main" id="{E2603A37-53F6-684B-9805-B86320739E10}"/>
              </a:ext>
            </a:extLst>
          </p:cNvPr>
          <p:cNvSpPr txBox="1">
            <a:spLocks noChangeArrowheads="1"/>
          </p:cNvSpPr>
          <p:nvPr/>
        </p:nvSpPr>
        <p:spPr bwMode="auto">
          <a:xfrm>
            <a:off x="4038600" y="304800"/>
            <a:ext cx="47640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dirty="0">
                <a:solidFill>
                  <a:srgbClr val="FF0066"/>
                </a:solidFill>
                <a:latin typeface="Tahoma" panose="020B0604030504040204" pitchFamily="34" charset="0"/>
              </a:rPr>
              <a:t>ASSESS YOUR OWN LEVEL OF </a:t>
            </a:r>
          </a:p>
          <a:p>
            <a:pPr eaLnBrk="1" hangingPunct="1">
              <a:lnSpc>
                <a:spcPct val="90000"/>
              </a:lnSpc>
            </a:pPr>
            <a:r>
              <a:rPr lang="en-US" altLang="en-US" dirty="0">
                <a:solidFill>
                  <a:srgbClr val="FF0066"/>
                </a:solidFill>
                <a:latin typeface="Tahoma" panose="020B0604030504040204" pitchFamily="34" charset="0"/>
              </a:rPr>
              <a:t>           SELF-ESTEEM</a:t>
            </a:r>
            <a:endParaRPr lang="en-US" altLang="en-US" dirty="0">
              <a:solidFill>
                <a:srgbClr val="FF0066"/>
              </a:solidFill>
            </a:endParaRPr>
          </a:p>
        </p:txBody>
      </p:sp>
      <p:pic>
        <p:nvPicPr>
          <p:cNvPr id="24581" name="Picture 7">
            <a:extLst>
              <a:ext uri="{FF2B5EF4-FFF2-40B4-BE49-F238E27FC236}">
                <a16:creationId xmlns:a16="http://schemas.microsoft.com/office/drawing/2014/main" id="{7B0E2D38-76FB-C14D-96FE-1DBAB0601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371600"/>
            <a:ext cx="533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9">
            <a:extLst>
              <a:ext uri="{FF2B5EF4-FFF2-40B4-BE49-F238E27FC236}">
                <a16:creationId xmlns:a16="http://schemas.microsoft.com/office/drawing/2014/main" id="{C10750DD-9E59-A44E-B749-813A9113979E}"/>
              </a:ext>
            </a:extLst>
          </p:cNvPr>
          <p:cNvSpPr txBox="1">
            <a:spLocks noChangeArrowheads="1"/>
          </p:cNvSpPr>
          <p:nvPr/>
        </p:nvSpPr>
        <p:spPr bwMode="auto">
          <a:xfrm>
            <a:off x="3733799" y="1447800"/>
            <a:ext cx="548481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indent="0" eaLnBrk="1" hangingPunct="1">
              <a:lnSpc>
                <a:spcPct val="90000"/>
              </a:lnSpc>
              <a:spcBef>
                <a:spcPct val="0"/>
              </a:spcBef>
              <a:buNone/>
            </a:pPr>
            <a:r>
              <a:rPr lang="en-US" altLang="en-US" sz="2400" dirty="0">
                <a:latin typeface="Arial Narrow" panose="020B0604020202020204" pitchFamily="34" charset="0"/>
              </a:rPr>
              <a:t>1.  Are you easily hurt by criticism?……</a:t>
            </a:r>
          </a:p>
          <a:p>
            <a:pPr marL="0" indent="0" eaLnBrk="1" hangingPunct="1">
              <a:lnSpc>
                <a:spcPct val="90000"/>
              </a:lnSpc>
              <a:spcBef>
                <a:spcPct val="0"/>
              </a:spcBef>
              <a:buNone/>
            </a:pPr>
            <a:r>
              <a:rPr lang="en-US" altLang="en-US" sz="2400" dirty="0">
                <a:latin typeface="Arial Narrow" panose="020B0604020202020204" pitchFamily="34" charset="0"/>
              </a:rPr>
              <a:t>2.  Are you very shy or overly aggressive?</a:t>
            </a:r>
          </a:p>
          <a:p>
            <a:pPr eaLnBrk="1" hangingPunct="1">
              <a:lnSpc>
                <a:spcPct val="90000"/>
              </a:lnSpc>
              <a:spcBef>
                <a:spcPct val="0"/>
              </a:spcBef>
              <a:buAutoNum type="arabicPeriod" startAt="3"/>
            </a:pPr>
            <a:r>
              <a:rPr lang="en-US" altLang="en-US" sz="2400" dirty="0">
                <a:latin typeface="Arial Narrow" panose="020B0604020202020204" pitchFamily="34" charset="0"/>
              </a:rPr>
              <a:t>Do you try to hide your feelings?……</a:t>
            </a:r>
          </a:p>
          <a:p>
            <a:pPr eaLnBrk="1" hangingPunct="1">
              <a:lnSpc>
                <a:spcPct val="90000"/>
              </a:lnSpc>
              <a:spcBef>
                <a:spcPct val="0"/>
              </a:spcBef>
              <a:buAutoNum type="arabicPeriod" startAt="3"/>
            </a:pPr>
            <a:r>
              <a:rPr lang="en-US" altLang="en-US" sz="2400" dirty="0">
                <a:latin typeface="Arial Narrow" panose="020B0604020202020204" pitchFamily="34" charset="0"/>
              </a:rPr>
              <a:t>Do you fear close relationships?………</a:t>
            </a:r>
          </a:p>
          <a:p>
            <a:pPr eaLnBrk="1" hangingPunct="1">
              <a:lnSpc>
                <a:spcPct val="90000"/>
              </a:lnSpc>
              <a:spcBef>
                <a:spcPct val="0"/>
              </a:spcBef>
              <a:buAutoNum type="arabicPeriod" startAt="3"/>
            </a:pPr>
            <a:r>
              <a:rPr lang="en-US" altLang="en-US" sz="2400" dirty="0">
                <a:latin typeface="Arial Narrow" panose="020B0604020202020204" pitchFamily="34" charset="0"/>
              </a:rPr>
              <a:t>Do you try to blame your mistakes </a:t>
            </a:r>
          </a:p>
          <a:p>
            <a:pPr eaLnBrk="1" hangingPunct="1">
              <a:lnSpc>
                <a:spcPct val="90000"/>
              </a:lnSpc>
              <a:spcBef>
                <a:spcPct val="0"/>
              </a:spcBef>
              <a:buFontTx/>
              <a:buNone/>
            </a:pPr>
            <a:r>
              <a:rPr lang="en-US" altLang="en-US" sz="2400" dirty="0">
                <a:latin typeface="Arial Narrow" panose="020B0604020202020204" pitchFamily="34" charset="0"/>
              </a:rPr>
              <a:t>      on others?………………………….</a:t>
            </a:r>
          </a:p>
          <a:p>
            <a:pPr eaLnBrk="1" hangingPunct="1">
              <a:lnSpc>
                <a:spcPct val="90000"/>
              </a:lnSpc>
              <a:spcBef>
                <a:spcPct val="0"/>
              </a:spcBef>
              <a:buFontTx/>
              <a:buAutoNum type="arabicPeriod" startAt="6"/>
            </a:pPr>
            <a:r>
              <a:rPr lang="en-US" altLang="en-US" sz="2400" dirty="0">
                <a:latin typeface="Arial Narrow" panose="020B0604020202020204" pitchFamily="34" charset="0"/>
              </a:rPr>
              <a:t>Do you find excuses for refusing </a:t>
            </a:r>
          </a:p>
          <a:p>
            <a:pPr eaLnBrk="1" hangingPunct="1">
              <a:lnSpc>
                <a:spcPct val="90000"/>
              </a:lnSpc>
              <a:spcBef>
                <a:spcPct val="0"/>
              </a:spcBef>
              <a:buFontTx/>
              <a:buNone/>
            </a:pPr>
            <a:r>
              <a:rPr lang="en-US" altLang="en-US" sz="2400" dirty="0">
                <a:latin typeface="Arial Narrow" panose="020B0604020202020204" pitchFamily="34" charset="0"/>
              </a:rPr>
              <a:t>	to change?……………………………</a:t>
            </a:r>
          </a:p>
          <a:p>
            <a:pPr eaLnBrk="1" hangingPunct="1">
              <a:lnSpc>
                <a:spcPct val="90000"/>
              </a:lnSpc>
              <a:spcBef>
                <a:spcPct val="0"/>
              </a:spcBef>
              <a:buFontTx/>
              <a:buNone/>
            </a:pPr>
            <a:r>
              <a:rPr lang="en-US" altLang="en-US" sz="2400" dirty="0">
                <a:latin typeface="Arial Narrow" panose="020B0604020202020204" pitchFamily="34" charset="0"/>
              </a:rPr>
              <a:t>7.	Do you avoid new experiences?……</a:t>
            </a:r>
          </a:p>
          <a:p>
            <a:pPr eaLnBrk="1" hangingPunct="1">
              <a:lnSpc>
                <a:spcPct val="90000"/>
              </a:lnSpc>
              <a:spcBef>
                <a:spcPct val="0"/>
              </a:spcBef>
              <a:buFontTx/>
              <a:buAutoNum type="arabicPeriod" startAt="8"/>
            </a:pPr>
            <a:r>
              <a:rPr lang="en-US" altLang="en-US" sz="2400" dirty="0">
                <a:latin typeface="Arial Narrow" panose="020B0604020202020204" pitchFamily="34" charset="0"/>
              </a:rPr>
              <a:t>Do you continually wish you could</a:t>
            </a:r>
          </a:p>
          <a:p>
            <a:pPr eaLnBrk="1" hangingPunct="1">
              <a:lnSpc>
                <a:spcPct val="90000"/>
              </a:lnSpc>
              <a:spcBef>
                <a:spcPct val="0"/>
              </a:spcBef>
              <a:buFontTx/>
              <a:buNone/>
            </a:pPr>
            <a:r>
              <a:rPr lang="en-US" altLang="en-US" sz="2400" dirty="0">
                <a:latin typeface="Arial Narrow" panose="020B0604020202020204" pitchFamily="34" charset="0"/>
              </a:rPr>
              <a:t> 	change your physical appearance?…</a:t>
            </a:r>
          </a:p>
          <a:p>
            <a:pPr eaLnBrk="1" hangingPunct="1">
              <a:lnSpc>
                <a:spcPct val="90000"/>
              </a:lnSpc>
              <a:spcBef>
                <a:spcPct val="0"/>
              </a:spcBef>
              <a:buFontTx/>
              <a:buNone/>
            </a:pPr>
            <a:r>
              <a:rPr lang="en-US" altLang="en-US" sz="2400" dirty="0">
                <a:latin typeface="Arial Narrow" panose="020B0604020202020204" pitchFamily="34" charset="0"/>
              </a:rPr>
              <a:t>9.	Are you too modest about personal</a:t>
            </a:r>
          </a:p>
          <a:p>
            <a:pPr eaLnBrk="1" hangingPunct="1">
              <a:lnSpc>
                <a:spcPct val="90000"/>
              </a:lnSpc>
              <a:spcBef>
                <a:spcPct val="0"/>
              </a:spcBef>
              <a:buFontTx/>
              <a:buNone/>
            </a:pPr>
            <a:r>
              <a:rPr lang="en-US" altLang="en-US" sz="2400" dirty="0">
                <a:latin typeface="Arial Narrow" panose="020B0604020202020204" pitchFamily="34" charset="0"/>
              </a:rPr>
              <a:t> 	successes?……………………………</a:t>
            </a:r>
          </a:p>
          <a:p>
            <a:pPr eaLnBrk="1" hangingPunct="1">
              <a:lnSpc>
                <a:spcPct val="90000"/>
              </a:lnSpc>
              <a:spcBef>
                <a:spcPct val="0"/>
              </a:spcBef>
              <a:buFontTx/>
              <a:buNone/>
            </a:pPr>
            <a:r>
              <a:rPr lang="en-US" altLang="en-US" sz="2400" dirty="0">
                <a:latin typeface="Arial Narrow" panose="020B0604020202020204" pitchFamily="34" charset="0"/>
              </a:rPr>
              <a:t>10.	Are you glad when others fail?………	</a:t>
            </a:r>
          </a:p>
        </p:txBody>
      </p:sp>
      <p:sp>
        <p:nvSpPr>
          <p:cNvPr id="24583" name="Text Box 12">
            <a:extLst>
              <a:ext uri="{FF2B5EF4-FFF2-40B4-BE49-F238E27FC236}">
                <a16:creationId xmlns:a16="http://schemas.microsoft.com/office/drawing/2014/main" id="{2682DB96-54E4-6042-A988-D9A236B79F68}"/>
              </a:ext>
            </a:extLst>
          </p:cNvPr>
          <p:cNvSpPr txBox="1">
            <a:spLocks noChangeArrowheads="1"/>
          </p:cNvSpPr>
          <p:nvPr/>
        </p:nvSpPr>
        <p:spPr bwMode="auto">
          <a:xfrm>
            <a:off x="152400" y="5943600"/>
            <a:ext cx="843121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en-US" altLang="en-US" sz="2400" dirty="0">
                <a:latin typeface="Arial Narrow" panose="020B0604020202020204" pitchFamily="34" charset="0"/>
              </a:rPr>
              <a:t>If MOST of your answers</a:t>
            </a:r>
          </a:p>
          <a:p>
            <a:pPr eaLnBrk="1" hangingPunct="1">
              <a:lnSpc>
                <a:spcPct val="90000"/>
              </a:lnSpc>
              <a:spcBef>
                <a:spcPct val="0"/>
              </a:spcBef>
              <a:buFontTx/>
              <a:buNone/>
            </a:pPr>
            <a:r>
              <a:rPr lang="en-US" altLang="en-US" sz="2400" dirty="0">
                <a:latin typeface="Arial Narrow" panose="020B0604020202020204" pitchFamily="34" charset="0"/>
              </a:rPr>
              <a:t>are </a:t>
            </a:r>
            <a:r>
              <a:rPr lang="ja-JP" altLang="en-US" sz="2400">
                <a:latin typeface="Arial" panose="020B0604020202020204" pitchFamily="34" charset="0"/>
              </a:rPr>
              <a:t>“</a:t>
            </a:r>
            <a:r>
              <a:rPr lang="en-US" altLang="ja-JP" sz="2400" dirty="0">
                <a:latin typeface="Arial Narrow" panose="020B0604020202020204" pitchFamily="34" charset="0"/>
              </a:rPr>
              <a:t>yes,</a:t>
            </a:r>
            <a:r>
              <a:rPr lang="ja-JP" altLang="en-US" sz="2400">
                <a:latin typeface="Arial" panose="020B0604020202020204" pitchFamily="34" charset="0"/>
              </a:rPr>
              <a:t>”</a:t>
            </a:r>
            <a:r>
              <a:rPr lang="en-US" altLang="ja-JP" sz="2400" dirty="0">
                <a:latin typeface="Arial Narrow" panose="020B0604020202020204" pitchFamily="34" charset="0"/>
              </a:rPr>
              <a:t> your self-esteem could probably use some improvement.</a:t>
            </a:r>
            <a:endParaRPr lang="en-US" altLang="en-US" sz="2400" dirty="0">
              <a:latin typeface="Arial Narrow" panose="020B0604020202020204" pitchFamily="34" charset="0"/>
            </a:endParaRPr>
          </a:p>
        </p:txBody>
      </p:sp>
      <p:pic>
        <p:nvPicPr>
          <p:cNvPr id="2" name="Picture 1">
            <a:extLst>
              <a:ext uri="{FF2B5EF4-FFF2-40B4-BE49-F238E27FC236}">
                <a16:creationId xmlns:a16="http://schemas.microsoft.com/office/drawing/2014/main" id="{5BBAE9A8-F8DF-9548-A1BE-BEC9CC846632}"/>
              </a:ext>
            </a:extLst>
          </p:cNvPr>
          <p:cNvPicPr>
            <a:picLocks noChangeAspect="1"/>
          </p:cNvPicPr>
          <p:nvPr/>
        </p:nvPicPr>
        <p:blipFill rotWithShape="1">
          <a:blip r:embed="rId5"/>
          <a:srcRect l="27407" r="15556" b="28889"/>
          <a:stretch/>
        </p:blipFill>
        <p:spPr>
          <a:xfrm>
            <a:off x="755103" y="2371725"/>
            <a:ext cx="2375993" cy="2962276"/>
          </a:xfrm>
          <a:prstGeom prst="roundRect">
            <a:avLst>
              <a:gd name="adj" fmla="val 16667"/>
            </a:avLst>
          </a:prstGeom>
          <a:ln w="38100">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83">
                                            <p:txEl>
                                              <p:pRg st="0" end="0"/>
                                            </p:txEl>
                                          </p:spTgt>
                                        </p:tgtEl>
                                        <p:attrNameLst>
                                          <p:attrName>style.visibility</p:attrName>
                                        </p:attrNameLst>
                                      </p:cBhvr>
                                      <p:to>
                                        <p:strVal val="visible"/>
                                      </p:to>
                                    </p:set>
                                    <p:animEffect transition="in" filter="wipe(down)">
                                      <p:cBhvr>
                                        <p:cTn id="7" dur="500"/>
                                        <p:tgtEl>
                                          <p:spTgt spid="2458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4583">
                                            <p:txEl>
                                              <p:pRg st="1" end="1"/>
                                            </p:txEl>
                                          </p:spTgt>
                                        </p:tgtEl>
                                        <p:attrNameLst>
                                          <p:attrName>style.visibility</p:attrName>
                                        </p:attrNameLst>
                                      </p:cBhvr>
                                      <p:to>
                                        <p:strVal val="visible"/>
                                      </p:to>
                                    </p:set>
                                    <p:animEffect transition="in" filter="wipe(down)">
                                      <p:cBhvr>
                                        <p:cTn id="10" dur="500"/>
                                        <p:tgtEl>
                                          <p:spTgt spid="245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a:extLst>
              <a:ext uri="{FF2B5EF4-FFF2-40B4-BE49-F238E27FC236}">
                <a16:creationId xmlns:a16="http://schemas.microsoft.com/office/drawing/2014/main" id="{79D0447B-DFC4-8D4E-ADD7-4E02B3C63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38238"/>
            <a:ext cx="5334000"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9">
            <a:extLst>
              <a:ext uri="{FF2B5EF4-FFF2-40B4-BE49-F238E27FC236}">
                <a16:creationId xmlns:a16="http://schemas.microsoft.com/office/drawing/2014/main" id="{1F2D537C-8C5D-4147-9DF7-0254290E03A9}"/>
              </a:ext>
            </a:extLst>
          </p:cNvPr>
          <p:cNvSpPr txBox="1">
            <a:spLocks noChangeArrowheads="1"/>
          </p:cNvSpPr>
          <p:nvPr/>
        </p:nvSpPr>
        <p:spPr bwMode="auto">
          <a:xfrm>
            <a:off x="4953000" y="228600"/>
            <a:ext cx="4648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sz="3200" dirty="0">
                <a:solidFill>
                  <a:srgbClr val="FF0066"/>
                </a:solidFill>
              </a:rPr>
              <a:t>MORE ASSESSMENT OF   </a:t>
            </a:r>
          </a:p>
          <a:p>
            <a:pPr eaLnBrk="1" hangingPunct="1">
              <a:lnSpc>
                <a:spcPct val="90000"/>
              </a:lnSpc>
            </a:pPr>
            <a:r>
              <a:rPr lang="en-US" altLang="en-US" sz="3200" dirty="0">
                <a:solidFill>
                  <a:srgbClr val="FF0066"/>
                </a:solidFill>
              </a:rPr>
              <a:t>   YOUR SELF-ESTEEM</a:t>
            </a:r>
          </a:p>
        </p:txBody>
      </p:sp>
      <p:sp>
        <p:nvSpPr>
          <p:cNvPr id="12299" name="Text Box 11">
            <a:extLst>
              <a:ext uri="{FF2B5EF4-FFF2-40B4-BE49-F238E27FC236}">
                <a16:creationId xmlns:a16="http://schemas.microsoft.com/office/drawing/2014/main" id="{1131B09D-A91F-A04E-93E1-E388EA295246}"/>
              </a:ext>
            </a:extLst>
          </p:cNvPr>
          <p:cNvSpPr txBox="1">
            <a:spLocks noChangeArrowheads="1"/>
          </p:cNvSpPr>
          <p:nvPr/>
        </p:nvSpPr>
        <p:spPr bwMode="auto">
          <a:xfrm>
            <a:off x="304800" y="1251266"/>
            <a:ext cx="5257800" cy="5410712"/>
          </a:xfrm>
          <a:prstGeom prst="rect">
            <a:avLst/>
          </a:prstGeom>
          <a:noFill/>
          <a:ln>
            <a:noFill/>
          </a:ln>
          <a:effec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0" indent="0" eaLnBrk="1" hangingPunct="1">
              <a:lnSpc>
                <a:spcPct val="80000"/>
              </a:lnSpc>
              <a:defRPr/>
            </a:pPr>
            <a:r>
              <a:rPr lang="en-US" dirty="0">
                <a:latin typeface="Arial Narrow"/>
                <a:cs typeface="Arial Narrow"/>
              </a:rPr>
              <a:t>1.  Do you accept constructive criticism?</a:t>
            </a:r>
          </a:p>
          <a:p>
            <a:pPr marL="0" indent="0" eaLnBrk="1" hangingPunct="1">
              <a:lnSpc>
                <a:spcPct val="80000"/>
              </a:lnSpc>
              <a:defRPr/>
            </a:pPr>
            <a:r>
              <a:rPr lang="en-US" dirty="0">
                <a:latin typeface="Arial Narrow"/>
                <a:cs typeface="Arial Narrow"/>
              </a:rPr>
              <a:t>2.  Are you at ease meeting new people? </a:t>
            </a:r>
          </a:p>
          <a:p>
            <a:pPr marL="0" indent="0" eaLnBrk="1" hangingPunct="1">
              <a:lnSpc>
                <a:spcPct val="80000"/>
              </a:lnSpc>
              <a:defRPr/>
            </a:pPr>
            <a:r>
              <a:rPr lang="en-US" dirty="0">
                <a:latin typeface="Arial Narrow"/>
                <a:cs typeface="Arial Narrow"/>
              </a:rPr>
              <a:t>3.  Are you honest &amp; open about your   </a:t>
            </a:r>
          </a:p>
          <a:p>
            <a:pPr marL="0" indent="0" eaLnBrk="1" hangingPunct="1">
              <a:lnSpc>
                <a:spcPct val="80000"/>
              </a:lnSpc>
              <a:defRPr/>
            </a:pPr>
            <a:r>
              <a:rPr lang="en-US" dirty="0">
                <a:latin typeface="Arial Narrow"/>
                <a:cs typeface="Arial Narrow"/>
              </a:rPr>
              <a:t>     feelings? </a:t>
            </a:r>
          </a:p>
          <a:p>
            <a:pPr marL="0" indent="0" eaLnBrk="1" hangingPunct="1">
              <a:lnSpc>
                <a:spcPct val="80000"/>
              </a:lnSpc>
              <a:defRPr/>
            </a:pPr>
            <a:r>
              <a:rPr lang="en-US" dirty="0">
                <a:latin typeface="Arial Narrow"/>
                <a:cs typeface="Arial Narrow"/>
              </a:rPr>
              <a:t>4.  Do you value your closest friends?</a:t>
            </a:r>
          </a:p>
          <a:p>
            <a:pPr marL="0" indent="0" eaLnBrk="1" hangingPunct="1">
              <a:lnSpc>
                <a:spcPct val="80000"/>
              </a:lnSpc>
              <a:defRPr/>
            </a:pPr>
            <a:r>
              <a:rPr lang="en-US" dirty="0">
                <a:latin typeface="Arial Narrow"/>
                <a:cs typeface="Arial Narrow"/>
              </a:rPr>
              <a:t>5.  Are you able to laugh at your </a:t>
            </a:r>
          </a:p>
          <a:p>
            <a:pPr marL="0" indent="0" eaLnBrk="1" hangingPunct="1">
              <a:lnSpc>
                <a:spcPct val="80000"/>
              </a:lnSpc>
              <a:defRPr/>
            </a:pPr>
            <a:r>
              <a:rPr lang="en-US" dirty="0">
                <a:latin typeface="Arial Narrow"/>
                <a:cs typeface="Arial Narrow"/>
              </a:rPr>
              <a:t>     mistakes?</a:t>
            </a:r>
          </a:p>
          <a:p>
            <a:pPr marL="0" indent="0" eaLnBrk="1" hangingPunct="1">
              <a:lnSpc>
                <a:spcPct val="80000"/>
              </a:lnSpc>
              <a:defRPr/>
            </a:pPr>
            <a:r>
              <a:rPr lang="en-US" dirty="0">
                <a:latin typeface="Arial Narrow"/>
                <a:cs typeface="Arial Narrow"/>
              </a:rPr>
              <a:t>6.  Do you notice &amp; accept changes in </a:t>
            </a:r>
          </a:p>
          <a:p>
            <a:pPr marL="0" indent="0" eaLnBrk="1" hangingPunct="1">
              <a:lnSpc>
                <a:spcPct val="80000"/>
              </a:lnSpc>
              <a:defRPr/>
            </a:pPr>
            <a:r>
              <a:rPr lang="en-US" dirty="0">
                <a:latin typeface="Arial Narrow"/>
                <a:cs typeface="Arial Narrow"/>
              </a:rPr>
              <a:t>     yourself? </a:t>
            </a:r>
          </a:p>
          <a:p>
            <a:pPr marL="0" indent="0" eaLnBrk="1" hangingPunct="1">
              <a:lnSpc>
                <a:spcPct val="80000"/>
              </a:lnSpc>
              <a:defRPr/>
            </a:pPr>
            <a:r>
              <a:rPr lang="en-US" dirty="0">
                <a:latin typeface="Arial Narrow"/>
                <a:cs typeface="Arial Narrow"/>
              </a:rPr>
              <a:t>7.  Do you look for and tackle new  </a:t>
            </a:r>
          </a:p>
          <a:p>
            <a:pPr marL="0" indent="0" eaLnBrk="1" hangingPunct="1">
              <a:lnSpc>
                <a:spcPct val="80000"/>
              </a:lnSpc>
              <a:defRPr/>
            </a:pPr>
            <a:r>
              <a:rPr lang="en-US" dirty="0">
                <a:latin typeface="Arial Narrow"/>
                <a:cs typeface="Arial Narrow"/>
              </a:rPr>
              <a:t>     challenges? </a:t>
            </a:r>
          </a:p>
          <a:p>
            <a:pPr marL="0" indent="0" eaLnBrk="1" hangingPunct="1">
              <a:lnSpc>
                <a:spcPct val="80000"/>
              </a:lnSpc>
              <a:defRPr/>
            </a:pPr>
            <a:r>
              <a:rPr lang="en-US" dirty="0">
                <a:latin typeface="Arial Narrow"/>
                <a:cs typeface="Arial Narrow"/>
              </a:rPr>
              <a:t>8.  Do you believe you are created special </a:t>
            </a:r>
          </a:p>
          <a:p>
            <a:pPr marL="0" indent="0" eaLnBrk="1" hangingPunct="1">
              <a:lnSpc>
                <a:spcPct val="80000"/>
              </a:lnSpc>
              <a:defRPr/>
            </a:pPr>
            <a:r>
              <a:rPr lang="en-US" dirty="0">
                <a:latin typeface="Arial Narrow"/>
                <a:cs typeface="Arial Narrow"/>
              </a:rPr>
              <a:t>     by God? </a:t>
            </a:r>
          </a:p>
          <a:p>
            <a:pPr marL="0" indent="0" eaLnBrk="1" hangingPunct="1">
              <a:lnSpc>
                <a:spcPct val="80000"/>
              </a:lnSpc>
              <a:defRPr/>
            </a:pPr>
            <a:r>
              <a:rPr lang="en-US" dirty="0">
                <a:latin typeface="Arial Narrow"/>
                <a:cs typeface="Arial Narrow"/>
              </a:rPr>
              <a:t>9.  Do you give yourself credit when credit  </a:t>
            </a:r>
          </a:p>
          <a:p>
            <a:pPr marL="0" indent="0" eaLnBrk="1" hangingPunct="1">
              <a:lnSpc>
                <a:spcPct val="80000"/>
              </a:lnSpc>
              <a:defRPr/>
            </a:pPr>
            <a:r>
              <a:rPr lang="en-US" dirty="0">
                <a:latin typeface="Arial Narrow"/>
                <a:cs typeface="Arial Narrow"/>
              </a:rPr>
              <a:t>     is due? </a:t>
            </a:r>
          </a:p>
          <a:p>
            <a:pPr eaLnBrk="1" hangingPunct="1">
              <a:lnSpc>
                <a:spcPct val="80000"/>
              </a:lnSpc>
              <a:buFontTx/>
              <a:buAutoNum type="arabicPeriod" startAt="10"/>
              <a:defRPr/>
            </a:pPr>
            <a:r>
              <a:rPr lang="en-US" dirty="0">
                <a:latin typeface="Arial Narrow"/>
                <a:cs typeface="Arial Narrow"/>
              </a:rPr>
              <a:t>Are you happy when others succeed? </a:t>
            </a:r>
          </a:p>
          <a:p>
            <a:pPr eaLnBrk="1" hangingPunct="1">
              <a:lnSpc>
                <a:spcPct val="80000"/>
              </a:lnSpc>
              <a:buFontTx/>
              <a:buAutoNum type="arabicPeriod" startAt="10"/>
              <a:defRPr/>
            </a:pPr>
            <a:r>
              <a:rPr lang="en-US" dirty="0">
                <a:latin typeface="Arial Narrow"/>
                <a:cs typeface="Arial Narrow"/>
              </a:rPr>
              <a:t>Do you use your gifts &amp; talents when asked to do so?</a:t>
            </a:r>
          </a:p>
        </p:txBody>
      </p:sp>
      <p:pic>
        <p:nvPicPr>
          <p:cNvPr id="12301" name="Picture 13">
            <a:extLst>
              <a:ext uri="{FF2B5EF4-FFF2-40B4-BE49-F238E27FC236}">
                <a16:creationId xmlns:a16="http://schemas.microsoft.com/office/drawing/2014/main" id="{ECD8407C-0515-FC4F-B1FC-27F2D50DA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3" y="3886200"/>
            <a:ext cx="27447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4">
            <a:extLst>
              <a:ext uri="{FF2B5EF4-FFF2-40B4-BE49-F238E27FC236}">
                <a16:creationId xmlns:a16="http://schemas.microsoft.com/office/drawing/2014/main" id="{BA7142CF-72F0-664F-8895-F488C22CFC2F}"/>
              </a:ext>
            </a:extLst>
          </p:cNvPr>
          <p:cNvSpPr txBox="1">
            <a:spLocks noChangeArrowheads="1"/>
          </p:cNvSpPr>
          <p:nvPr/>
        </p:nvSpPr>
        <p:spPr bwMode="auto">
          <a:xfrm>
            <a:off x="5783484" y="1614576"/>
            <a:ext cx="327660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en-US" altLang="en-US" sz="2800" i="1" dirty="0">
                <a:latin typeface="Arial Narrow" panose="020B0604020202020204" pitchFamily="34" charset="0"/>
              </a:rPr>
              <a:t>If MOST of your answers are</a:t>
            </a:r>
            <a:r>
              <a:rPr lang="ja-JP" altLang="en-US" sz="2800" i="1">
                <a:latin typeface="Arial" panose="020B0604020202020204" pitchFamily="34" charset="0"/>
              </a:rPr>
              <a:t>“</a:t>
            </a:r>
            <a:r>
              <a:rPr lang="en-US" altLang="ja-JP" sz="2800" i="1" dirty="0">
                <a:latin typeface="Arial Narrow" panose="020B0604020202020204" pitchFamily="34" charset="0"/>
              </a:rPr>
              <a:t>yes,</a:t>
            </a:r>
            <a:r>
              <a:rPr lang="ja-JP" altLang="en-US" sz="2800" i="1">
                <a:latin typeface="Arial" panose="020B0604020202020204" pitchFamily="34" charset="0"/>
              </a:rPr>
              <a:t>”</a:t>
            </a:r>
            <a:r>
              <a:rPr lang="en-US" altLang="ja-JP" sz="2800" i="1" dirty="0">
                <a:latin typeface="Arial Narrow" panose="020B0604020202020204" pitchFamily="34" charset="0"/>
              </a:rPr>
              <a:t> you probably have a </a:t>
            </a:r>
            <a:r>
              <a:rPr lang="en-US" altLang="ja-JP" sz="2800" i="1" dirty="0">
                <a:solidFill>
                  <a:srgbClr val="FF2F92"/>
                </a:solidFill>
                <a:latin typeface="Arial Narrow" panose="020B0604020202020204" pitchFamily="34" charset="0"/>
              </a:rPr>
              <a:t>healthy</a:t>
            </a:r>
            <a:r>
              <a:rPr lang="en-US" altLang="ja-JP" sz="2800" i="1" dirty="0">
                <a:latin typeface="Arial Narrow" panose="020B0604020202020204" pitchFamily="34" charset="0"/>
              </a:rPr>
              <a:t> </a:t>
            </a:r>
            <a:r>
              <a:rPr lang="en-US" altLang="ja-JP" sz="2800" i="1" dirty="0">
                <a:solidFill>
                  <a:srgbClr val="FF2F92"/>
                </a:solidFill>
                <a:latin typeface="Arial Narrow" panose="020B0604020202020204" pitchFamily="34" charset="0"/>
              </a:rPr>
              <a:t>self-esteem</a:t>
            </a:r>
            <a:r>
              <a:rPr lang="en-US" altLang="ja-JP" sz="2800" i="1" dirty="0">
                <a:latin typeface="Arial Narrow" panose="020B0604020202020204" pitchFamily="34" charset="0"/>
              </a:rPr>
              <a:t>.</a:t>
            </a:r>
            <a:endParaRPr lang="en-US" altLang="en-US" sz="2800" i="1" dirty="0">
              <a:solidFill>
                <a:srgbClr val="FF2F92"/>
              </a:solidFill>
              <a:latin typeface="Arial Narrow" panose="020B0604020202020204" pitchFamily="34" charset="0"/>
            </a:endParaRPr>
          </a:p>
        </p:txBody>
      </p:sp>
      <p:sp>
        <p:nvSpPr>
          <p:cNvPr id="12303" name="Text Box 15">
            <a:extLst>
              <a:ext uri="{FF2B5EF4-FFF2-40B4-BE49-F238E27FC236}">
                <a16:creationId xmlns:a16="http://schemas.microsoft.com/office/drawing/2014/main" id="{9A9F1B24-3496-7A48-A641-F368871AB00F}"/>
              </a:ext>
            </a:extLst>
          </p:cNvPr>
          <p:cNvSpPr txBox="1">
            <a:spLocks noChangeArrowheads="1"/>
          </p:cNvSpPr>
          <p:nvPr/>
        </p:nvSpPr>
        <p:spPr bwMode="auto">
          <a:xfrm rot="19661217">
            <a:off x="6058325" y="4154287"/>
            <a:ext cx="250603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sz="2000" dirty="0"/>
              <a:t>       </a:t>
            </a:r>
            <a:r>
              <a:rPr lang="en-US" altLang="en-US" sz="2000" dirty="0">
                <a:latin typeface="Tahoma" panose="020B0604030504040204" pitchFamily="34" charset="0"/>
              </a:rPr>
              <a:t>When you have a healthy self-esteem, you will also impact your child’s self-esteem.</a:t>
            </a:r>
            <a:endParaRPr lang="en-US" altLang="en-US" sz="1800" dirty="0">
              <a:latin typeface="Tahoma" panose="020B0604030504040204" pitchFamily="34" charset="0"/>
            </a:endParaRPr>
          </a:p>
        </p:txBody>
      </p:sp>
      <p:pic>
        <p:nvPicPr>
          <p:cNvPr id="2" name="Picture 1">
            <a:extLst>
              <a:ext uri="{FF2B5EF4-FFF2-40B4-BE49-F238E27FC236}">
                <a16:creationId xmlns:a16="http://schemas.microsoft.com/office/drawing/2014/main" id="{C437743B-94C7-5C47-9603-140DC0DAB1B2}"/>
              </a:ext>
            </a:extLst>
          </p:cNvPr>
          <p:cNvPicPr>
            <a:picLocks noChangeAspect="1"/>
          </p:cNvPicPr>
          <p:nvPr/>
        </p:nvPicPr>
        <p:blipFill rotWithShape="1">
          <a:blip r:embed="rId5"/>
          <a:srcRect l="29041" t="21157" r="46046" b="61498"/>
          <a:stretch/>
        </p:blipFill>
        <p:spPr>
          <a:xfrm>
            <a:off x="1768475" y="214397"/>
            <a:ext cx="2254250" cy="93804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302"/>
                                        </p:tgtEl>
                                        <p:attrNameLst>
                                          <p:attrName>style.visibility</p:attrName>
                                        </p:attrNameLst>
                                      </p:cBhvr>
                                      <p:to>
                                        <p:strVal val="visible"/>
                                      </p:to>
                                    </p:set>
                                    <p:anim calcmode="lin" valueType="num">
                                      <p:cBhvr>
                                        <p:cTn id="7" dur="1000" fill="hold"/>
                                        <p:tgtEl>
                                          <p:spTgt spid="12302"/>
                                        </p:tgtEl>
                                        <p:attrNameLst>
                                          <p:attrName>ppt_w</p:attrName>
                                        </p:attrNameLst>
                                      </p:cBhvr>
                                      <p:tavLst>
                                        <p:tav tm="0">
                                          <p:val>
                                            <p:fltVal val="0"/>
                                          </p:val>
                                        </p:tav>
                                        <p:tav tm="100000">
                                          <p:val>
                                            <p:strVal val="#ppt_w"/>
                                          </p:val>
                                        </p:tav>
                                      </p:tavLst>
                                    </p:anim>
                                    <p:anim calcmode="lin" valueType="num">
                                      <p:cBhvr>
                                        <p:cTn id="8" dur="1000" fill="hold"/>
                                        <p:tgtEl>
                                          <p:spTgt spid="12302"/>
                                        </p:tgtEl>
                                        <p:attrNameLst>
                                          <p:attrName>ppt_h</p:attrName>
                                        </p:attrNameLst>
                                      </p:cBhvr>
                                      <p:tavLst>
                                        <p:tav tm="0">
                                          <p:val>
                                            <p:fltVal val="0"/>
                                          </p:val>
                                        </p:tav>
                                        <p:tav tm="100000">
                                          <p:val>
                                            <p:strVal val="#ppt_h"/>
                                          </p:val>
                                        </p:tav>
                                      </p:tavLst>
                                    </p:anim>
                                    <p:anim calcmode="lin" valueType="num">
                                      <p:cBhvr>
                                        <p:cTn id="9" dur="1000" fill="hold"/>
                                        <p:tgtEl>
                                          <p:spTgt spid="12302"/>
                                        </p:tgtEl>
                                        <p:attrNameLst>
                                          <p:attrName>style.rotation</p:attrName>
                                        </p:attrNameLst>
                                      </p:cBhvr>
                                      <p:tavLst>
                                        <p:tav tm="0">
                                          <p:val>
                                            <p:fltVal val="90"/>
                                          </p:val>
                                        </p:tav>
                                        <p:tav tm="100000">
                                          <p:val>
                                            <p:fltVal val="0"/>
                                          </p:val>
                                        </p:tav>
                                      </p:tavLst>
                                    </p:anim>
                                    <p:animEffect transition="in" filter="fade">
                                      <p:cBhvr>
                                        <p:cTn id="10" dur="1000"/>
                                        <p:tgtEl>
                                          <p:spTgt spid="123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2301"/>
                                        </p:tgtEl>
                                        <p:attrNameLst>
                                          <p:attrName>style.visibility</p:attrName>
                                        </p:attrNameLst>
                                      </p:cBhvr>
                                      <p:to>
                                        <p:strVal val="visible"/>
                                      </p:to>
                                    </p:set>
                                    <p:animEffect transition="in" filter="strips(downLeft)">
                                      <p:cBhvr>
                                        <p:cTn id="15" dur="500"/>
                                        <p:tgtEl>
                                          <p:spTgt spid="12301"/>
                                        </p:tgtEl>
                                      </p:cBhvr>
                                    </p:animEffect>
                                  </p:childTnLst>
                                </p:cTn>
                              </p:par>
                            </p:childTnLst>
                          </p:cTn>
                        </p:par>
                        <p:par>
                          <p:cTn id="16" fill="hold" nodeType="afterGroup">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303"/>
                                        </p:tgtEl>
                                        <p:attrNameLst>
                                          <p:attrName>style.visibility</p:attrName>
                                        </p:attrNameLst>
                                      </p:cBhvr>
                                      <p:to>
                                        <p:strVal val="visible"/>
                                      </p:to>
                                    </p:set>
                                    <p:animEffect transition="in" filter="barn(inVertical)">
                                      <p:cBhvr>
                                        <p:cTn id="19" dur="500"/>
                                        <p:tgtEl>
                                          <p:spTgt spid="12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2" grpId="0"/>
      <p:bldP spid="123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3948D-B1C1-3045-A63B-E50F2FE69E01}"/>
              </a:ext>
            </a:extLst>
          </p:cNvPr>
          <p:cNvPicPr>
            <a:picLocks noChangeAspect="1"/>
          </p:cNvPicPr>
          <p:nvPr/>
        </p:nvPicPr>
        <p:blipFill rotWithShape="1">
          <a:blip r:embed="rId3"/>
          <a:srcRect l="19075" r="16654"/>
          <a:stretch/>
        </p:blipFill>
        <p:spPr>
          <a:xfrm>
            <a:off x="3296158" y="1874130"/>
            <a:ext cx="2397970" cy="2688349"/>
          </a:xfrm>
          <a:prstGeom prst="rect">
            <a:avLst/>
          </a:prstGeom>
        </p:spPr>
      </p:pic>
      <p:sp>
        <p:nvSpPr>
          <p:cNvPr id="28673" name="Text Box 2">
            <a:extLst>
              <a:ext uri="{FF2B5EF4-FFF2-40B4-BE49-F238E27FC236}">
                <a16:creationId xmlns:a16="http://schemas.microsoft.com/office/drawing/2014/main" id="{540C6F8E-1FA4-5A4C-BF8E-B0191EC77ECE}"/>
              </a:ext>
            </a:extLst>
          </p:cNvPr>
          <p:cNvSpPr txBox="1">
            <a:spLocks noChangeArrowheads="1"/>
          </p:cNvSpPr>
          <p:nvPr/>
        </p:nvSpPr>
        <p:spPr bwMode="auto">
          <a:xfrm>
            <a:off x="3012033" y="229839"/>
            <a:ext cx="3262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3600" dirty="0">
                <a:solidFill>
                  <a:srgbClr val="FF0066"/>
                </a:solidFill>
                <a:latin typeface="Balloon XBd BT" pitchFamily="66" charset="0"/>
              </a:rPr>
              <a:t>IN CONCLUSION</a:t>
            </a:r>
            <a:endParaRPr lang="en-US" altLang="en-US" sz="3200" dirty="0">
              <a:solidFill>
                <a:srgbClr val="FF0066"/>
              </a:solidFill>
              <a:latin typeface="Balloon XBd BT" pitchFamily="66" charset="0"/>
            </a:endParaRPr>
          </a:p>
        </p:txBody>
      </p:sp>
      <p:pic>
        <p:nvPicPr>
          <p:cNvPr id="15364" name="Picture 4">
            <a:extLst>
              <a:ext uri="{FF2B5EF4-FFF2-40B4-BE49-F238E27FC236}">
                <a16:creationId xmlns:a16="http://schemas.microsoft.com/office/drawing/2014/main" id="{54CC9C4A-8B0B-1B43-AB32-F203FFCB60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85231">
            <a:off x="6248400" y="496888"/>
            <a:ext cx="2436813"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30FC8BCD-F904-AE4F-A491-9420297DD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44" y="3633008"/>
            <a:ext cx="3124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8">
            <a:extLst>
              <a:ext uri="{FF2B5EF4-FFF2-40B4-BE49-F238E27FC236}">
                <a16:creationId xmlns:a16="http://schemas.microsoft.com/office/drawing/2014/main" id="{6F7CD41A-0BE9-BE41-B529-253D6CACEA93}"/>
              </a:ext>
            </a:extLst>
          </p:cNvPr>
          <p:cNvSpPr txBox="1">
            <a:spLocks noChangeArrowheads="1"/>
          </p:cNvSpPr>
          <p:nvPr/>
        </p:nvSpPr>
        <p:spPr bwMode="auto">
          <a:xfrm rot="890094">
            <a:off x="6597364" y="867653"/>
            <a:ext cx="238009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80000"/>
              </a:lnSpc>
            </a:pPr>
            <a:r>
              <a:rPr lang="en-US" altLang="en-US" sz="2000" dirty="0">
                <a:solidFill>
                  <a:srgbClr val="FF0066"/>
                </a:solidFill>
              </a:rPr>
              <a:t>  </a:t>
            </a:r>
            <a:r>
              <a:rPr lang="en-US" altLang="en-US" dirty="0">
                <a:solidFill>
                  <a:srgbClr val="FF0066"/>
                </a:solidFill>
              </a:rPr>
              <a:t>Is high self-</a:t>
            </a:r>
          </a:p>
          <a:p>
            <a:pPr eaLnBrk="1" hangingPunct="1">
              <a:lnSpc>
                <a:spcPct val="80000"/>
              </a:lnSpc>
            </a:pPr>
            <a:r>
              <a:rPr lang="en-US" altLang="en-US" dirty="0">
                <a:solidFill>
                  <a:srgbClr val="FF0066"/>
                </a:solidFill>
              </a:rPr>
              <a:t>esteem a good thing?</a:t>
            </a:r>
          </a:p>
        </p:txBody>
      </p:sp>
      <p:sp>
        <p:nvSpPr>
          <p:cNvPr id="15370" name="Text Box 10">
            <a:extLst>
              <a:ext uri="{FF2B5EF4-FFF2-40B4-BE49-F238E27FC236}">
                <a16:creationId xmlns:a16="http://schemas.microsoft.com/office/drawing/2014/main" id="{A30781E4-DF13-9142-B406-F944D6CF8BC9}"/>
              </a:ext>
            </a:extLst>
          </p:cNvPr>
          <p:cNvSpPr txBox="1">
            <a:spLocks noChangeArrowheads="1"/>
          </p:cNvSpPr>
          <p:nvPr/>
        </p:nvSpPr>
        <p:spPr bwMode="auto">
          <a:xfrm>
            <a:off x="5787063" y="2248981"/>
            <a:ext cx="3356937"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80000"/>
              </a:lnSpc>
              <a:spcBef>
                <a:spcPct val="0"/>
              </a:spcBef>
              <a:buFontTx/>
              <a:buNone/>
            </a:pPr>
            <a:r>
              <a:rPr lang="en-US" altLang="en-US" sz="2400" dirty="0">
                <a:latin typeface="Arial Narrow" panose="020B0604020202020204" pitchFamily="34" charset="0"/>
              </a:rPr>
              <a:t>Yes! your confidence and self-esteem help kids move out to reach their goals &amp; to help others.</a:t>
            </a:r>
          </a:p>
        </p:txBody>
      </p:sp>
      <p:sp>
        <p:nvSpPr>
          <p:cNvPr id="15371" name="Text Box 11">
            <a:extLst>
              <a:ext uri="{FF2B5EF4-FFF2-40B4-BE49-F238E27FC236}">
                <a16:creationId xmlns:a16="http://schemas.microsoft.com/office/drawing/2014/main" id="{3B961233-8274-0243-B45D-B9940BD0AC7A}"/>
              </a:ext>
            </a:extLst>
          </p:cNvPr>
          <p:cNvSpPr txBox="1">
            <a:spLocks noChangeArrowheads="1"/>
          </p:cNvSpPr>
          <p:nvPr/>
        </p:nvSpPr>
        <p:spPr bwMode="auto">
          <a:xfrm>
            <a:off x="341112" y="3859780"/>
            <a:ext cx="276633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80000"/>
              </a:lnSpc>
            </a:pPr>
            <a:r>
              <a:rPr lang="en-US" altLang="en-US" sz="2000" dirty="0">
                <a:solidFill>
                  <a:srgbClr val="FF0066"/>
                </a:solidFill>
              </a:rPr>
              <a:t>   </a:t>
            </a:r>
            <a:r>
              <a:rPr lang="en-US" altLang="en-US" dirty="0">
                <a:solidFill>
                  <a:srgbClr val="FF0066"/>
                </a:solidFill>
              </a:rPr>
              <a:t>Can you help </a:t>
            </a:r>
          </a:p>
          <a:p>
            <a:pPr eaLnBrk="1" hangingPunct="1">
              <a:lnSpc>
                <a:spcPct val="80000"/>
              </a:lnSpc>
            </a:pPr>
            <a:r>
              <a:rPr lang="en-US" altLang="en-US" dirty="0">
                <a:solidFill>
                  <a:srgbClr val="FF0066"/>
                </a:solidFill>
              </a:rPr>
              <a:t>your children feel better about  </a:t>
            </a:r>
          </a:p>
          <a:p>
            <a:pPr eaLnBrk="1" hangingPunct="1">
              <a:lnSpc>
                <a:spcPct val="80000"/>
              </a:lnSpc>
            </a:pPr>
            <a:r>
              <a:rPr lang="en-US" altLang="en-US" dirty="0">
                <a:solidFill>
                  <a:srgbClr val="FF0066"/>
                </a:solidFill>
              </a:rPr>
              <a:t>  themselves?</a:t>
            </a:r>
          </a:p>
        </p:txBody>
      </p:sp>
      <p:sp>
        <p:nvSpPr>
          <p:cNvPr id="15372" name="Text Box 12">
            <a:extLst>
              <a:ext uri="{FF2B5EF4-FFF2-40B4-BE49-F238E27FC236}">
                <a16:creationId xmlns:a16="http://schemas.microsoft.com/office/drawing/2014/main" id="{4B003E1F-8690-BE4C-806F-8E88E413B647}"/>
              </a:ext>
            </a:extLst>
          </p:cNvPr>
          <p:cNvSpPr txBox="1">
            <a:spLocks noChangeArrowheads="1"/>
          </p:cNvSpPr>
          <p:nvPr/>
        </p:nvSpPr>
        <p:spPr bwMode="auto">
          <a:xfrm>
            <a:off x="227460" y="5262078"/>
            <a:ext cx="43445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80000"/>
              </a:lnSpc>
              <a:spcBef>
                <a:spcPct val="0"/>
              </a:spcBef>
              <a:buFontTx/>
              <a:buNone/>
            </a:pPr>
            <a:r>
              <a:rPr lang="en-US" altLang="en-US" sz="2400" dirty="0">
                <a:latin typeface="Arial Narrow" panose="020B0604020202020204" pitchFamily="34" charset="0"/>
              </a:rPr>
              <a:t>YES! offer them encouragement,  </a:t>
            </a:r>
          </a:p>
          <a:p>
            <a:pPr eaLnBrk="1" hangingPunct="1">
              <a:lnSpc>
                <a:spcPct val="80000"/>
              </a:lnSpc>
              <a:spcBef>
                <a:spcPct val="0"/>
              </a:spcBef>
              <a:buFontTx/>
              <a:buNone/>
            </a:pPr>
            <a:r>
              <a:rPr lang="en-US" altLang="en-US" sz="2400" dirty="0">
                <a:latin typeface="Arial Narrow" panose="020B0604020202020204" pitchFamily="34" charset="0"/>
              </a:rPr>
              <a:t>love, patience and spending time with them.  Never compare them with others but help them develop their gifts and talents.</a:t>
            </a:r>
            <a:endParaRPr lang="en-US" altLang="en-US" sz="2000" dirty="0">
              <a:latin typeface="Arial Narrow" panose="020B0604020202020204" pitchFamily="34" charset="0"/>
            </a:endParaRPr>
          </a:p>
        </p:txBody>
      </p:sp>
      <p:pic>
        <p:nvPicPr>
          <p:cNvPr id="15374" name="Picture 14">
            <a:extLst>
              <a:ext uri="{FF2B5EF4-FFF2-40B4-BE49-F238E27FC236}">
                <a16:creationId xmlns:a16="http://schemas.microsoft.com/office/drawing/2014/main" id="{370F837E-3651-7542-B5EC-DC45CECCE9D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8323">
            <a:off x="5409461" y="3565761"/>
            <a:ext cx="3428151" cy="21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a:extLst>
              <a:ext uri="{FF2B5EF4-FFF2-40B4-BE49-F238E27FC236}">
                <a16:creationId xmlns:a16="http://schemas.microsoft.com/office/drawing/2014/main" id="{3FBBBFE0-7FA7-0240-8649-BAB2E6BF5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163" y="338593"/>
            <a:ext cx="2539161" cy="208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 Box 16">
            <a:extLst>
              <a:ext uri="{FF2B5EF4-FFF2-40B4-BE49-F238E27FC236}">
                <a16:creationId xmlns:a16="http://schemas.microsoft.com/office/drawing/2014/main" id="{8A20DE03-3EFB-A648-A0D9-246994950200}"/>
              </a:ext>
            </a:extLst>
          </p:cNvPr>
          <p:cNvSpPr txBox="1">
            <a:spLocks noChangeArrowheads="1"/>
          </p:cNvSpPr>
          <p:nvPr/>
        </p:nvSpPr>
        <p:spPr bwMode="auto">
          <a:xfrm>
            <a:off x="751118" y="599935"/>
            <a:ext cx="2142151"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80000"/>
              </a:lnSpc>
            </a:pPr>
            <a:r>
              <a:rPr lang="en-US" altLang="en-US" dirty="0">
                <a:solidFill>
                  <a:srgbClr val="FF0066"/>
                </a:solidFill>
              </a:rPr>
              <a:t>Is building self-</a:t>
            </a:r>
          </a:p>
          <a:p>
            <a:pPr eaLnBrk="1" hangingPunct="1">
              <a:lnSpc>
                <a:spcPct val="80000"/>
              </a:lnSpc>
            </a:pPr>
            <a:r>
              <a:rPr lang="en-US" altLang="en-US" dirty="0">
                <a:solidFill>
                  <a:srgbClr val="FF0066"/>
                </a:solidFill>
              </a:rPr>
              <a:t>esteem just the responsibility of parents?</a:t>
            </a:r>
          </a:p>
        </p:txBody>
      </p:sp>
      <p:sp>
        <p:nvSpPr>
          <p:cNvPr id="15377" name="Text Box 17">
            <a:extLst>
              <a:ext uri="{FF2B5EF4-FFF2-40B4-BE49-F238E27FC236}">
                <a16:creationId xmlns:a16="http://schemas.microsoft.com/office/drawing/2014/main" id="{C38B6774-C653-7948-9128-F82DCEE4D03F}"/>
              </a:ext>
            </a:extLst>
          </p:cNvPr>
          <p:cNvSpPr txBox="1">
            <a:spLocks noChangeArrowheads="1"/>
          </p:cNvSpPr>
          <p:nvPr/>
        </p:nvSpPr>
        <p:spPr bwMode="auto">
          <a:xfrm>
            <a:off x="169615" y="2358515"/>
            <a:ext cx="34290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en-US" altLang="en-US" sz="2400" dirty="0">
                <a:latin typeface="Arial Narrow" panose="020B0604020202020204" pitchFamily="34" charset="0"/>
                <a:cs typeface="Arial Narrow" panose="020B0604020202020204" pitchFamily="34" charset="0"/>
              </a:rPr>
              <a:t>NO! It is the relationships in the home, school, &amp; church that impact the child. </a:t>
            </a:r>
          </a:p>
        </p:txBody>
      </p:sp>
      <p:sp>
        <p:nvSpPr>
          <p:cNvPr id="15378" name="Text Box 18">
            <a:extLst>
              <a:ext uri="{FF2B5EF4-FFF2-40B4-BE49-F238E27FC236}">
                <a16:creationId xmlns:a16="http://schemas.microsoft.com/office/drawing/2014/main" id="{A9705329-BE0B-1548-B330-06BC1AC31DF8}"/>
              </a:ext>
            </a:extLst>
          </p:cNvPr>
          <p:cNvSpPr txBox="1">
            <a:spLocks noChangeArrowheads="1"/>
          </p:cNvSpPr>
          <p:nvPr/>
        </p:nvSpPr>
        <p:spPr bwMode="auto">
          <a:xfrm rot="351486">
            <a:off x="5938237" y="3883488"/>
            <a:ext cx="298326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80000"/>
              </a:lnSpc>
            </a:pPr>
            <a:r>
              <a:rPr lang="en-US" altLang="en-US" dirty="0">
                <a:solidFill>
                  <a:srgbClr val="FF0066"/>
                </a:solidFill>
              </a:rPr>
              <a:t>Does high self-esteem</a:t>
            </a:r>
          </a:p>
          <a:p>
            <a:pPr eaLnBrk="1" hangingPunct="1">
              <a:lnSpc>
                <a:spcPct val="80000"/>
              </a:lnSpc>
            </a:pPr>
            <a:r>
              <a:rPr lang="en-US" altLang="en-US" dirty="0">
                <a:solidFill>
                  <a:srgbClr val="FF0066"/>
                </a:solidFill>
              </a:rPr>
              <a:t>mean self-centeredness?</a:t>
            </a:r>
          </a:p>
        </p:txBody>
      </p:sp>
      <p:sp>
        <p:nvSpPr>
          <p:cNvPr id="15379" name="Text Box 19">
            <a:extLst>
              <a:ext uri="{FF2B5EF4-FFF2-40B4-BE49-F238E27FC236}">
                <a16:creationId xmlns:a16="http://schemas.microsoft.com/office/drawing/2014/main" id="{BFE60761-8BC0-3F43-B8C4-130821DD00AE}"/>
              </a:ext>
            </a:extLst>
          </p:cNvPr>
          <p:cNvSpPr txBox="1">
            <a:spLocks noChangeArrowheads="1"/>
          </p:cNvSpPr>
          <p:nvPr/>
        </p:nvSpPr>
        <p:spPr bwMode="auto">
          <a:xfrm>
            <a:off x="5003800" y="5486400"/>
            <a:ext cx="4140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80000"/>
              </a:lnSpc>
              <a:spcBef>
                <a:spcPct val="0"/>
              </a:spcBef>
              <a:buFontTx/>
              <a:buNone/>
            </a:pPr>
            <a:r>
              <a:rPr lang="en-US" altLang="en-US" sz="2400" dirty="0">
                <a:latin typeface="Arial Narrow" panose="020B0604020202020204" pitchFamily="34" charset="0"/>
              </a:rPr>
              <a:t>NO. It</a:t>
            </a:r>
            <a:r>
              <a:rPr lang="ja-JP" altLang="en-US" sz="2400">
                <a:latin typeface="Arial" panose="020B0604020202020204" pitchFamily="34" charset="0"/>
              </a:rPr>
              <a:t>’</a:t>
            </a:r>
            <a:r>
              <a:rPr lang="en-US" altLang="ja-JP" sz="2400" dirty="0">
                <a:latin typeface="Arial Narrow" panose="020B0604020202020204" pitchFamily="34" charset="0"/>
              </a:rPr>
              <a:t>s not egotism or snobbishness.  High self-esteem helps you appreciate your uniqueness created by God.</a:t>
            </a:r>
            <a:endParaRPr lang="en-US" altLang="en-US" sz="2400" dirty="0">
              <a:latin typeface="Arial Narrow"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par>
                          <p:cTn id="8" fill="hold" nodeType="afterGroup">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15368"/>
                                        </p:tgtEl>
                                        <p:attrNameLst>
                                          <p:attrName>style.visibility</p:attrName>
                                        </p:attrNameLst>
                                      </p:cBhvr>
                                      <p:to>
                                        <p:strVal val="visible"/>
                                      </p:to>
                                    </p:set>
                                    <p:anim to="" calcmode="lin" valueType="num">
                                      <p:cBhvr>
                                        <p:cTn id="11" dur="1" fill="hold"/>
                                        <p:tgtEl>
                                          <p:spTgt spid="15368"/>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5370"/>
                                        </p:tgtEl>
                                        <p:attrNameLst>
                                          <p:attrName>style.visibility</p:attrName>
                                        </p:attrNameLst>
                                      </p:cBhvr>
                                      <p:to>
                                        <p:strVal val="visible"/>
                                      </p:to>
                                    </p:set>
                                    <p:animEffect transition="in" filter="blinds(horizontal)">
                                      <p:cBhvr>
                                        <p:cTn id="16" dur="500"/>
                                        <p:tgtEl>
                                          <p:spTgt spid="153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5366"/>
                                        </p:tgtEl>
                                        <p:attrNameLst>
                                          <p:attrName>style.visibility</p:attrName>
                                        </p:attrNameLst>
                                      </p:cBhvr>
                                      <p:to>
                                        <p:strVal val="visible"/>
                                      </p:to>
                                    </p:set>
                                    <p:anim calcmode="lin" valueType="num">
                                      <p:cBhvr>
                                        <p:cTn id="21" dur="1000" fill="hold"/>
                                        <p:tgtEl>
                                          <p:spTgt spid="15366"/>
                                        </p:tgtEl>
                                        <p:attrNameLst>
                                          <p:attrName>ppt_w</p:attrName>
                                        </p:attrNameLst>
                                      </p:cBhvr>
                                      <p:tavLst>
                                        <p:tav tm="0">
                                          <p:val>
                                            <p:fltVal val="0"/>
                                          </p:val>
                                        </p:tav>
                                        <p:tav tm="100000">
                                          <p:val>
                                            <p:strVal val="#ppt_w"/>
                                          </p:val>
                                        </p:tav>
                                      </p:tavLst>
                                    </p:anim>
                                    <p:anim calcmode="lin" valueType="num">
                                      <p:cBhvr>
                                        <p:cTn id="22" dur="1000" fill="hold"/>
                                        <p:tgtEl>
                                          <p:spTgt spid="15366"/>
                                        </p:tgtEl>
                                        <p:attrNameLst>
                                          <p:attrName>ppt_h</p:attrName>
                                        </p:attrNameLst>
                                      </p:cBhvr>
                                      <p:tavLst>
                                        <p:tav tm="0">
                                          <p:val>
                                            <p:fltVal val="0"/>
                                          </p:val>
                                        </p:tav>
                                        <p:tav tm="100000">
                                          <p:val>
                                            <p:strVal val="#ppt_h"/>
                                          </p:val>
                                        </p:tav>
                                      </p:tavLst>
                                    </p:anim>
                                    <p:anim calcmode="lin" valueType="num">
                                      <p:cBhvr>
                                        <p:cTn id="23" dur="1000" fill="hold"/>
                                        <p:tgtEl>
                                          <p:spTgt spid="1536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536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wipe(up)">
                                      <p:cBhvr>
                                        <p:cTn id="28" dur="500"/>
                                        <p:tgtEl>
                                          <p:spTgt spid="1537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372"/>
                                        </p:tgtEl>
                                        <p:attrNameLst>
                                          <p:attrName>style.visibility</p:attrName>
                                        </p:attrNameLst>
                                      </p:cBhvr>
                                      <p:to>
                                        <p:strVal val="visible"/>
                                      </p:to>
                                    </p:set>
                                    <p:animEffect transition="in" filter="wipe(down)">
                                      <p:cBhvr>
                                        <p:cTn id="33" dur="500"/>
                                        <p:tgtEl>
                                          <p:spTgt spid="1537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7" presetClass="entr" presetSubtype="4" fill="hold" nodeType="clickEffect">
                                  <p:stCondLst>
                                    <p:cond delay="0"/>
                                  </p:stCondLst>
                                  <p:childTnLst>
                                    <p:set>
                                      <p:cBhvr>
                                        <p:cTn id="37" dur="1" fill="hold">
                                          <p:stCondLst>
                                            <p:cond delay="0"/>
                                          </p:stCondLst>
                                        </p:cTn>
                                        <p:tgtEl>
                                          <p:spTgt spid="15375"/>
                                        </p:tgtEl>
                                        <p:attrNameLst>
                                          <p:attrName>style.visibility</p:attrName>
                                        </p:attrNameLst>
                                      </p:cBhvr>
                                      <p:to>
                                        <p:strVal val="visible"/>
                                      </p:to>
                                    </p:set>
                                    <p:anim calcmode="lin" valueType="num">
                                      <p:cBhvr additive="base">
                                        <p:cTn id="38" dur="500" fill="hold"/>
                                        <p:tgtEl>
                                          <p:spTgt spid="15375"/>
                                        </p:tgtEl>
                                        <p:attrNameLst>
                                          <p:attrName>ppt_x</p:attrName>
                                        </p:attrNameLst>
                                      </p:cBhvr>
                                      <p:tavLst>
                                        <p:tav tm="0">
                                          <p:val>
                                            <p:strVal val="#ppt_x"/>
                                          </p:val>
                                        </p:tav>
                                        <p:tav tm="100000">
                                          <p:val>
                                            <p:strVal val="#ppt_x"/>
                                          </p:val>
                                        </p:tav>
                                      </p:tavLst>
                                    </p:anim>
                                    <p:anim calcmode="lin" valueType="num">
                                      <p:cBhvr additive="base">
                                        <p:cTn id="39" dur="500" fill="hold"/>
                                        <p:tgtEl>
                                          <p:spTgt spid="15375"/>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500"/>
                            </p:stCondLst>
                            <p:childTnLst>
                              <p:par>
                                <p:cTn id="41" presetID="19" presetClass="entr" presetSubtype="10" fill="hold" grpId="0" nodeType="afterEffect">
                                  <p:stCondLst>
                                    <p:cond delay="0"/>
                                  </p:stCondLst>
                                  <p:childTnLst>
                                    <p:set>
                                      <p:cBhvr>
                                        <p:cTn id="42" dur="1" fill="hold">
                                          <p:stCondLst>
                                            <p:cond delay="0"/>
                                          </p:stCondLst>
                                        </p:cTn>
                                        <p:tgtEl>
                                          <p:spTgt spid="15376"/>
                                        </p:tgtEl>
                                        <p:attrNameLst>
                                          <p:attrName>style.visibility</p:attrName>
                                        </p:attrNameLst>
                                      </p:cBhvr>
                                      <p:to>
                                        <p:strVal val="visible"/>
                                      </p:to>
                                    </p:set>
                                    <p:anim calcmode="lin" valueType="num">
                                      <p:cBhvr>
                                        <p:cTn id="43" dur="1000" fill="hold"/>
                                        <p:tgtEl>
                                          <p:spTgt spid="15376"/>
                                        </p:tgtEl>
                                        <p:attrNameLst>
                                          <p:attrName>ppt_w</p:attrName>
                                        </p:attrNameLst>
                                      </p:cBhvr>
                                      <p:tavLst>
                                        <p:tav tm="0" fmla="#ppt_w*sin(2.5*pi*$)">
                                          <p:val>
                                            <p:fltVal val="0"/>
                                          </p:val>
                                        </p:tav>
                                        <p:tav tm="100000">
                                          <p:val>
                                            <p:fltVal val="1"/>
                                          </p:val>
                                        </p:tav>
                                      </p:tavLst>
                                    </p:anim>
                                    <p:anim calcmode="lin" valueType="num">
                                      <p:cBhvr>
                                        <p:cTn id="44" dur="1000" fill="hold"/>
                                        <p:tgtEl>
                                          <p:spTgt spid="15376"/>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5377"/>
                                        </p:tgtEl>
                                        <p:attrNameLst>
                                          <p:attrName>style.visibility</p:attrName>
                                        </p:attrNameLst>
                                      </p:cBhvr>
                                      <p:to>
                                        <p:strVal val="visible"/>
                                      </p:to>
                                    </p:set>
                                    <p:animEffect transition="in" filter="strips(downLeft)">
                                      <p:cBhvr>
                                        <p:cTn id="49" dur="500"/>
                                        <p:tgtEl>
                                          <p:spTgt spid="1537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15374"/>
                                        </p:tgtEl>
                                        <p:attrNameLst>
                                          <p:attrName>style.visibility</p:attrName>
                                        </p:attrNameLst>
                                      </p:cBhvr>
                                      <p:to>
                                        <p:strVal val="visible"/>
                                      </p:to>
                                    </p:set>
                                    <p:animEffect transition="in" filter="barn(inVertical)">
                                      <p:cBhvr>
                                        <p:cTn id="54" dur="500"/>
                                        <p:tgtEl>
                                          <p:spTgt spid="15374"/>
                                        </p:tgtEl>
                                      </p:cBhvr>
                                    </p:animEffect>
                                  </p:childTnLst>
                                </p:cTn>
                              </p:par>
                            </p:childTnLst>
                          </p:cTn>
                        </p:par>
                        <p:par>
                          <p:cTn id="55" fill="hold" nodeType="afterGroup">
                            <p:stCondLst>
                              <p:cond delay="500"/>
                            </p:stCondLst>
                            <p:childTnLst>
                              <p:par>
                                <p:cTn id="56" presetID="23" presetClass="entr" presetSubtype="36" fill="hold" grpId="0" nodeType="afterEffect">
                                  <p:stCondLst>
                                    <p:cond delay="0"/>
                                  </p:stCondLst>
                                  <p:childTnLst>
                                    <p:set>
                                      <p:cBhvr>
                                        <p:cTn id="57" dur="1" fill="hold">
                                          <p:stCondLst>
                                            <p:cond delay="0"/>
                                          </p:stCondLst>
                                        </p:cTn>
                                        <p:tgtEl>
                                          <p:spTgt spid="15378"/>
                                        </p:tgtEl>
                                        <p:attrNameLst>
                                          <p:attrName>style.visibility</p:attrName>
                                        </p:attrNameLst>
                                      </p:cBhvr>
                                      <p:to>
                                        <p:strVal val="visible"/>
                                      </p:to>
                                    </p:set>
                                    <p:anim calcmode="lin" valueType="num">
                                      <p:cBhvr>
                                        <p:cTn id="58" dur="500" fill="hold"/>
                                        <p:tgtEl>
                                          <p:spTgt spid="15378"/>
                                        </p:tgtEl>
                                        <p:attrNameLst>
                                          <p:attrName>ppt_w</p:attrName>
                                        </p:attrNameLst>
                                      </p:cBhvr>
                                      <p:tavLst>
                                        <p:tav tm="0">
                                          <p:val>
                                            <p:strVal val="(6*min(max(#ppt_w*#ppt_h,.3),1)-7.4)/-.7*#ppt_w"/>
                                          </p:val>
                                        </p:tav>
                                        <p:tav tm="100000">
                                          <p:val>
                                            <p:strVal val="#ppt_w"/>
                                          </p:val>
                                        </p:tav>
                                      </p:tavLst>
                                    </p:anim>
                                    <p:anim calcmode="lin" valueType="num">
                                      <p:cBhvr>
                                        <p:cTn id="59" dur="500" fill="hold"/>
                                        <p:tgtEl>
                                          <p:spTgt spid="15378"/>
                                        </p:tgtEl>
                                        <p:attrNameLst>
                                          <p:attrName>ppt_h</p:attrName>
                                        </p:attrNameLst>
                                      </p:cBhvr>
                                      <p:tavLst>
                                        <p:tav tm="0">
                                          <p:val>
                                            <p:strVal val="(6*min(max(#ppt_w*#ppt_h,.3),1)-7.4)/-.7*#ppt_h"/>
                                          </p:val>
                                        </p:tav>
                                        <p:tav tm="100000">
                                          <p:val>
                                            <p:strVal val="#ppt_h"/>
                                          </p:val>
                                        </p:tav>
                                      </p:tavLst>
                                    </p:anim>
                                    <p:anim calcmode="lin" valueType="num">
                                      <p:cBhvr>
                                        <p:cTn id="60" dur="500" fill="hold"/>
                                        <p:tgtEl>
                                          <p:spTgt spid="15378"/>
                                        </p:tgtEl>
                                        <p:attrNameLst>
                                          <p:attrName>ppt_x</p:attrName>
                                        </p:attrNameLst>
                                      </p:cBhvr>
                                      <p:tavLst>
                                        <p:tav tm="0">
                                          <p:val>
                                            <p:fltVal val="0.5"/>
                                          </p:val>
                                        </p:tav>
                                        <p:tav tm="100000">
                                          <p:val>
                                            <p:strVal val="#ppt_x"/>
                                          </p:val>
                                        </p:tav>
                                      </p:tavLst>
                                    </p:anim>
                                    <p:anim calcmode="lin" valueType="num">
                                      <p:cBhvr>
                                        <p:cTn id="61" dur="500" fill="hold"/>
                                        <p:tgtEl>
                                          <p:spTgt spid="15378"/>
                                        </p:tgtEl>
                                        <p:attrNameLst>
                                          <p:attrName>ppt_y</p:attrName>
                                        </p:attrNameLst>
                                      </p:cBhvr>
                                      <p:tavLst>
                                        <p:tav tm="0">
                                          <p:val>
                                            <p:strVal val="1+(6*min(max(#ppt_w*#ppt_h,.3),1)-7.4)/-.7*#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5379"/>
                                        </p:tgtEl>
                                        <p:attrNameLst>
                                          <p:attrName>style.visibility</p:attrName>
                                        </p:attrNameLst>
                                      </p:cBhvr>
                                      <p:to>
                                        <p:strVal val="visible"/>
                                      </p:to>
                                    </p:set>
                                    <p:animEffect transition="in" filter="circle(in)">
                                      <p:cBhvr>
                                        <p:cTn id="66" dur="500"/>
                                        <p:tgtEl>
                                          <p:spTgt spid="1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utoUpdateAnimBg="0"/>
      <p:bldP spid="15370" grpId="0" autoUpdateAnimBg="0"/>
      <p:bldP spid="15371" grpId="0" autoUpdateAnimBg="0"/>
      <p:bldP spid="15372" grpId="0"/>
      <p:bldP spid="15376" grpId="0" autoUpdateAnimBg="0"/>
      <p:bldP spid="15377" grpId="0" autoUpdateAnimBg="0"/>
      <p:bldP spid="15378" grpId="0" autoUpdateAnimBg="0"/>
      <p:bldP spid="153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3EE5-00F5-D74F-8AAD-C86DCF510B90}"/>
              </a:ext>
            </a:extLst>
          </p:cNvPr>
          <p:cNvSpPr>
            <a:spLocks noGrp="1"/>
          </p:cNvSpPr>
          <p:nvPr>
            <p:ph type="title"/>
          </p:nvPr>
        </p:nvSpPr>
        <p:spPr/>
        <p:txBody>
          <a:bodyPr/>
          <a:lstStyle/>
          <a:p>
            <a:r>
              <a:rPr lang="en-US" b="1" dirty="0">
                <a:solidFill>
                  <a:schemeClr val="tx1"/>
                </a:solidFill>
              </a:rPr>
              <a:t>References</a:t>
            </a:r>
          </a:p>
        </p:txBody>
      </p:sp>
      <p:sp>
        <p:nvSpPr>
          <p:cNvPr id="3" name="Content Placeholder 2">
            <a:extLst>
              <a:ext uri="{FF2B5EF4-FFF2-40B4-BE49-F238E27FC236}">
                <a16:creationId xmlns:a16="http://schemas.microsoft.com/office/drawing/2014/main" id="{53EAAD8F-A1FB-D54E-BF32-5CC212912852}"/>
              </a:ext>
            </a:extLst>
          </p:cNvPr>
          <p:cNvSpPr>
            <a:spLocks noGrp="1"/>
          </p:cNvSpPr>
          <p:nvPr>
            <p:ph idx="1"/>
          </p:nvPr>
        </p:nvSpPr>
        <p:spPr>
          <a:xfrm>
            <a:off x="568960" y="1981200"/>
            <a:ext cx="7772400" cy="4114800"/>
          </a:xfrm>
        </p:spPr>
        <p:txBody>
          <a:bodyPr/>
          <a:lstStyle/>
          <a:p>
            <a:r>
              <a:rPr lang="en-US" dirty="0"/>
              <a:t>Reviewed by: D’Arcy </a:t>
            </a:r>
            <a:r>
              <a:rPr lang="en-US" dirty="0" err="1"/>
              <a:t>Lyness</a:t>
            </a:r>
            <a:r>
              <a:rPr lang="en-US" dirty="0"/>
              <a:t>, “Your Child’s Self-esteem.”                                </a:t>
            </a:r>
            <a:r>
              <a:rPr lang="en-US" dirty="0">
                <a:solidFill>
                  <a:srgbClr val="0070C0"/>
                </a:solidFill>
                <a:hlinkClick r:id="rId3">
                  <a:extLst>
                    <a:ext uri="{A12FA001-AC4F-418D-AE19-62706E023703}">
                      <ahyp:hlinkClr xmlns:ahyp="http://schemas.microsoft.com/office/drawing/2018/hyperlinkcolor" val="tx"/>
                    </a:ext>
                  </a:extLst>
                </a:hlinkClick>
              </a:rPr>
              <a:t>https://kidshealth.org/en/parents/self-esteem.html</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https://en.wikipedia.org/wiki/Maslow%27s_hierarchy_of_needs</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https://www.todaysparent.com/family/parenting/how-to-build-your-childs-self-esteem/</a:t>
            </a:r>
            <a:endParaRPr lang="en-US" dirty="0">
              <a:solidFill>
                <a:srgbClr val="0070C0"/>
              </a:solidFill>
            </a:endParaRPr>
          </a:p>
          <a:p>
            <a:endParaRPr lang="en-US" dirty="0"/>
          </a:p>
          <a:p>
            <a:endParaRPr lang="en-US" dirty="0"/>
          </a:p>
        </p:txBody>
      </p:sp>
    </p:spTree>
    <p:extLst>
      <p:ext uri="{BB962C8B-B14F-4D97-AF65-F5344CB8AC3E}">
        <p14:creationId xmlns:p14="http://schemas.microsoft.com/office/powerpoint/2010/main" val="303720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B00D85-E7C1-7F4C-95EF-2D037FFCCDBD}"/>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152400" y="-685800"/>
            <a:ext cx="8812721" cy="8229600"/>
          </a:xfrm>
          <a:prstGeom prst="rect">
            <a:avLst/>
          </a:prstGeom>
        </p:spPr>
      </p:pic>
    </p:spTree>
    <p:extLst>
      <p:ext uri="{BB962C8B-B14F-4D97-AF65-F5344CB8AC3E}">
        <p14:creationId xmlns:p14="http://schemas.microsoft.com/office/powerpoint/2010/main" val="2314035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9D554824-61C2-B840-904E-31DE634E7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7877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4">
            <a:extLst>
              <a:ext uri="{FF2B5EF4-FFF2-40B4-BE49-F238E27FC236}">
                <a16:creationId xmlns:a16="http://schemas.microsoft.com/office/drawing/2014/main" id="{36F9C8E8-5BF8-9A4A-9B45-43C485F4E1FF}"/>
              </a:ext>
            </a:extLst>
          </p:cNvPr>
          <p:cNvSpPr txBox="1">
            <a:spLocks noChangeArrowheads="1"/>
          </p:cNvSpPr>
          <p:nvPr/>
        </p:nvSpPr>
        <p:spPr bwMode="auto">
          <a:xfrm>
            <a:off x="5410200" y="228600"/>
            <a:ext cx="35814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a:t>             </a:t>
            </a:r>
            <a:r>
              <a:rPr lang="en-US" altLang="en-US" sz="2800">
                <a:solidFill>
                  <a:srgbClr val="FF0066"/>
                </a:solidFill>
                <a:latin typeface="Cooper BlkItHd BT" pitchFamily="18" charset="0"/>
              </a:rPr>
              <a:t>WHY </a:t>
            </a:r>
          </a:p>
          <a:p>
            <a:pPr eaLnBrk="1" hangingPunct="1">
              <a:lnSpc>
                <a:spcPct val="90000"/>
              </a:lnSpc>
            </a:pPr>
            <a:r>
              <a:rPr lang="en-US" altLang="en-US" sz="2800">
                <a:solidFill>
                  <a:srgbClr val="FF0066"/>
                </a:solidFill>
                <a:latin typeface="Cooper BlkItHd BT" pitchFamily="18" charset="0"/>
              </a:rPr>
              <a:t>SHOULD A CHILD  </a:t>
            </a:r>
          </a:p>
          <a:p>
            <a:pPr eaLnBrk="1" hangingPunct="1">
              <a:lnSpc>
                <a:spcPct val="90000"/>
              </a:lnSpc>
            </a:pPr>
            <a:r>
              <a:rPr lang="en-US" altLang="en-US" sz="2800">
                <a:solidFill>
                  <a:srgbClr val="FF0066"/>
                </a:solidFill>
                <a:latin typeface="Cooper BlkItHd BT" pitchFamily="18" charset="0"/>
              </a:rPr>
              <a:t>    HAVE GOOD </a:t>
            </a:r>
          </a:p>
          <a:p>
            <a:pPr eaLnBrk="1" hangingPunct="1">
              <a:lnSpc>
                <a:spcPct val="90000"/>
              </a:lnSpc>
            </a:pPr>
            <a:r>
              <a:rPr lang="en-US" altLang="en-US" sz="2800">
                <a:solidFill>
                  <a:srgbClr val="FF0066"/>
                </a:solidFill>
                <a:latin typeface="Cooper BlkItHd BT" pitchFamily="18" charset="0"/>
              </a:rPr>
              <a:t>  SELF-ESTEEM? </a:t>
            </a:r>
            <a:endParaRPr lang="en-US" altLang="en-US" sz="2800">
              <a:solidFill>
                <a:srgbClr val="FF0066"/>
              </a:solidFill>
            </a:endParaRPr>
          </a:p>
        </p:txBody>
      </p:sp>
      <p:sp>
        <p:nvSpPr>
          <p:cNvPr id="4107" name="Text Box 11">
            <a:extLst>
              <a:ext uri="{FF2B5EF4-FFF2-40B4-BE49-F238E27FC236}">
                <a16:creationId xmlns:a16="http://schemas.microsoft.com/office/drawing/2014/main" id="{5E85A94C-B05D-8042-A25E-D61AEB0CBA35}"/>
              </a:ext>
            </a:extLst>
          </p:cNvPr>
          <p:cNvSpPr txBox="1">
            <a:spLocks noChangeArrowheads="1"/>
          </p:cNvSpPr>
          <p:nvPr/>
        </p:nvSpPr>
        <p:spPr bwMode="auto">
          <a:xfrm>
            <a:off x="201690" y="288852"/>
            <a:ext cx="36147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dirty="0"/>
              <a:t>Self-esteem affects:</a:t>
            </a:r>
          </a:p>
          <a:p>
            <a:pPr eaLnBrk="1" hangingPunct="1">
              <a:lnSpc>
                <a:spcPct val="90000"/>
              </a:lnSpc>
              <a:buFontTx/>
              <a:buChar char="•"/>
            </a:pPr>
            <a:r>
              <a:rPr lang="en-US" altLang="en-US" dirty="0"/>
              <a:t> how a child thinks, acts &amp; feel about himself &amp; others</a:t>
            </a:r>
          </a:p>
          <a:p>
            <a:pPr eaLnBrk="1" hangingPunct="1">
              <a:lnSpc>
                <a:spcPct val="90000"/>
              </a:lnSpc>
              <a:buFontTx/>
              <a:buChar char="•"/>
            </a:pPr>
            <a:r>
              <a:rPr lang="en-US" altLang="en-US" dirty="0"/>
              <a:t> how successful will he/she be in life </a:t>
            </a:r>
          </a:p>
        </p:txBody>
      </p:sp>
      <p:sp>
        <p:nvSpPr>
          <p:cNvPr id="4112" name="Text Box 16">
            <a:extLst>
              <a:ext uri="{FF2B5EF4-FFF2-40B4-BE49-F238E27FC236}">
                <a16:creationId xmlns:a16="http://schemas.microsoft.com/office/drawing/2014/main" id="{988C3073-4A8D-9F4A-A081-C6EECF306BE1}"/>
              </a:ext>
            </a:extLst>
          </p:cNvPr>
          <p:cNvSpPr txBox="1">
            <a:spLocks noChangeArrowheads="1"/>
          </p:cNvSpPr>
          <p:nvPr/>
        </p:nvSpPr>
        <p:spPr bwMode="auto">
          <a:xfrm>
            <a:off x="1533747" y="2291378"/>
            <a:ext cx="3717684"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dirty="0">
                <a:solidFill>
                  <a:srgbClr val="FF0066"/>
                </a:solidFill>
                <a:latin typeface="Tahoma" panose="020B0604030504040204" pitchFamily="34" charset="0"/>
              </a:rPr>
              <a:t>HIGH SELF-ESTEEM</a:t>
            </a:r>
          </a:p>
          <a:p>
            <a:pPr eaLnBrk="1" hangingPunct="1">
              <a:lnSpc>
                <a:spcPct val="80000"/>
              </a:lnSpc>
            </a:pPr>
            <a:r>
              <a:rPr lang="en-US" altLang="en-US" sz="2800" dirty="0"/>
              <a:t>makes a child feel:</a:t>
            </a:r>
          </a:p>
          <a:p>
            <a:pPr eaLnBrk="1" hangingPunct="1">
              <a:lnSpc>
                <a:spcPct val="80000"/>
              </a:lnSpc>
              <a:buFontTx/>
              <a:buChar char="•"/>
            </a:pPr>
            <a:r>
              <a:rPr lang="en-US" altLang="en-US" sz="2800" dirty="0"/>
              <a:t> effective</a:t>
            </a:r>
          </a:p>
          <a:p>
            <a:pPr eaLnBrk="1" hangingPunct="1">
              <a:lnSpc>
                <a:spcPct val="80000"/>
              </a:lnSpc>
              <a:buFontTx/>
              <a:buChar char="•"/>
            </a:pPr>
            <a:r>
              <a:rPr lang="en-US" altLang="en-US" sz="2800" dirty="0"/>
              <a:t> productive</a:t>
            </a:r>
          </a:p>
          <a:p>
            <a:pPr eaLnBrk="1" hangingPunct="1">
              <a:lnSpc>
                <a:spcPct val="80000"/>
              </a:lnSpc>
              <a:buFontTx/>
              <a:buChar char="•"/>
            </a:pPr>
            <a:r>
              <a:rPr lang="en-US" altLang="en-US" sz="2800" dirty="0"/>
              <a:t> capable</a:t>
            </a:r>
          </a:p>
          <a:p>
            <a:pPr eaLnBrk="1" hangingPunct="1">
              <a:lnSpc>
                <a:spcPct val="80000"/>
              </a:lnSpc>
              <a:buFontTx/>
              <a:buChar char="•"/>
            </a:pPr>
            <a:r>
              <a:rPr lang="en-US" altLang="en-US" sz="2800" dirty="0"/>
              <a:t> loved</a:t>
            </a:r>
          </a:p>
          <a:p>
            <a:pPr eaLnBrk="1" hangingPunct="1">
              <a:lnSpc>
                <a:spcPct val="80000"/>
              </a:lnSpc>
              <a:buFontTx/>
              <a:buChar char="•"/>
            </a:pPr>
            <a:r>
              <a:rPr lang="en-US" altLang="en-US" sz="2800" dirty="0"/>
              <a:t> willing to try new things</a:t>
            </a:r>
          </a:p>
        </p:txBody>
      </p:sp>
      <p:sp>
        <p:nvSpPr>
          <p:cNvPr id="4113" name="Text Box 17">
            <a:extLst>
              <a:ext uri="{FF2B5EF4-FFF2-40B4-BE49-F238E27FC236}">
                <a16:creationId xmlns:a16="http://schemas.microsoft.com/office/drawing/2014/main" id="{E4B14868-4D67-4748-A736-95A862F53130}"/>
              </a:ext>
            </a:extLst>
          </p:cNvPr>
          <p:cNvSpPr txBox="1">
            <a:spLocks noChangeArrowheads="1"/>
          </p:cNvSpPr>
          <p:nvPr/>
        </p:nvSpPr>
        <p:spPr bwMode="auto">
          <a:xfrm>
            <a:off x="5649913" y="3813175"/>
            <a:ext cx="3103735"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dirty="0">
                <a:solidFill>
                  <a:srgbClr val="FF0066"/>
                </a:solidFill>
                <a:latin typeface="Tahoma" panose="020B0604030504040204" pitchFamily="34" charset="0"/>
              </a:rPr>
              <a:t>LOW SELF-ESTEEM</a:t>
            </a:r>
          </a:p>
          <a:p>
            <a:pPr eaLnBrk="1" hangingPunct="1">
              <a:lnSpc>
                <a:spcPct val="80000"/>
              </a:lnSpc>
            </a:pPr>
            <a:r>
              <a:rPr lang="en-US" altLang="en-US" sz="2800" dirty="0"/>
              <a:t>Makes a child feel:</a:t>
            </a:r>
          </a:p>
          <a:p>
            <a:pPr eaLnBrk="1" hangingPunct="1">
              <a:lnSpc>
                <a:spcPct val="80000"/>
              </a:lnSpc>
            </a:pPr>
            <a:r>
              <a:rPr lang="en-US" altLang="en-US" sz="2800" dirty="0"/>
              <a:t>      *ineffective</a:t>
            </a:r>
          </a:p>
          <a:p>
            <a:pPr eaLnBrk="1" hangingPunct="1">
              <a:lnSpc>
                <a:spcPct val="80000"/>
              </a:lnSpc>
            </a:pPr>
            <a:r>
              <a:rPr lang="en-US" altLang="en-US" sz="2800" dirty="0"/>
              <a:t>      *worthless    </a:t>
            </a:r>
          </a:p>
          <a:p>
            <a:pPr eaLnBrk="1" hangingPunct="1">
              <a:lnSpc>
                <a:spcPct val="80000"/>
              </a:lnSpc>
            </a:pPr>
            <a:r>
              <a:rPr lang="en-US" altLang="en-US" sz="2800" dirty="0"/>
              <a:t>      *incompetent</a:t>
            </a:r>
          </a:p>
          <a:p>
            <a:pPr eaLnBrk="1" hangingPunct="1">
              <a:lnSpc>
                <a:spcPct val="80000"/>
              </a:lnSpc>
            </a:pPr>
            <a:r>
              <a:rPr lang="en-US" altLang="en-US" sz="2800" dirty="0"/>
              <a:t>      *unloved</a:t>
            </a:r>
          </a:p>
          <a:p>
            <a:pPr eaLnBrk="1" hangingPunct="1">
              <a:lnSpc>
                <a:spcPct val="80000"/>
              </a:lnSpc>
            </a:pPr>
            <a:r>
              <a:rPr lang="en-US" altLang="en-US" sz="2800" dirty="0"/>
              <a:t>      *lack confidence</a:t>
            </a:r>
          </a:p>
        </p:txBody>
      </p:sp>
      <p:pic>
        <p:nvPicPr>
          <p:cNvPr id="5" name="Picture 4" descr="A person posing for the camera&#10;&#10;Description automatically generated">
            <a:extLst>
              <a:ext uri="{FF2B5EF4-FFF2-40B4-BE49-F238E27FC236}">
                <a16:creationId xmlns:a16="http://schemas.microsoft.com/office/drawing/2014/main" id="{A4F0F4B1-B7B3-7A4E-B1C2-7951C9664640}"/>
              </a:ext>
            </a:extLst>
          </p:cNvPr>
          <p:cNvPicPr>
            <a:picLocks noChangeAspect="1"/>
          </p:cNvPicPr>
          <p:nvPr/>
        </p:nvPicPr>
        <p:blipFill rotWithShape="1">
          <a:blip r:embed="rId4"/>
          <a:srcRect l="39132" t="2221" r="25000" b="50000"/>
          <a:stretch/>
        </p:blipFill>
        <p:spPr>
          <a:xfrm rot="496103">
            <a:off x="3664888" y="99744"/>
            <a:ext cx="1683294" cy="2010917"/>
          </a:xfrm>
          <a:prstGeom prst="ellipse">
            <a:avLst/>
          </a:prstGeom>
          <a:ln>
            <a:noFill/>
          </a:ln>
          <a:effectLst>
            <a:softEdge rad="112500"/>
          </a:effectLst>
        </p:spPr>
      </p:pic>
      <p:pic>
        <p:nvPicPr>
          <p:cNvPr id="11" name="Picture 10" descr="A picture containing indoor, person, sitting, child&#10;&#10;Description automatically generated">
            <a:extLst>
              <a:ext uri="{FF2B5EF4-FFF2-40B4-BE49-F238E27FC236}">
                <a16:creationId xmlns:a16="http://schemas.microsoft.com/office/drawing/2014/main" id="{C0CB8D43-57C3-534A-83D6-3CE5F9A22528}"/>
              </a:ext>
            </a:extLst>
          </p:cNvPr>
          <p:cNvPicPr>
            <a:picLocks noChangeAspect="1"/>
          </p:cNvPicPr>
          <p:nvPr/>
        </p:nvPicPr>
        <p:blipFill rotWithShape="1">
          <a:blip r:embed="rId5"/>
          <a:srcRect l="50832" t="20001" r="22621" b="23487"/>
          <a:stretch/>
        </p:blipFill>
        <p:spPr>
          <a:xfrm>
            <a:off x="174626" y="3077177"/>
            <a:ext cx="1347160" cy="2290013"/>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A0F3CF09-032B-8849-AF89-4DCF281E6116}"/>
              </a:ext>
            </a:extLst>
          </p:cNvPr>
          <p:cNvPicPr>
            <a:picLocks noChangeAspect="1"/>
          </p:cNvPicPr>
          <p:nvPr/>
        </p:nvPicPr>
        <p:blipFill>
          <a:blip r:embed="rId6">
            <a:extLst>
              <a:ext uri="{28A0092B-C50C-407E-A947-70E740481C1C}">
                <a14:useLocalDpi xmlns:a14="http://schemas.microsoft.com/office/drawing/2010/main" val="0"/>
              </a:ext>
            </a:extLst>
          </a:blip>
          <a:srcRect l="18002" t="27226" r="3758" b="10709"/>
          <a:stretch>
            <a:fillRect/>
          </a:stretch>
        </p:blipFill>
        <p:spPr bwMode="auto">
          <a:xfrm>
            <a:off x="3058735" y="4863064"/>
            <a:ext cx="2895600" cy="1698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 young child wearing a suit and tie&#10;&#10;Description automatically generated">
            <a:extLst>
              <a:ext uri="{FF2B5EF4-FFF2-40B4-BE49-F238E27FC236}">
                <a16:creationId xmlns:a16="http://schemas.microsoft.com/office/drawing/2014/main" id="{D8E8E973-84E2-9C4B-B6B2-514CF02134F8}"/>
              </a:ext>
            </a:extLst>
          </p:cNvPr>
          <p:cNvPicPr>
            <a:picLocks noChangeAspect="1"/>
          </p:cNvPicPr>
          <p:nvPr/>
        </p:nvPicPr>
        <p:blipFill rotWithShape="1">
          <a:blip r:embed="rId7"/>
          <a:srcRect l="29167" t="11343" r="43333" b="45805"/>
          <a:stretch/>
        </p:blipFill>
        <p:spPr>
          <a:xfrm rot="926050">
            <a:off x="7226387" y="1813038"/>
            <a:ext cx="1897027" cy="1928239"/>
          </a:xfrm>
          <a:prstGeom prst="ellipse">
            <a:avLst/>
          </a:prstGeom>
          <a:ln w="28575">
            <a:solidFill>
              <a:schemeClr val="tx1"/>
            </a:solid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07"/>
                                        </p:tgtEl>
                                        <p:attrNameLst>
                                          <p:attrName>style.visibility</p:attrName>
                                        </p:attrNameLst>
                                      </p:cBhvr>
                                      <p:to>
                                        <p:strVal val="visible"/>
                                      </p:to>
                                    </p:set>
                                    <p:animEffect transition="in" filter="wipe(up)">
                                      <p:cBhvr>
                                        <p:cTn id="11" dur="500"/>
                                        <p:tgtEl>
                                          <p:spTgt spid="41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112"/>
                                        </p:tgtEl>
                                        <p:attrNameLst>
                                          <p:attrName>style.visibility</p:attrName>
                                        </p:attrNameLst>
                                      </p:cBhvr>
                                      <p:to>
                                        <p:strVal val="visible"/>
                                      </p:to>
                                    </p:set>
                                    <p:anim calcmode="lin" valueType="num">
                                      <p:cBhvr>
                                        <p:cTn id="20" dur="500" fill="hold"/>
                                        <p:tgtEl>
                                          <p:spTgt spid="4112"/>
                                        </p:tgtEl>
                                        <p:attrNameLst>
                                          <p:attrName>ppt_w</p:attrName>
                                        </p:attrNameLst>
                                      </p:cBhvr>
                                      <p:tavLst>
                                        <p:tav tm="0">
                                          <p:val>
                                            <p:fltVal val="0"/>
                                          </p:val>
                                        </p:tav>
                                        <p:tav tm="100000">
                                          <p:val>
                                            <p:strVal val="#ppt_w"/>
                                          </p:val>
                                        </p:tav>
                                      </p:tavLst>
                                    </p:anim>
                                    <p:anim calcmode="lin" valueType="num">
                                      <p:cBhvr>
                                        <p:cTn id="21" dur="500" fill="hold"/>
                                        <p:tgtEl>
                                          <p:spTgt spid="4112"/>
                                        </p:tgtEl>
                                        <p:attrNameLst>
                                          <p:attrName>ppt_h</p:attrName>
                                        </p:attrNameLst>
                                      </p:cBhvr>
                                      <p:tavLst>
                                        <p:tav tm="0">
                                          <p:val>
                                            <p:fltVal val="0"/>
                                          </p:val>
                                        </p:tav>
                                        <p:tav tm="100000">
                                          <p:val>
                                            <p:strVal val="#ppt_h"/>
                                          </p:val>
                                        </p:tav>
                                      </p:tavLst>
                                    </p:anim>
                                    <p:animEffect transition="in" filter="fade">
                                      <p:cBhvr>
                                        <p:cTn id="22" dur="500"/>
                                        <p:tgtEl>
                                          <p:spTgt spid="41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nodeType="afterGroup">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4113"/>
                                        </p:tgtEl>
                                        <p:attrNameLst>
                                          <p:attrName>style.visibility</p:attrName>
                                        </p:attrNameLst>
                                      </p:cBhvr>
                                      <p:to>
                                        <p:strVal val="visible"/>
                                      </p:to>
                                    </p:set>
                                    <p:anim calcmode="lin" valueType="num">
                                      <p:cBhvr>
                                        <p:cTn id="31" dur="500" fill="hold"/>
                                        <p:tgtEl>
                                          <p:spTgt spid="4113"/>
                                        </p:tgtEl>
                                        <p:attrNameLst>
                                          <p:attrName>ppt_w</p:attrName>
                                        </p:attrNameLst>
                                      </p:cBhvr>
                                      <p:tavLst>
                                        <p:tav tm="0">
                                          <p:val>
                                            <p:fltVal val="0"/>
                                          </p:val>
                                        </p:tav>
                                        <p:tav tm="100000">
                                          <p:val>
                                            <p:strVal val="#ppt_w"/>
                                          </p:val>
                                        </p:tav>
                                      </p:tavLst>
                                    </p:anim>
                                    <p:anim calcmode="lin" valueType="num">
                                      <p:cBhvr>
                                        <p:cTn id="32" dur="500" fill="hold"/>
                                        <p:tgtEl>
                                          <p:spTgt spid="4113"/>
                                        </p:tgtEl>
                                        <p:attrNameLst>
                                          <p:attrName>ppt_h</p:attrName>
                                        </p:attrNameLst>
                                      </p:cBhvr>
                                      <p:tavLst>
                                        <p:tav tm="0">
                                          <p:val>
                                            <p:fltVal val="0"/>
                                          </p:val>
                                        </p:tav>
                                        <p:tav tm="100000">
                                          <p:val>
                                            <p:strVal val="#ppt_h"/>
                                          </p:val>
                                        </p:tav>
                                      </p:tavLst>
                                    </p:anim>
                                    <p:animEffect transition="in" filter="fade">
                                      <p:cBhvr>
                                        <p:cTn id="33" dur="5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utoUpdateAnimBg="0"/>
      <p:bldP spid="4112" grpId="0" autoUpdateAnimBg="0"/>
      <p:bldP spid="41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wooden table&#10;&#10;Description automatically generated">
            <a:extLst>
              <a:ext uri="{FF2B5EF4-FFF2-40B4-BE49-F238E27FC236}">
                <a16:creationId xmlns:a16="http://schemas.microsoft.com/office/drawing/2014/main" id="{F27ECB2D-C65E-F946-AE93-F5381783DC5A}"/>
              </a:ext>
            </a:extLst>
          </p:cNvPr>
          <p:cNvPicPr>
            <a:picLocks noChangeAspect="1"/>
          </p:cNvPicPr>
          <p:nvPr/>
        </p:nvPicPr>
        <p:blipFill rotWithShape="1">
          <a:blip r:embed="rId3"/>
          <a:srcRect l="7890" r="7094"/>
          <a:stretch/>
        </p:blipFill>
        <p:spPr>
          <a:xfrm>
            <a:off x="20" y="1282"/>
            <a:ext cx="9143980" cy="6856718"/>
          </a:xfrm>
          <a:prstGeom prst="rect">
            <a:avLst/>
          </a:prstGeom>
        </p:spPr>
      </p:pic>
      <p:sp>
        <p:nvSpPr>
          <p:cNvPr id="4" name="Content Placeholder 3">
            <a:extLst>
              <a:ext uri="{FF2B5EF4-FFF2-40B4-BE49-F238E27FC236}">
                <a16:creationId xmlns:a16="http://schemas.microsoft.com/office/drawing/2014/main" id="{011C9D43-DFEC-184F-BAEF-9E9E9FBE8029}"/>
              </a:ext>
            </a:extLst>
          </p:cNvPr>
          <p:cNvSpPr>
            <a:spLocks noGrp="1"/>
          </p:cNvSpPr>
          <p:nvPr>
            <p:ph idx="1"/>
          </p:nvPr>
        </p:nvSpPr>
        <p:spPr>
          <a:xfrm>
            <a:off x="838200" y="381000"/>
            <a:ext cx="7772400" cy="4114800"/>
          </a:xfrm>
        </p:spPr>
        <p:txBody>
          <a:bodyPr/>
          <a:lstStyle/>
          <a:p>
            <a:pPr marL="0" indent="0">
              <a:buNone/>
            </a:pPr>
            <a:r>
              <a:rPr lang="en-US" sz="3600" b="1" i="1" dirty="0"/>
              <a:t>“I will praise you, for I am fearfully and wonderfully made; Marvelous are Your works, and that my soul knows very well.”  </a:t>
            </a:r>
          </a:p>
          <a:p>
            <a:pPr marL="0" indent="0">
              <a:buNone/>
            </a:pPr>
            <a:endParaRPr lang="en-US" sz="3600" b="1" i="1" dirty="0">
              <a:latin typeface="Calibri" panose="020F0502020204030204" pitchFamily="34" charset="0"/>
              <a:cs typeface="Calibri" panose="020F0502020204030204" pitchFamily="34" charset="0"/>
            </a:endParaRPr>
          </a:p>
          <a:p>
            <a:pPr marL="0" indent="0">
              <a:buNone/>
            </a:pPr>
            <a:r>
              <a:rPr lang="en-US" b="1" i="1" dirty="0">
                <a:latin typeface="Calibri" panose="020F0502020204030204" pitchFamily="34" charset="0"/>
                <a:cs typeface="Calibri" panose="020F0502020204030204" pitchFamily="34" charset="0"/>
              </a:rPr>
              <a:t>					Psalms 139:14</a:t>
            </a:r>
          </a:p>
        </p:txBody>
      </p:sp>
    </p:spTree>
    <p:extLst>
      <p:ext uri="{BB962C8B-B14F-4D97-AF65-F5344CB8AC3E}">
        <p14:creationId xmlns:p14="http://schemas.microsoft.com/office/powerpoint/2010/main" val="1123149396"/>
      </p:ext>
    </p:extLst>
  </p:cSld>
  <p:clrMapOvr>
    <a:masterClrMapping/>
  </p:clrMapOvr>
  <p:transition spd="slow">
    <p:strips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67F3EFFE-34BB-B543-A163-36E432E9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419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6BB3A884-A854-6F4E-A478-FEDE923C8968}"/>
              </a:ext>
            </a:extLst>
          </p:cNvPr>
          <p:cNvSpPr txBox="1">
            <a:spLocks noChangeArrowheads="1"/>
          </p:cNvSpPr>
          <p:nvPr/>
        </p:nvSpPr>
        <p:spPr bwMode="auto">
          <a:xfrm>
            <a:off x="304800" y="304800"/>
            <a:ext cx="32766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sz="3200">
                <a:solidFill>
                  <a:srgbClr val="FF0066"/>
                </a:solidFill>
                <a:latin typeface="Cooper BlkItHd BT" pitchFamily="18" charset="0"/>
              </a:rPr>
              <a:t> FACTORS    </a:t>
            </a:r>
          </a:p>
          <a:p>
            <a:pPr eaLnBrk="1" hangingPunct="1">
              <a:lnSpc>
                <a:spcPct val="90000"/>
              </a:lnSpc>
            </a:pPr>
            <a:r>
              <a:rPr lang="en-US" altLang="en-US" sz="3200">
                <a:solidFill>
                  <a:srgbClr val="FF0066"/>
                </a:solidFill>
                <a:latin typeface="Cooper BlkItHd BT" pitchFamily="18" charset="0"/>
              </a:rPr>
              <a:t>    THAT</a:t>
            </a:r>
          </a:p>
          <a:p>
            <a:pPr eaLnBrk="1" hangingPunct="1">
              <a:lnSpc>
                <a:spcPct val="90000"/>
              </a:lnSpc>
            </a:pPr>
            <a:r>
              <a:rPr lang="en-US" altLang="en-US" sz="3200">
                <a:solidFill>
                  <a:srgbClr val="FF0066"/>
                </a:solidFill>
                <a:latin typeface="Cooper BlkItHd BT" pitchFamily="18" charset="0"/>
              </a:rPr>
              <a:t>INFLUENCE</a:t>
            </a:r>
          </a:p>
          <a:p>
            <a:pPr eaLnBrk="1" hangingPunct="1">
              <a:lnSpc>
                <a:spcPct val="90000"/>
              </a:lnSpc>
            </a:pPr>
            <a:r>
              <a:rPr lang="en-US" altLang="en-US" sz="3200">
                <a:solidFill>
                  <a:srgbClr val="FF0066"/>
                </a:solidFill>
                <a:latin typeface="Cooper BlkItHd BT" pitchFamily="18" charset="0"/>
              </a:rPr>
              <a:t>SELF-ESTEE</a:t>
            </a:r>
            <a:r>
              <a:rPr lang="en-US" altLang="en-US" sz="2800">
                <a:solidFill>
                  <a:srgbClr val="FF0066"/>
                </a:solidFill>
                <a:latin typeface="Cooper BlkItHd BT" pitchFamily="18" charset="0"/>
              </a:rPr>
              <a:t>M</a:t>
            </a:r>
          </a:p>
        </p:txBody>
      </p:sp>
      <p:sp>
        <p:nvSpPr>
          <p:cNvPr id="5129" name="Text Box 9">
            <a:extLst>
              <a:ext uri="{FF2B5EF4-FFF2-40B4-BE49-F238E27FC236}">
                <a16:creationId xmlns:a16="http://schemas.microsoft.com/office/drawing/2014/main" id="{A0CBCF1A-DECC-D347-9B70-E816E0FE0055}"/>
              </a:ext>
            </a:extLst>
          </p:cNvPr>
          <p:cNvSpPr txBox="1">
            <a:spLocks noChangeArrowheads="1"/>
          </p:cNvSpPr>
          <p:nvPr/>
        </p:nvSpPr>
        <p:spPr bwMode="auto">
          <a:xfrm>
            <a:off x="328613" y="4457700"/>
            <a:ext cx="33496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80000"/>
              </a:lnSpc>
            </a:pPr>
            <a:r>
              <a:rPr lang="en-US" altLang="en-US" sz="2800"/>
              <a:t>A child’s self-esteem</a:t>
            </a:r>
          </a:p>
          <a:p>
            <a:pPr eaLnBrk="1" hangingPunct="1">
              <a:lnSpc>
                <a:spcPct val="80000"/>
              </a:lnSpc>
            </a:pPr>
            <a:r>
              <a:rPr lang="en-US" altLang="en-US" sz="2800"/>
              <a:t>is based on unique </a:t>
            </a:r>
          </a:p>
          <a:p>
            <a:pPr eaLnBrk="1" hangingPunct="1">
              <a:lnSpc>
                <a:spcPct val="80000"/>
              </a:lnSpc>
            </a:pPr>
            <a:r>
              <a:rPr lang="en-US" altLang="en-US" sz="2800"/>
              <a:t>experiences and      </a:t>
            </a:r>
          </a:p>
          <a:p>
            <a:pPr eaLnBrk="1" hangingPunct="1">
              <a:lnSpc>
                <a:spcPct val="80000"/>
              </a:lnSpc>
            </a:pPr>
            <a:r>
              <a:rPr lang="en-US" altLang="en-US" sz="2800"/>
              <a:t>       personal  relationships that make up his/her life.</a:t>
            </a:r>
          </a:p>
        </p:txBody>
      </p:sp>
      <p:pic>
        <p:nvPicPr>
          <p:cNvPr id="5132" name="Picture 12">
            <a:extLst>
              <a:ext uri="{FF2B5EF4-FFF2-40B4-BE49-F238E27FC236}">
                <a16:creationId xmlns:a16="http://schemas.microsoft.com/office/drawing/2014/main" id="{C9A482AA-68E3-2C4C-A550-0B596F6BC302}"/>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838700" y="1295626"/>
            <a:ext cx="31242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Text Box 13">
            <a:extLst>
              <a:ext uri="{FF2B5EF4-FFF2-40B4-BE49-F238E27FC236}">
                <a16:creationId xmlns:a16="http://schemas.microsoft.com/office/drawing/2014/main" id="{22E41D49-0480-C84A-B9DE-40FE002C3AEF}"/>
              </a:ext>
            </a:extLst>
          </p:cNvPr>
          <p:cNvSpPr txBox="1">
            <a:spLocks noChangeArrowheads="1"/>
          </p:cNvSpPr>
          <p:nvPr/>
        </p:nvSpPr>
        <p:spPr bwMode="auto">
          <a:xfrm>
            <a:off x="3733800" y="82986"/>
            <a:ext cx="5334000"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000" dirty="0">
                <a:solidFill>
                  <a:srgbClr val="FF0066"/>
                </a:solidFill>
                <a:latin typeface="Tahoma" panose="020B0604030504040204" pitchFamily="34" charset="0"/>
              </a:rPr>
              <a:t>                    </a:t>
            </a:r>
            <a:r>
              <a:rPr lang="en-US" altLang="en-US" sz="2800" dirty="0">
                <a:solidFill>
                  <a:srgbClr val="FF0066"/>
                </a:solidFill>
                <a:latin typeface="Tahoma" panose="020B0604030504040204" pitchFamily="34" charset="0"/>
              </a:rPr>
              <a:t>AT HOME</a:t>
            </a:r>
          </a:p>
          <a:p>
            <a:pPr eaLnBrk="1" hangingPunct="1">
              <a:lnSpc>
                <a:spcPct val="80000"/>
              </a:lnSpc>
              <a:buFontTx/>
              <a:buChar char="•"/>
            </a:pPr>
            <a:r>
              <a:rPr lang="en-US" altLang="en-US" dirty="0">
                <a:latin typeface="Times New Roman" panose="02020603050405020304" pitchFamily="18" charset="0"/>
              </a:rPr>
              <a:t> </a:t>
            </a:r>
            <a:r>
              <a:rPr lang="en-US" altLang="en-US" sz="2800" dirty="0"/>
              <a:t>Relationships with his parents,</a:t>
            </a:r>
          </a:p>
          <a:p>
            <a:pPr eaLnBrk="1" hangingPunct="1">
              <a:lnSpc>
                <a:spcPct val="80000"/>
              </a:lnSpc>
            </a:pPr>
            <a:r>
              <a:rPr lang="en-US" altLang="en-US" sz="2800" dirty="0"/>
              <a:t>  grandparents, brothers, sisters, etc.</a:t>
            </a:r>
          </a:p>
        </p:txBody>
      </p:sp>
      <p:sp>
        <p:nvSpPr>
          <p:cNvPr id="5134" name="Text Box 14">
            <a:extLst>
              <a:ext uri="{FF2B5EF4-FFF2-40B4-BE49-F238E27FC236}">
                <a16:creationId xmlns:a16="http://schemas.microsoft.com/office/drawing/2014/main" id="{02B231D4-D760-6142-B31C-6DEB92160C35}"/>
              </a:ext>
            </a:extLst>
          </p:cNvPr>
          <p:cNvSpPr txBox="1">
            <a:spLocks noChangeArrowheads="1"/>
          </p:cNvSpPr>
          <p:nvPr/>
        </p:nvSpPr>
        <p:spPr bwMode="auto">
          <a:xfrm>
            <a:off x="3957431" y="3386049"/>
            <a:ext cx="5186569"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000" dirty="0">
                <a:solidFill>
                  <a:srgbClr val="FF0066"/>
                </a:solidFill>
                <a:latin typeface="Tahoma" panose="020B0604030504040204" pitchFamily="34" charset="0"/>
              </a:rPr>
              <a:t>        	</a:t>
            </a:r>
            <a:r>
              <a:rPr lang="en-US" altLang="en-US" dirty="0">
                <a:solidFill>
                  <a:srgbClr val="FF0066"/>
                </a:solidFill>
                <a:latin typeface="Tahoma" panose="020B0604030504040204" pitchFamily="34" charset="0"/>
              </a:rPr>
              <a:t>IN SOCIAL LIFE</a:t>
            </a:r>
          </a:p>
          <a:p>
            <a:pPr eaLnBrk="1" hangingPunct="1">
              <a:lnSpc>
                <a:spcPct val="80000"/>
              </a:lnSpc>
              <a:buFontTx/>
              <a:buChar char="•"/>
            </a:pPr>
            <a:r>
              <a:rPr lang="en-US" altLang="en-US" dirty="0">
                <a:latin typeface="Times New Roman" panose="02020603050405020304" pitchFamily="18" charset="0"/>
              </a:rPr>
              <a:t> </a:t>
            </a:r>
            <a:r>
              <a:rPr lang="en-US" altLang="en-US" sz="2800" dirty="0"/>
              <a:t>Relationships with childhood &amp;   adult friends, neighbors, sports teams </a:t>
            </a:r>
          </a:p>
        </p:txBody>
      </p:sp>
      <p:pic>
        <p:nvPicPr>
          <p:cNvPr id="5136" name="Picture 16">
            <a:extLst>
              <a:ext uri="{FF2B5EF4-FFF2-40B4-BE49-F238E27FC236}">
                <a16:creationId xmlns:a16="http://schemas.microsoft.com/office/drawing/2014/main" id="{4D50FE0B-8A7B-8147-AD28-F4FEE494BA86}"/>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186570" y="4567239"/>
            <a:ext cx="3429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posing for the camera&#10;&#10;Description automatically generated">
            <a:extLst>
              <a:ext uri="{FF2B5EF4-FFF2-40B4-BE49-F238E27FC236}">
                <a16:creationId xmlns:a16="http://schemas.microsoft.com/office/drawing/2014/main" id="{F1778837-4ED0-B44A-ADE7-461971B3C87A}"/>
              </a:ext>
            </a:extLst>
          </p:cNvPr>
          <p:cNvPicPr>
            <a:picLocks noChangeAspect="1"/>
          </p:cNvPicPr>
          <p:nvPr/>
        </p:nvPicPr>
        <p:blipFill rotWithShape="1">
          <a:blip r:embed="rId6"/>
          <a:srcRect l="18334" t="17755" r="12500" b="23334"/>
          <a:stretch/>
        </p:blipFill>
        <p:spPr>
          <a:xfrm>
            <a:off x="329119" y="2450539"/>
            <a:ext cx="2928938" cy="18710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barn(inVertical)">
                                      <p:cBhvr>
                                        <p:cTn id="7" dur="500"/>
                                        <p:tgtEl>
                                          <p:spTgt spid="5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32"/>
                                        </p:tgtEl>
                                        <p:attrNameLst>
                                          <p:attrName>style.visibility</p:attrName>
                                        </p:attrNameLst>
                                      </p:cBhvr>
                                      <p:to>
                                        <p:strVal val="visible"/>
                                      </p:to>
                                    </p:set>
                                    <p:animEffect transition="in" filter="box(in)">
                                      <p:cBhvr>
                                        <p:cTn id="12" dur="500"/>
                                        <p:tgtEl>
                                          <p:spTgt spid="5132"/>
                                        </p:tgtEl>
                                      </p:cBhvr>
                                    </p:animEffect>
                                  </p:childTnLst>
                                </p:cTn>
                              </p:par>
                            </p:childTnLst>
                          </p:cTn>
                        </p:par>
                        <p:par>
                          <p:cTn id="13" fill="hold" nodeType="afterGroup">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5133"/>
                                        </p:tgtEl>
                                        <p:attrNameLst>
                                          <p:attrName>style.visibility</p:attrName>
                                        </p:attrNameLst>
                                      </p:cBhvr>
                                      <p:to>
                                        <p:strVal val="visible"/>
                                      </p:to>
                                    </p:set>
                                    <p:animEffect transition="in" filter="strips(downLeft)">
                                      <p:cBhvr>
                                        <p:cTn id="16" dur="500"/>
                                        <p:tgtEl>
                                          <p:spTgt spid="513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5136"/>
                                        </p:tgtEl>
                                        <p:attrNameLst>
                                          <p:attrName>style.visibility</p:attrName>
                                        </p:attrNameLst>
                                      </p:cBhvr>
                                      <p:to>
                                        <p:strVal val="visible"/>
                                      </p:to>
                                    </p:set>
                                    <p:animEffect transition="in" filter="wipe(up)">
                                      <p:cBhvr>
                                        <p:cTn id="21" dur="500"/>
                                        <p:tgtEl>
                                          <p:spTgt spid="5136"/>
                                        </p:tgtEl>
                                      </p:cBhvr>
                                    </p:animEffect>
                                  </p:childTnLst>
                                </p:cTn>
                              </p:par>
                            </p:childTnLst>
                          </p:cTn>
                        </p:par>
                        <p:par>
                          <p:cTn id="22" fill="hold" nodeType="afterGroup">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5134"/>
                                        </p:tgtEl>
                                        <p:attrNameLst>
                                          <p:attrName>style.visibility</p:attrName>
                                        </p:attrNameLst>
                                      </p:cBhvr>
                                      <p:to>
                                        <p:strVal val="visible"/>
                                      </p:to>
                                    </p:set>
                                    <p:anim calcmode="lin" valueType="num">
                                      <p:cBhvr>
                                        <p:cTn id="25" dur="500" fill="hold"/>
                                        <p:tgtEl>
                                          <p:spTgt spid="5134"/>
                                        </p:tgtEl>
                                        <p:attrNameLst>
                                          <p:attrName>ppt_w</p:attrName>
                                        </p:attrNameLst>
                                      </p:cBhvr>
                                      <p:tavLst>
                                        <p:tav tm="0">
                                          <p:val>
                                            <p:fltVal val="0"/>
                                          </p:val>
                                        </p:tav>
                                        <p:tav tm="100000">
                                          <p:val>
                                            <p:strVal val="#ppt_w"/>
                                          </p:val>
                                        </p:tav>
                                      </p:tavLst>
                                    </p:anim>
                                    <p:anim calcmode="lin" valueType="num">
                                      <p:cBhvr>
                                        <p:cTn id="26" dur="500" fill="hold"/>
                                        <p:tgtEl>
                                          <p:spTgt spid="5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3" grpId="0"/>
      <p:bldP spid="513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AF3D797-F81B-FD4F-9674-F799F64AC846}"/>
              </a:ext>
            </a:extLst>
          </p:cNvPr>
          <p:cNvPicPr>
            <a:picLocks noChangeAspect="1" noChangeArrowheads="1"/>
          </p:cNvPicPr>
          <p:nvPr/>
        </p:nvPicPr>
        <p:blipFill>
          <a:blip r:embed="rId3"/>
          <a:srcRect/>
          <a:stretch>
            <a:fillRect/>
          </a:stretch>
        </p:blipFill>
        <p:spPr bwMode="auto">
          <a:xfrm>
            <a:off x="5075237" y="569063"/>
            <a:ext cx="3548929" cy="23361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47" name="Text Box 3">
            <a:extLst>
              <a:ext uri="{FF2B5EF4-FFF2-40B4-BE49-F238E27FC236}">
                <a16:creationId xmlns:a16="http://schemas.microsoft.com/office/drawing/2014/main" id="{F247BF2D-701D-0747-AC13-BA1E6FE348AC}"/>
              </a:ext>
            </a:extLst>
          </p:cNvPr>
          <p:cNvSpPr txBox="1">
            <a:spLocks noChangeArrowheads="1"/>
          </p:cNvSpPr>
          <p:nvPr/>
        </p:nvSpPr>
        <p:spPr bwMode="auto">
          <a:xfrm>
            <a:off x="574675" y="568325"/>
            <a:ext cx="46942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000" dirty="0">
                <a:solidFill>
                  <a:srgbClr val="FF0066"/>
                </a:solidFill>
                <a:latin typeface="Tahoma" panose="020B0604030504040204" pitchFamily="34" charset="0"/>
              </a:rPr>
              <a:t>            </a:t>
            </a:r>
            <a:r>
              <a:rPr lang="en-US" altLang="en-US" sz="2800" dirty="0">
                <a:solidFill>
                  <a:srgbClr val="FF0066"/>
                </a:solidFill>
                <a:latin typeface="Tahoma" panose="020B0604030504040204" pitchFamily="34" charset="0"/>
              </a:rPr>
              <a:t>IN SCHOOL</a:t>
            </a:r>
          </a:p>
          <a:p>
            <a:pPr eaLnBrk="1" hangingPunct="1">
              <a:lnSpc>
                <a:spcPct val="80000"/>
              </a:lnSpc>
              <a:buFontTx/>
              <a:buChar char="•"/>
            </a:pPr>
            <a:r>
              <a:rPr lang="en-US" altLang="en-US" sz="2800" dirty="0"/>
              <a:t> </a:t>
            </a:r>
            <a:r>
              <a:rPr lang="en-US" altLang="en-US" sz="3200" dirty="0"/>
              <a:t>Relationships with classmates, teachers, principals &amp; counselors.</a:t>
            </a:r>
          </a:p>
        </p:txBody>
      </p:sp>
      <p:sp>
        <p:nvSpPr>
          <p:cNvPr id="6151" name="Text Box 7">
            <a:extLst>
              <a:ext uri="{FF2B5EF4-FFF2-40B4-BE49-F238E27FC236}">
                <a16:creationId xmlns:a16="http://schemas.microsoft.com/office/drawing/2014/main" id="{21A97975-792D-5B42-BCB7-3FBACA3B560F}"/>
              </a:ext>
            </a:extLst>
          </p:cNvPr>
          <p:cNvSpPr txBox="1">
            <a:spLocks noChangeArrowheads="1"/>
          </p:cNvSpPr>
          <p:nvPr/>
        </p:nvSpPr>
        <p:spPr bwMode="auto">
          <a:xfrm>
            <a:off x="1460500" y="2903538"/>
            <a:ext cx="59753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800">
                <a:solidFill>
                  <a:srgbClr val="FF0066"/>
                </a:solidFill>
                <a:latin typeface="Tahoma" panose="020B0604030504040204" pitchFamily="34" charset="0"/>
              </a:rPr>
              <a:t>          IN SOCIETY</a:t>
            </a:r>
          </a:p>
          <a:p>
            <a:pPr eaLnBrk="1" hangingPunct="1">
              <a:lnSpc>
                <a:spcPct val="80000"/>
              </a:lnSpc>
              <a:buFontTx/>
              <a:buChar char="•"/>
            </a:pPr>
            <a:r>
              <a:rPr lang="en-US" altLang="en-US" sz="2800"/>
              <a:t> </a:t>
            </a:r>
            <a:r>
              <a:rPr lang="en-US" altLang="en-US" sz="3200"/>
              <a:t>Relationships with members of</a:t>
            </a:r>
          </a:p>
          <a:p>
            <a:pPr eaLnBrk="1" hangingPunct="1">
              <a:lnSpc>
                <a:spcPct val="80000"/>
              </a:lnSpc>
            </a:pPr>
            <a:r>
              <a:rPr lang="en-US" altLang="en-US" sz="3200"/>
              <a:t>  different cultures, races and</a:t>
            </a:r>
          </a:p>
          <a:p>
            <a:pPr eaLnBrk="1" hangingPunct="1">
              <a:lnSpc>
                <a:spcPct val="80000"/>
              </a:lnSpc>
            </a:pPr>
            <a:r>
              <a:rPr lang="en-US" altLang="en-US" sz="3200"/>
              <a:t>  religions &amp; those in the community</a:t>
            </a:r>
          </a:p>
        </p:txBody>
      </p:sp>
      <p:sp>
        <p:nvSpPr>
          <p:cNvPr id="6153" name="Text Box 9">
            <a:extLst>
              <a:ext uri="{FF2B5EF4-FFF2-40B4-BE49-F238E27FC236}">
                <a16:creationId xmlns:a16="http://schemas.microsoft.com/office/drawing/2014/main" id="{580F12FA-0643-0447-ABE5-7C6CECB0CC25}"/>
              </a:ext>
            </a:extLst>
          </p:cNvPr>
          <p:cNvSpPr txBox="1">
            <a:spLocks noChangeArrowheads="1"/>
          </p:cNvSpPr>
          <p:nvPr/>
        </p:nvSpPr>
        <p:spPr bwMode="auto">
          <a:xfrm>
            <a:off x="4081346" y="4929236"/>
            <a:ext cx="5029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panose="020B0604020202020204" pitchFamily="34" charset="0"/>
                <a:ea typeface="ＭＳ Ｐゴシック" panose="020B0600070205080204" pitchFamily="34" charset="-128"/>
              </a:defRPr>
            </a:lvl1pPr>
            <a:lvl2pPr marL="742950" indent="-285750">
              <a:defRPr sz="2400" b="1">
                <a:solidFill>
                  <a:schemeClr val="tx1"/>
                </a:solidFill>
                <a:latin typeface="Arial Narrow" panose="020B0604020202020204" pitchFamily="34" charset="0"/>
                <a:ea typeface="ＭＳ Ｐゴシック" panose="020B0600070205080204" pitchFamily="34" charset="-128"/>
              </a:defRPr>
            </a:lvl2pPr>
            <a:lvl3pPr marL="1143000" indent="-228600">
              <a:defRPr sz="2400" b="1">
                <a:solidFill>
                  <a:schemeClr val="tx1"/>
                </a:solidFill>
                <a:latin typeface="Arial Narrow" panose="020B0604020202020204" pitchFamily="34" charset="0"/>
                <a:ea typeface="ＭＳ Ｐゴシック" panose="020B0600070205080204" pitchFamily="34" charset="-128"/>
              </a:defRPr>
            </a:lvl3pPr>
            <a:lvl4pPr marL="1600200" indent="-228600">
              <a:defRPr sz="2400" b="1">
                <a:solidFill>
                  <a:schemeClr val="tx1"/>
                </a:solidFill>
                <a:latin typeface="Arial Narrow" panose="020B0604020202020204" pitchFamily="34" charset="0"/>
                <a:ea typeface="ＭＳ Ｐゴシック" panose="020B0600070205080204" pitchFamily="34" charset="-128"/>
              </a:defRPr>
            </a:lvl4pPr>
            <a:lvl5pPr marL="2057400" indent="-228600">
              <a:defRPr sz="2400" b="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Narrow" panose="020B0604020202020204" pitchFamily="34" charset="0"/>
                <a:ea typeface="ＭＳ Ｐゴシック" panose="020B0600070205080204" pitchFamily="34" charset="-128"/>
              </a:defRPr>
            </a:lvl9pPr>
          </a:lstStyle>
          <a:p>
            <a:pPr eaLnBrk="1" hangingPunct="1">
              <a:lnSpc>
                <a:spcPct val="90000"/>
              </a:lnSpc>
            </a:pPr>
            <a:r>
              <a:rPr lang="en-US" altLang="en-US" sz="2800" dirty="0">
                <a:solidFill>
                  <a:srgbClr val="FF0066"/>
                </a:solidFill>
                <a:latin typeface="Balloon Bd BT" pitchFamily="66" charset="0"/>
              </a:rPr>
              <a:t>In general, </a:t>
            </a:r>
            <a:r>
              <a:rPr lang="en-US" altLang="en-US" sz="2800" i="1" dirty="0">
                <a:solidFill>
                  <a:srgbClr val="FF0066"/>
                </a:solidFill>
                <a:latin typeface="Beach" pitchFamily="34" charset="0"/>
              </a:rPr>
              <a:t>positive experiences, </a:t>
            </a:r>
          </a:p>
          <a:p>
            <a:pPr eaLnBrk="1" hangingPunct="1">
              <a:lnSpc>
                <a:spcPct val="90000"/>
              </a:lnSpc>
            </a:pPr>
            <a:r>
              <a:rPr lang="en-US" altLang="en-US" sz="2800" i="1" dirty="0">
                <a:solidFill>
                  <a:srgbClr val="FF0066"/>
                </a:solidFill>
                <a:latin typeface="Beach" pitchFamily="34" charset="0"/>
              </a:rPr>
              <a:t>fulfilling relationships help raise self- esteem.  Negative experiences lower self-esteem.</a:t>
            </a:r>
            <a:endParaRPr lang="en-US" altLang="en-US" sz="2800" dirty="0">
              <a:solidFill>
                <a:srgbClr val="FF0066"/>
              </a:solidFill>
              <a:latin typeface="Balloon Bd BT" pitchFamily="66" charset="0"/>
            </a:endParaRPr>
          </a:p>
        </p:txBody>
      </p:sp>
      <p:pic>
        <p:nvPicPr>
          <p:cNvPr id="2" name="Picture 1">
            <a:extLst>
              <a:ext uri="{FF2B5EF4-FFF2-40B4-BE49-F238E27FC236}">
                <a16:creationId xmlns:a16="http://schemas.microsoft.com/office/drawing/2014/main" id="{2CC3FF04-98C7-444F-A672-8503614109B9}"/>
              </a:ext>
            </a:extLst>
          </p:cNvPr>
          <p:cNvPicPr>
            <a:picLocks noChangeAspect="1"/>
          </p:cNvPicPr>
          <p:nvPr/>
        </p:nvPicPr>
        <p:blipFill rotWithShape="1">
          <a:blip r:embed="rId4"/>
          <a:srcRect l="26269" t="12757" r="15778" b="30871"/>
          <a:stretch/>
        </p:blipFill>
        <p:spPr>
          <a:xfrm>
            <a:off x="685800" y="4800600"/>
            <a:ext cx="3082989" cy="1901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heckerboard(across)">
                                      <p:cBhvr>
                                        <p:cTn id="12" dur="500"/>
                                        <p:tgtEl>
                                          <p:spTgt spid="6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6151"/>
                                        </p:tgtEl>
                                        <p:attrNameLst>
                                          <p:attrName>style.visibility</p:attrName>
                                        </p:attrNameLst>
                                      </p:cBhvr>
                                      <p:to>
                                        <p:strVal val="visible"/>
                                      </p:to>
                                    </p:set>
                                    <p:animEffect transition="in" filter="wipe(down)">
                                      <p:cBhvr>
                                        <p:cTn id="21" dur="500"/>
                                        <p:tgtEl>
                                          <p:spTgt spid="6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6153"/>
                                        </p:tgtEl>
                                        <p:attrNameLst>
                                          <p:attrName>style.visibility</p:attrName>
                                        </p:attrNameLst>
                                      </p:cBhvr>
                                      <p:to>
                                        <p:strVal val="visible"/>
                                      </p:to>
                                    </p:set>
                                    <p:anim calcmode="lin" valueType="num">
                                      <p:cBhvr>
                                        <p:cTn id="26" dur="500" fill="hold"/>
                                        <p:tgtEl>
                                          <p:spTgt spid="6153"/>
                                        </p:tgtEl>
                                        <p:attrNameLst>
                                          <p:attrName>ppt_w</p:attrName>
                                        </p:attrNameLst>
                                      </p:cBhvr>
                                      <p:tavLst>
                                        <p:tav tm="0">
                                          <p:val>
                                            <p:fltVal val="0"/>
                                          </p:val>
                                        </p:tav>
                                        <p:tav tm="100000">
                                          <p:val>
                                            <p:strVal val="#ppt_w"/>
                                          </p:val>
                                        </p:tav>
                                      </p:tavLst>
                                    </p:anim>
                                    <p:anim calcmode="lin" valueType="num">
                                      <p:cBhvr>
                                        <p:cTn id="27" dur="500" fill="hold"/>
                                        <p:tgtEl>
                                          <p:spTgt spid="6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51" grpId="0" autoUpdateAnimBg="0"/>
      <p:bldP spid="615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6AA5B7-9C0D-6A41-9741-BE3581910B20}"/>
              </a:ext>
            </a:extLst>
          </p:cNvPr>
          <p:cNvSpPr/>
          <p:nvPr/>
        </p:nvSpPr>
        <p:spPr>
          <a:xfrm>
            <a:off x="480060" y="5058768"/>
            <a:ext cx="8183880" cy="1411605"/>
          </a:xfrm>
          <a:prstGeom prst="rect">
            <a:avLst/>
          </a:prstGeom>
        </p:spPr>
        <p:txBody>
          <a:bodyPr vert="horz" lIns="91440" tIns="45720" rIns="91440" bIns="45720" rtlCol="0" anchor="ctr">
            <a:normAutofit/>
          </a:bodyPr>
          <a:lstStyle/>
          <a:p>
            <a:pPr algn="ctr" eaLnBrk="1" hangingPunct="1">
              <a:lnSpc>
                <a:spcPct val="90000"/>
              </a:lnSpc>
              <a:spcAft>
                <a:spcPts val="600"/>
              </a:spcAft>
            </a:pPr>
            <a:r>
              <a:rPr lang="en-US" altLang="en-US" sz="40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ea typeface="+mj-ea"/>
                <a:cs typeface="+mj-cs"/>
              </a:rPr>
              <a:t>HOW PARENTS CAN BUILD SELF-ESTEEM</a:t>
            </a:r>
          </a:p>
        </p:txBody>
      </p:sp>
      <p:pic>
        <p:nvPicPr>
          <p:cNvPr id="3" name="Picture 2">
            <a:extLst>
              <a:ext uri="{FF2B5EF4-FFF2-40B4-BE49-F238E27FC236}">
                <a16:creationId xmlns:a16="http://schemas.microsoft.com/office/drawing/2014/main" id="{B43D0688-6730-444B-8FF8-28D19B1F74AA}"/>
              </a:ext>
            </a:extLst>
          </p:cNvPr>
          <p:cNvPicPr>
            <a:picLocks noChangeAspect="1"/>
          </p:cNvPicPr>
          <p:nvPr/>
        </p:nvPicPr>
        <p:blipFill rotWithShape="1">
          <a:blip r:embed="rId3"/>
          <a:srcRect t="2346" r="1" b="9114"/>
          <a:stretch/>
        </p:blipFill>
        <p:spPr>
          <a:xfrm>
            <a:off x="480060" y="387627"/>
            <a:ext cx="8183880" cy="4565374"/>
          </a:xfrm>
          <a:prstGeom prst="rect">
            <a:avLst/>
          </a:prstGeom>
          <a:ln w="19050">
            <a:solidFill>
              <a:schemeClr val="tx1"/>
            </a:solidFill>
            <a:miter lim="800000"/>
          </a:ln>
        </p:spPr>
      </p:pic>
    </p:spTree>
    <p:extLst>
      <p:ext uri="{BB962C8B-B14F-4D97-AF65-F5344CB8AC3E}">
        <p14:creationId xmlns:p14="http://schemas.microsoft.com/office/powerpoint/2010/main" val="3333630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AAFC36-311C-5F41-8019-41450788A094}"/>
              </a:ext>
            </a:extLst>
          </p:cNvPr>
          <p:cNvSpPr>
            <a:spLocks noGrp="1"/>
          </p:cNvSpPr>
          <p:nvPr>
            <p:ph type="title"/>
          </p:nvPr>
        </p:nvSpPr>
        <p:spPr>
          <a:xfrm>
            <a:off x="-13252" y="172113"/>
            <a:ext cx="3773769" cy="1398870"/>
          </a:xfrm>
        </p:spPr>
        <p:txBody>
          <a:bodyPr>
            <a:normAutofit/>
          </a:bodyPr>
          <a:lstStyle/>
          <a:p>
            <a:pPr>
              <a:lnSpc>
                <a:spcPct val="90000"/>
              </a:lnSpc>
            </a:pPr>
            <a:r>
              <a:rPr lang="en-US" altLang="en-US" sz="3600"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cs typeface="Arial Narrow" panose="020B0604020202020204" pitchFamily="34" charset="0"/>
              </a:rPr>
              <a:t>1. Love Unconditionally</a:t>
            </a:r>
            <a:endParaRPr lang="en-US" sz="3600"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endParaRPr>
          </a:p>
        </p:txBody>
      </p:sp>
      <p:sp>
        <p:nvSpPr>
          <p:cNvPr id="7" name="Content Placeholder 6">
            <a:extLst>
              <a:ext uri="{FF2B5EF4-FFF2-40B4-BE49-F238E27FC236}">
                <a16:creationId xmlns:a16="http://schemas.microsoft.com/office/drawing/2014/main" id="{6647BECD-48C5-3842-94F1-6543E4811663}"/>
              </a:ext>
            </a:extLst>
          </p:cNvPr>
          <p:cNvSpPr>
            <a:spLocks noGrp="1"/>
          </p:cNvSpPr>
          <p:nvPr>
            <p:ph idx="1"/>
          </p:nvPr>
        </p:nvSpPr>
        <p:spPr>
          <a:xfrm>
            <a:off x="33130" y="1954693"/>
            <a:ext cx="4866342" cy="4876800"/>
          </a:xfrm>
        </p:spPr>
        <p:txBody>
          <a:bodyPr anchor="t">
            <a:noAutofit/>
          </a:bodyPr>
          <a:lstStyle/>
          <a:p>
            <a:pPr>
              <a:spcBef>
                <a:spcPts val="0"/>
              </a:spcBef>
            </a:pPr>
            <a:r>
              <a:rPr lang="en-US" altLang="en-US" sz="28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Children need unconditional love and support.</a:t>
            </a:r>
          </a:p>
          <a:p>
            <a:pPr>
              <a:spcBef>
                <a:spcPts val="0"/>
              </a:spcBef>
            </a:pPr>
            <a:r>
              <a:rPr lang="en-US" altLang="en-US" sz="28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Love does not depend on grades, performance, or looks.</a:t>
            </a:r>
          </a:p>
          <a:p>
            <a:pPr>
              <a:spcBef>
                <a:spcPts val="0"/>
              </a:spcBef>
            </a:pPr>
            <a:r>
              <a:rPr lang="en-US" altLang="en-US" sz="28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Reassure your child that you love him, even when he misbehaves.  Take time to explain what he did wrong.  Never withhold love because of misbehavior.</a:t>
            </a:r>
            <a:endParaRPr lang="en-US" sz="28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group of people sitting at a table looking at a computer&#10;&#10;Description automatically generated">
            <a:extLst>
              <a:ext uri="{FF2B5EF4-FFF2-40B4-BE49-F238E27FC236}">
                <a16:creationId xmlns:a16="http://schemas.microsoft.com/office/drawing/2014/main" id="{C3858017-AA42-0346-8543-E264D0C1FFFF}"/>
              </a:ext>
            </a:extLst>
          </p:cNvPr>
          <p:cNvPicPr>
            <a:picLocks noChangeAspect="1"/>
          </p:cNvPicPr>
          <p:nvPr/>
        </p:nvPicPr>
        <p:blipFill rotWithShape="1">
          <a:blip r:embed="rId3"/>
          <a:srcRect r="2" b="6187"/>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 name="Freeform: Shape 1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sitting on a couch&#10;&#10;Description automatically generated">
            <a:extLst>
              <a:ext uri="{FF2B5EF4-FFF2-40B4-BE49-F238E27FC236}">
                <a16:creationId xmlns:a16="http://schemas.microsoft.com/office/drawing/2014/main" id="{B06C87C8-BDD9-414D-964A-FBB2CFC2FC45}"/>
              </a:ext>
            </a:extLst>
          </p:cNvPr>
          <p:cNvPicPr>
            <a:picLocks noChangeAspect="1"/>
          </p:cNvPicPr>
          <p:nvPr/>
        </p:nvPicPr>
        <p:blipFill rotWithShape="1">
          <a:blip r:embed="rId4"/>
          <a:srcRect l="31545" r="1639" b="3"/>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cSld>
  <p:clrMapOvr>
    <a:overrideClrMapping bg1="dk1" tx1="lt1" bg2="dk2" tx2="lt2" accent1="accent1" accent2="accent2" accent3="accent3" accent4="accent4" accent5="accent5" accent6="accent6" hlink="hlink" folHlink="folHlink"/>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TotalTime>
  <Words>3190</Words>
  <Application>Microsoft Macintosh PowerPoint</Application>
  <PresentationFormat>On-screen Show (4:3)</PresentationFormat>
  <Paragraphs>335</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Meiryo</vt:lpstr>
      <vt:lpstr>Arial</vt:lpstr>
      <vt:lpstr>Arial Narrow</vt:lpstr>
      <vt:lpstr>Arial Rounded MT Bold</vt:lpstr>
      <vt:lpstr>Arrus Blk BT</vt:lpstr>
      <vt:lpstr>Balloon Bd BT</vt:lpstr>
      <vt:lpstr>Balloon XBd BT</vt:lpstr>
      <vt:lpstr>Beach</vt:lpstr>
      <vt:lpstr>Calibri</vt:lpstr>
      <vt:lpstr>Cooper BlkItHd BT</vt:lpstr>
      <vt:lpstr>Tahoma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Love Unconditionally</vt:lpstr>
      <vt:lpstr>2. Help Your Child       To Learn To    Do Things </vt:lpstr>
      <vt:lpstr>3. Praise Your Child Genuinely</vt:lpstr>
      <vt:lpstr>PowerPoint Presentation</vt:lpstr>
      <vt:lpstr>4. Let Kids Make  Choices </vt:lpstr>
      <vt:lpstr> 5. Be A Good Role Model </vt:lpstr>
      <vt:lpstr>Child Guidance p. 215</vt:lpstr>
      <vt:lpstr>6. Focus On Strengths</vt:lpstr>
      <vt:lpstr>1 Peter 4:10 (ESV)</vt:lpstr>
      <vt:lpstr>7. Let Them Help With Chores</vt:lpstr>
      <vt:lpstr>8. Don’t Call Your Child Names or Use Sarcasm</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 Linda Mei Lin</dc:creator>
  <cp:lastModifiedBy>Muganda, Tanya</cp:lastModifiedBy>
  <cp:revision>1</cp:revision>
  <dcterms:created xsi:type="dcterms:W3CDTF">2020-10-22T20:30:57Z</dcterms:created>
  <dcterms:modified xsi:type="dcterms:W3CDTF">2021-01-07T15:01:35Z</dcterms:modified>
</cp:coreProperties>
</file>