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71" r:id="rId1"/>
  </p:sldMasterIdLst>
  <p:notesMasterIdLst>
    <p:notesMasterId r:id="rId26"/>
  </p:notesMasterIdLst>
  <p:sldIdLst>
    <p:sldId id="256" r:id="rId2"/>
    <p:sldId id="280" r:id="rId3"/>
    <p:sldId id="279" r:id="rId4"/>
    <p:sldId id="281" r:id="rId5"/>
    <p:sldId id="277" r:id="rId6"/>
    <p:sldId id="257" r:id="rId7"/>
    <p:sldId id="258" r:id="rId8"/>
    <p:sldId id="276" r:id="rId9"/>
    <p:sldId id="275"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8"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300"/>
    <a:srgbClr val="00FDFF"/>
    <a:srgbClr val="FF2F9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5BD35DC-39C7-F245-A240-7CA9290AECB8}" v="266" dt="2020-10-15T00:56:50.92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632"/>
    <p:restoredTop sz="76010"/>
  </p:normalViewPr>
  <p:slideViewPr>
    <p:cSldViewPr snapToGrid="0" snapToObjects="1">
      <p:cViewPr varScale="1">
        <p:scale>
          <a:sx n="48" d="100"/>
          <a:sy n="48" d="100"/>
        </p:scale>
        <p:origin x="2112" y="184"/>
      </p:cViewPr>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oh, Linda Mei Lin" userId="a0e7f40d-70cd-4b8f-aa27-67c7246dba12" providerId="ADAL" clId="{45BD35DC-39C7-F245-A240-7CA9290AECB8}"/>
    <pc:docChg chg="undo custSel mod addSld delSld modSld">
      <pc:chgData name="Koh, Linda Mei Lin" userId="a0e7f40d-70cd-4b8f-aa27-67c7246dba12" providerId="ADAL" clId="{45BD35DC-39C7-F245-A240-7CA9290AECB8}" dt="2020-10-15T00:56:50.922" v="1265" actId="115"/>
      <pc:docMkLst>
        <pc:docMk/>
      </pc:docMkLst>
      <pc:sldChg chg="modSp mod modNotesTx">
        <pc:chgData name="Koh, Linda Mei Lin" userId="a0e7f40d-70cd-4b8f-aa27-67c7246dba12" providerId="ADAL" clId="{45BD35DC-39C7-F245-A240-7CA9290AECB8}" dt="2020-07-24T18:38:04.658" v="110" actId="20577"/>
        <pc:sldMkLst>
          <pc:docMk/>
          <pc:sldMk cId="2629253402" sldId="256"/>
        </pc:sldMkLst>
        <pc:spChg chg="mod">
          <ac:chgData name="Koh, Linda Mei Lin" userId="a0e7f40d-70cd-4b8f-aa27-67c7246dba12" providerId="ADAL" clId="{45BD35DC-39C7-F245-A240-7CA9290AECB8}" dt="2020-07-24T18:31:56.929" v="2" actId="1076"/>
          <ac:spMkLst>
            <pc:docMk/>
            <pc:sldMk cId="2629253402" sldId="256"/>
            <ac:spMk id="2" creationId="{674B44D7-5CB3-4E45-A11B-E53D035131D4}"/>
          </ac:spMkLst>
        </pc:spChg>
        <pc:spChg chg="mod">
          <ac:chgData name="Koh, Linda Mei Lin" userId="a0e7f40d-70cd-4b8f-aa27-67c7246dba12" providerId="ADAL" clId="{45BD35DC-39C7-F245-A240-7CA9290AECB8}" dt="2020-07-24T18:31:50.714" v="1" actId="1076"/>
          <ac:spMkLst>
            <pc:docMk/>
            <pc:sldMk cId="2629253402" sldId="256"/>
            <ac:spMk id="3" creationId="{960EA189-008D-8446-A6F2-0F1FDB8B1B04}"/>
          </ac:spMkLst>
        </pc:spChg>
        <pc:spChg chg="mod">
          <ac:chgData name="Koh, Linda Mei Lin" userId="a0e7f40d-70cd-4b8f-aa27-67c7246dba12" providerId="ADAL" clId="{45BD35DC-39C7-F245-A240-7CA9290AECB8}" dt="2020-07-24T18:31:40.082" v="0" actId="207"/>
          <ac:spMkLst>
            <pc:docMk/>
            <pc:sldMk cId="2629253402" sldId="256"/>
            <ac:spMk id="4" creationId="{FC3E0755-1D6C-554B-82E5-395EAB9119A2}"/>
          </ac:spMkLst>
        </pc:spChg>
      </pc:sldChg>
      <pc:sldChg chg="modSp mod modAnim modNotesTx">
        <pc:chgData name="Koh, Linda Mei Lin" userId="a0e7f40d-70cd-4b8f-aa27-67c7246dba12" providerId="ADAL" clId="{45BD35DC-39C7-F245-A240-7CA9290AECB8}" dt="2020-07-24T20:01:07.108" v="891"/>
        <pc:sldMkLst>
          <pc:docMk/>
          <pc:sldMk cId="1718613903" sldId="257"/>
        </pc:sldMkLst>
        <pc:spChg chg="mod">
          <ac:chgData name="Koh, Linda Mei Lin" userId="a0e7f40d-70cd-4b8f-aa27-67c7246dba12" providerId="ADAL" clId="{45BD35DC-39C7-F245-A240-7CA9290AECB8}" dt="2020-07-24T18:50:43.820" v="187" actId="20577"/>
          <ac:spMkLst>
            <pc:docMk/>
            <pc:sldMk cId="1718613903" sldId="257"/>
            <ac:spMk id="2" creationId="{B0911033-05BC-9D48-8AE2-5149F959357C}"/>
          </ac:spMkLst>
        </pc:spChg>
        <pc:spChg chg="mod">
          <ac:chgData name="Koh, Linda Mei Lin" userId="a0e7f40d-70cd-4b8f-aa27-67c7246dba12" providerId="ADAL" clId="{45BD35DC-39C7-F245-A240-7CA9290AECB8}" dt="2020-07-24T18:55:51.479" v="275" actId="1076"/>
          <ac:spMkLst>
            <pc:docMk/>
            <pc:sldMk cId="1718613903" sldId="257"/>
            <ac:spMk id="3" creationId="{6A96FF67-3091-214E-BD35-9A3283E64688}"/>
          </ac:spMkLst>
        </pc:spChg>
      </pc:sldChg>
      <pc:sldChg chg="addSp delSp modSp mod delAnim modAnim modNotesTx">
        <pc:chgData name="Koh, Linda Mei Lin" userId="a0e7f40d-70cd-4b8f-aa27-67c7246dba12" providerId="ADAL" clId="{45BD35DC-39C7-F245-A240-7CA9290AECB8}" dt="2020-10-15T00:39:39.172" v="1200" actId="1076"/>
        <pc:sldMkLst>
          <pc:docMk/>
          <pc:sldMk cId="2699519145" sldId="258"/>
        </pc:sldMkLst>
        <pc:spChg chg="add mod">
          <ac:chgData name="Koh, Linda Mei Lin" userId="a0e7f40d-70cd-4b8f-aa27-67c7246dba12" providerId="ADAL" clId="{45BD35DC-39C7-F245-A240-7CA9290AECB8}" dt="2020-10-15T00:39:33.500" v="1199" actId="14100"/>
          <ac:spMkLst>
            <pc:docMk/>
            <pc:sldMk cId="2699519145" sldId="258"/>
            <ac:spMk id="2" creationId="{6F48FE0C-4CAF-B449-B7C2-646E524BAC3C}"/>
          </ac:spMkLst>
        </pc:spChg>
        <pc:spChg chg="del mod">
          <ac:chgData name="Koh, Linda Mei Lin" userId="a0e7f40d-70cd-4b8f-aa27-67c7246dba12" providerId="ADAL" clId="{45BD35DC-39C7-F245-A240-7CA9290AECB8}" dt="2020-07-24T19:57:35.450" v="482" actId="478"/>
          <ac:spMkLst>
            <pc:docMk/>
            <pc:sldMk cId="2699519145" sldId="258"/>
            <ac:spMk id="3" creationId="{3D795EDF-8DB3-1443-B5BB-D0CD7CECCA3A}"/>
          </ac:spMkLst>
        </pc:spChg>
        <pc:spChg chg="add mod">
          <ac:chgData name="Koh, Linda Mei Lin" userId="a0e7f40d-70cd-4b8f-aa27-67c7246dba12" providerId="ADAL" clId="{45BD35DC-39C7-F245-A240-7CA9290AECB8}" dt="2020-10-15T00:39:39.172" v="1200" actId="1076"/>
          <ac:spMkLst>
            <pc:docMk/>
            <pc:sldMk cId="2699519145" sldId="258"/>
            <ac:spMk id="5" creationId="{FE1F8E69-D095-1440-A163-2E6F88261F3F}"/>
          </ac:spMkLst>
        </pc:spChg>
        <pc:picChg chg="mod">
          <ac:chgData name="Koh, Linda Mei Lin" userId="a0e7f40d-70cd-4b8f-aa27-67c7246dba12" providerId="ADAL" clId="{45BD35DC-39C7-F245-A240-7CA9290AECB8}" dt="2020-10-15T00:39:28.913" v="1198" actId="14100"/>
          <ac:picMkLst>
            <pc:docMk/>
            <pc:sldMk cId="2699519145" sldId="258"/>
            <ac:picMk id="6" creationId="{E4B3C473-BDA0-7243-AC50-478BBF507CFF}"/>
          </ac:picMkLst>
        </pc:picChg>
      </pc:sldChg>
      <pc:sldChg chg="modSp mod modNotesTx">
        <pc:chgData name="Koh, Linda Mei Lin" userId="a0e7f40d-70cd-4b8f-aa27-67c7246dba12" providerId="ADAL" clId="{45BD35DC-39C7-F245-A240-7CA9290AECB8}" dt="2020-10-15T00:43:15.324" v="1212"/>
        <pc:sldMkLst>
          <pc:docMk/>
          <pc:sldMk cId="4200852988" sldId="260"/>
        </pc:sldMkLst>
        <pc:spChg chg="mod">
          <ac:chgData name="Koh, Linda Mei Lin" userId="a0e7f40d-70cd-4b8f-aa27-67c7246dba12" providerId="ADAL" clId="{45BD35DC-39C7-F245-A240-7CA9290AECB8}" dt="2020-07-24T18:48:11.511" v="178" actId="20577"/>
          <ac:spMkLst>
            <pc:docMk/>
            <pc:sldMk cId="4200852988" sldId="260"/>
            <ac:spMk id="2" creationId="{F0401F21-582D-E04D-8AA4-C29B9992F015}"/>
          </ac:spMkLst>
        </pc:spChg>
        <pc:graphicFrameChg chg="mod">
          <ac:chgData name="Koh, Linda Mei Lin" userId="a0e7f40d-70cd-4b8f-aa27-67c7246dba12" providerId="ADAL" clId="{45BD35DC-39C7-F245-A240-7CA9290AECB8}" dt="2020-10-15T00:43:15.324" v="1212"/>
          <ac:graphicFrameMkLst>
            <pc:docMk/>
            <pc:sldMk cId="4200852988" sldId="260"/>
            <ac:graphicFrameMk id="5" creationId="{E0640F83-6E0C-4CCA-BFB0-5F3843676E33}"/>
          </ac:graphicFrameMkLst>
        </pc:graphicFrameChg>
      </pc:sldChg>
      <pc:sldChg chg="modSp mod">
        <pc:chgData name="Koh, Linda Mei Lin" userId="a0e7f40d-70cd-4b8f-aa27-67c7246dba12" providerId="ADAL" clId="{45BD35DC-39C7-F245-A240-7CA9290AECB8}" dt="2020-10-15T00:44:01.111" v="1215" actId="14100"/>
        <pc:sldMkLst>
          <pc:docMk/>
          <pc:sldMk cId="57503628" sldId="261"/>
        </pc:sldMkLst>
        <pc:spChg chg="mod">
          <ac:chgData name="Koh, Linda Mei Lin" userId="a0e7f40d-70cd-4b8f-aa27-67c7246dba12" providerId="ADAL" clId="{45BD35DC-39C7-F245-A240-7CA9290AECB8}" dt="2020-10-15T00:44:01.111" v="1215" actId="14100"/>
          <ac:spMkLst>
            <pc:docMk/>
            <pc:sldMk cId="57503628" sldId="261"/>
            <ac:spMk id="3" creationId="{32881627-066A-F243-BD90-44E48FD0B29B}"/>
          </ac:spMkLst>
        </pc:spChg>
      </pc:sldChg>
      <pc:sldChg chg="modSp mod">
        <pc:chgData name="Koh, Linda Mei Lin" userId="a0e7f40d-70cd-4b8f-aa27-67c7246dba12" providerId="ADAL" clId="{45BD35DC-39C7-F245-A240-7CA9290AECB8}" dt="2020-10-15T00:47:14.375" v="1233" actId="1076"/>
        <pc:sldMkLst>
          <pc:docMk/>
          <pc:sldMk cId="2184378926" sldId="262"/>
        </pc:sldMkLst>
        <pc:spChg chg="mod">
          <ac:chgData name="Koh, Linda Mei Lin" userId="a0e7f40d-70cd-4b8f-aa27-67c7246dba12" providerId="ADAL" clId="{45BD35DC-39C7-F245-A240-7CA9290AECB8}" dt="2020-10-15T00:47:14.375" v="1233" actId="1076"/>
          <ac:spMkLst>
            <pc:docMk/>
            <pc:sldMk cId="2184378926" sldId="262"/>
            <ac:spMk id="3" creationId="{30D32744-22C2-1D4E-B725-19FE26BEAD49}"/>
          </ac:spMkLst>
        </pc:spChg>
      </pc:sldChg>
      <pc:sldChg chg="modSp mod">
        <pc:chgData name="Koh, Linda Mei Lin" userId="a0e7f40d-70cd-4b8f-aa27-67c7246dba12" providerId="ADAL" clId="{45BD35DC-39C7-F245-A240-7CA9290AECB8}" dt="2020-10-15T00:46:25.831" v="1228" actId="1076"/>
        <pc:sldMkLst>
          <pc:docMk/>
          <pc:sldMk cId="512946000" sldId="263"/>
        </pc:sldMkLst>
        <pc:spChg chg="mod">
          <ac:chgData name="Koh, Linda Mei Lin" userId="a0e7f40d-70cd-4b8f-aa27-67c7246dba12" providerId="ADAL" clId="{45BD35DC-39C7-F245-A240-7CA9290AECB8}" dt="2020-10-15T00:46:16.109" v="1226" actId="14100"/>
          <ac:spMkLst>
            <pc:docMk/>
            <pc:sldMk cId="512946000" sldId="263"/>
            <ac:spMk id="3" creationId="{DB08320C-F67A-874D-95C5-D8AB1868D052}"/>
          </ac:spMkLst>
        </pc:spChg>
        <pc:picChg chg="mod">
          <ac:chgData name="Koh, Linda Mei Lin" userId="a0e7f40d-70cd-4b8f-aa27-67c7246dba12" providerId="ADAL" clId="{45BD35DC-39C7-F245-A240-7CA9290AECB8}" dt="2020-10-15T00:46:25.831" v="1228" actId="1076"/>
          <ac:picMkLst>
            <pc:docMk/>
            <pc:sldMk cId="512946000" sldId="263"/>
            <ac:picMk id="5" creationId="{4C698B61-7498-4B4D-9DE0-337D9156517B}"/>
          </ac:picMkLst>
        </pc:picChg>
      </pc:sldChg>
      <pc:sldChg chg="modSp mod modAnim modNotesTx">
        <pc:chgData name="Koh, Linda Mei Lin" userId="a0e7f40d-70cd-4b8f-aa27-67c7246dba12" providerId="ADAL" clId="{45BD35DC-39C7-F245-A240-7CA9290AECB8}" dt="2020-07-24T19:53:40.864" v="444"/>
        <pc:sldMkLst>
          <pc:docMk/>
          <pc:sldMk cId="3853256724" sldId="264"/>
        </pc:sldMkLst>
        <pc:spChg chg="mod">
          <ac:chgData name="Koh, Linda Mei Lin" userId="a0e7f40d-70cd-4b8f-aa27-67c7246dba12" providerId="ADAL" clId="{45BD35DC-39C7-F245-A240-7CA9290AECB8}" dt="2020-07-24T19:28:50.175" v="314" actId="1076"/>
          <ac:spMkLst>
            <pc:docMk/>
            <pc:sldMk cId="3853256724" sldId="264"/>
            <ac:spMk id="2" creationId="{CB2D043C-97B9-064A-A30C-F611E214784C}"/>
          </ac:spMkLst>
        </pc:spChg>
      </pc:sldChg>
      <pc:sldChg chg="modSp modAnim modNotesTx">
        <pc:chgData name="Koh, Linda Mei Lin" userId="a0e7f40d-70cd-4b8f-aa27-67c7246dba12" providerId="ADAL" clId="{45BD35DC-39C7-F245-A240-7CA9290AECB8}" dt="2020-10-15T00:50:04.072" v="1235" actId="403"/>
        <pc:sldMkLst>
          <pc:docMk/>
          <pc:sldMk cId="791024146" sldId="265"/>
        </pc:sldMkLst>
        <pc:graphicFrameChg chg="mod">
          <ac:chgData name="Koh, Linda Mei Lin" userId="a0e7f40d-70cd-4b8f-aa27-67c7246dba12" providerId="ADAL" clId="{45BD35DC-39C7-F245-A240-7CA9290AECB8}" dt="2020-10-15T00:50:04.072" v="1235" actId="403"/>
          <ac:graphicFrameMkLst>
            <pc:docMk/>
            <pc:sldMk cId="791024146" sldId="265"/>
            <ac:graphicFrameMk id="17" creationId="{B2CB06CC-0ECA-4B50-8DEC-D1AE9AED29E7}"/>
          </ac:graphicFrameMkLst>
        </pc:graphicFrameChg>
      </pc:sldChg>
      <pc:sldChg chg="modSp modTransition modAnim modNotesTx">
        <pc:chgData name="Koh, Linda Mei Lin" userId="a0e7f40d-70cd-4b8f-aa27-67c7246dba12" providerId="ADAL" clId="{45BD35DC-39C7-F245-A240-7CA9290AECB8}" dt="2020-07-24T19:53:26.824" v="443"/>
        <pc:sldMkLst>
          <pc:docMk/>
          <pc:sldMk cId="4095499946" sldId="266"/>
        </pc:sldMkLst>
        <pc:spChg chg="mod">
          <ac:chgData name="Koh, Linda Mei Lin" userId="a0e7f40d-70cd-4b8f-aa27-67c7246dba12" providerId="ADAL" clId="{45BD35DC-39C7-F245-A240-7CA9290AECB8}" dt="2020-07-24T19:30:27.007" v="322" actId="20577"/>
          <ac:spMkLst>
            <pc:docMk/>
            <pc:sldMk cId="4095499946" sldId="266"/>
            <ac:spMk id="2" creationId="{3BEEB2FA-B043-6942-A54A-44CE189DE53A}"/>
          </ac:spMkLst>
        </pc:spChg>
      </pc:sldChg>
      <pc:sldChg chg="modSp mod modAnim modNotesTx">
        <pc:chgData name="Koh, Linda Mei Lin" userId="a0e7f40d-70cd-4b8f-aa27-67c7246dba12" providerId="ADAL" clId="{45BD35DC-39C7-F245-A240-7CA9290AECB8}" dt="2020-10-15T00:52:16.081" v="1239" actId="1076"/>
        <pc:sldMkLst>
          <pc:docMk/>
          <pc:sldMk cId="1492328362" sldId="268"/>
        </pc:sldMkLst>
        <pc:spChg chg="mod">
          <ac:chgData name="Koh, Linda Mei Lin" userId="a0e7f40d-70cd-4b8f-aa27-67c7246dba12" providerId="ADAL" clId="{45BD35DC-39C7-F245-A240-7CA9290AECB8}" dt="2020-07-24T19:32:17.183" v="331" actId="20577"/>
          <ac:spMkLst>
            <pc:docMk/>
            <pc:sldMk cId="1492328362" sldId="268"/>
            <ac:spMk id="2" creationId="{7AA41973-BCD1-5F48-A197-209ECBEA4668}"/>
          </ac:spMkLst>
        </pc:spChg>
        <pc:spChg chg="mod">
          <ac:chgData name="Koh, Linda Mei Lin" userId="a0e7f40d-70cd-4b8f-aa27-67c7246dba12" providerId="ADAL" clId="{45BD35DC-39C7-F245-A240-7CA9290AECB8}" dt="2020-10-15T00:52:16.081" v="1239" actId="1076"/>
          <ac:spMkLst>
            <pc:docMk/>
            <pc:sldMk cId="1492328362" sldId="268"/>
            <ac:spMk id="3" creationId="{C630244E-1863-B147-B875-2D6A4955611B}"/>
          </ac:spMkLst>
        </pc:spChg>
        <pc:picChg chg="mod">
          <ac:chgData name="Koh, Linda Mei Lin" userId="a0e7f40d-70cd-4b8f-aa27-67c7246dba12" providerId="ADAL" clId="{45BD35DC-39C7-F245-A240-7CA9290AECB8}" dt="2020-07-24T19:52:47.983" v="441" actId="1076"/>
          <ac:picMkLst>
            <pc:docMk/>
            <pc:sldMk cId="1492328362" sldId="268"/>
            <ac:picMk id="6" creationId="{3D894CA5-53F7-CA40-9C5B-898A1610206C}"/>
          </ac:picMkLst>
        </pc:picChg>
      </pc:sldChg>
      <pc:sldChg chg="modSp mod modTransition modAnim">
        <pc:chgData name="Koh, Linda Mei Lin" userId="a0e7f40d-70cd-4b8f-aa27-67c7246dba12" providerId="ADAL" clId="{45BD35DC-39C7-F245-A240-7CA9290AECB8}" dt="2020-10-15T00:54:13.453" v="1246" actId="14100"/>
        <pc:sldMkLst>
          <pc:docMk/>
          <pc:sldMk cId="1011572287" sldId="269"/>
        </pc:sldMkLst>
        <pc:spChg chg="mod">
          <ac:chgData name="Koh, Linda Mei Lin" userId="a0e7f40d-70cd-4b8f-aa27-67c7246dba12" providerId="ADAL" clId="{45BD35DC-39C7-F245-A240-7CA9290AECB8}" dt="2020-10-15T00:54:13.453" v="1246" actId="14100"/>
          <ac:spMkLst>
            <pc:docMk/>
            <pc:sldMk cId="1011572287" sldId="269"/>
            <ac:spMk id="3" creationId="{5CA89BB4-18F9-0C40-A11C-973CC2DB5278}"/>
          </ac:spMkLst>
        </pc:spChg>
        <pc:picChg chg="mod">
          <ac:chgData name="Koh, Linda Mei Lin" userId="a0e7f40d-70cd-4b8f-aa27-67c7246dba12" providerId="ADAL" clId="{45BD35DC-39C7-F245-A240-7CA9290AECB8}" dt="2020-10-15T00:53:24.448" v="1242" actId="1076"/>
          <ac:picMkLst>
            <pc:docMk/>
            <pc:sldMk cId="1011572287" sldId="269"/>
            <ac:picMk id="5" creationId="{7053527A-20BB-344C-BCBD-AD6C09A26297}"/>
          </ac:picMkLst>
        </pc:picChg>
      </pc:sldChg>
      <pc:sldChg chg="addSp delSp modSp add del mod modAnim modNotesTx">
        <pc:chgData name="Koh, Linda Mei Lin" userId="a0e7f40d-70cd-4b8f-aa27-67c7246dba12" providerId="ADAL" clId="{45BD35DC-39C7-F245-A240-7CA9290AECB8}" dt="2020-10-15T00:55:39.913" v="1256" actId="20577"/>
        <pc:sldMkLst>
          <pc:docMk/>
          <pc:sldMk cId="3757010249" sldId="270"/>
        </pc:sldMkLst>
        <pc:spChg chg="mod">
          <ac:chgData name="Koh, Linda Mei Lin" userId="a0e7f40d-70cd-4b8f-aa27-67c7246dba12" providerId="ADAL" clId="{45BD35DC-39C7-F245-A240-7CA9290AECB8}" dt="2020-10-15T00:55:39.913" v="1256" actId="20577"/>
          <ac:spMkLst>
            <pc:docMk/>
            <pc:sldMk cId="3757010249" sldId="270"/>
            <ac:spMk id="2" creationId="{198BA033-3984-0043-82AC-8DFD88BCBAF4}"/>
          </ac:spMkLst>
        </pc:spChg>
        <pc:spChg chg="mod">
          <ac:chgData name="Koh, Linda Mei Lin" userId="a0e7f40d-70cd-4b8f-aa27-67c7246dba12" providerId="ADAL" clId="{45BD35DC-39C7-F245-A240-7CA9290AECB8}" dt="2020-10-15T00:55:18.899" v="1253" actId="14838"/>
          <ac:spMkLst>
            <pc:docMk/>
            <pc:sldMk cId="3757010249" sldId="270"/>
            <ac:spMk id="3" creationId="{3A9871A3-D09C-3940-95FE-656A615569D4}"/>
          </ac:spMkLst>
        </pc:spChg>
        <pc:spChg chg="add">
          <ac:chgData name="Koh, Linda Mei Lin" userId="a0e7f40d-70cd-4b8f-aa27-67c7246dba12" providerId="ADAL" clId="{45BD35DC-39C7-F245-A240-7CA9290AECB8}" dt="2020-07-24T20:06:20.447" v="901" actId="26606"/>
          <ac:spMkLst>
            <pc:docMk/>
            <pc:sldMk cId="3757010249" sldId="270"/>
            <ac:spMk id="15" creationId="{D2B783EE-0239-4717-BBEA-8C9EAC61C824}"/>
          </ac:spMkLst>
        </pc:spChg>
        <pc:spChg chg="add">
          <ac:chgData name="Koh, Linda Mei Lin" userId="a0e7f40d-70cd-4b8f-aa27-67c7246dba12" providerId="ADAL" clId="{45BD35DC-39C7-F245-A240-7CA9290AECB8}" dt="2020-07-24T20:06:20.447" v="901" actId="26606"/>
          <ac:spMkLst>
            <pc:docMk/>
            <pc:sldMk cId="3757010249" sldId="270"/>
            <ac:spMk id="17" creationId="{A7B99495-F43F-4D80-A44F-2CB4764EB90B}"/>
          </ac:spMkLst>
        </pc:spChg>
        <pc:spChg chg="add">
          <ac:chgData name="Koh, Linda Mei Lin" userId="a0e7f40d-70cd-4b8f-aa27-67c7246dba12" providerId="ADAL" clId="{45BD35DC-39C7-F245-A240-7CA9290AECB8}" dt="2020-07-24T20:06:20.447" v="901" actId="26606"/>
          <ac:spMkLst>
            <pc:docMk/>
            <pc:sldMk cId="3757010249" sldId="270"/>
            <ac:spMk id="19" creationId="{70BEB1E7-2F88-40BC-B73D-42E5B6F80BFC}"/>
          </ac:spMkLst>
        </pc:spChg>
        <pc:picChg chg="add mod">
          <ac:chgData name="Koh, Linda Mei Lin" userId="a0e7f40d-70cd-4b8f-aa27-67c7246dba12" providerId="ADAL" clId="{45BD35DC-39C7-F245-A240-7CA9290AECB8}" dt="2020-07-24T20:06:37.822" v="904" actId="962"/>
          <ac:picMkLst>
            <pc:docMk/>
            <pc:sldMk cId="3757010249" sldId="270"/>
            <ac:picMk id="4" creationId="{361EFCB2-3CF2-0A4F-B21E-5B62748DC1D6}"/>
          </ac:picMkLst>
        </pc:picChg>
        <pc:picChg chg="mod">
          <ac:chgData name="Koh, Linda Mei Lin" userId="a0e7f40d-70cd-4b8f-aa27-67c7246dba12" providerId="ADAL" clId="{45BD35DC-39C7-F245-A240-7CA9290AECB8}" dt="2020-07-24T20:06:20.447" v="901" actId="26606"/>
          <ac:picMkLst>
            <pc:docMk/>
            <pc:sldMk cId="3757010249" sldId="270"/>
            <ac:picMk id="5" creationId="{A37CC98A-9ACB-AE44-A10F-F66D4BC2FFFB}"/>
          </ac:picMkLst>
        </pc:picChg>
        <pc:cxnChg chg="del">
          <ac:chgData name="Koh, Linda Mei Lin" userId="a0e7f40d-70cd-4b8f-aa27-67c7246dba12" providerId="ADAL" clId="{45BD35DC-39C7-F245-A240-7CA9290AECB8}" dt="2020-07-24T20:06:20.447" v="901" actId="26606"/>
          <ac:cxnSpMkLst>
            <pc:docMk/>
            <pc:sldMk cId="3757010249" sldId="270"/>
            <ac:cxnSpMk id="10" creationId="{E4A809D5-3600-46D4-A466-67F2349A54FB}"/>
          </ac:cxnSpMkLst>
        </pc:cxnChg>
      </pc:sldChg>
      <pc:sldChg chg="modSp mod modAnim modNotesTx">
        <pc:chgData name="Koh, Linda Mei Lin" userId="a0e7f40d-70cd-4b8f-aa27-67c7246dba12" providerId="ADAL" clId="{45BD35DC-39C7-F245-A240-7CA9290AECB8}" dt="2020-10-15T00:56:50.922" v="1265" actId="115"/>
        <pc:sldMkLst>
          <pc:docMk/>
          <pc:sldMk cId="280871930" sldId="271"/>
        </pc:sldMkLst>
        <pc:spChg chg="mod">
          <ac:chgData name="Koh, Linda Mei Lin" userId="a0e7f40d-70cd-4b8f-aa27-67c7246dba12" providerId="ADAL" clId="{45BD35DC-39C7-F245-A240-7CA9290AECB8}" dt="2020-07-24T19:37:43.590" v="367" actId="1076"/>
          <ac:spMkLst>
            <pc:docMk/>
            <pc:sldMk cId="280871930" sldId="271"/>
            <ac:spMk id="2" creationId="{CE557014-D5AB-7F44-83FE-022CB4FF9779}"/>
          </ac:spMkLst>
        </pc:spChg>
        <pc:spChg chg="mod">
          <ac:chgData name="Koh, Linda Mei Lin" userId="a0e7f40d-70cd-4b8f-aa27-67c7246dba12" providerId="ADAL" clId="{45BD35DC-39C7-F245-A240-7CA9290AECB8}" dt="2020-10-15T00:56:50.922" v="1265" actId="115"/>
          <ac:spMkLst>
            <pc:docMk/>
            <pc:sldMk cId="280871930" sldId="271"/>
            <ac:spMk id="3" creationId="{F43B217C-D3F8-CA43-8EFA-EBD530E53F3A}"/>
          </ac:spMkLst>
        </pc:spChg>
        <pc:picChg chg="mod">
          <ac:chgData name="Koh, Linda Mei Lin" userId="a0e7f40d-70cd-4b8f-aa27-67c7246dba12" providerId="ADAL" clId="{45BD35DC-39C7-F245-A240-7CA9290AECB8}" dt="2020-10-15T00:56:36.111" v="1263" actId="1076"/>
          <ac:picMkLst>
            <pc:docMk/>
            <pc:sldMk cId="280871930" sldId="271"/>
            <ac:picMk id="5" creationId="{FEB859D6-7E21-8045-BFBA-62247C74232F}"/>
          </ac:picMkLst>
        </pc:picChg>
      </pc:sldChg>
      <pc:sldChg chg="modSp mod modAnim modNotesTx">
        <pc:chgData name="Koh, Linda Mei Lin" userId="a0e7f40d-70cd-4b8f-aa27-67c7246dba12" providerId="ADAL" clId="{45BD35DC-39C7-F245-A240-7CA9290AECB8}" dt="2020-07-24T20:04:06.507" v="895"/>
        <pc:sldMkLst>
          <pc:docMk/>
          <pc:sldMk cId="3550979904" sldId="272"/>
        </pc:sldMkLst>
        <pc:spChg chg="mod">
          <ac:chgData name="Koh, Linda Mei Lin" userId="a0e7f40d-70cd-4b8f-aa27-67c7246dba12" providerId="ADAL" clId="{45BD35DC-39C7-F245-A240-7CA9290AECB8}" dt="2020-07-24T19:44:15.334" v="428" actId="1076"/>
          <ac:spMkLst>
            <pc:docMk/>
            <pc:sldMk cId="3550979904" sldId="272"/>
            <ac:spMk id="2" creationId="{34BC029C-0B77-574F-90D3-71CDB2AFB517}"/>
          </ac:spMkLst>
        </pc:spChg>
        <pc:spChg chg="mod">
          <ac:chgData name="Koh, Linda Mei Lin" userId="a0e7f40d-70cd-4b8f-aa27-67c7246dba12" providerId="ADAL" clId="{45BD35DC-39C7-F245-A240-7CA9290AECB8}" dt="2020-07-24T19:44:33.077" v="433" actId="27636"/>
          <ac:spMkLst>
            <pc:docMk/>
            <pc:sldMk cId="3550979904" sldId="272"/>
            <ac:spMk id="3" creationId="{045A5334-FE0C-E445-824A-7B4D3819A995}"/>
          </ac:spMkLst>
        </pc:spChg>
      </pc:sldChg>
      <pc:sldChg chg="addSp modSp mod modTransition modAnim modNotesTx">
        <pc:chgData name="Koh, Linda Mei Lin" userId="a0e7f40d-70cd-4b8f-aa27-67c7246dba12" providerId="ADAL" clId="{45BD35DC-39C7-F245-A240-7CA9290AECB8}" dt="2020-07-24T20:10:23.133" v="918" actId="14100"/>
        <pc:sldMkLst>
          <pc:docMk/>
          <pc:sldMk cId="1376017780" sldId="273"/>
        </pc:sldMkLst>
        <pc:spChg chg="mod">
          <ac:chgData name="Koh, Linda Mei Lin" userId="a0e7f40d-70cd-4b8f-aa27-67c7246dba12" providerId="ADAL" clId="{45BD35DC-39C7-F245-A240-7CA9290AECB8}" dt="2020-07-24T19:43:18.949" v="420" actId="207"/>
          <ac:spMkLst>
            <pc:docMk/>
            <pc:sldMk cId="1376017780" sldId="273"/>
            <ac:spMk id="3" creationId="{F5B2D29E-47FE-384E-AA46-615ED79E6778}"/>
          </ac:spMkLst>
        </pc:spChg>
        <pc:picChg chg="add mod">
          <ac:chgData name="Koh, Linda Mei Lin" userId="a0e7f40d-70cd-4b8f-aa27-67c7246dba12" providerId="ADAL" clId="{45BD35DC-39C7-F245-A240-7CA9290AECB8}" dt="2020-07-24T20:10:23.133" v="918" actId="14100"/>
          <ac:picMkLst>
            <pc:docMk/>
            <pc:sldMk cId="1376017780" sldId="273"/>
            <ac:picMk id="2" creationId="{F203D526-98A3-1A4E-87A7-67D9614DA581}"/>
          </ac:picMkLst>
        </pc:picChg>
      </pc:sldChg>
      <pc:sldChg chg="modSp mod modNotesTx">
        <pc:chgData name="Koh, Linda Mei Lin" userId="a0e7f40d-70cd-4b8f-aa27-67c7246dba12" providerId="ADAL" clId="{45BD35DC-39C7-F245-A240-7CA9290AECB8}" dt="2020-10-15T00:40:24.361" v="1201" actId="1076"/>
        <pc:sldMkLst>
          <pc:docMk/>
          <pc:sldMk cId="3079995915" sldId="275"/>
        </pc:sldMkLst>
        <pc:spChg chg="mod">
          <ac:chgData name="Koh, Linda Mei Lin" userId="a0e7f40d-70cd-4b8f-aa27-67c7246dba12" providerId="ADAL" clId="{45BD35DC-39C7-F245-A240-7CA9290AECB8}" dt="2020-10-15T00:40:24.361" v="1201" actId="1076"/>
          <ac:spMkLst>
            <pc:docMk/>
            <pc:sldMk cId="3079995915" sldId="275"/>
            <ac:spMk id="2" creationId="{8971DBCE-8D55-4743-B709-46C91CB2CD05}"/>
          </ac:spMkLst>
        </pc:spChg>
      </pc:sldChg>
      <pc:sldChg chg="modAnim modNotesTx">
        <pc:chgData name="Koh, Linda Mei Lin" userId="a0e7f40d-70cd-4b8f-aa27-67c7246dba12" providerId="ADAL" clId="{45BD35DC-39C7-F245-A240-7CA9290AECB8}" dt="2020-07-24T20:02:33.730" v="893"/>
        <pc:sldMkLst>
          <pc:docMk/>
          <pc:sldMk cId="1124528749" sldId="276"/>
        </pc:sldMkLst>
      </pc:sldChg>
      <pc:sldChg chg="addSp delSp modSp mod modAnim delDesignElem chgLayout modNotesTx">
        <pc:chgData name="Koh, Linda Mei Lin" userId="a0e7f40d-70cd-4b8f-aa27-67c7246dba12" providerId="ADAL" clId="{45BD35DC-39C7-F245-A240-7CA9290AECB8}" dt="2020-10-15T00:35:52.793" v="1188" actId="1076"/>
        <pc:sldMkLst>
          <pc:docMk/>
          <pc:sldMk cId="398685174" sldId="277"/>
        </pc:sldMkLst>
        <pc:spChg chg="mod ord">
          <ac:chgData name="Koh, Linda Mei Lin" userId="a0e7f40d-70cd-4b8f-aa27-67c7246dba12" providerId="ADAL" clId="{45BD35DC-39C7-F245-A240-7CA9290AECB8}" dt="2020-10-15T00:32:36.947" v="1148" actId="700"/>
          <ac:spMkLst>
            <pc:docMk/>
            <pc:sldMk cId="398685174" sldId="277"/>
            <ac:spMk id="2" creationId="{2DE69E62-A70A-D44F-937D-ED5F35773CB4}"/>
          </ac:spMkLst>
        </pc:spChg>
        <pc:spChg chg="mod ord">
          <ac:chgData name="Koh, Linda Mei Lin" userId="a0e7f40d-70cd-4b8f-aa27-67c7246dba12" providerId="ADAL" clId="{45BD35DC-39C7-F245-A240-7CA9290AECB8}" dt="2020-10-15T00:35:52.793" v="1188" actId="1076"/>
          <ac:spMkLst>
            <pc:docMk/>
            <pc:sldMk cId="398685174" sldId="277"/>
            <ac:spMk id="3" creationId="{FA739DAF-AF2C-0346-8863-7F1D6202F16B}"/>
          </ac:spMkLst>
        </pc:spChg>
        <pc:spChg chg="mod">
          <ac:chgData name="Koh, Linda Mei Lin" userId="a0e7f40d-70cd-4b8f-aa27-67c7246dba12" providerId="ADAL" clId="{45BD35DC-39C7-F245-A240-7CA9290AECB8}" dt="2020-10-15T00:34:36.755" v="1172" actId="14838"/>
          <ac:spMkLst>
            <pc:docMk/>
            <pc:sldMk cId="398685174" sldId="277"/>
            <ac:spMk id="5" creationId="{BDF46722-807D-2748-B53B-6934CBA874F2}"/>
          </ac:spMkLst>
        </pc:spChg>
        <pc:spChg chg="del">
          <ac:chgData name="Koh, Linda Mei Lin" userId="a0e7f40d-70cd-4b8f-aa27-67c7246dba12" providerId="ADAL" clId="{45BD35DC-39C7-F245-A240-7CA9290AECB8}" dt="2020-10-15T00:32:36.947" v="1148" actId="700"/>
          <ac:spMkLst>
            <pc:docMk/>
            <pc:sldMk cId="398685174" sldId="277"/>
            <ac:spMk id="17" creationId="{4038CB10-1F5C-4D54-9DF7-12586DE5B007}"/>
          </ac:spMkLst>
        </pc:spChg>
        <pc:spChg chg="del">
          <ac:chgData name="Koh, Linda Mei Lin" userId="a0e7f40d-70cd-4b8f-aa27-67c7246dba12" providerId="ADAL" clId="{45BD35DC-39C7-F245-A240-7CA9290AECB8}" dt="2020-10-15T00:32:36.947" v="1148" actId="700"/>
          <ac:spMkLst>
            <pc:docMk/>
            <pc:sldMk cId="398685174" sldId="277"/>
            <ac:spMk id="19" creationId="{73ED6512-6858-4552-B699-9A97FE9A4EA2}"/>
          </ac:spMkLst>
        </pc:spChg>
        <pc:picChg chg="del mod">
          <ac:chgData name="Koh, Linda Mei Lin" userId="a0e7f40d-70cd-4b8f-aa27-67c7246dba12" providerId="ADAL" clId="{45BD35DC-39C7-F245-A240-7CA9290AECB8}" dt="2020-10-15T00:32:54.119" v="1156" actId="478"/>
          <ac:picMkLst>
            <pc:docMk/>
            <pc:sldMk cId="398685174" sldId="277"/>
            <ac:picMk id="4" creationId="{1AC32DB7-B1BF-6D4E-B361-783CC9222012}"/>
          </ac:picMkLst>
        </pc:picChg>
        <pc:picChg chg="add del mod">
          <ac:chgData name="Koh, Linda Mei Lin" userId="a0e7f40d-70cd-4b8f-aa27-67c7246dba12" providerId="ADAL" clId="{45BD35DC-39C7-F245-A240-7CA9290AECB8}" dt="2020-10-15T00:32:53.305" v="1154" actId="478"/>
          <ac:picMkLst>
            <pc:docMk/>
            <pc:sldMk cId="398685174" sldId="277"/>
            <ac:picMk id="8" creationId="{670B2EA2-86F4-A04E-9F23-154E04816E63}"/>
          </ac:picMkLst>
        </pc:picChg>
        <pc:picChg chg="add del mod">
          <ac:chgData name="Koh, Linda Mei Lin" userId="a0e7f40d-70cd-4b8f-aa27-67c7246dba12" providerId="ADAL" clId="{45BD35DC-39C7-F245-A240-7CA9290AECB8}" dt="2020-10-15T00:32:52.423" v="1153" actId="478"/>
          <ac:picMkLst>
            <pc:docMk/>
            <pc:sldMk cId="398685174" sldId="277"/>
            <ac:picMk id="9" creationId="{50438584-A7FD-C849-94CA-9DB81DB33B9A}"/>
          </ac:picMkLst>
        </pc:picChg>
        <pc:picChg chg="add del mod">
          <ac:chgData name="Koh, Linda Mei Lin" userId="a0e7f40d-70cd-4b8f-aa27-67c7246dba12" providerId="ADAL" clId="{45BD35DC-39C7-F245-A240-7CA9290AECB8}" dt="2020-10-15T00:32:41.973" v="1149" actId="21"/>
          <ac:picMkLst>
            <pc:docMk/>
            <pc:sldMk cId="398685174" sldId="277"/>
            <ac:picMk id="10" creationId="{68374FF0-A0AA-8143-9E43-43FFDF64E515}"/>
          </ac:picMkLst>
        </pc:picChg>
        <pc:picChg chg="add mod">
          <ac:chgData name="Koh, Linda Mei Lin" userId="a0e7f40d-70cd-4b8f-aa27-67c7246dba12" providerId="ADAL" clId="{45BD35DC-39C7-F245-A240-7CA9290AECB8}" dt="2020-10-15T00:35:47.256" v="1187" actId="14100"/>
          <ac:picMkLst>
            <pc:docMk/>
            <pc:sldMk cId="398685174" sldId="277"/>
            <ac:picMk id="11" creationId="{54844825-C1ED-F34A-A7EA-A78AD2AB2F53}"/>
          </ac:picMkLst>
        </pc:picChg>
      </pc:sldChg>
      <pc:sldChg chg="modSp mod modNotesTx">
        <pc:chgData name="Koh, Linda Mei Lin" userId="a0e7f40d-70cd-4b8f-aa27-67c7246dba12" providerId="ADAL" clId="{45BD35DC-39C7-F245-A240-7CA9290AECB8}" dt="2020-10-14T19:41:40.411" v="967" actId="1076"/>
        <pc:sldMkLst>
          <pc:docMk/>
          <pc:sldMk cId="1658279000" sldId="279"/>
        </pc:sldMkLst>
        <pc:spChg chg="mod">
          <ac:chgData name="Koh, Linda Mei Lin" userId="a0e7f40d-70cd-4b8f-aa27-67c7246dba12" providerId="ADAL" clId="{45BD35DC-39C7-F245-A240-7CA9290AECB8}" dt="2020-10-14T19:41:40.411" v="967" actId="1076"/>
          <ac:spMkLst>
            <pc:docMk/>
            <pc:sldMk cId="1658279000" sldId="279"/>
            <ac:spMk id="2" creationId="{93A44A3A-F6E1-1445-9C49-520C28B88C59}"/>
          </ac:spMkLst>
        </pc:spChg>
        <pc:spChg chg="mod">
          <ac:chgData name="Koh, Linda Mei Lin" userId="a0e7f40d-70cd-4b8f-aa27-67c7246dba12" providerId="ADAL" clId="{45BD35DC-39C7-F245-A240-7CA9290AECB8}" dt="2020-10-14T19:41:36.821" v="966" actId="1076"/>
          <ac:spMkLst>
            <pc:docMk/>
            <pc:sldMk cId="1658279000" sldId="279"/>
            <ac:spMk id="3" creationId="{2D664AA6-C505-3441-BCDD-66204C7E9D1E}"/>
          </ac:spMkLst>
        </pc:spChg>
        <pc:picChg chg="mod">
          <ac:chgData name="Koh, Linda Mei Lin" userId="a0e7f40d-70cd-4b8f-aa27-67c7246dba12" providerId="ADAL" clId="{45BD35DC-39C7-F245-A240-7CA9290AECB8}" dt="2020-10-14T19:41:23.091" v="965" actId="1076"/>
          <ac:picMkLst>
            <pc:docMk/>
            <pc:sldMk cId="1658279000" sldId="279"/>
            <ac:picMk id="4" creationId="{3186E504-4A14-0E42-9487-6760E444701C}"/>
          </ac:picMkLst>
        </pc:picChg>
      </pc:sldChg>
      <pc:sldChg chg="modSp mod modNotesTx">
        <pc:chgData name="Koh, Linda Mei Lin" userId="a0e7f40d-70cd-4b8f-aa27-67c7246dba12" providerId="ADAL" clId="{45BD35DC-39C7-F245-A240-7CA9290AECB8}" dt="2020-10-14T19:39:05.132" v="949" actId="20577"/>
        <pc:sldMkLst>
          <pc:docMk/>
          <pc:sldMk cId="699816000" sldId="280"/>
        </pc:sldMkLst>
        <pc:spChg chg="mod">
          <ac:chgData name="Koh, Linda Mei Lin" userId="a0e7f40d-70cd-4b8f-aa27-67c7246dba12" providerId="ADAL" clId="{45BD35DC-39C7-F245-A240-7CA9290AECB8}" dt="2020-10-14T19:37:49.921" v="933" actId="1076"/>
          <ac:spMkLst>
            <pc:docMk/>
            <pc:sldMk cId="699816000" sldId="280"/>
            <ac:spMk id="2" creationId="{C0F3D05D-C7AE-814C-A6A3-903DA119CC19}"/>
          </ac:spMkLst>
        </pc:spChg>
        <pc:spChg chg="mod">
          <ac:chgData name="Koh, Linda Mei Lin" userId="a0e7f40d-70cd-4b8f-aa27-67c7246dba12" providerId="ADAL" clId="{45BD35DC-39C7-F245-A240-7CA9290AECB8}" dt="2020-10-14T19:38:51.248" v="942" actId="20577"/>
          <ac:spMkLst>
            <pc:docMk/>
            <pc:sldMk cId="699816000" sldId="280"/>
            <ac:spMk id="8" creationId="{74E23276-0FD5-4F7E-AF05-22D1BD151E39}"/>
          </ac:spMkLst>
        </pc:spChg>
      </pc:sldChg>
      <pc:sldChg chg="addSp delSp modSp add mod modTransition setBg modAnim modNotesTx">
        <pc:chgData name="Koh, Linda Mei Lin" userId="a0e7f40d-70cd-4b8f-aa27-67c7246dba12" providerId="ADAL" clId="{45BD35DC-39C7-F245-A240-7CA9290AECB8}" dt="2020-10-15T00:30:48.802" v="1139"/>
        <pc:sldMkLst>
          <pc:docMk/>
          <pc:sldMk cId="3034198049" sldId="281"/>
        </pc:sldMkLst>
        <pc:spChg chg="add del mod ord">
          <ac:chgData name="Koh, Linda Mei Lin" userId="a0e7f40d-70cd-4b8f-aa27-67c7246dba12" providerId="ADAL" clId="{45BD35DC-39C7-F245-A240-7CA9290AECB8}" dt="2020-10-15T00:26:31.190" v="984" actId="26606"/>
          <ac:spMkLst>
            <pc:docMk/>
            <pc:sldMk cId="3034198049" sldId="281"/>
            <ac:spMk id="2" creationId="{1F828E90-AFCB-9341-8877-8C2E7DD790C8}"/>
          </ac:spMkLst>
        </pc:spChg>
        <pc:spChg chg="add del">
          <ac:chgData name="Koh, Linda Mei Lin" userId="a0e7f40d-70cd-4b8f-aa27-67c7246dba12" providerId="ADAL" clId="{45BD35DC-39C7-F245-A240-7CA9290AECB8}" dt="2020-10-15T00:26:31.190" v="984" actId="26606"/>
          <ac:spMkLst>
            <pc:docMk/>
            <pc:sldMk cId="3034198049" sldId="281"/>
            <ac:spMk id="3" creationId="{25E9C243-94A2-7D4C-B3AC-066AC288297A}"/>
          </ac:spMkLst>
        </pc:spChg>
        <pc:spChg chg="add del mod">
          <ac:chgData name="Koh, Linda Mei Lin" userId="a0e7f40d-70cd-4b8f-aa27-67c7246dba12" providerId="ADAL" clId="{45BD35DC-39C7-F245-A240-7CA9290AECB8}" dt="2020-10-15T00:29:07.369" v="1063"/>
          <ac:spMkLst>
            <pc:docMk/>
            <pc:sldMk cId="3034198049" sldId="281"/>
            <ac:spMk id="5" creationId="{15116A6F-C267-2245-9014-6AD349EAB02F}"/>
          </ac:spMkLst>
        </pc:spChg>
        <pc:spChg chg="add del">
          <ac:chgData name="Koh, Linda Mei Lin" userId="a0e7f40d-70cd-4b8f-aa27-67c7246dba12" providerId="ADAL" clId="{45BD35DC-39C7-F245-A240-7CA9290AECB8}" dt="2020-10-15T00:25:56.533" v="971" actId="26606"/>
          <ac:spMkLst>
            <pc:docMk/>
            <pc:sldMk cId="3034198049" sldId="281"/>
            <ac:spMk id="9" creationId="{E49CC64F-7275-4E33-961B-0C5CDC439875}"/>
          </ac:spMkLst>
        </pc:spChg>
        <pc:spChg chg="add del">
          <ac:chgData name="Koh, Linda Mei Lin" userId="a0e7f40d-70cd-4b8f-aa27-67c7246dba12" providerId="ADAL" clId="{45BD35DC-39C7-F245-A240-7CA9290AECB8}" dt="2020-10-15T00:25:59.986" v="973" actId="26606"/>
          <ac:spMkLst>
            <pc:docMk/>
            <pc:sldMk cId="3034198049" sldId="281"/>
            <ac:spMk id="11" creationId="{AB58EF07-17C2-48CF-ABB0-EEF1F17CB8F0}"/>
          </ac:spMkLst>
        </pc:spChg>
        <pc:spChg chg="add del">
          <ac:chgData name="Koh, Linda Mei Lin" userId="a0e7f40d-70cd-4b8f-aa27-67c7246dba12" providerId="ADAL" clId="{45BD35DC-39C7-F245-A240-7CA9290AECB8}" dt="2020-10-15T00:25:59.986" v="973" actId="26606"/>
          <ac:spMkLst>
            <pc:docMk/>
            <pc:sldMk cId="3034198049" sldId="281"/>
            <ac:spMk id="12" creationId="{0671A8AE-40A1-4631-A6B8-581AFF065482}"/>
          </ac:spMkLst>
        </pc:spChg>
        <pc:spChg chg="add del">
          <ac:chgData name="Koh, Linda Mei Lin" userId="a0e7f40d-70cd-4b8f-aa27-67c7246dba12" providerId="ADAL" clId="{45BD35DC-39C7-F245-A240-7CA9290AECB8}" dt="2020-10-15T00:25:59.986" v="973" actId="26606"/>
          <ac:spMkLst>
            <pc:docMk/>
            <pc:sldMk cId="3034198049" sldId="281"/>
            <ac:spMk id="13" creationId="{AF2F604E-43BE-4DC3-B983-E071523364F8}"/>
          </ac:spMkLst>
        </pc:spChg>
        <pc:spChg chg="add del">
          <ac:chgData name="Koh, Linda Mei Lin" userId="a0e7f40d-70cd-4b8f-aa27-67c7246dba12" providerId="ADAL" clId="{45BD35DC-39C7-F245-A240-7CA9290AECB8}" dt="2020-10-15T00:25:59.986" v="973" actId="26606"/>
          <ac:spMkLst>
            <pc:docMk/>
            <pc:sldMk cId="3034198049" sldId="281"/>
            <ac:spMk id="15" creationId="{08C9B587-E65E-4B52-B37C-ABEBB6E87928}"/>
          </ac:spMkLst>
        </pc:spChg>
        <pc:spChg chg="add del">
          <ac:chgData name="Koh, Linda Mei Lin" userId="a0e7f40d-70cd-4b8f-aa27-67c7246dba12" providerId="ADAL" clId="{45BD35DC-39C7-F245-A240-7CA9290AECB8}" dt="2020-10-15T00:26:03.775" v="975" actId="26606"/>
          <ac:spMkLst>
            <pc:docMk/>
            <pc:sldMk cId="3034198049" sldId="281"/>
            <ac:spMk id="17" creationId="{A254D376-7060-4491-9779-FC35E62F3F6F}"/>
          </ac:spMkLst>
        </pc:spChg>
        <pc:spChg chg="add del">
          <ac:chgData name="Koh, Linda Mei Lin" userId="a0e7f40d-70cd-4b8f-aa27-67c7246dba12" providerId="ADAL" clId="{45BD35DC-39C7-F245-A240-7CA9290AECB8}" dt="2020-10-15T00:26:11.449" v="977" actId="26606"/>
          <ac:spMkLst>
            <pc:docMk/>
            <pc:sldMk cId="3034198049" sldId="281"/>
            <ac:spMk id="19" creationId="{B670DBD5-770C-4383-9F54-5B86E86BD5BB}"/>
          </ac:spMkLst>
        </pc:spChg>
        <pc:spChg chg="add del">
          <ac:chgData name="Koh, Linda Mei Lin" userId="a0e7f40d-70cd-4b8f-aa27-67c7246dba12" providerId="ADAL" clId="{45BD35DC-39C7-F245-A240-7CA9290AECB8}" dt="2020-10-15T00:26:14.655" v="979" actId="26606"/>
          <ac:spMkLst>
            <pc:docMk/>
            <pc:sldMk cId="3034198049" sldId="281"/>
            <ac:spMk id="21" creationId="{53F29798-D584-4792-9B62-3F5F5C36D619}"/>
          </ac:spMkLst>
        </pc:spChg>
        <pc:spChg chg="add del">
          <ac:chgData name="Koh, Linda Mei Lin" userId="a0e7f40d-70cd-4b8f-aa27-67c7246dba12" providerId="ADAL" clId="{45BD35DC-39C7-F245-A240-7CA9290AECB8}" dt="2020-10-15T00:26:14.655" v="979" actId="26606"/>
          <ac:spMkLst>
            <pc:docMk/>
            <pc:sldMk cId="3034198049" sldId="281"/>
            <ac:spMk id="22" creationId="{1F828E90-AFCB-9341-8877-8C2E7DD790C8}"/>
          </ac:spMkLst>
        </pc:spChg>
        <pc:spChg chg="add del">
          <ac:chgData name="Koh, Linda Mei Lin" userId="a0e7f40d-70cd-4b8f-aa27-67c7246dba12" providerId="ADAL" clId="{45BD35DC-39C7-F245-A240-7CA9290AECB8}" dt="2020-10-15T00:26:23.419" v="981" actId="26606"/>
          <ac:spMkLst>
            <pc:docMk/>
            <pc:sldMk cId="3034198049" sldId="281"/>
            <ac:spMk id="24" creationId="{37C89E4B-3C9F-44B9-8B86-D9E3D112D8EC}"/>
          </ac:spMkLst>
        </pc:spChg>
        <pc:spChg chg="add del">
          <ac:chgData name="Koh, Linda Mei Lin" userId="a0e7f40d-70cd-4b8f-aa27-67c7246dba12" providerId="ADAL" clId="{45BD35DC-39C7-F245-A240-7CA9290AECB8}" dt="2020-10-15T00:26:23.419" v="981" actId="26606"/>
          <ac:spMkLst>
            <pc:docMk/>
            <pc:sldMk cId="3034198049" sldId="281"/>
            <ac:spMk id="25" creationId="{1F828E90-AFCB-9341-8877-8C2E7DD790C8}"/>
          </ac:spMkLst>
        </pc:spChg>
        <pc:spChg chg="add del">
          <ac:chgData name="Koh, Linda Mei Lin" userId="a0e7f40d-70cd-4b8f-aa27-67c7246dba12" providerId="ADAL" clId="{45BD35DC-39C7-F245-A240-7CA9290AECB8}" dt="2020-10-15T00:26:31.180" v="983" actId="26606"/>
          <ac:spMkLst>
            <pc:docMk/>
            <pc:sldMk cId="3034198049" sldId="281"/>
            <ac:spMk id="29" creationId="{1F828E90-AFCB-9341-8877-8C2E7DD790C8}"/>
          </ac:spMkLst>
        </pc:spChg>
        <pc:spChg chg="add del">
          <ac:chgData name="Koh, Linda Mei Lin" userId="a0e7f40d-70cd-4b8f-aa27-67c7246dba12" providerId="ADAL" clId="{45BD35DC-39C7-F245-A240-7CA9290AECB8}" dt="2020-10-15T00:26:31.180" v="983" actId="26606"/>
          <ac:spMkLst>
            <pc:docMk/>
            <pc:sldMk cId="3034198049" sldId="281"/>
            <ac:spMk id="30" creationId="{BCC55ACC-A2F6-403C-A3A4-D59B3734D45F}"/>
          </ac:spMkLst>
        </pc:spChg>
        <pc:spChg chg="add">
          <ac:chgData name="Koh, Linda Mei Lin" userId="a0e7f40d-70cd-4b8f-aa27-67c7246dba12" providerId="ADAL" clId="{45BD35DC-39C7-F245-A240-7CA9290AECB8}" dt="2020-10-15T00:26:31.190" v="984" actId="26606"/>
          <ac:spMkLst>
            <pc:docMk/>
            <pc:sldMk cId="3034198049" sldId="281"/>
            <ac:spMk id="32" creationId="{BD396B13-A10E-4A7C-A096-8CAE0B98BDC9}"/>
          </ac:spMkLst>
        </pc:spChg>
        <pc:spChg chg="add">
          <ac:chgData name="Koh, Linda Mei Lin" userId="a0e7f40d-70cd-4b8f-aa27-67c7246dba12" providerId="ADAL" clId="{45BD35DC-39C7-F245-A240-7CA9290AECB8}" dt="2020-10-15T00:26:31.190" v="984" actId="26606"/>
          <ac:spMkLst>
            <pc:docMk/>
            <pc:sldMk cId="3034198049" sldId="281"/>
            <ac:spMk id="33" creationId="{52B7117A-6A3D-4C1E-8D25-852D81E78C52}"/>
          </ac:spMkLst>
        </pc:spChg>
        <pc:spChg chg="add">
          <ac:chgData name="Koh, Linda Mei Lin" userId="a0e7f40d-70cd-4b8f-aa27-67c7246dba12" providerId="ADAL" clId="{45BD35DC-39C7-F245-A240-7CA9290AECB8}" dt="2020-10-15T00:26:31.190" v="984" actId="26606"/>
          <ac:spMkLst>
            <pc:docMk/>
            <pc:sldMk cId="3034198049" sldId="281"/>
            <ac:spMk id="34" creationId="{EE04B5EB-F158-4507-90DD-BD23620C7CC9}"/>
          </ac:spMkLst>
        </pc:spChg>
        <pc:spChg chg="add mod">
          <ac:chgData name="Koh, Linda Mei Lin" userId="a0e7f40d-70cd-4b8f-aa27-67c7246dba12" providerId="ADAL" clId="{45BD35DC-39C7-F245-A240-7CA9290AECB8}" dt="2020-10-15T00:29:47.252" v="1092" actId="1076"/>
          <ac:spMkLst>
            <pc:docMk/>
            <pc:sldMk cId="3034198049" sldId="281"/>
            <ac:spMk id="35" creationId="{1F828E90-AFCB-9341-8877-8C2E7DD790C8}"/>
          </ac:spMkLst>
        </pc:spChg>
        <pc:picChg chg="add mod">
          <ac:chgData name="Koh, Linda Mei Lin" userId="a0e7f40d-70cd-4b8f-aa27-67c7246dba12" providerId="ADAL" clId="{45BD35DC-39C7-F245-A240-7CA9290AECB8}" dt="2020-10-15T00:29:02.554" v="1060" actId="1076"/>
          <ac:picMkLst>
            <pc:docMk/>
            <pc:sldMk cId="3034198049" sldId="281"/>
            <ac:picMk id="4" creationId="{A3172360-0EA9-7843-A986-0E0C1FAF7782}"/>
          </ac:picMkLst>
        </pc:picChg>
        <pc:cxnChg chg="add del">
          <ac:chgData name="Koh, Linda Mei Lin" userId="a0e7f40d-70cd-4b8f-aa27-67c7246dba12" providerId="ADAL" clId="{45BD35DC-39C7-F245-A240-7CA9290AECB8}" dt="2020-10-15T00:26:23.419" v="981" actId="26606"/>
          <ac:cxnSpMkLst>
            <pc:docMk/>
            <pc:sldMk cId="3034198049" sldId="281"/>
            <ac:cxnSpMk id="26" creationId="{AA2EAA10-076F-46BD-8F0F-B9A2FB77A85C}"/>
          </ac:cxnSpMkLst>
        </pc:cxnChg>
        <pc:cxnChg chg="add del">
          <ac:chgData name="Koh, Linda Mei Lin" userId="a0e7f40d-70cd-4b8f-aa27-67c7246dba12" providerId="ADAL" clId="{45BD35DC-39C7-F245-A240-7CA9290AECB8}" dt="2020-10-15T00:26:23.419" v="981" actId="26606"/>
          <ac:cxnSpMkLst>
            <pc:docMk/>
            <pc:sldMk cId="3034198049" sldId="281"/>
            <ac:cxnSpMk id="27" creationId="{D891E407-403B-4764-86C9-33A56D3BCAA3}"/>
          </ac:cxnSpMkLst>
        </pc:cxnChg>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FF623BD-76E7-40B4-9BF7-130966CF9DA9}" type="doc">
      <dgm:prSet loTypeId="urn:microsoft.com/office/officeart/2016/7/layout/HorizontalActionList" loCatId="List" qsTypeId="urn:microsoft.com/office/officeart/2005/8/quickstyle/simple1" qsCatId="simple" csTypeId="urn:microsoft.com/office/officeart/2005/8/colors/colorful1" csCatId="colorful" phldr="1"/>
      <dgm:spPr/>
      <dgm:t>
        <a:bodyPr/>
        <a:lstStyle/>
        <a:p>
          <a:endParaRPr lang="en-US"/>
        </a:p>
      </dgm:t>
    </dgm:pt>
    <dgm:pt modelId="{0A795742-4DE1-4B22-AA4C-56AF2E2FF30D}">
      <dgm:prSet/>
      <dgm:spPr/>
      <dgm:t>
        <a:bodyPr/>
        <a:lstStyle/>
        <a:p>
          <a:r>
            <a:rPr lang="en-US" b="1" i="0" dirty="0">
              <a:latin typeface="Marker Felt Wide" panose="02000400000000000000" pitchFamily="2" charset="77"/>
            </a:rPr>
            <a:t>Even</a:t>
          </a:r>
        </a:p>
      </dgm:t>
    </dgm:pt>
    <dgm:pt modelId="{0469E21E-7481-4387-8087-3D92EA88FDDD}" type="parTrans" cxnId="{FEA58A85-9017-45F9-8AD5-F94A5CFCB53B}">
      <dgm:prSet/>
      <dgm:spPr/>
      <dgm:t>
        <a:bodyPr/>
        <a:lstStyle/>
        <a:p>
          <a:endParaRPr lang="en-US"/>
        </a:p>
      </dgm:t>
    </dgm:pt>
    <dgm:pt modelId="{2841790A-372C-4FD1-B182-688D4F470DD4}" type="sibTrans" cxnId="{FEA58A85-9017-45F9-8AD5-F94A5CFCB53B}">
      <dgm:prSet/>
      <dgm:spPr/>
      <dgm:t>
        <a:bodyPr/>
        <a:lstStyle/>
        <a:p>
          <a:endParaRPr lang="en-US"/>
        </a:p>
      </dgm:t>
    </dgm:pt>
    <dgm:pt modelId="{48E89449-647A-4441-9D7B-4DD06975B7AF}">
      <dgm:prSet custT="1"/>
      <dgm:spPr/>
      <dgm:t>
        <a:bodyPr/>
        <a:lstStyle/>
        <a:p>
          <a:r>
            <a:rPr lang="en-US" sz="3600" b="1" i="0" dirty="0">
              <a:latin typeface="Marker Felt Wide" panose="02000400000000000000" pitchFamily="2" charset="77"/>
            </a:rPr>
            <a:t>Even with young children, use clear language.</a:t>
          </a:r>
        </a:p>
      </dgm:t>
    </dgm:pt>
    <dgm:pt modelId="{FFF2C59C-77A0-4574-8808-C6488AEDFB1E}" type="parTrans" cxnId="{C41EDFF2-6FD9-4852-AC75-5551E85F1552}">
      <dgm:prSet/>
      <dgm:spPr/>
      <dgm:t>
        <a:bodyPr/>
        <a:lstStyle/>
        <a:p>
          <a:endParaRPr lang="en-US"/>
        </a:p>
      </dgm:t>
    </dgm:pt>
    <dgm:pt modelId="{22A0D424-A389-43D2-ABE2-6EA521220627}" type="sibTrans" cxnId="{C41EDFF2-6FD9-4852-AC75-5551E85F1552}">
      <dgm:prSet/>
      <dgm:spPr/>
      <dgm:t>
        <a:bodyPr/>
        <a:lstStyle/>
        <a:p>
          <a:endParaRPr lang="en-US"/>
        </a:p>
      </dgm:t>
    </dgm:pt>
    <dgm:pt modelId="{FF503D8F-38DA-49D3-BC23-E4EFC0BAD1C5}">
      <dgm:prSet/>
      <dgm:spPr/>
      <dgm:t>
        <a:bodyPr/>
        <a:lstStyle/>
        <a:p>
          <a:r>
            <a:rPr lang="en-US" b="1" i="0" dirty="0">
              <a:latin typeface="Marker Felt Wide" panose="02000400000000000000" pitchFamily="2" charset="77"/>
            </a:rPr>
            <a:t>Don’t say</a:t>
          </a:r>
        </a:p>
      </dgm:t>
    </dgm:pt>
    <dgm:pt modelId="{3590AEBA-12DA-4209-B254-6328885EBC9C}" type="parTrans" cxnId="{AE3C55AE-EEE8-455F-BCC5-A2040C6B1035}">
      <dgm:prSet/>
      <dgm:spPr/>
      <dgm:t>
        <a:bodyPr/>
        <a:lstStyle/>
        <a:p>
          <a:endParaRPr lang="en-US"/>
        </a:p>
      </dgm:t>
    </dgm:pt>
    <dgm:pt modelId="{4E493C84-FE8E-4EE2-81A3-5F67A2B0064E}" type="sibTrans" cxnId="{AE3C55AE-EEE8-455F-BCC5-A2040C6B1035}">
      <dgm:prSet/>
      <dgm:spPr/>
      <dgm:t>
        <a:bodyPr/>
        <a:lstStyle/>
        <a:p>
          <a:endParaRPr lang="en-US"/>
        </a:p>
      </dgm:t>
    </dgm:pt>
    <dgm:pt modelId="{C47D2915-7FDC-4542-AF4A-91664E36C980}">
      <dgm:prSet custT="1"/>
      <dgm:spPr/>
      <dgm:t>
        <a:bodyPr/>
        <a:lstStyle/>
        <a:p>
          <a:r>
            <a:rPr lang="en-US" sz="3200" b="1" i="0" dirty="0">
              <a:latin typeface="Marker Felt Wide" panose="02000400000000000000" pitchFamily="2" charset="77"/>
            </a:rPr>
            <a:t>Don’t say, “People are upset because some groups treat other groups unfairly.” </a:t>
          </a:r>
        </a:p>
      </dgm:t>
    </dgm:pt>
    <dgm:pt modelId="{F7355147-9AAD-4928-9BD8-5E3E63CF39D0}" type="parTrans" cxnId="{AA0DCD87-91A6-43CF-9A33-1EF03EC64EF7}">
      <dgm:prSet/>
      <dgm:spPr/>
      <dgm:t>
        <a:bodyPr/>
        <a:lstStyle/>
        <a:p>
          <a:endParaRPr lang="en-US"/>
        </a:p>
      </dgm:t>
    </dgm:pt>
    <dgm:pt modelId="{DE35F648-9942-4CC9-AC82-397F8718457E}" type="sibTrans" cxnId="{AA0DCD87-91A6-43CF-9A33-1EF03EC64EF7}">
      <dgm:prSet/>
      <dgm:spPr/>
      <dgm:t>
        <a:bodyPr/>
        <a:lstStyle/>
        <a:p>
          <a:endParaRPr lang="en-US"/>
        </a:p>
      </dgm:t>
    </dgm:pt>
    <dgm:pt modelId="{D8EDED29-01F8-405F-B3DC-D6AA6625B932}">
      <dgm:prSet/>
      <dgm:spPr/>
      <dgm:t>
        <a:bodyPr/>
        <a:lstStyle/>
        <a:p>
          <a:r>
            <a:rPr lang="en-US" b="1" i="0" dirty="0">
              <a:effectLst>
                <a:outerShdw blurRad="50800" dist="38100" dir="13500000" algn="br" rotWithShape="0">
                  <a:prstClr val="black">
                    <a:alpha val="40000"/>
                  </a:prstClr>
                </a:outerShdw>
              </a:effectLst>
              <a:latin typeface="Marker Felt Wide" panose="02000400000000000000" pitchFamily="2" charset="77"/>
            </a:rPr>
            <a:t>Say</a:t>
          </a:r>
        </a:p>
      </dgm:t>
    </dgm:pt>
    <dgm:pt modelId="{31A4A8D3-2892-4088-8D2C-43472DBE395F}" type="parTrans" cxnId="{6778C2B2-1DCC-4001-B869-2276FA96124F}">
      <dgm:prSet/>
      <dgm:spPr/>
      <dgm:t>
        <a:bodyPr/>
        <a:lstStyle/>
        <a:p>
          <a:endParaRPr lang="en-US"/>
        </a:p>
      </dgm:t>
    </dgm:pt>
    <dgm:pt modelId="{96AC94B8-297E-4050-A771-2B9E5F5C0D75}" type="sibTrans" cxnId="{6778C2B2-1DCC-4001-B869-2276FA96124F}">
      <dgm:prSet/>
      <dgm:spPr/>
      <dgm:t>
        <a:bodyPr/>
        <a:lstStyle/>
        <a:p>
          <a:endParaRPr lang="en-US"/>
        </a:p>
      </dgm:t>
    </dgm:pt>
    <dgm:pt modelId="{71349150-C1FE-415D-A532-58FD0FBE1E35}">
      <dgm:prSet custT="1"/>
      <dgm:spPr/>
      <dgm:t>
        <a:bodyPr/>
        <a:lstStyle/>
        <a:p>
          <a:r>
            <a:rPr lang="en-US" sz="2800" b="1" i="0" dirty="0">
              <a:latin typeface="Marker Felt Wide" panose="02000400000000000000" pitchFamily="2" charset="77"/>
            </a:rPr>
            <a:t>Instead, say: “This is about the way that white people treat black people unfairly.” </a:t>
          </a:r>
        </a:p>
      </dgm:t>
    </dgm:pt>
    <dgm:pt modelId="{A6DB208D-B1B5-4E65-A244-9A38BC9EFE7F}" type="parTrans" cxnId="{36AA53F7-2C62-460D-934A-BEE7AD38F111}">
      <dgm:prSet/>
      <dgm:spPr/>
      <dgm:t>
        <a:bodyPr/>
        <a:lstStyle/>
        <a:p>
          <a:endParaRPr lang="en-US"/>
        </a:p>
      </dgm:t>
    </dgm:pt>
    <dgm:pt modelId="{29B358AB-7FB2-4F60-9784-14DEDDC5F211}" type="sibTrans" cxnId="{36AA53F7-2C62-460D-934A-BEE7AD38F111}">
      <dgm:prSet/>
      <dgm:spPr/>
      <dgm:t>
        <a:bodyPr/>
        <a:lstStyle/>
        <a:p>
          <a:endParaRPr lang="en-US"/>
        </a:p>
      </dgm:t>
    </dgm:pt>
    <dgm:pt modelId="{7F50958B-B55D-417D-A52D-A2F460E9B63C}">
      <dgm:prSet custT="1"/>
      <dgm:spPr/>
      <dgm:t>
        <a:bodyPr/>
        <a:lstStyle/>
        <a:p>
          <a:r>
            <a:rPr lang="en-US" sz="2800" b="1" i="0" dirty="0">
              <a:latin typeface="Marker Felt Wide" panose="02000400000000000000" pitchFamily="2" charset="77"/>
            </a:rPr>
            <a:t>“If you expect children to read between the lines, they can miss the message,” says Dr. Hameed. </a:t>
          </a:r>
        </a:p>
      </dgm:t>
    </dgm:pt>
    <dgm:pt modelId="{99AA3A2C-587C-4786-834E-55DBAE23229F}" type="parTrans" cxnId="{CFF22638-761C-4BFD-B122-6AE7A9F3BBE4}">
      <dgm:prSet/>
      <dgm:spPr/>
      <dgm:t>
        <a:bodyPr/>
        <a:lstStyle/>
        <a:p>
          <a:endParaRPr lang="en-US"/>
        </a:p>
      </dgm:t>
    </dgm:pt>
    <dgm:pt modelId="{B76D356C-4728-4779-B943-A0A1D168AC22}" type="sibTrans" cxnId="{CFF22638-761C-4BFD-B122-6AE7A9F3BBE4}">
      <dgm:prSet/>
      <dgm:spPr/>
      <dgm:t>
        <a:bodyPr/>
        <a:lstStyle/>
        <a:p>
          <a:endParaRPr lang="en-US"/>
        </a:p>
      </dgm:t>
    </dgm:pt>
    <dgm:pt modelId="{02141013-EE7A-5946-9050-6A2B4E27D023}" type="pres">
      <dgm:prSet presAssocID="{5FF623BD-76E7-40B4-9BF7-130966CF9DA9}" presName="Name0" presStyleCnt="0">
        <dgm:presLayoutVars>
          <dgm:dir/>
          <dgm:animLvl val="lvl"/>
          <dgm:resizeHandles val="exact"/>
        </dgm:presLayoutVars>
      </dgm:prSet>
      <dgm:spPr/>
    </dgm:pt>
    <dgm:pt modelId="{5CA781E9-D44D-8A4F-807F-BED589480AA0}" type="pres">
      <dgm:prSet presAssocID="{0A795742-4DE1-4B22-AA4C-56AF2E2FF30D}" presName="composite" presStyleCnt="0"/>
      <dgm:spPr/>
    </dgm:pt>
    <dgm:pt modelId="{A2392D7C-6602-9540-B933-04DBF0E132EC}" type="pres">
      <dgm:prSet presAssocID="{0A795742-4DE1-4B22-AA4C-56AF2E2FF30D}" presName="parTx" presStyleLbl="alignNode1" presStyleIdx="0" presStyleCnt="3">
        <dgm:presLayoutVars>
          <dgm:chMax val="0"/>
          <dgm:chPref val="0"/>
        </dgm:presLayoutVars>
      </dgm:prSet>
      <dgm:spPr/>
    </dgm:pt>
    <dgm:pt modelId="{CE13A23E-139D-384F-8D4E-03C475FFBD66}" type="pres">
      <dgm:prSet presAssocID="{0A795742-4DE1-4B22-AA4C-56AF2E2FF30D}" presName="desTx" presStyleLbl="alignAccFollowNode1" presStyleIdx="0" presStyleCnt="3" custScaleY="115988">
        <dgm:presLayoutVars/>
      </dgm:prSet>
      <dgm:spPr/>
    </dgm:pt>
    <dgm:pt modelId="{1C09AB74-6A4B-C841-B7E6-5FF265F04C93}" type="pres">
      <dgm:prSet presAssocID="{2841790A-372C-4FD1-B182-688D4F470DD4}" presName="space" presStyleCnt="0"/>
      <dgm:spPr/>
    </dgm:pt>
    <dgm:pt modelId="{99091386-14DA-1A43-8C05-B392893DEDA8}" type="pres">
      <dgm:prSet presAssocID="{FF503D8F-38DA-49D3-BC23-E4EFC0BAD1C5}" presName="composite" presStyleCnt="0"/>
      <dgm:spPr/>
    </dgm:pt>
    <dgm:pt modelId="{A9818FAC-76EF-FF40-A67F-1342FD49A071}" type="pres">
      <dgm:prSet presAssocID="{FF503D8F-38DA-49D3-BC23-E4EFC0BAD1C5}" presName="parTx" presStyleLbl="alignNode1" presStyleIdx="1" presStyleCnt="3">
        <dgm:presLayoutVars>
          <dgm:chMax val="0"/>
          <dgm:chPref val="0"/>
        </dgm:presLayoutVars>
      </dgm:prSet>
      <dgm:spPr/>
    </dgm:pt>
    <dgm:pt modelId="{3452D65B-802B-3041-9689-9D9E09CB2D87}" type="pres">
      <dgm:prSet presAssocID="{FF503D8F-38DA-49D3-BC23-E4EFC0BAD1C5}" presName="desTx" presStyleLbl="alignAccFollowNode1" presStyleIdx="1" presStyleCnt="3" custScaleX="101581" custScaleY="122496">
        <dgm:presLayoutVars/>
      </dgm:prSet>
      <dgm:spPr/>
    </dgm:pt>
    <dgm:pt modelId="{F69A3205-732C-4145-90AE-B4C3C691F62F}" type="pres">
      <dgm:prSet presAssocID="{4E493C84-FE8E-4EE2-81A3-5F67A2B0064E}" presName="space" presStyleCnt="0"/>
      <dgm:spPr/>
    </dgm:pt>
    <dgm:pt modelId="{454EF734-65A5-BD41-A007-479E71899018}" type="pres">
      <dgm:prSet presAssocID="{D8EDED29-01F8-405F-B3DC-D6AA6625B932}" presName="composite" presStyleCnt="0"/>
      <dgm:spPr/>
    </dgm:pt>
    <dgm:pt modelId="{20AAEC71-D2A9-3F4D-902E-13C4093F6800}" type="pres">
      <dgm:prSet presAssocID="{D8EDED29-01F8-405F-B3DC-D6AA6625B932}" presName="parTx" presStyleLbl="alignNode1" presStyleIdx="2" presStyleCnt="3" custScaleX="108945" custScaleY="100000" custLinFactNeighborX="77177" custLinFactNeighborY="-33653">
        <dgm:presLayoutVars>
          <dgm:chMax val="0"/>
          <dgm:chPref val="0"/>
        </dgm:presLayoutVars>
      </dgm:prSet>
      <dgm:spPr/>
    </dgm:pt>
    <dgm:pt modelId="{C298F1AA-9270-5740-886D-A8A46569FC7D}" type="pres">
      <dgm:prSet presAssocID="{D8EDED29-01F8-405F-B3DC-D6AA6625B932}" presName="desTx" presStyleLbl="alignAccFollowNode1" presStyleIdx="2" presStyleCnt="3" custScaleX="106401" custScaleY="194215" custLinFactNeighborX="518" custLinFactNeighborY="31299">
        <dgm:presLayoutVars/>
      </dgm:prSet>
      <dgm:spPr/>
    </dgm:pt>
  </dgm:ptLst>
  <dgm:cxnLst>
    <dgm:cxn modelId="{5FEF4D26-8EE1-514E-AA07-9FD25EC0AEC4}" type="presOf" srcId="{0A795742-4DE1-4B22-AA4C-56AF2E2FF30D}" destId="{A2392D7C-6602-9540-B933-04DBF0E132EC}" srcOrd="0" destOrd="0" presId="urn:microsoft.com/office/officeart/2016/7/layout/HorizontalActionList"/>
    <dgm:cxn modelId="{CFF22638-761C-4BFD-B122-6AE7A9F3BBE4}" srcId="{D8EDED29-01F8-405F-B3DC-D6AA6625B932}" destId="{7F50958B-B55D-417D-A52D-A2F460E9B63C}" srcOrd="1" destOrd="0" parTransId="{99AA3A2C-587C-4786-834E-55DBAE23229F}" sibTransId="{B76D356C-4728-4779-B943-A0A1D168AC22}"/>
    <dgm:cxn modelId="{F283983A-09D3-3846-9B48-C1B52B2AF9D6}" type="presOf" srcId="{FF503D8F-38DA-49D3-BC23-E4EFC0BAD1C5}" destId="{A9818FAC-76EF-FF40-A67F-1342FD49A071}" srcOrd="0" destOrd="0" presId="urn:microsoft.com/office/officeart/2016/7/layout/HorizontalActionList"/>
    <dgm:cxn modelId="{8C53055F-D425-374E-8799-8D1963C3E739}" type="presOf" srcId="{5FF623BD-76E7-40B4-9BF7-130966CF9DA9}" destId="{02141013-EE7A-5946-9050-6A2B4E27D023}" srcOrd="0" destOrd="0" presId="urn:microsoft.com/office/officeart/2016/7/layout/HorizontalActionList"/>
    <dgm:cxn modelId="{FEA58A85-9017-45F9-8AD5-F94A5CFCB53B}" srcId="{5FF623BD-76E7-40B4-9BF7-130966CF9DA9}" destId="{0A795742-4DE1-4B22-AA4C-56AF2E2FF30D}" srcOrd="0" destOrd="0" parTransId="{0469E21E-7481-4387-8087-3D92EA88FDDD}" sibTransId="{2841790A-372C-4FD1-B182-688D4F470DD4}"/>
    <dgm:cxn modelId="{AA0DCD87-91A6-43CF-9A33-1EF03EC64EF7}" srcId="{FF503D8F-38DA-49D3-BC23-E4EFC0BAD1C5}" destId="{C47D2915-7FDC-4542-AF4A-91664E36C980}" srcOrd="0" destOrd="0" parTransId="{F7355147-9AAD-4928-9BD8-5E3E63CF39D0}" sibTransId="{DE35F648-9942-4CC9-AC82-397F8718457E}"/>
    <dgm:cxn modelId="{B5C03196-3C8F-6941-A55B-C6959B2F09BF}" type="presOf" srcId="{71349150-C1FE-415D-A532-58FD0FBE1E35}" destId="{C298F1AA-9270-5740-886D-A8A46569FC7D}" srcOrd="0" destOrd="0" presId="urn:microsoft.com/office/officeart/2016/7/layout/HorizontalActionList"/>
    <dgm:cxn modelId="{AE3C55AE-EEE8-455F-BCC5-A2040C6B1035}" srcId="{5FF623BD-76E7-40B4-9BF7-130966CF9DA9}" destId="{FF503D8F-38DA-49D3-BC23-E4EFC0BAD1C5}" srcOrd="1" destOrd="0" parTransId="{3590AEBA-12DA-4209-B254-6328885EBC9C}" sibTransId="{4E493C84-FE8E-4EE2-81A3-5F67A2B0064E}"/>
    <dgm:cxn modelId="{6778C2B2-1DCC-4001-B869-2276FA96124F}" srcId="{5FF623BD-76E7-40B4-9BF7-130966CF9DA9}" destId="{D8EDED29-01F8-405F-B3DC-D6AA6625B932}" srcOrd="2" destOrd="0" parTransId="{31A4A8D3-2892-4088-8D2C-43472DBE395F}" sibTransId="{96AC94B8-297E-4050-A771-2B9E5F5C0D75}"/>
    <dgm:cxn modelId="{2835C3C3-71F8-C048-AE79-F1E44E2E7B46}" type="presOf" srcId="{C47D2915-7FDC-4542-AF4A-91664E36C980}" destId="{3452D65B-802B-3041-9689-9D9E09CB2D87}" srcOrd="0" destOrd="0" presId="urn:microsoft.com/office/officeart/2016/7/layout/HorizontalActionList"/>
    <dgm:cxn modelId="{58E782F0-B6D4-1D4B-A76A-451E73A250DE}" type="presOf" srcId="{48E89449-647A-4441-9D7B-4DD06975B7AF}" destId="{CE13A23E-139D-384F-8D4E-03C475FFBD66}" srcOrd="0" destOrd="0" presId="urn:microsoft.com/office/officeart/2016/7/layout/HorizontalActionList"/>
    <dgm:cxn modelId="{C41EDFF2-6FD9-4852-AC75-5551E85F1552}" srcId="{0A795742-4DE1-4B22-AA4C-56AF2E2FF30D}" destId="{48E89449-647A-4441-9D7B-4DD06975B7AF}" srcOrd="0" destOrd="0" parTransId="{FFF2C59C-77A0-4574-8808-C6488AEDFB1E}" sibTransId="{22A0D424-A389-43D2-ABE2-6EA521220627}"/>
    <dgm:cxn modelId="{105174F6-F069-8C49-BB93-ADC95D7FBB15}" type="presOf" srcId="{D8EDED29-01F8-405F-B3DC-D6AA6625B932}" destId="{20AAEC71-D2A9-3F4D-902E-13C4093F6800}" srcOrd="0" destOrd="0" presId="urn:microsoft.com/office/officeart/2016/7/layout/HorizontalActionList"/>
    <dgm:cxn modelId="{36AA53F7-2C62-460D-934A-BEE7AD38F111}" srcId="{D8EDED29-01F8-405F-B3DC-D6AA6625B932}" destId="{71349150-C1FE-415D-A532-58FD0FBE1E35}" srcOrd="0" destOrd="0" parTransId="{A6DB208D-B1B5-4E65-A244-9A38BC9EFE7F}" sibTransId="{29B358AB-7FB2-4F60-9784-14DEDDC5F211}"/>
    <dgm:cxn modelId="{38B0CDFE-2C94-9D4E-A0EE-4620F2DBCFEA}" type="presOf" srcId="{7F50958B-B55D-417D-A52D-A2F460E9B63C}" destId="{C298F1AA-9270-5740-886D-A8A46569FC7D}" srcOrd="0" destOrd="1" presId="urn:microsoft.com/office/officeart/2016/7/layout/HorizontalActionList"/>
    <dgm:cxn modelId="{856045AD-0074-A943-A694-55D73639254C}" type="presParOf" srcId="{02141013-EE7A-5946-9050-6A2B4E27D023}" destId="{5CA781E9-D44D-8A4F-807F-BED589480AA0}" srcOrd="0" destOrd="0" presId="urn:microsoft.com/office/officeart/2016/7/layout/HorizontalActionList"/>
    <dgm:cxn modelId="{491874D3-044E-A146-8654-936DC16FF5C1}" type="presParOf" srcId="{5CA781E9-D44D-8A4F-807F-BED589480AA0}" destId="{A2392D7C-6602-9540-B933-04DBF0E132EC}" srcOrd="0" destOrd="0" presId="urn:microsoft.com/office/officeart/2016/7/layout/HorizontalActionList"/>
    <dgm:cxn modelId="{089375F0-5F1F-594E-8870-BB9BF8BB36E7}" type="presParOf" srcId="{5CA781E9-D44D-8A4F-807F-BED589480AA0}" destId="{CE13A23E-139D-384F-8D4E-03C475FFBD66}" srcOrd="1" destOrd="0" presId="urn:microsoft.com/office/officeart/2016/7/layout/HorizontalActionList"/>
    <dgm:cxn modelId="{55E548BD-2E4E-D04A-A6B6-B38523DD7C0F}" type="presParOf" srcId="{02141013-EE7A-5946-9050-6A2B4E27D023}" destId="{1C09AB74-6A4B-C841-B7E6-5FF265F04C93}" srcOrd="1" destOrd="0" presId="urn:microsoft.com/office/officeart/2016/7/layout/HorizontalActionList"/>
    <dgm:cxn modelId="{B49FDA0B-A327-4142-B29A-88DA799C3FA7}" type="presParOf" srcId="{02141013-EE7A-5946-9050-6A2B4E27D023}" destId="{99091386-14DA-1A43-8C05-B392893DEDA8}" srcOrd="2" destOrd="0" presId="urn:microsoft.com/office/officeart/2016/7/layout/HorizontalActionList"/>
    <dgm:cxn modelId="{FB57BAE5-9377-9A4C-9FD4-7453C9FD8C35}" type="presParOf" srcId="{99091386-14DA-1A43-8C05-B392893DEDA8}" destId="{A9818FAC-76EF-FF40-A67F-1342FD49A071}" srcOrd="0" destOrd="0" presId="urn:microsoft.com/office/officeart/2016/7/layout/HorizontalActionList"/>
    <dgm:cxn modelId="{F3CDD400-2A7C-6846-9A2E-52FE9806D297}" type="presParOf" srcId="{99091386-14DA-1A43-8C05-B392893DEDA8}" destId="{3452D65B-802B-3041-9689-9D9E09CB2D87}" srcOrd="1" destOrd="0" presId="urn:microsoft.com/office/officeart/2016/7/layout/HorizontalActionList"/>
    <dgm:cxn modelId="{A25FFCB3-9D10-A140-8D97-E79E6D5839AD}" type="presParOf" srcId="{02141013-EE7A-5946-9050-6A2B4E27D023}" destId="{F69A3205-732C-4145-90AE-B4C3C691F62F}" srcOrd="3" destOrd="0" presId="urn:microsoft.com/office/officeart/2016/7/layout/HorizontalActionList"/>
    <dgm:cxn modelId="{6AA84107-A067-1948-88E1-ACD6BE835EC3}" type="presParOf" srcId="{02141013-EE7A-5946-9050-6A2B4E27D023}" destId="{454EF734-65A5-BD41-A007-479E71899018}" srcOrd="4" destOrd="0" presId="urn:microsoft.com/office/officeart/2016/7/layout/HorizontalActionList"/>
    <dgm:cxn modelId="{4B156368-A7FF-8E4B-8E88-54B0A3F8341B}" type="presParOf" srcId="{454EF734-65A5-BD41-A007-479E71899018}" destId="{20AAEC71-D2A9-3F4D-902E-13C4093F6800}" srcOrd="0" destOrd="0" presId="urn:microsoft.com/office/officeart/2016/7/layout/HorizontalActionList"/>
    <dgm:cxn modelId="{CF0E7744-39ED-0D4F-89FA-EF328F07AA25}" type="presParOf" srcId="{454EF734-65A5-BD41-A007-479E71899018}" destId="{C298F1AA-9270-5740-886D-A8A46569FC7D}" srcOrd="1" destOrd="0" presId="urn:microsoft.com/office/officeart/2016/7/layout/HorizontalAc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05FDC5D-C556-4902-9FE4-3A0127FA9809}" type="doc">
      <dgm:prSet loTypeId="urn:microsoft.com/office/officeart/2005/8/layout/vList2" loCatId="list" qsTypeId="urn:microsoft.com/office/officeart/2005/8/quickstyle/simple1" qsCatId="simple" csTypeId="urn:microsoft.com/office/officeart/2005/8/colors/accent6_2" csCatId="accent6" phldr="1"/>
      <dgm:spPr/>
      <dgm:t>
        <a:bodyPr/>
        <a:lstStyle/>
        <a:p>
          <a:endParaRPr lang="en-US"/>
        </a:p>
      </dgm:t>
    </dgm:pt>
    <dgm:pt modelId="{1E63E765-43B1-417B-8DA9-D4488FC37118}">
      <dgm:prSet custT="1"/>
      <dgm:spPr/>
      <dgm:t>
        <a:bodyPr/>
        <a:lstStyle/>
        <a:p>
          <a:pPr>
            <a:lnSpc>
              <a:spcPct val="100000"/>
            </a:lnSpc>
          </a:pPr>
          <a:r>
            <a:rPr lang="en-US" sz="3600" b="1" dirty="0">
              <a:effectLst>
                <a:outerShdw blurRad="50800" dist="38100" dir="13500000" algn="br" rotWithShape="0">
                  <a:prstClr val="black">
                    <a:alpha val="40000"/>
                  </a:prstClr>
                </a:outerShdw>
              </a:effectLst>
            </a:rPr>
            <a:t>By tolerating discomfort you’re modeling an important skill for your child. </a:t>
          </a:r>
        </a:p>
      </dgm:t>
    </dgm:pt>
    <dgm:pt modelId="{FC4B494F-4361-4FD4-ACF2-702FD45D6FCF}" type="parTrans" cxnId="{39ED6F13-63E0-4240-A387-E5CBE8E7656B}">
      <dgm:prSet/>
      <dgm:spPr/>
      <dgm:t>
        <a:bodyPr/>
        <a:lstStyle/>
        <a:p>
          <a:endParaRPr lang="en-US"/>
        </a:p>
      </dgm:t>
    </dgm:pt>
    <dgm:pt modelId="{45273643-6F9A-451F-A78F-E71E2396C133}" type="sibTrans" cxnId="{39ED6F13-63E0-4240-A387-E5CBE8E7656B}">
      <dgm:prSet/>
      <dgm:spPr/>
      <dgm:t>
        <a:bodyPr/>
        <a:lstStyle/>
        <a:p>
          <a:endParaRPr lang="en-US"/>
        </a:p>
      </dgm:t>
    </dgm:pt>
    <dgm:pt modelId="{4AA77771-AA95-4336-AF88-CE0F8E922E57}">
      <dgm:prSet custT="1"/>
      <dgm:spPr/>
      <dgm:t>
        <a:bodyPr/>
        <a:lstStyle/>
        <a:p>
          <a:pPr>
            <a:lnSpc>
              <a:spcPct val="100000"/>
            </a:lnSpc>
          </a:pPr>
          <a:r>
            <a:rPr lang="en-US" sz="3600" b="1" dirty="0">
              <a:effectLst>
                <a:outerShdw blurRad="50800" dist="38100" dir="13500000" algn="br" rotWithShape="0">
                  <a:prstClr val="black">
                    <a:alpha val="40000"/>
                  </a:prstClr>
                </a:outerShdw>
              </a:effectLst>
            </a:rPr>
            <a:t>Be honest. You might say, “I find it really hard to talk about this. It feels scary. </a:t>
          </a:r>
        </a:p>
      </dgm:t>
    </dgm:pt>
    <dgm:pt modelId="{8CF3259F-5502-47E0-A2EA-BF880705A6E7}" type="parTrans" cxnId="{FB392D52-9AB0-43AB-BD63-4467470887F1}">
      <dgm:prSet/>
      <dgm:spPr/>
      <dgm:t>
        <a:bodyPr/>
        <a:lstStyle/>
        <a:p>
          <a:endParaRPr lang="en-US"/>
        </a:p>
      </dgm:t>
    </dgm:pt>
    <dgm:pt modelId="{FA08121C-FEEF-4BF9-A35B-43031836D6DB}" type="sibTrans" cxnId="{FB392D52-9AB0-43AB-BD63-4467470887F1}">
      <dgm:prSet/>
      <dgm:spPr/>
      <dgm:t>
        <a:bodyPr/>
        <a:lstStyle/>
        <a:p>
          <a:endParaRPr lang="en-US"/>
        </a:p>
      </dgm:t>
    </dgm:pt>
    <dgm:pt modelId="{9A1E6199-6C63-4E04-9136-14D29C6ED3EB}">
      <dgm:prSet custT="1"/>
      <dgm:spPr/>
      <dgm:t>
        <a:bodyPr/>
        <a:lstStyle/>
        <a:p>
          <a:pPr>
            <a:lnSpc>
              <a:spcPct val="100000"/>
            </a:lnSpc>
          </a:pPr>
          <a:r>
            <a:rPr lang="en-US" sz="3600" b="1" dirty="0">
              <a:effectLst>
                <a:outerShdw blurRad="50800" dist="38100" dir="13500000" algn="br" rotWithShape="0">
                  <a:prstClr val="black">
                    <a:alpha val="40000"/>
                  </a:prstClr>
                </a:outerShdw>
              </a:effectLst>
            </a:rPr>
            <a:t>But it also makes me more hopeful about making change.” </a:t>
          </a:r>
        </a:p>
      </dgm:t>
    </dgm:pt>
    <dgm:pt modelId="{7BB1C6B6-12CE-4C9F-8DA2-A0F683B6E716}" type="parTrans" cxnId="{F3467F53-AEFD-4A71-ABF4-A9DAC24617BE}">
      <dgm:prSet/>
      <dgm:spPr/>
      <dgm:t>
        <a:bodyPr/>
        <a:lstStyle/>
        <a:p>
          <a:endParaRPr lang="en-US"/>
        </a:p>
      </dgm:t>
    </dgm:pt>
    <dgm:pt modelId="{86654B98-FFE1-4DF9-8970-77EECE4CB53B}" type="sibTrans" cxnId="{F3467F53-AEFD-4A71-ABF4-A9DAC24617BE}">
      <dgm:prSet/>
      <dgm:spPr/>
      <dgm:t>
        <a:bodyPr/>
        <a:lstStyle/>
        <a:p>
          <a:endParaRPr lang="en-US"/>
        </a:p>
      </dgm:t>
    </dgm:pt>
    <dgm:pt modelId="{87DC9EFE-11E3-CD40-9A21-381FE93FC173}" type="pres">
      <dgm:prSet presAssocID="{305FDC5D-C556-4902-9FE4-3A0127FA9809}" presName="linear" presStyleCnt="0">
        <dgm:presLayoutVars>
          <dgm:animLvl val="lvl"/>
          <dgm:resizeHandles val="exact"/>
        </dgm:presLayoutVars>
      </dgm:prSet>
      <dgm:spPr/>
    </dgm:pt>
    <dgm:pt modelId="{722E4C8F-E057-DF4C-BC50-A5F5CE99D751}" type="pres">
      <dgm:prSet presAssocID="{1E63E765-43B1-417B-8DA9-D4488FC37118}" presName="parentText" presStyleLbl="node1" presStyleIdx="0" presStyleCnt="3">
        <dgm:presLayoutVars>
          <dgm:chMax val="0"/>
          <dgm:bulletEnabled val="1"/>
        </dgm:presLayoutVars>
      </dgm:prSet>
      <dgm:spPr/>
    </dgm:pt>
    <dgm:pt modelId="{18F459B5-071C-EB43-930D-98317D531FFA}" type="pres">
      <dgm:prSet presAssocID="{45273643-6F9A-451F-A78F-E71E2396C133}" presName="spacer" presStyleCnt="0"/>
      <dgm:spPr/>
    </dgm:pt>
    <dgm:pt modelId="{D29888EA-B2F4-EB48-9BC8-D58000AD4AA2}" type="pres">
      <dgm:prSet presAssocID="{4AA77771-AA95-4336-AF88-CE0F8E922E57}" presName="parentText" presStyleLbl="node1" presStyleIdx="1" presStyleCnt="3">
        <dgm:presLayoutVars>
          <dgm:chMax val="0"/>
          <dgm:bulletEnabled val="1"/>
        </dgm:presLayoutVars>
      </dgm:prSet>
      <dgm:spPr/>
    </dgm:pt>
    <dgm:pt modelId="{C7E4F551-E72A-E741-90B0-30E3BC284B4C}" type="pres">
      <dgm:prSet presAssocID="{FA08121C-FEEF-4BF9-A35B-43031836D6DB}" presName="spacer" presStyleCnt="0"/>
      <dgm:spPr/>
    </dgm:pt>
    <dgm:pt modelId="{D5F68626-744F-114B-8664-ABE4C1D4A740}" type="pres">
      <dgm:prSet presAssocID="{9A1E6199-6C63-4E04-9136-14D29C6ED3EB}" presName="parentText" presStyleLbl="node1" presStyleIdx="2" presStyleCnt="3">
        <dgm:presLayoutVars>
          <dgm:chMax val="0"/>
          <dgm:bulletEnabled val="1"/>
        </dgm:presLayoutVars>
      </dgm:prSet>
      <dgm:spPr/>
    </dgm:pt>
  </dgm:ptLst>
  <dgm:cxnLst>
    <dgm:cxn modelId="{F7868209-1897-4049-A2CC-D30D2BE2C5F7}" type="presOf" srcId="{4AA77771-AA95-4336-AF88-CE0F8E922E57}" destId="{D29888EA-B2F4-EB48-9BC8-D58000AD4AA2}" srcOrd="0" destOrd="0" presId="urn:microsoft.com/office/officeart/2005/8/layout/vList2"/>
    <dgm:cxn modelId="{50028709-3257-CC4C-8539-1AF25FBBFE7C}" type="presOf" srcId="{9A1E6199-6C63-4E04-9136-14D29C6ED3EB}" destId="{D5F68626-744F-114B-8664-ABE4C1D4A740}" srcOrd="0" destOrd="0" presId="urn:microsoft.com/office/officeart/2005/8/layout/vList2"/>
    <dgm:cxn modelId="{39ED6F13-63E0-4240-A387-E5CBE8E7656B}" srcId="{305FDC5D-C556-4902-9FE4-3A0127FA9809}" destId="{1E63E765-43B1-417B-8DA9-D4488FC37118}" srcOrd="0" destOrd="0" parTransId="{FC4B494F-4361-4FD4-ACF2-702FD45D6FCF}" sibTransId="{45273643-6F9A-451F-A78F-E71E2396C133}"/>
    <dgm:cxn modelId="{B0822319-C8A6-EB46-B80A-4D6A245A37A7}" type="presOf" srcId="{305FDC5D-C556-4902-9FE4-3A0127FA9809}" destId="{87DC9EFE-11E3-CD40-9A21-381FE93FC173}" srcOrd="0" destOrd="0" presId="urn:microsoft.com/office/officeart/2005/8/layout/vList2"/>
    <dgm:cxn modelId="{8FD3651E-F36F-AB40-B73E-4759F629610E}" type="presOf" srcId="{1E63E765-43B1-417B-8DA9-D4488FC37118}" destId="{722E4C8F-E057-DF4C-BC50-A5F5CE99D751}" srcOrd="0" destOrd="0" presId="urn:microsoft.com/office/officeart/2005/8/layout/vList2"/>
    <dgm:cxn modelId="{FB392D52-9AB0-43AB-BD63-4467470887F1}" srcId="{305FDC5D-C556-4902-9FE4-3A0127FA9809}" destId="{4AA77771-AA95-4336-AF88-CE0F8E922E57}" srcOrd="1" destOrd="0" parTransId="{8CF3259F-5502-47E0-A2EA-BF880705A6E7}" sibTransId="{FA08121C-FEEF-4BF9-A35B-43031836D6DB}"/>
    <dgm:cxn modelId="{F3467F53-AEFD-4A71-ABF4-A9DAC24617BE}" srcId="{305FDC5D-C556-4902-9FE4-3A0127FA9809}" destId="{9A1E6199-6C63-4E04-9136-14D29C6ED3EB}" srcOrd="2" destOrd="0" parTransId="{7BB1C6B6-12CE-4C9F-8DA2-A0F683B6E716}" sibTransId="{86654B98-FFE1-4DF9-8970-77EECE4CB53B}"/>
    <dgm:cxn modelId="{6AD2B9E3-6DB6-8F44-9FE3-F1B43FBBF6E3}" type="presParOf" srcId="{87DC9EFE-11E3-CD40-9A21-381FE93FC173}" destId="{722E4C8F-E057-DF4C-BC50-A5F5CE99D751}" srcOrd="0" destOrd="0" presId="urn:microsoft.com/office/officeart/2005/8/layout/vList2"/>
    <dgm:cxn modelId="{840A35A5-7E5B-AF4D-89CD-FC0FBB8C83AD}" type="presParOf" srcId="{87DC9EFE-11E3-CD40-9A21-381FE93FC173}" destId="{18F459B5-071C-EB43-930D-98317D531FFA}" srcOrd="1" destOrd="0" presId="urn:microsoft.com/office/officeart/2005/8/layout/vList2"/>
    <dgm:cxn modelId="{3DF4BF85-95AA-4A4F-9764-ECE4A93F32C2}" type="presParOf" srcId="{87DC9EFE-11E3-CD40-9A21-381FE93FC173}" destId="{D29888EA-B2F4-EB48-9BC8-D58000AD4AA2}" srcOrd="2" destOrd="0" presId="urn:microsoft.com/office/officeart/2005/8/layout/vList2"/>
    <dgm:cxn modelId="{C8FA7977-D48B-7D48-862C-E2A0C7AEBFA0}" type="presParOf" srcId="{87DC9EFE-11E3-CD40-9A21-381FE93FC173}" destId="{C7E4F551-E72A-E741-90B0-30E3BC284B4C}" srcOrd="3" destOrd="0" presId="urn:microsoft.com/office/officeart/2005/8/layout/vList2"/>
    <dgm:cxn modelId="{561DAAE5-6D86-EB43-9765-44AB548551B1}" type="presParOf" srcId="{87DC9EFE-11E3-CD40-9A21-381FE93FC173}" destId="{D5F68626-744F-114B-8664-ABE4C1D4A740}" srcOrd="4"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2392D7C-6602-9540-B933-04DBF0E132EC}">
      <dsp:nvSpPr>
        <dsp:cNvPr id="0" name=""/>
        <dsp:cNvSpPr/>
      </dsp:nvSpPr>
      <dsp:spPr>
        <a:xfrm>
          <a:off x="12972" y="1090432"/>
          <a:ext cx="3642334" cy="1092700"/>
        </a:xfrm>
        <a:prstGeom prst="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7825" tIns="287825" rIns="287825" bIns="287825" numCol="1" spcCol="1270" anchor="ctr" anchorCtr="0">
          <a:noAutofit/>
        </a:bodyPr>
        <a:lstStyle/>
        <a:p>
          <a:pPr marL="0" lvl="0" indent="0" algn="ctr" defTabSz="1733550">
            <a:lnSpc>
              <a:spcPct val="90000"/>
            </a:lnSpc>
            <a:spcBef>
              <a:spcPct val="0"/>
            </a:spcBef>
            <a:spcAft>
              <a:spcPct val="35000"/>
            </a:spcAft>
            <a:buNone/>
          </a:pPr>
          <a:r>
            <a:rPr lang="en-US" sz="3900" b="1" i="0" kern="1200" dirty="0">
              <a:latin typeface="Marker Felt Wide" panose="02000400000000000000" pitchFamily="2" charset="77"/>
            </a:rPr>
            <a:t>Even</a:t>
          </a:r>
        </a:p>
      </dsp:txBody>
      <dsp:txXfrm>
        <a:off x="12972" y="1090432"/>
        <a:ext cx="3642334" cy="1092700"/>
      </dsp:txXfrm>
    </dsp:sp>
    <dsp:sp modelId="{CE13A23E-139D-384F-8D4E-03C475FFBD66}">
      <dsp:nvSpPr>
        <dsp:cNvPr id="0" name=""/>
        <dsp:cNvSpPr/>
      </dsp:nvSpPr>
      <dsp:spPr>
        <a:xfrm>
          <a:off x="12972" y="1985490"/>
          <a:ext cx="3642334" cy="2867677"/>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59782" tIns="359782" rIns="359782" bIns="359782" numCol="1" spcCol="1270" anchor="t" anchorCtr="0">
          <a:noAutofit/>
        </a:bodyPr>
        <a:lstStyle/>
        <a:p>
          <a:pPr marL="0" lvl="0" indent="0" algn="l" defTabSz="1600200">
            <a:lnSpc>
              <a:spcPct val="90000"/>
            </a:lnSpc>
            <a:spcBef>
              <a:spcPct val="0"/>
            </a:spcBef>
            <a:spcAft>
              <a:spcPct val="35000"/>
            </a:spcAft>
            <a:buNone/>
          </a:pPr>
          <a:r>
            <a:rPr lang="en-US" sz="3600" b="1" i="0" kern="1200" dirty="0">
              <a:latin typeface="Marker Felt Wide" panose="02000400000000000000" pitchFamily="2" charset="77"/>
            </a:rPr>
            <a:t>Even with young children, use clear language.</a:t>
          </a:r>
        </a:p>
      </dsp:txBody>
      <dsp:txXfrm>
        <a:off x="12972" y="1985490"/>
        <a:ext cx="3642334" cy="2867677"/>
      </dsp:txXfrm>
    </dsp:sp>
    <dsp:sp modelId="{A9818FAC-76EF-FF40-A67F-1342FD49A071}">
      <dsp:nvSpPr>
        <dsp:cNvPr id="0" name=""/>
        <dsp:cNvSpPr/>
      </dsp:nvSpPr>
      <dsp:spPr>
        <a:xfrm>
          <a:off x="3791889" y="1050206"/>
          <a:ext cx="3642334" cy="1092700"/>
        </a:xfrm>
        <a:prstGeom prst="rect">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7825" tIns="287825" rIns="287825" bIns="287825" numCol="1" spcCol="1270" anchor="ctr" anchorCtr="0">
          <a:noAutofit/>
        </a:bodyPr>
        <a:lstStyle/>
        <a:p>
          <a:pPr marL="0" lvl="0" indent="0" algn="ctr" defTabSz="1733550">
            <a:lnSpc>
              <a:spcPct val="90000"/>
            </a:lnSpc>
            <a:spcBef>
              <a:spcPct val="0"/>
            </a:spcBef>
            <a:spcAft>
              <a:spcPct val="35000"/>
            </a:spcAft>
            <a:buNone/>
          </a:pPr>
          <a:r>
            <a:rPr lang="en-US" sz="3900" b="1" i="0" kern="1200" dirty="0">
              <a:latin typeface="Marker Felt Wide" panose="02000400000000000000" pitchFamily="2" charset="77"/>
            </a:rPr>
            <a:t>Don’t say</a:t>
          </a:r>
        </a:p>
      </dsp:txBody>
      <dsp:txXfrm>
        <a:off x="3791889" y="1050206"/>
        <a:ext cx="3642334" cy="1092700"/>
      </dsp:txXfrm>
    </dsp:sp>
    <dsp:sp modelId="{3452D65B-802B-3041-9689-9D9E09CB2D87}">
      <dsp:nvSpPr>
        <dsp:cNvPr id="0" name=""/>
        <dsp:cNvSpPr/>
      </dsp:nvSpPr>
      <dsp:spPr>
        <a:xfrm>
          <a:off x="3763096" y="1864812"/>
          <a:ext cx="3699920" cy="3028580"/>
        </a:xfrm>
        <a:prstGeom prst="rect">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59782" tIns="359782" rIns="359782" bIns="359782" numCol="1" spcCol="1270" anchor="t" anchorCtr="0">
          <a:noAutofit/>
        </a:bodyPr>
        <a:lstStyle/>
        <a:p>
          <a:pPr marL="0" lvl="0" indent="0" algn="l" defTabSz="1422400">
            <a:lnSpc>
              <a:spcPct val="90000"/>
            </a:lnSpc>
            <a:spcBef>
              <a:spcPct val="0"/>
            </a:spcBef>
            <a:spcAft>
              <a:spcPct val="35000"/>
            </a:spcAft>
            <a:buNone/>
          </a:pPr>
          <a:r>
            <a:rPr lang="en-US" sz="3200" b="1" i="0" kern="1200" dirty="0">
              <a:latin typeface="Marker Felt Wide" panose="02000400000000000000" pitchFamily="2" charset="77"/>
            </a:rPr>
            <a:t>Don’t say, “People are upset because some groups treat other groups unfairly.” </a:t>
          </a:r>
        </a:p>
      </dsp:txBody>
      <dsp:txXfrm>
        <a:off x="3763096" y="1864812"/>
        <a:ext cx="3699920" cy="3028580"/>
      </dsp:txXfrm>
    </dsp:sp>
    <dsp:sp modelId="{20AAEC71-D2A9-3F4D-902E-13C4093F6800}">
      <dsp:nvSpPr>
        <dsp:cNvPr id="0" name=""/>
        <dsp:cNvSpPr/>
      </dsp:nvSpPr>
      <dsp:spPr>
        <a:xfrm>
          <a:off x="7583778" y="275177"/>
          <a:ext cx="3968141" cy="1092700"/>
        </a:xfrm>
        <a:prstGeom prst="rect">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7825" tIns="287825" rIns="287825" bIns="287825" numCol="1" spcCol="1270" anchor="ctr" anchorCtr="0">
          <a:noAutofit/>
        </a:bodyPr>
        <a:lstStyle/>
        <a:p>
          <a:pPr marL="0" lvl="0" indent="0" algn="ctr" defTabSz="1733550">
            <a:lnSpc>
              <a:spcPct val="90000"/>
            </a:lnSpc>
            <a:spcBef>
              <a:spcPct val="0"/>
            </a:spcBef>
            <a:spcAft>
              <a:spcPct val="35000"/>
            </a:spcAft>
            <a:buNone/>
          </a:pPr>
          <a:r>
            <a:rPr lang="en-US" sz="3900" b="1" i="0" kern="1200" dirty="0">
              <a:effectLst>
                <a:outerShdw blurRad="50800" dist="38100" dir="13500000" algn="br" rotWithShape="0">
                  <a:prstClr val="black">
                    <a:alpha val="40000"/>
                  </a:prstClr>
                </a:outerShdw>
              </a:effectLst>
              <a:latin typeface="Marker Felt Wide" panose="02000400000000000000" pitchFamily="2" charset="77"/>
            </a:rPr>
            <a:t>Say</a:t>
          </a:r>
        </a:p>
      </dsp:txBody>
      <dsp:txXfrm>
        <a:off x="7583778" y="275177"/>
        <a:ext cx="3968141" cy="1092700"/>
      </dsp:txXfrm>
    </dsp:sp>
    <dsp:sp modelId="{C298F1AA-9270-5740-886D-A8A46569FC7D}">
      <dsp:nvSpPr>
        <dsp:cNvPr id="0" name=""/>
        <dsp:cNvSpPr/>
      </dsp:nvSpPr>
      <dsp:spPr>
        <a:xfrm>
          <a:off x="7636003" y="1141844"/>
          <a:ext cx="3875480" cy="4801755"/>
        </a:xfrm>
        <a:prstGeom prst="rect">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59782" tIns="359782" rIns="359782" bIns="359782" numCol="1" spcCol="1270" anchor="t" anchorCtr="0">
          <a:noAutofit/>
        </a:bodyPr>
        <a:lstStyle/>
        <a:p>
          <a:pPr marL="0" lvl="0" indent="0" algn="l" defTabSz="1244600">
            <a:lnSpc>
              <a:spcPct val="90000"/>
            </a:lnSpc>
            <a:spcBef>
              <a:spcPct val="0"/>
            </a:spcBef>
            <a:spcAft>
              <a:spcPct val="35000"/>
            </a:spcAft>
            <a:buNone/>
          </a:pPr>
          <a:r>
            <a:rPr lang="en-US" sz="2800" b="1" i="0" kern="1200" dirty="0">
              <a:latin typeface="Marker Felt Wide" panose="02000400000000000000" pitchFamily="2" charset="77"/>
            </a:rPr>
            <a:t>Instead, say: “This is about the way that white people treat black people unfairly.” </a:t>
          </a:r>
        </a:p>
        <a:p>
          <a:pPr marL="0" lvl="0" indent="0" algn="l" defTabSz="1244600">
            <a:lnSpc>
              <a:spcPct val="90000"/>
            </a:lnSpc>
            <a:spcBef>
              <a:spcPct val="0"/>
            </a:spcBef>
            <a:spcAft>
              <a:spcPct val="35000"/>
            </a:spcAft>
            <a:buNone/>
          </a:pPr>
          <a:r>
            <a:rPr lang="en-US" sz="2800" b="1" i="0" kern="1200" dirty="0">
              <a:latin typeface="Marker Felt Wide" panose="02000400000000000000" pitchFamily="2" charset="77"/>
            </a:rPr>
            <a:t>“If you expect children to read between the lines, they can miss the message,” says Dr. Hameed. </a:t>
          </a:r>
        </a:p>
      </dsp:txBody>
      <dsp:txXfrm>
        <a:off x="7636003" y="1141844"/>
        <a:ext cx="3875480" cy="480175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22E4C8F-E057-DF4C-BC50-A5F5CE99D751}">
      <dsp:nvSpPr>
        <dsp:cNvPr id="0" name=""/>
        <dsp:cNvSpPr/>
      </dsp:nvSpPr>
      <dsp:spPr>
        <a:xfrm>
          <a:off x="0" y="694"/>
          <a:ext cx="6319785" cy="1824531"/>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100000"/>
            </a:lnSpc>
            <a:spcBef>
              <a:spcPct val="0"/>
            </a:spcBef>
            <a:spcAft>
              <a:spcPct val="35000"/>
            </a:spcAft>
            <a:buNone/>
          </a:pPr>
          <a:r>
            <a:rPr lang="en-US" sz="3600" b="1" kern="1200" dirty="0">
              <a:effectLst>
                <a:outerShdw blurRad="50800" dist="38100" dir="13500000" algn="br" rotWithShape="0">
                  <a:prstClr val="black">
                    <a:alpha val="40000"/>
                  </a:prstClr>
                </a:outerShdw>
              </a:effectLst>
            </a:rPr>
            <a:t>By tolerating discomfort you’re modeling an important skill for your child. </a:t>
          </a:r>
        </a:p>
      </dsp:txBody>
      <dsp:txXfrm>
        <a:off x="89066" y="89760"/>
        <a:ext cx="6141653" cy="1646399"/>
      </dsp:txXfrm>
    </dsp:sp>
    <dsp:sp modelId="{D29888EA-B2F4-EB48-9BC8-D58000AD4AA2}">
      <dsp:nvSpPr>
        <dsp:cNvPr id="0" name=""/>
        <dsp:cNvSpPr/>
      </dsp:nvSpPr>
      <dsp:spPr>
        <a:xfrm>
          <a:off x="0" y="1837347"/>
          <a:ext cx="6319785" cy="1824531"/>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100000"/>
            </a:lnSpc>
            <a:spcBef>
              <a:spcPct val="0"/>
            </a:spcBef>
            <a:spcAft>
              <a:spcPct val="35000"/>
            </a:spcAft>
            <a:buNone/>
          </a:pPr>
          <a:r>
            <a:rPr lang="en-US" sz="3600" b="1" kern="1200" dirty="0">
              <a:effectLst>
                <a:outerShdw blurRad="50800" dist="38100" dir="13500000" algn="br" rotWithShape="0">
                  <a:prstClr val="black">
                    <a:alpha val="40000"/>
                  </a:prstClr>
                </a:outerShdw>
              </a:effectLst>
            </a:rPr>
            <a:t>Be honest. You might say, “I find it really hard to talk about this. It feels scary. </a:t>
          </a:r>
        </a:p>
      </dsp:txBody>
      <dsp:txXfrm>
        <a:off x="89066" y="1926413"/>
        <a:ext cx="6141653" cy="1646399"/>
      </dsp:txXfrm>
    </dsp:sp>
    <dsp:sp modelId="{D5F68626-744F-114B-8664-ABE4C1D4A740}">
      <dsp:nvSpPr>
        <dsp:cNvPr id="0" name=""/>
        <dsp:cNvSpPr/>
      </dsp:nvSpPr>
      <dsp:spPr>
        <a:xfrm>
          <a:off x="0" y="3674001"/>
          <a:ext cx="6319785" cy="1824531"/>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marL="0" lvl="0" indent="0" algn="l" defTabSz="1600200">
            <a:lnSpc>
              <a:spcPct val="100000"/>
            </a:lnSpc>
            <a:spcBef>
              <a:spcPct val="0"/>
            </a:spcBef>
            <a:spcAft>
              <a:spcPct val="35000"/>
            </a:spcAft>
            <a:buNone/>
          </a:pPr>
          <a:r>
            <a:rPr lang="en-US" sz="3600" b="1" kern="1200" dirty="0">
              <a:effectLst>
                <a:outerShdw blurRad="50800" dist="38100" dir="13500000" algn="br" rotWithShape="0">
                  <a:prstClr val="black">
                    <a:alpha val="40000"/>
                  </a:prstClr>
                </a:outerShdw>
              </a:effectLst>
            </a:rPr>
            <a:t>But it also makes me more hopeful about making change.” </a:t>
          </a:r>
        </a:p>
      </dsp:txBody>
      <dsp:txXfrm>
        <a:off x="89066" y="3763067"/>
        <a:ext cx="6141653" cy="1646399"/>
      </dsp:txXfrm>
    </dsp:sp>
  </dsp:spTree>
</dsp:drawing>
</file>

<file path=ppt/diagrams/layout1.xml><?xml version="1.0" encoding="utf-8"?>
<dgm:layoutDef xmlns:dgm="http://schemas.openxmlformats.org/drawingml/2006/diagram" xmlns:a="http://schemas.openxmlformats.org/drawingml/2006/main" uniqueId="urn:microsoft.com/office/officeart/2016/7/layout/HorizontalActionList">
  <dgm:title val="Horizontal Action List"/>
  <dgm:desc val="Used to show non-sequential or grouped lists of information. Works well with large amounts of text. All text has the same level of emphasis, and direction is not implied."/>
  <dgm:catLst>
    <dgm:cat type="list" pri="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fact="0.6"/>
      <dgm:constr type="h" for="des" forName="composite" op="equ"/>
      <dgm:constr type="w" for="ch" forName="composite" refType="w"/>
      <dgm:constr type="w" for="des" forName="parTx"/>
      <dgm:constr type="h" for="des" forName="parTx" op="equ"/>
      <dgm:constr type="w" for="des" forName="desTx"/>
      <dgm:constr type="primFontSz" for="des" forName="parTx" val="54"/>
      <dgm:constr type="primFontSz" for="des" forName="desTx" refType="primFontSz" refFor="des" refForName="parTx" op="lte" fact="0.75"/>
      <dgm:constr type="h" for="des" forName="desTx" op="equ"/>
      <dgm:constr type="w" for="ch" forName="space" op="equ" val="3"/>
    </dgm:constrLst>
    <dgm:ruleLst>
      <dgm:rule type="w" for="ch" forName="composite" val="0" fact="NaN" max="NaN"/>
    </dgm:ruleLst>
    <dgm:forEach name="Name6"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varLst>
          <dgm:alg type="tx"/>
          <dgm:shape xmlns:r="http://schemas.openxmlformats.org/officeDocument/2006/relationships" type="rect" r:blip="">
            <dgm:adjLst/>
          </dgm:shape>
          <dgm:presOf axis="self" ptType="node"/>
          <dgm:constrLst>
            <dgm:constr type="h" refType="w" op="lte" fact="0.3"/>
            <dgm:constr type="h"/>
            <dgm:constr type="tMarg" refType="w" fact="0.224"/>
            <dgm:constr type="bMarg" refType="w" fact="0.224"/>
            <dgm:constr type="lMarg" refType="w" fact="0.224"/>
            <dgm:constr type="rMarg" refType="w" fact="0.224"/>
          </dgm:constrLst>
          <dgm:ruleLst>
            <dgm:rule type="h" val="INF" fact="NaN" max="NaN"/>
            <dgm:rule type="primFontSz" val="14" fact="NaN" max="NaN"/>
          </dgm:ruleLst>
        </dgm:layoutNode>
        <dgm:layoutNode name="desTx" styleLbl="alignAccFollowNode1">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primFontSz" val="28"/>
            <dgm:constr type="tMarg" refType="w" fact="0.28"/>
            <dgm:constr type="bMarg" refType="w" fact="0.28"/>
            <dgm:constr type="lMarg" refType="w" fact="0.28"/>
            <dgm:constr type="rMarg" refType="w" fact="0.28"/>
          </dgm:constrLst>
          <dgm:ruleLst>
            <dgm:rule type="h" val="INF" fact="NaN" max="NaN"/>
            <dgm:rule type="primFontSz" val="11"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ADCEB6B-DFD0-CA49-B0EE-797119B5173B}" type="datetimeFigureOut">
              <a:rPr lang="en-US" smtClean="0"/>
              <a:t>10/14/20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3293989-4F32-6A40-AA1F-49DFF2BF560A}" type="slidenum">
              <a:rPr lang="en-US" smtClean="0"/>
              <a:t>‹#›</a:t>
            </a:fld>
            <a:endParaRPr lang="en-US"/>
          </a:p>
        </p:txBody>
      </p:sp>
    </p:spTree>
    <p:extLst>
      <p:ext uri="{BB962C8B-B14F-4D97-AF65-F5344CB8AC3E}">
        <p14:creationId xmlns:p14="http://schemas.microsoft.com/office/powerpoint/2010/main" val="21082936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childmind.org/article/helping-children-cope-frightening-news/"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Marker Felt Wide" panose="02000400000000000000" pitchFamily="2" charset="77"/>
              </a:rPr>
              <a:t>Racism and Violence; </a:t>
            </a:r>
            <a:r>
              <a:rPr lang="en-US" sz="1200" b="1" dirty="0">
                <a:solidFill>
                  <a:schemeClr val="bg1"/>
                </a:solidFill>
                <a:latin typeface="Marker Felt Wide" panose="02000400000000000000" pitchFamily="2" charset="77"/>
              </a:rPr>
              <a:t>How To Help Kids Handle The News</a:t>
            </a:r>
          </a:p>
          <a:p>
            <a:endParaRPr lang="en-US" dirty="0"/>
          </a:p>
          <a:p>
            <a:r>
              <a:rPr lang="en-US" sz="1200" b="0" i="0" u="none" strike="noStrike" kern="1200" dirty="0">
                <a:solidFill>
                  <a:schemeClr val="tx1"/>
                </a:solidFill>
                <a:effectLst/>
                <a:latin typeface="+mn-lt"/>
                <a:ea typeface="+mn-ea"/>
                <a:cs typeface="+mn-cs"/>
              </a:rPr>
              <a:t>With protests over the violent deaths of black Americans dominating the news in the US, it’s understandable that many kids are feeling scared, confused or angry about the situation. How can parents, many of whom are struggling themselves, help children process what they’re seeing and manage their feelings?</a:t>
            </a:r>
          </a:p>
          <a:p>
            <a:r>
              <a:rPr lang="en-US" sz="1200" b="0" i="0" u="none" strike="noStrike" kern="1200" dirty="0">
                <a:solidFill>
                  <a:schemeClr val="tx1"/>
                </a:solidFill>
                <a:effectLst/>
                <a:latin typeface="+mn-lt"/>
                <a:ea typeface="+mn-ea"/>
                <a:cs typeface="+mn-cs"/>
              </a:rPr>
              <a:t>There’s no one right answer. That said, there are a few guidelines parents can keep in mind to help kids </a:t>
            </a:r>
            <a:r>
              <a:rPr lang="en-US" sz="1200" b="0" i="0" u="none" strike="noStrike" kern="1200" dirty="0">
                <a:solidFill>
                  <a:schemeClr val="tx1"/>
                </a:solidFill>
                <a:effectLst/>
                <a:latin typeface="+mn-lt"/>
                <a:ea typeface="+mn-ea"/>
                <a:cs typeface="+mn-cs"/>
                <a:hlinkClick r:id="rId3"/>
              </a:rPr>
              <a:t>deal with troubling news</a:t>
            </a:r>
            <a:r>
              <a:rPr lang="en-US" sz="1200" b="0" i="0" u="none" strike="noStrike" kern="1200" dirty="0">
                <a:solidFill>
                  <a:schemeClr val="tx1"/>
                </a:solidFill>
                <a:effectLst/>
                <a:latin typeface="+mn-lt"/>
                <a:ea typeface="+mn-ea"/>
                <a:cs typeface="+mn-cs"/>
              </a:rPr>
              <a:t> about race and violence.</a:t>
            </a:r>
          </a:p>
          <a:p>
            <a:endParaRPr lang="en-US" dirty="0"/>
          </a:p>
        </p:txBody>
      </p:sp>
      <p:sp>
        <p:nvSpPr>
          <p:cNvPr id="4" name="Slide Number Placeholder 3"/>
          <p:cNvSpPr>
            <a:spLocks noGrp="1"/>
          </p:cNvSpPr>
          <p:nvPr>
            <p:ph type="sldNum" sz="quarter" idx="5"/>
          </p:nvPr>
        </p:nvSpPr>
        <p:spPr/>
        <p:txBody>
          <a:bodyPr/>
          <a:lstStyle/>
          <a:p>
            <a:fld id="{33293989-4F32-6A40-AA1F-49DFF2BF560A}" type="slidenum">
              <a:rPr lang="en-US" smtClean="0"/>
              <a:t>1</a:t>
            </a:fld>
            <a:endParaRPr lang="en-US"/>
          </a:p>
        </p:txBody>
      </p:sp>
    </p:spTree>
    <p:extLst>
      <p:ext uri="{BB962C8B-B14F-4D97-AF65-F5344CB8AC3E}">
        <p14:creationId xmlns:p14="http://schemas.microsoft.com/office/powerpoint/2010/main" val="23817297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4.  Be Clear, Direct and Factual </a:t>
            </a:r>
          </a:p>
          <a:p>
            <a:endParaRPr lang="en-US" dirty="0"/>
          </a:p>
          <a:p>
            <a:pPr marL="171450" indent="-171450">
              <a:buFont typeface="Arial" panose="020B0604020202020204" pitchFamily="34" charset="0"/>
              <a:buChar char="•"/>
            </a:pPr>
            <a:r>
              <a:rPr lang="en-US" dirty="0"/>
              <a:t>Even with young children, use clear language.</a:t>
            </a:r>
          </a:p>
          <a:p>
            <a:pPr marL="171450" indent="-171450">
              <a:buFont typeface="Arial" panose="020B0604020202020204" pitchFamily="34" charset="0"/>
              <a:buChar char="•"/>
            </a:pPr>
            <a:r>
              <a:rPr lang="en-US" dirty="0"/>
              <a:t>Don’t say, “People are upset because some groups treat other groups unfairly.”</a:t>
            </a:r>
          </a:p>
          <a:p>
            <a:pPr marL="171450" indent="-171450">
              <a:buFont typeface="Arial" panose="020B0604020202020204" pitchFamily="34" charset="0"/>
              <a:buChar char="•"/>
            </a:pPr>
            <a:r>
              <a:rPr lang="en-US" dirty="0"/>
              <a:t>Instead, say: ”This is about the way that white people treat black people unfairly.”  If you expect children to read between the lines, they can miss the message,” says Dr. Hameed. </a:t>
            </a:r>
          </a:p>
        </p:txBody>
      </p:sp>
      <p:sp>
        <p:nvSpPr>
          <p:cNvPr id="4" name="Slide Number Placeholder 3"/>
          <p:cNvSpPr>
            <a:spLocks noGrp="1"/>
          </p:cNvSpPr>
          <p:nvPr>
            <p:ph type="sldNum" sz="quarter" idx="5"/>
          </p:nvPr>
        </p:nvSpPr>
        <p:spPr/>
        <p:txBody>
          <a:bodyPr/>
          <a:lstStyle/>
          <a:p>
            <a:fld id="{33293989-4F32-6A40-AA1F-49DFF2BF560A}" type="slidenum">
              <a:rPr lang="en-US" smtClean="0"/>
              <a:t>10</a:t>
            </a:fld>
            <a:endParaRPr lang="en-US"/>
          </a:p>
        </p:txBody>
      </p:sp>
    </p:spTree>
    <p:extLst>
      <p:ext uri="{BB962C8B-B14F-4D97-AF65-F5344CB8AC3E}">
        <p14:creationId xmlns:p14="http://schemas.microsoft.com/office/powerpoint/2010/main" val="10176300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Emphasize that racial violence is wrong.</a:t>
            </a:r>
          </a:p>
          <a:p>
            <a:pPr marL="171450" indent="-171450">
              <a:buFont typeface="Arial" panose="020B0604020202020204" pitchFamily="34" charset="0"/>
              <a:buChar char="•"/>
            </a:pPr>
            <a:r>
              <a:rPr lang="en-US" dirty="0"/>
              <a:t>It’s easy for kids (especially little ones) to think that bad things happen to black people because black people are themselves bad. </a:t>
            </a:r>
          </a:p>
          <a:p>
            <a:pPr marL="171450" indent="-171450">
              <a:buFont typeface="Arial" panose="020B0604020202020204" pitchFamily="34" charset="0"/>
              <a:buChar char="•"/>
            </a:pPr>
            <a:r>
              <a:rPr lang="en-US" dirty="0"/>
              <a:t>“Even if a child doesn’t explicitly tell you this,” says Dr. Hameed, “it is an easy assumption they can make based on how black people have been portrayed and treated in this country.” </a:t>
            </a:r>
          </a:p>
          <a:p>
            <a:endParaRPr lang="en-US" dirty="0"/>
          </a:p>
        </p:txBody>
      </p:sp>
      <p:sp>
        <p:nvSpPr>
          <p:cNvPr id="4" name="Slide Number Placeholder 3"/>
          <p:cNvSpPr>
            <a:spLocks noGrp="1"/>
          </p:cNvSpPr>
          <p:nvPr>
            <p:ph type="sldNum" sz="quarter" idx="5"/>
          </p:nvPr>
        </p:nvSpPr>
        <p:spPr/>
        <p:txBody>
          <a:bodyPr/>
          <a:lstStyle/>
          <a:p>
            <a:fld id="{33293989-4F32-6A40-AA1F-49DFF2BF560A}" type="slidenum">
              <a:rPr lang="en-US" smtClean="0"/>
              <a:t>11</a:t>
            </a:fld>
            <a:endParaRPr lang="en-US"/>
          </a:p>
        </p:txBody>
      </p:sp>
    </p:spTree>
    <p:extLst>
      <p:ext uri="{BB962C8B-B14F-4D97-AF65-F5344CB8AC3E}">
        <p14:creationId xmlns:p14="http://schemas.microsoft.com/office/powerpoint/2010/main" val="17434293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Help children understand by speaking to them in a developmentally appropriate way. </a:t>
            </a:r>
          </a:p>
          <a:p>
            <a:pPr marL="171450" indent="-171450">
              <a:buFont typeface="Arial" panose="020B0604020202020204" pitchFamily="34" charset="0"/>
              <a:buChar char="•"/>
            </a:pPr>
            <a:r>
              <a:rPr lang="en-US" dirty="0"/>
              <a:t>Emphasize to your child that black people are good and that being black doesn’t make you bad. </a:t>
            </a:r>
          </a:p>
          <a:p>
            <a:pPr marL="171450" indent="-171450">
              <a:buFont typeface="Arial" panose="020B0604020202020204" pitchFamily="34" charset="0"/>
              <a:buChar char="•"/>
            </a:pPr>
            <a:r>
              <a:rPr lang="en-US" dirty="0"/>
              <a:t>Treating people unfairly is the thing that’s bad, and black people have been treated unfairly for a long time. </a:t>
            </a:r>
          </a:p>
          <a:p>
            <a:endParaRPr lang="en-US" dirty="0"/>
          </a:p>
        </p:txBody>
      </p:sp>
      <p:sp>
        <p:nvSpPr>
          <p:cNvPr id="4" name="Slide Number Placeholder 3"/>
          <p:cNvSpPr>
            <a:spLocks noGrp="1"/>
          </p:cNvSpPr>
          <p:nvPr>
            <p:ph type="sldNum" sz="quarter" idx="5"/>
          </p:nvPr>
        </p:nvSpPr>
        <p:spPr/>
        <p:txBody>
          <a:bodyPr/>
          <a:lstStyle/>
          <a:p>
            <a:fld id="{33293989-4F32-6A40-AA1F-49DFF2BF560A}" type="slidenum">
              <a:rPr lang="en-US" smtClean="0"/>
              <a:t>12</a:t>
            </a:fld>
            <a:endParaRPr lang="en-US"/>
          </a:p>
        </p:txBody>
      </p:sp>
    </p:spTree>
    <p:extLst>
      <p:ext uri="{BB962C8B-B14F-4D97-AF65-F5344CB8AC3E}">
        <p14:creationId xmlns:p14="http://schemas.microsoft.com/office/powerpoint/2010/main" val="20295444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Talk about history</a:t>
            </a:r>
          </a:p>
          <a:p>
            <a:pPr marL="171450" indent="-171450">
              <a:buFont typeface="Arial" panose="020B0604020202020204" pitchFamily="34" charset="0"/>
              <a:buChar char="•"/>
            </a:pPr>
            <a:r>
              <a:rPr lang="en-US" dirty="0"/>
              <a:t>Kids need to know that racism is part of a history that dates back hundreds of years, Dr. Hameed notes. </a:t>
            </a:r>
          </a:p>
          <a:p>
            <a:pPr marL="171450" indent="-171450">
              <a:buFont typeface="Arial" panose="020B0604020202020204" pitchFamily="34" charset="0"/>
              <a:buChar char="•"/>
            </a:pPr>
            <a:r>
              <a:rPr lang="en-US" dirty="0"/>
              <a:t>At the same time, you can also emphasize your hope for a better future and plan ways your family can help make that a reality. </a:t>
            </a:r>
          </a:p>
          <a:p>
            <a:endParaRPr lang="en-US" dirty="0"/>
          </a:p>
        </p:txBody>
      </p:sp>
      <p:sp>
        <p:nvSpPr>
          <p:cNvPr id="4" name="Slide Number Placeholder 3"/>
          <p:cNvSpPr>
            <a:spLocks noGrp="1"/>
          </p:cNvSpPr>
          <p:nvPr>
            <p:ph type="sldNum" sz="quarter" idx="5"/>
          </p:nvPr>
        </p:nvSpPr>
        <p:spPr/>
        <p:txBody>
          <a:bodyPr/>
          <a:lstStyle/>
          <a:p>
            <a:fld id="{33293989-4F32-6A40-AA1F-49DFF2BF560A}" type="slidenum">
              <a:rPr lang="en-US" smtClean="0"/>
              <a:t>13</a:t>
            </a:fld>
            <a:endParaRPr lang="en-US"/>
          </a:p>
        </p:txBody>
      </p:sp>
    </p:spTree>
    <p:extLst>
      <p:ext uri="{BB962C8B-B14F-4D97-AF65-F5344CB8AC3E}">
        <p14:creationId xmlns:p14="http://schemas.microsoft.com/office/powerpoint/2010/main" val="2965332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5. Encourage Questions – And Don’t Worry If You Can’t Answer Them </a:t>
            </a:r>
          </a:p>
          <a:p>
            <a:endParaRPr lang="en-US" dirty="0"/>
          </a:p>
          <a:p>
            <a:pPr marL="171450" indent="-171450">
              <a:buFont typeface="Arial" panose="020B0604020202020204" pitchFamily="34" charset="0"/>
              <a:buChar char="•"/>
            </a:pPr>
            <a:r>
              <a:rPr lang="en-US" dirty="0"/>
              <a:t>Kids are likely to have lots of questions about racism and violence, and chances are they won’t be easy ones. </a:t>
            </a:r>
          </a:p>
          <a:p>
            <a:pPr marL="171450" indent="-171450">
              <a:buFont typeface="Arial" panose="020B0604020202020204" pitchFamily="34" charset="0"/>
              <a:buChar char="•"/>
            </a:pPr>
            <a:r>
              <a:rPr lang="en-US" dirty="0"/>
              <a:t>They might want to know how racism affects them or why white people treat black people unfairly. </a:t>
            </a:r>
          </a:p>
          <a:p>
            <a:pPr marL="171450" indent="-171450">
              <a:buFont typeface="Arial" panose="020B0604020202020204" pitchFamily="34" charset="0"/>
              <a:buChar char="•"/>
            </a:pPr>
            <a:r>
              <a:rPr lang="en-US" dirty="0"/>
              <a:t>These aren’t easy subjects and feeling uncomfortable during the conversation is normal — but it’s not a reason to stop talking. </a:t>
            </a:r>
          </a:p>
          <a:p>
            <a:endParaRPr lang="en-US" dirty="0"/>
          </a:p>
        </p:txBody>
      </p:sp>
      <p:sp>
        <p:nvSpPr>
          <p:cNvPr id="4" name="Slide Number Placeholder 3"/>
          <p:cNvSpPr>
            <a:spLocks noGrp="1"/>
          </p:cNvSpPr>
          <p:nvPr>
            <p:ph type="sldNum" sz="quarter" idx="5"/>
          </p:nvPr>
        </p:nvSpPr>
        <p:spPr/>
        <p:txBody>
          <a:bodyPr/>
          <a:lstStyle/>
          <a:p>
            <a:fld id="{33293989-4F32-6A40-AA1F-49DFF2BF560A}" type="slidenum">
              <a:rPr lang="en-US" smtClean="0"/>
              <a:t>14</a:t>
            </a:fld>
            <a:endParaRPr lang="en-US"/>
          </a:p>
        </p:txBody>
      </p:sp>
    </p:spTree>
    <p:extLst>
      <p:ext uri="{BB962C8B-B14F-4D97-AF65-F5344CB8AC3E}">
        <p14:creationId xmlns:p14="http://schemas.microsoft.com/office/powerpoint/2010/main" val="24617697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By tolerating discomfort you’re modeling an important skill for your child. </a:t>
            </a:r>
          </a:p>
          <a:p>
            <a:pPr marL="171450" indent="-171450">
              <a:buFont typeface="Arial" panose="020B0604020202020204" pitchFamily="34" charset="0"/>
              <a:buChar char="•"/>
            </a:pPr>
            <a:r>
              <a:rPr lang="en-US" dirty="0"/>
              <a:t>Be honest. You might say, “I find it really hard to talk about this. It feels scary. </a:t>
            </a:r>
          </a:p>
          <a:p>
            <a:pPr marL="171450" indent="-171450">
              <a:buFont typeface="Arial" panose="020B0604020202020204" pitchFamily="34" charset="0"/>
              <a:buChar char="•"/>
            </a:pPr>
            <a:r>
              <a:rPr lang="en-US" dirty="0"/>
              <a:t>But it also makes me more hopeful about making change.” </a:t>
            </a:r>
          </a:p>
          <a:p>
            <a:endParaRPr lang="en-US" dirty="0"/>
          </a:p>
        </p:txBody>
      </p:sp>
      <p:sp>
        <p:nvSpPr>
          <p:cNvPr id="4" name="Slide Number Placeholder 3"/>
          <p:cNvSpPr>
            <a:spLocks noGrp="1"/>
          </p:cNvSpPr>
          <p:nvPr>
            <p:ph type="sldNum" sz="quarter" idx="5"/>
          </p:nvPr>
        </p:nvSpPr>
        <p:spPr/>
        <p:txBody>
          <a:bodyPr/>
          <a:lstStyle/>
          <a:p>
            <a:fld id="{33293989-4F32-6A40-AA1F-49DFF2BF560A}" type="slidenum">
              <a:rPr lang="en-US" smtClean="0"/>
              <a:t>15</a:t>
            </a:fld>
            <a:endParaRPr lang="en-US"/>
          </a:p>
        </p:txBody>
      </p:sp>
    </p:spTree>
    <p:extLst>
      <p:ext uri="{BB962C8B-B14F-4D97-AF65-F5344CB8AC3E}">
        <p14:creationId xmlns:p14="http://schemas.microsoft.com/office/powerpoint/2010/main" val="10201514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6. Try To Be Calm But Don’t Hide Your Emotions </a:t>
            </a:r>
          </a:p>
          <a:p>
            <a:endParaRPr lang="en-US" b="1" dirty="0"/>
          </a:p>
          <a:p>
            <a:pPr marL="171450" indent="-171450">
              <a:buFont typeface="Arial" panose="020B0604020202020204" pitchFamily="34" charset="0"/>
              <a:buChar char="•"/>
            </a:pPr>
            <a:r>
              <a:rPr lang="en-US" dirty="0"/>
              <a:t>Children take their cues from parents, so talking to them calmly and staying factual helps them process information. </a:t>
            </a:r>
          </a:p>
          <a:p>
            <a:pPr marL="171450" indent="-171450">
              <a:buFont typeface="Arial" panose="020B0604020202020204" pitchFamily="34" charset="0"/>
              <a:buChar char="•"/>
            </a:pPr>
            <a:r>
              <a:rPr lang="en-US" dirty="0"/>
              <a:t>It’s helpful to pick a time when you’re feeling centered and have had a chance to work through your own feelings. </a:t>
            </a:r>
          </a:p>
          <a:p>
            <a:pPr marL="171450" indent="-171450">
              <a:buFont typeface="Arial" panose="020B0604020202020204" pitchFamily="34" charset="0"/>
              <a:buChar char="•"/>
            </a:pPr>
            <a:r>
              <a:rPr lang="en-US" dirty="0"/>
              <a:t>At the same time, it’s important that we don’t hide our emotions from children, especially when the subject is so important. </a:t>
            </a:r>
          </a:p>
          <a:p>
            <a:pPr marL="171450" indent="-171450">
              <a:buFont typeface="Arial" panose="020B0604020202020204" pitchFamily="34" charset="0"/>
              <a:buChar char="•"/>
            </a:pPr>
            <a:endParaRPr lang="en-US" dirty="0"/>
          </a:p>
          <a:p>
            <a:endParaRPr lang="en-US" dirty="0"/>
          </a:p>
        </p:txBody>
      </p:sp>
      <p:sp>
        <p:nvSpPr>
          <p:cNvPr id="4" name="Slide Number Placeholder 3"/>
          <p:cNvSpPr>
            <a:spLocks noGrp="1"/>
          </p:cNvSpPr>
          <p:nvPr>
            <p:ph type="sldNum" sz="quarter" idx="5"/>
          </p:nvPr>
        </p:nvSpPr>
        <p:spPr/>
        <p:txBody>
          <a:bodyPr/>
          <a:lstStyle/>
          <a:p>
            <a:fld id="{33293989-4F32-6A40-AA1F-49DFF2BF560A}" type="slidenum">
              <a:rPr lang="en-US" smtClean="0"/>
              <a:t>16</a:t>
            </a:fld>
            <a:endParaRPr lang="en-US"/>
          </a:p>
        </p:txBody>
      </p:sp>
    </p:spTree>
    <p:extLst>
      <p:ext uri="{BB962C8B-B14F-4D97-AF65-F5344CB8AC3E}">
        <p14:creationId xmlns:p14="http://schemas.microsoft.com/office/powerpoint/2010/main" val="10778137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Let them know that you’re sad or angry, says Dr. Hameed, and acknowledge that it’s good to be upset by injustice </a:t>
            </a:r>
          </a:p>
          <a:p>
            <a:pPr marL="171450" indent="-171450">
              <a:buFont typeface="Arial" panose="020B0604020202020204" pitchFamily="34" charset="0"/>
              <a:buChar char="•"/>
            </a:pPr>
            <a:r>
              <a:rPr lang="en-US" dirty="0"/>
              <a:t>As long as it doesn’t stop you from working to make it better. </a:t>
            </a:r>
          </a:p>
          <a:p>
            <a:pPr marL="171450" indent="-171450">
              <a:buFont typeface="Arial" panose="020B0604020202020204" pitchFamily="34" charset="0"/>
              <a:buChar char="•"/>
            </a:pPr>
            <a:r>
              <a:rPr lang="en-US" dirty="0"/>
              <a:t>That way, you’ll leave kids with a clear lesson about the family values you want to pass on to them. </a:t>
            </a:r>
          </a:p>
          <a:p>
            <a:endParaRPr lang="en-US" dirty="0"/>
          </a:p>
        </p:txBody>
      </p:sp>
      <p:sp>
        <p:nvSpPr>
          <p:cNvPr id="4" name="Slide Number Placeholder 3"/>
          <p:cNvSpPr>
            <a:spLocks noGrp="1"/>
          </p:cNvSpPr>
          <p:nvPr>
            <p:ph type="sldNum" sz="quarter" idx="5"/>
          </p:nvPr>
        </p:nvSpPr>
        <p:spPr/>
        <p:txBody>
          <a:bodyPr/>
          <a:lstStyle/>
          <a:p>
            <a:fld id="{33293989-4F32-6A40-AA1F-49DFF2BF560A}" type="slidenum">
              <a:rPr lang="en-US" smtClean="0"/>
              <a:t>17</a:t>
            </a:fld>
            <a:endParaRPr lang="en-US"/>
          </a:p>
        </p:txBody>
      </p:sp>
    </p:spTree>
    <p:extLst>
      <p:ext uri="{BB962C8B-B14F-4D97-AF65-F5344CB8AC3E}">
        <p14:creationId xmlns:p14="http://schemas.microsoft.com/office/powerpoint/2010/main" val="9176677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7.  Rely On Your Support System </a:t>
            </a:r>
          </a:p>
          <a:p>
            <a:endParaRPr lang="en-US" dirty="0"/>
          </a:p>
          <a:p>
            <a:pPr marL="171450" indent="-171450">
              <a:buFont typeface="Arial" panose="020B0604020202020204" pitchFamily="34" charset="0"/>
              <a:buChar char="•"/>
            </a:pPr>
            <a:r>
              <a:rPr lang="en-US" dirty="0"/>
              <a:t>Witnessing scenes of racist violence is deeply upsetting for many parents, but for parents of children of color, it can also be traumatic. </a:t>
            </a:r>
          </a:p>
          <a:p>
            <a:pPr marL="171450" indent="-171450">
              <a:buFont typeface="Arial" panose="020B0604020202020204" pitchFamily="34" charset="0"/>
              <a:buChar char="•"/>
            </a:pPr>
            <a:r>
              <a:rPr lang="en-US" dirty="0"/>
              <a:t>Take time to check in with your own mental health during this time, especially given the additional stress of the coronavirus crisis.</a:t>
            </a:r>
          </a:p>
          <a:p>
            <a:pPr marL="171450" indent="-171450">
              <a:buFont typeface="Arial" panose="020B0604020202020204" pitchFamily="34" charset="0"/>
              <a:buChar char="•"/>
            </a:pPr>
            <a:r>
              <a:rPr lang="en-US" dirty="0"/>
              <a:t> If you’re feeling exhausted or overwhelmed, reach out to your networks for support. </a:t>
            </a:r>
          </a:p>
          <a:p>
            <a:endParaRPr lang="en-US" dirty="0"/>
          </a:p>
        </p:txBody>
      </p:sp>
      <p:sp>
        <p:nvSpPr>
          <p:cNvPr id="4" name="Slide Number Placeholder 3"/>
          <p:cNvSpPr>
            <a:spLocks noGrp="1"/>
          </p:cNvSpPr>
          <p:nvPr>
            <p:ph type="sldNum" sz="quarter" idx="5"/>
          </p:nvPr>
        </p:nvSpPr>
        <p:spPr/>
        <p:txBody>
          <a:bodyPr/>
          <a:lstStyle/>
          <a:p>
            <a:fld id="{33293989-4F32-6A40-AA1F-49DFF2BF560A}" type="slidenum">
              <a:rPr lang="en-US" smtClean="0"/>
              <a:t>18</a:t>
            </a:fld>
            <a:endParaRPr lang="en-US"/>
          </a:p>
        </p:txBody>
      </p:sp>
    </p:spTree>
    <p:extLst>
      <p:ext uri="{BB962C8B-B14F-4D97-AF65-F5344CB8AC3E}">
        <p14:creationId xmlns:p14="http://schemas.microsoft.com/office/powerpoint/2010/main" val="23677330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Friends, family members, religious leaders and mental health professionals can all help you process your own emotions and plan conversations with children. </a:t>
            </a:r>
          </a:p>
          <a:p>
            <a:pPr marL="171450" indent="-171450">
              <a:buFont typeface="Arial" panose="020B0604020202020204" pitchFamily="34" charset="0"/>
              <a:buChar char="•"/>
            </a:pPr>
            <a:r>
              <a:rPr lang="en-US" dirty="0"/>
              <a:t>It can also help to bring in trusted allies to talk to your children themselves — </a:t>
            </a:r>
          </a:p>
          <a:p>
            <a:pPr marL="171450" indent="-171450">
              <a:buFont typeface="Arial" panose="020B0604020202020204" pitchFamily="34" charset="0"/>
              <a:buChar char="•"/>
            </a:pPr>
            <a:r>
              <a:rPr lang="en-US" dirty="0"/>
              <a:t>Having an adult perspective that doesn’t come from a parent can give them more space to sort through what they’re feeling and ask questions. </a:t>
            </a:r>
          </a:p>
          <a:p>
            <a:endParaRPr lang="en-US" dirty="0"/>
          </a:p>
        </p:txBody>
      </p:sp>
      <p:sp>
        <p:nvSpPr>
          <p:cNvPr id="4" name="Slide Number Placeholder 3"/>
          <p:cNvSpPr>
            <a:spLocks noGrp="1"/>
          </p:cNvSpPr>
          <p:nvPr>
            <p:ph type="sldNum" sz="quarter" idx="5"/>
          </p:nvPr>
        </p:nvSpPr>
        <p:spPr/>
        <p:txBody>
          <a:bodyPr/>
          <a:lstStyle/>
          <a:p>
            <a:fld id="{33293989-4F32-6A40-AA1F-49DFF2BF560A}" type="slidenum">
              <a:rPr lang="en-US" smtClean="0"/>
              <a:t>19</a:t>
            </a:fld>
            <a:endParaRPr lang="en-US"/>
          </a:p>
        </p:txBody>
      </p:sp>
    </p:spTree>
    <p:extLst>
      <p:ext uri="{BB962C8B-B14F-4D97-AF65-F5344CB8AC3E}">
        <p14:creationId xmlns:p14="http://schemas.microsoft.com/office/powerpoint/2010/main" val="13129830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solidFill>
                  <a:srgbClr val="FFFF00"/>
                </a:solidFill>
                <a:effectLst>
                  <a:outerShdw blurRad="50800" dist="38100" dir="13500000" algn="br" rotWithShape="0">
                    <a:prstClr val="black">
                      <a:alpha val="40000"/>
                    </a:prstClr>
                  </a:outerShdw>
                </a:effectLst>
                <a:latin typeface="Marker Felt Thin" panose="02000400000000000000" pitchFamily="2" charset="77"/>
              </a:rPr>
              <a:t>What Does the Bible Teach About Racism?  (NIV)</a:t>
            </a:r>
          </a:p>
          <a:p>
            <a:endParaRPr lang="en-US" b="1" dirty="0">
              <a:solidFill>
                <a:srgbClr val="FFFF00"/>
              </a:solidFill>
              <a:effectLst>
                <a:outerShdw blurRad="50800" dist="38100" dir="13500000" algn="br" rotWithShape="0">
                  <a:prstClr val="black">
                    <a:alpha val="40000"/>
                  </a:prstClr>
                </a:outerShdw>
              </a:effectLst>
              <a:latin typeface="Marker Felt Thin" panose="02000400000000000000" pitchFamily="2" charset="77"/>
            </a:endParaRPr>
          </a:p>
          <a:p>
            <a:pPr marL="171450" indent="-171450">
              <a:buFont typeface="Arial" panose="020B0604020202020204" pitchFamily="34" charset="0"/>
              <a:buChar char="•"/>
            </a:pPr>
            <a:r>
              <a:rPr lang="en-US" sz="1200" b="0" dirty="0">
                <a:solidFill>
                  <a:srgbClr val="00FDFF"/>
                </a:solidFill>
              </a:rPr>
              <a:t>Galatians 3:28 </a:t>
            </a:r>
            <a:r>
              <a:rPr lang="en-US" sz="1200" b="0" dirty="0">
                <a:effectLst>
                  <a:outerShdw blurRad="50800" dist="38100" dir="13500000" algn="br" rotWithShape="0">
                    <a:prstClr val="black">
                      <a:alpha val="40000"/>
                    </a:prstClr>
                  </a:outerShdw>
                </a:effectLst>
              </a:rPr>
              <a:t>--  “There is neither Jew nor Gentile, neither slave nor free, nor is there male and female, for you are all one in Christ Jesus.”</a:t>
            </a:r>
          </a:p>
          <a:p>
            <a:pPr marL="171450" indent="-171450">
              <a:buFont typeface="Arial" panose="020B0604020202020204" pitchFamily="34" charset="0"/>
              <a:buChar char="•"/>
            </a:pPr>
            <a:r>
              <a:rPr lang="en-US" sz="1200" b="0" dirty="0">
                <a:solidFill>
                  <a:srgbClr val="00FDFF"/>
                </a:solidFill>
              </a:rPr>
              <a:t>John 23:34 </a:t>
            </a:r>
            <a:r>
              <a:rPr lang="en-US" sz="1200" b="0" dirty="0">
                <a:effectLst>
                  <a:outerShdw blurRad="50800" dist="38100" dir="13500000" algn="br" rotWithShape="0">
                    <a:prstClr val="black">
                      <a:alpha val="40000"/>
                    </a:prstClr>
                  </a:outerShdw>
                </a:effectLst>
              </a:rPr>
              <a:t>– “A new command I give you:  Love one another As I have loved you, so you must love one another.”</a:t>
            </a:r>
          </a:p>
          <a:p>
            <a:pPr marL="171450" indent="-171450">
              <a:buFont typeface="Arial" panose="020B0604020202020204" pitchFamily="34" charset="0"/>
              <a:buChar char="•"/>
            </a:pPr>
            <a:r>
              <a:rPr lang="en-US" sz="1200" b="0" dirty="0">
                <a:solidFill>
                  <a:srgbClr val="00FDFF"/>
                </a:solidFill>
              </a:rPr>
              <a:t>Romans 10:12 </a:t>
            </a:r>
            <a:r>
              <a:rPr lang="en-US" sz="1200" b="0" dirty="0">
                <a:effectLst>
                  <a:outerShdw blurRad="50800" dist="38100" dir="13500000" algn="br" rotWithShape="0">
                    <a:prstClr val="black">
                      <a:alpha val="40000"/>
                    </a:prstClr>
                  </a:outerShdw>
                </a:effectLst>
              </a:rPr>
              <a:t>– “For there is no difference between Jew and Gentile – the same Lord is Lord of all and richly blesses all who call on him.”</a:t>
            </a:r>
            <a:endParaRPr lang="en-US" sz="1200" b="0" dirty="0">
              <a:solidFill>
                <a:srgbClr val="00FDFF"/>
              </a:solidFill>
            </a:endParaRPr>
          </a:p>
          <a:p>
            <a:endParaRPr lang="en-US" dirty="0"/>
          </a:p>
        </p:txBody>
      </p:sp>
      <p:sp>
        <p:nvSpPr>
          <p:cNvPr id="4" name="Slide Number Placeholder 3"/>
          <p:cNvSpPr>
            <a:spLocks noGrp="1"/>
          </p:cNvSpPr>
          <p:nvPr>
            <p:ph type="sldNum" sz="quarter" idx="5"/>
          </p:nvPr>
        </p:nvSpPr>
        <p:spPr/>
        <p:txBody>
          <a:bodyPr/>
          <a:lstStyle/>
          <a:p>
            <a:fld id="{33293989-4F32-6A40-AA1F-49DFF2BF560A}" type="slidenum">
              <a:rPr lang="en-US" smtClean="0"/>
              <a:t>2</a:t>
            </a:fld>
            <a:endParaRPr lang="en-US"/>
          </a:p>
        </p:txBody>
      </p:sp>
    </p:spTree>
    <p:extLst>
      <p:ext uri="{BB962C8B-B14F-4D97-AF65-F5344CB8AC3E}">
        <p14:creationId xmlns:p14="http://schemas.microsoft.com/office/powerpoint/2010/main" val="23692612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8. Keep the Conversations Open</a:t>
            </a:r>
          </a:p>
          <a:p>
            <a:pPr marL="171450" indent="-171450">
              <a:buFont typeface="Arial" panose="020B0604020202020204" pitchFamily="34" charset="0"/>
              <a:buChar char="•"/>
            </a:pPr>
            <a:r>
              <a:rPr lang="en-US" dirty="0"/>
              <a:t>Like any important topic, racism and violence aren’t something you can have “the talk” about just once. </a:t>
            </a:r>
          </a:p>
          <a:p>
            <a:pPr marL="171450" indent="-171450">
              <a:buFont typeface="Arial" panose="020B0604020202020204" pitchFamily="34" charset="0"/>
              <a:buChar char="•"/>
            </a:pPr>
            <a:r>
              <a:rPr lang="en-US" dirty="0"/>
              <a:t>For kids of any age and race, this is something that’s going to keep coming up, so be sure to let your kids know that you’re there for them whenever they need to talk — </a:t>
            </a:r>
          </a:p>
          <a:p>
            <a:pPr marL="171450" indent="-171450">
              <a:buFont typeface="Arial" panose="020B0604020202020204" pitchFamily="34" charset="0"/>
              <a:buChar char="•"/>
            </a:pPr>
            <a:r>
              <a:rPr lang="en-US" dirty="0"/>
              <a:t>and keep checking in proactively, too. </a:t>
            </a:r>
          </a:p>
          <a:p>
            <a:endParaRPr lang="en-US" dirty="0"/>
          </a:p>
        </p:txBody>
      </p:sp>
      <p:sp>
        <p:nvSpPr>
          <p:cNvPr id="4" name="Slide Number Placeholder 3"/>
          <p:cNvSpPr>
            <a:spLocks noGrp="1"/>
          </p:cNvSpPr>
          <p:nvPr>
            <p:ph type="sldNum" sz="quarter" idx="5"/>
          </p:nvPr>
        </p:nvSpPr>
        <p:spPr/>
        <p:txBody>
          <a:bodyPr/>
          <a:lstStyle/>
          <a:p>
            <a:fld id="{33293989-4F32-6A40-AA1F-49DFF2BF560A}" type="slidenum">
              <a:rPr lang="en-US" smtClean="0"/>
              <a:t>20</a:t>
            </a:fld>
            <a:endParaRPr lang="en-US"/>
          </a:p>
        </p:txBody>
      </p:sp>
    </p:spTree>
    <p:extLst>
      <p:ext uri="{BB962C8B-B14F-4D97-AF65-F5344CB8AC3E}">
        <p14:creationId xmlns:p14="http://schemas.microsoft.com/office/powerpoint/2010/main" val="17334291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9.  Explore Resources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No matter what challenges come up as you talk with your kids, there are lots of great resources out there to help you continue these crucial conversations. </a:t>
            </a:r>
          </a:p>
          <a:p>
            <a:endParaRPr lang="en-US" dirty="0"/>
          </a:p>
          <a:p>
            <a:endParaRPr lang="en-US" dirty="0"/>
          </a:p>
        </p:txBody>
      </p:sp>
      <p:sp>
        <p:nvSpPr>
          <p:cNvPr id="4" name="Slide Number Placeholder 3"/>
          <p:cNvSpPr>
            <a:spLocks noGrp="1"/>
          </p:cNvSpPr>
          <p:nvPr>
            <p:ph type="sldNum" sz="quarter" idx="5"/>
          </p:nvPr>
        </p:nvSpPr>
        <p:spPr/>
        <p:txBody>
          <a:bodyPr/>
          <a:lstStyle/>
          <a:p>
            <a:fld id="{33293989-4F32-6A40-AA1F-49DFF2BF560A}" type="slidenum">
              <a:rPr lang="en-US" smtClean="0"/>
              <a:t>21</a:t>
            </a:fld>
            <a:endParaRPr lang="en-US"/>
          </a:p>
        </p:txBody>
      </p:sp>
    </p:spTree>
    <p:extLst>
      <p:ext uri="{BB962C8B-B14F-4D97-AF65-F5344CB8AC3E}">
        <p14:creationId xmlns:p14="http://schemas.microsoft.com/office/powerpoint/2010/main" val="113696286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srgbClr val="FFFFFF"/>
                </a:solidFill>
              </a:rPr>
              <a:t>Check out the following resources for further help and support along the way: </a:t>
            </a:r>
            <a:br>
              <a:rPr lang="en-US" sz="1200" dirty="0">
                <a:solidFill>
                  <a:srgbClr val="FFFFFF"/>
                </a:solidFill>
              </a:rPr>
            </a:br>
            <a:endParaRPr lang="en-US" sz="1200" dirty="0">
              <a:solidFill>
                <a:srgbClr val="FFFFFF"/>
              </a:solidFill>
            </a:endParaRPr>
          </a:p>
          <a:p>
            <a:pPr marL="171450" indent="-171450">
              <a:lnSpc>
                <a:spcPct val="110000"/>
              </a:lnSpc>
              <a:spcBef>
                <a:spcPts val="0"/>
              </a:spcBef>
              <a:buFont typeface="Arial" panose="020B0604020202020204" pitchFamily="34" charset="0"/>
              <a:buChar char="•"/>
            </a:pPr>
            <a:r>
              <a:rPr lang="en-US" sz="1200" b="0" i="1" dirty="0" err="1">
                <a:solidFill>
                  <a:srgbClr val="FFFFFF"/>
                </a:solidFill>
                <a:effectLst>
                  <a:outerShdw blurRad="50800" dist="38100" dir="13500000" algn="br" rotWithShape="0">
                    <a:prstClr val="black">
                      <a:alpha val="40000"/>
                    </a:prstClr>
                  </a:outerShdw>
                </a:effectLst>
              </a:rPr>
              <a:t>Colorlines</a:t>
            </a:r>
            <a:r>
              <a:rPr lang="en-US" sz="1200" b="0" dirty="0">
                <a:solidFill>
                  <a:srgbClr val="FFFFFF"/>
                </a:solidFill>
                <a:effectLst>
                  <a:outerShdw blurRad="50800" dist="38100" dir="13500000" algn="br" rotWithShape="0">
                    <a:prstClr val="black">
                      <a:alpha val="40000"/>
                    </a:prstClr>
                  </a:outerShdw>
                </a:effectLst>
              </a:rPr>
              <a:t>: The Dos and Don’ts of Talking to Kids of Color About White Supremacy. </a:t>
            </a:r>
          </a:p>
          <a:p>
            <a:pPr marL="171450" indent="-171450">
              <a:lnSpc>
                <a:spcPct val="110000"/>
              </a:lnSpc>
              <a:spcBef>
                <a:spcPts val="0"/>
              </a:spcBef>
              <a:buFont typeface="Arial" panose="020B0604020202020204" pitchFamily="34" charset="0"/>
              <a:buChar char="•"/>
            </a:pPr>
            <a:r>
              <a:rPr lang="en-US" sz="1200" b="0" i="1" dirty="0">
                <a:solidFill>
                  <a:srgbClr val="FFFFFF"/>
                </a:solidFill>
                <a:effectLst>
                  <a:outerShdw blurRad="50800" dist="38100" dir="13500000" algn="br" rotWithShape="0">
                    <a:prstClr val="black">
                      <a:alpha val="40000"/>
                    </a:prstClr>
                  </a:outerShdw>
                </a:effectLst>
              </a:rPr>
              <a:t>Safe Space Radio</a:t>
            </a:r>
            <a:r>
              <a:rPr lang="en-US" sz="1200" b="0" dirty="0">
                <a:solidFill>
                  <a:srgbClr val="FFFFFF"/>
                </a:solidFill>
                <a:effectLst>
                  <a:outerShdw blurRad="50800" dist="38100" dir="13500000" algn="br" rotWithShape="0">
                    <a:prstClr val="black">
                      <a:alpha val="40000"/>
                    </a:prstClr>
                  </a:outerShdw>
                </a:effectLst>
              </a:rPr>
              <a:t>: Talking to White Kids About Race and Racism </a:t>
            </a:r>
          </a:p>
          <a:p>
            <a:pPr marL="171450" indent="-171450">
              <a:lnSpc>
                <a:spcPct val="110000"/>
              </a:lnSpc>
              <a:spcBef>
                <a:spcPts val="0"/>
              </a:spcBef>
              <a:buFont typeface="Arial" panose="020B0604020202020204" pitchFamily="34" charset="0"/>
              <a:buChar char="•"/>
            </a:pPr>
            <a:r>
              <a:rPr lang="en-US" sz="1200" b="0" i="1" dirty="0">
                <a:solidFill>
                  <a:srgbClr val="FFFFFF"/>
                </a:solidFill>
                <a:effectLst>
                  <a:outerShdw blurRad="50800" dist="38100" dir="13500000" algn="br" rotWithShape="0">
                    <a:prstClr val="black">
                      <a:alpha val="40000"/>
                    </a:prstClr>
                  </a:outerShdw>
                </a:effectLst>
              </a:rPr>
              <a:t>Center for Racial Justice in Education</a:t>
            </a:r>
            <a:r>
              <a:rPr lang="en-US" sz="1200" b="0" dirty="0">
                <a:solidFill>
                  <a:srgbClr val="FFFFFF"/>
                </a:solidFill>
                <a:effectLst>
                  <a:outerShdw blurRad="50800" dist="38100" dir="13500000" algn="br" rotWithShape="0">
                    <a:prstClr val="black">
                      <a:alpha val="40000"/>
                    </a:prstClr>
                  </a:outerShdw>
                </a:effectLst>
              </a:rPr>
              <a:t>: Resources for Talking About Race, Racism and Racialized Violence With Kids. </a:t>
            </a:r>
          </a:p>
          <a:p>
            <a:endParaRPr lang="en-US" sz="1200" dirty="0">
              <a:solidFill>
                <a:srgbClr val="FFFFFF"/>
              </a:solidFill>
            </a:endParaRPr>
          </a:p>
        </p:txBody>
      </p:sp>
      <p:sp>
        <p:nvSpPr>
          <p:cNvPr id="4" name="Slide Number Placeholder 3"/>
          <p:cNvSpPr>
            <a:spLocks noGrp="1"/>
          </p:cNvSpPr>
          <p:nvPr>
            <p:ph type="sldNum" sz="quarter" idx="5"/>
          </p:nvPr>
        </p:nvSpPr>
        <p:spPr/>
        <p:txBody>
          <a:bodyPr/>
          <a:lstStyle/>
          <a:p>
            <a:fld id="{33293989-4F32-6A40-AA1F-49DFF2BF560A}" type="slidenum">
              <a:rPr lang="en-US" smtClean="0"/>
              <a:t>22</a:t>
            </a:fld>
            <a:endParaRPr lang="en-US"/>
          </a:p>
        </p:txBody>
      </p:sp>
    </p:spTree>
    <p:extLst>
      <p:ext uri="{BB962C8B-B14F-4D97-AF65-F5344CB8AC3E}">
        <p14:creationId xmlns:p14="http://schemas.microsoft.com/office/powerpoint/2010/main" val="250263429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nSpc>
                <a:spcPct val="110000"/>
              </a:lnSpc>
              <a:spcBef>
                <a:spcPts val="0"/>
              </a:spcBef>
              <a:buFont typeface="Arial" panose="020B0604020202020204" pitchFamily="34" charset="0"/>
              <a:buChar char="•"/>
            </a:pPr>
            <a:r>
              <a:rPr lang="en-US" sz="1200" b="0" i="1" dirty="0">
                <a:effectLst>
                  <a:outerShdw blurRad="50800" dist="38100" dir="13500000" algn="br" rotWithShape="0">
                    <a:prstClr val="black">
                      <a:alpha val="40000"/>
                    </a:prstClr>
                  </a:outerShdw>
                </a:effectLst>
              </a:rPr>
              <a:t>We Need Diverse Books</a:t>
            </a:r>
            <a:r>
              <a:rPr lang="en-US" sz="1200" b="0" dirty="0">
                <a:effectLst>
                  <a:outerShdw blurRad="50800" dist="38100" dir="13500000" algn="br" rotWithShape="0">
                    <a:prstClr val="black">
                      <a:alpha val="40000"/>
                    </a:prstClr>
                  </a:outerShdw>
                </a:effectLst>
              </a:rPr>
              <a:t>: Resources for Race, Equity, Anti-Racism and Inclusion </a:t>
            </a:r>
          </a:p>
          <a:p>
            <a:pPr marL="171450" indent="-171450">
              <a:lnSpc>
                <a:spcPct val="110000"/>
              </a:lnSpc>
              <a:spcBef>
                <a:spcPts val="0"/>
              </a:spcBef>
              <a:buFont typeface="Arial" panose="020B0604020202020204" pitchFamily="34" charset="0"/>
              <a:buChar char="•"/>
            </a:pPr>
            <a:r>
              <a:rPr lang="en-US" sz="1200" b="0" i="1" dirty="0">
                <a:effectLst>
                  <a:outerShdw blurRad="50800" dist="38100" dir="13500000" algn="br" rotWithShape="0">
                    <a:prstClr val="black">
                      <a:alpha val="40000"/>
                    </a:prstClr>
                  </a:outerShdw>
                </a:effectLst>
              </a:rPr>
              <a:t>The Anti-Defamation League</a:t>
            </a:r>
            <a:r>
              <a:rPr lang="en-US" sz="1200" b="0" dirty="0">
                <a:effectLst>
                  <a:outerShdw blurRad="50800" dist="38100" dir="13500000" algn="br" rotWithShape="0">
                    <a:prstClr val="black">
                      <a:alpha val="40000"/>
                    </a:prstClr>
                  </a:outerShdw>
                </a:effectLst>
              </a:rPr>
              <a:t>: Children’s Books Addressing Race and Racism and Activities to Promote Social Justice </a:t>
            </a:r>
          </a:p>
          <a:p>
            <a:pPr marL="171450" indent="-171450">
              <a:lnSpc>
                <a:spcPct val="110000"/>
              </a:lnSpc>
              <a:spcBef>
                <a:spcPts val="0"/>
              </a:spcBef>
              <a:buFont typeface="Arial" panose="020B0604020202020204" pitchFamily="34" charset="0"/>
              <a:buChar char="•"/>
            </a:pPr>
            <a:r>
              <a:rPr lang="en-US" sz="1200" b="0" i="1" dirty="0">
                <a:effectLst>
                  <a:outerShdw blurRad="50800" dist="38100" dir="13500000" algn="br" rotWithShape="0">
                    <a:prstClr val="black">
                      <a:alpha val="40000"/>
                    </a:prstClr>
                  </a:outerShdw>
                </a:effectLst>
              </a:rPr>
              <a:t>The Oakland Public Library</a:t>
            </a:r>
            <a:r>
              <a:rPr lang="en-US" sz="1200" b="0" dirty="0">
                <a:effectLst>
                  <a:outerShdw blurRad="50800" dist="38100" dir="13500000" algn="br" rotWithShape="0">
                    <a:prstClr val="black">
                      <a:alpha val="40000"/>
                    </a:prstClr>
                  </a:outerShdw>
                </a:effectLst>
              </a:rPr>
              <a:t>: Resources for Talking to Kids About Racism and Justice </a:t>
            </a:r>
          </a:p>
          <a:p>
            <a:endParaRPr lang="en-US" dirty="0"/>
          </a:p>
        </p:txBody>
      </p:sp>
      <p:sp>
        <p:nvSpPr>
          <p:cNvPr id="4" name="Slide Number Placeholder 3"/>
          <p:cNvSpPr>
            <a:spLocks noGrp="1"/>
          </p:cNvSpPr>
          <p:nvPr>
            <p:ph type="sldNum" sz="quarter" idx="5"/>
          </p:nvPr>
        </p:nvSpPr>
        <p:spPr/>
        <p:txBody>
          <a:bodyPr/>
          <a:lstStyle/>
          <a:p>
            <a:fld id="{33293989-4F32-6A40-AA1F-49DFF2BF560A}" type="slidenum">
              <a:rPr lang="en-US" smtClean="0"/>
              <a:t>23</a:t>
            </a:fld>
            <a:endParaRPr lang="en-US"/>
          </a:p>
        </p:txBody>
      </p:sp>
    </p:spTree>
    <p:extLst>
      <p:ext uri="{BB962C8B-B14F-4D97-AF65-F5344CB8AC3E}">
        <p14:creationId xmlns:p14="http://schemas.microsoft.com/office/powerpoint/2010/main" val="25770266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solidFill>
                  <a:srgbClr val="FFFF00"/>
                </a:solidFill>
                <a:effectLst>
                  <a:outerShdw blurRad="50800" dist="38100" dir="13500000" algn="br" rotWithShape="0">
                    <a:prstClr val="black">
                      <a:alpha val="40000"/>
                    </a:prstClr>
                  </a:outerShdw>
                </a:effectLst>
                <a:latin typeface="Marker Felt Thin" panose="02000400000000000000" pitchFamily="2" charset="77"/>
              </a:rPr>
              <a:t>What Does Ellen White Say About Racism?</a:t>
            </a:r>
          </a:p>
          <a:p>
            <a:pPr marL="171450" indent="-171450">
              <a:buFont typeface="Arial" panose="020B0604020202020204" pitchFamily="34" charset="0"/>
              <a:buChar char="•"/>
            </a:pPr>
            <a:endParaRPr lang="en-US" sz="1200" b="0" dirty="0">
              <a:solidFill>
                <a:srgbClr val="FFFF00"/>
              </a:solidFill>
              <a:effectLst>
                <a:outerShdw blurRad="50800" dist="38100" dir="13500000" algn="br" rotWithShape="0">
                  <a:prstClr val="black">
                    <a:alpha val="40000"/>
                  </a:prstClr>
                </a:outerShdw>
              </a:effectLst>
              <a:latin typeface="Marker Felt Thin" panose="02000400000000000000" pitchFamily="2" charset="77"/>
            </a:endParaRPr>
          </a:p>
          <a:p>
            <a:pPr marL="171450" indent="-171450">
              <a:buFont typeface="Arial" panose="020B0604020202020204" pitchFamily="34" charset="0"/>
              <a:buChar char="•"/>
            </a:pPr>
            <a:r>
              <a:rPr lang="en-US" b="0" dirty="0">
                <a:solidFill>
                  <a:srgbClr val="000000"/>
                </a:solidFill>
              </a:rPr>
              <a:t>“Christ died just as much for the Black people as for the White people, and the God of the White man is the same God of the Black man.”</a:t>
            </a:r>
          </a:p>
          <a:p>
            <a:pPr marL="171450" indent="-171450">
              <a:buFont typeface="Arial" panose="020B0604020202020204" pitchFamily="34" charset="0"/>
              <a:buChar char="•"/>
            </a:pPr>
            <a:r>
              <a:rPr lang="en-US" b="0" dirty="0">
                <a:solidFill>
                  <a:schemeClr val="bg1"/>
                </a:solidFill>
              </a:rPr>
              <a:t>"The Black man's name is written next to the White man's name in the Book of Life.”</a:t>
            </a:r>
          </a:p>
          <a:p>
            <a:pPr marL="171450" indent="-171450">
              <a:buFont typeface="Arial" panose="020B0604020202020204" pitchFamily="34" charset="0"/>
              <a:buChar char="•"/>
            </a:pPr>
            <a:r>
              <a:rPr lang="en-US" b="0" dirty="0">
                <a:solidFill>
                  <a:schemeClr val="bg1"/>
                </a:solidFill>
              </a:rPr>
              <a:t>“God makes no distinction between the North and the South; therefore, we must learn to live together here on earth before we can get to heaven.”</a:t>
            </a:r>
          </a:p>
          <a:p>
            <a:pPr marL="171450" indent="-171450">
              <a:buFont typeface="Arial" panose="020B0604020202020204" pitchFamily="34" charset="0"/>
              <a:buChar char="•"/>
            </a:pPr>
            <a:endParaRPr lang="en-US" sz="1400" b="0" dirty="0">
              <a:solidFill>
                <a:schemeClr val="bg1"/>
              </a:solidFill>
            </a:endParaRPr>
          </a:p>
          <a:p>
            <a:pPr marL="0" indent="0">
              <a:buFont typeface="Arial" panose="020B0604020202020204" pitchFamily="34" charset="0"/>
              <a:buNone/>
            </a:pPr>
            <a:r>
              <a:rPr lang="en-US" sz="1400" b="0" dirty="0">
                <a:solidFill>
                  <a:schemeClr val="bg1"/>
                </a:solidFill>
              </a:rPr>
              <a:t>The </a:t>
            </a:r>
            <a:r>
              <a:rPr lang="en-US" sz="1400" b="0" i="1" dirty="0">
                <a:solidFill>
                  <a:schemeClr val="bg1"/>
                </a:solidFill>
              </a:rPr>
              <a:t>Southern Work</a:t>
            </a:r>
            <a:r>
              <a:rPr lang="en-US" sz="1400" b="0" i="0" dirty="0">
                <a:solidFill>
                  <a:schemeClr val="bg1"/>
                </a:solidFill>
              </a:rPr>
              <a:t> (Review Publishing Association, 1966), pp. 9-18</a:t>
            </a:r>
            <a:endParaRPr lang="en-US" sz="1400" b="0" dirty="0">
              <a:solidFill>
                <a:schemeClr val="bg1"/>
              </a:solidFill>
            </a:endParaRPr>
          </a:p>
          <a:p>
            <a:endParaRPr lang="en-US" b="1" dirty="0"/>
          </a:p>
        </p:txBody>
      </p:sp>
      <p:sp>
        <p:nvSpPr>
          <p:cNvPr id="4" name="Slide Number Placeholder 3"/>
          <p:cNvSpPr>
            <a:spLocks noGrp="1"/>
          </p:cNvSpPr>
          <p:nvPr>
            <p:ph type="sldNum" sz="quarter" idx="5"/>
          </p:nvPr>
        </p:nvSpPr>
        <p:spPr/>
        <p:txBody>
          <a:bodyPr/>
          <a:lstStyle/>
          <a:p>
            <a:fld id="{33293989-4F32-6A40-AA1F-49DFF2BF560A}" type="slidenum">
              <a:rPr lang="en-US" smtClean="0"/>
              <a:t>3</a:t>
            </a:fld>
            <a:endParaRPr lang="en-US"/>
          </a:p>
        </p:txBody>
      </p:sp>
    </p:spTree>
    <p:extLst>
      <p:ext uri="{BB962C8B-B14F-4D97-AF65-F5344CB8AC3E}">
        <p14:creationId xmlns:p14="http://schemas.microsoft.com/office/powerpoint/2010/main" val="26571913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Tips for Helping Your Child Deal with Racism</a:t>
            </a:r>
          </a:p>
        </p:txBody>
      </p:sp>
      <p:sp>
        <p:nvSpPr>
          <p:cNvPr id="4" name="Slide Number Placeholder 3"/>
          <p:cNvSpPr>
            <a:spLocks noGrp="1"/>
          </p:cNvSpPr>
          <p:nvPr>
            <p:ph type="sldNum" sz="quarter" idx="5"/>
          </p:nvPr>
        </p:nvSpPr>
        <p:spPr/>
        <p:txBody>
          <a:bodyPr/>
          <a:lstStyle/>
          <a:p>
            <a:fld id="{33293989-4F32-6A40-AA1F-49DFF2BF560A}" type="slidenum">
              <a:rPr lang="en-US" smtClean="0"/>
              <a:t>4</a:t>
            </a:fld>
            <a:endParaRPr lang="en-US"/>
          </a:p>
        </p:txBody>
      </p:sp>
    </p:spTree>
    <p:extLst>
      <p:ext uri="{BB962C8B-B14F-4D97-AF65-F5344CB8AC3E}">
        <p14:creationId xmlns:p14="http://schemas.microsoft.com/office/powerpoint/2010/main" val="18771715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1.  Validate Their Feelings</a:t>
            </a:r>
          </a:p>
          <a:p>
            <a:endParaRPr lang="en-US" dirty="0"/>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Start by checking in with your child. Even young ones are extremely perceptive and may have worries or concerns they don’t know how to express.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Ask broad questions that give kids space to talk over what they’re feeling: “How did you feel about what we saw on the news?”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For young children, drawing, painting or acting out stories with toys can be helpful tools for expressing thoughts and feelings that aren’t easy to put into words.</a:t>
            </a:r>
          </a:p>
          <a:p>
            <a:endParaRPr lang="en-US" dirty="0"/>
          </a:p>
        </p:txBody>
      </p:sp>
      <p:sp>
        <p:nvSpPr>
          <p:cNvPr id="4" name="Slide Number Placeholder 3"/>
          <p:cNvSpPr>
            <a:spLocks noGrp="1"/>
          </p:cNvSpPr>
          <p:nvPr>
            <p:ph type="sldNum" sz="quarter" idx="5"/>
          </p:nvPr>
        </p:nvSpPr>
        <p:spPr/>
        <p:txBody>
          <a:bodyPr/>
          <a:lstStyle/>
          <a:p>
            <a:fld id="{33293989-4F32-6A40-AA1F-49DFF2BF560A}" type="slidenum">
              <a:rPr lang="en-US" smtClean="0"/>
              <a:t>5</a:t>
            </a:fld>
            <a:endParaRPr lang="en-US"/>
          </a:p>
        </p:txBody>
      </p:sp>
    </p:spTree>
    <p:extLst>
      <p:ext uri="{BB962C8B-B14F-4D97-AF65-F5344CB8AC3E}">
        <p14:creationId xmlns:p14="http://schemas.microsoft.com/office/powerpoint/2010/main" val="26062811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2.  Don’t Avoid Talking About it </a:t>
            </a:r>
          </a:p>
          <a:p>
            <a:pPr marL="171450" indent="-171450">
              <a:buFont typeface="Arial" panose="020B0604020202020204" pitchFamily="34" charset="0"/>
              <a:buChar char="•"/>
            </a:pPr>
            <a:endParaRPr lang="en-US" b="0" dirty="0"/>
          </a:p>
          <a:p>
            <a:pPr marL="171450" indent="-171450">
              <a:lnSpc>
                <a:spcPct val="120000"/>
              </a:lnSpc>
              <a:spcBef>
                <a:spcPts val="0"/>
              </a:spcBef>
              <a:buFont typeface="Arial" panose="020B0604020202020204" pitchFamily="34" charset="0"/>
              <a:buChar char="•"/>
            </a:pPr>
            <a:r>
              <a:rPr lang="en-US" sz="1200" b="0" dirty="0">
                <a:cs typeface="Arial" panose="020B0604020202020204" pitchFamily="34" charset="0"/>
              </a:rPr>
              <a:t>Racism is not new. </a:t>
            </a:r>
          </a:p>
          <a:p>
            <a:pPr marL="171450" indent="-171450">
              <a:lnSpc>
                <a:spcPct val="120000"/>
              </a:lnSpc>
              <a:spcBef>
                <a:spcPts val="0"/>
              </a:spcBef>
              <a:buFont typeface="Arial" panose="020B0604020202020204" pitchFamily="34" charset="0"/>
              <a:buChar char="•"/>
            </a:pPr>
            <a:r>
              <a:rPr lang="en-US" sz="1200" b="0" dirty="0">
                <a:cs typeface="Arial" panose="020B0604020202020204" pitchFamily="34" charset="0"/>
              </a:rPr>
              <a:t>These are ongoing problems and it takes all of us changing the mentality and the mindset to work towards a better future and fix them.</a:t>
            </a:r>
          </a:p>
          <a:p>
            <a:pPr marL="171450" indent="-171450">
              <a:lnSpc>
                <a:spcPct val="120000"/>
              </a:lnSpc>
              <a:spcBef>
                <a:spcPts val="0"/>
              </a:spcBef>
              <a:buFont typeface="Arial" panose="020B0604020202020204" pitchFamily="34" charset="0"/>
              <a:buChar char="•"/>
            </a:pPr>
            <a:r>
              <a:rPr lang="en-US" sz="1200" b="0" dirty="0">
                <a:cs typeface="Arial" panose="020B0604020202020204" pitchFamily="34" charset="0"/>
              </a:rPr>
              <a:t>That change can happen only with frank, open conversation — “It’s really not a choice.”</a:t>
            </a:r>
            <a:endParaRPr lang="en-US" sz="1200" b="0" dirty="0"/>
          </a:p>
          <a:p>
            <a:pPr marL="0" indent="0">
              <a:buFont typeface="Arial" panose="020B0604020202020204" pitchFamily="34" charset="0"/>
              <a:buNone/>
            </a:pPr>
            <a:endParaRPr lang="en-US" dirty="0"/>
          </a:p>
          <a:p>
            <a:endParaRPr lang="en-US" dirty="0"/>
          </a:p>
        </p:txBody>
      </p:sp>
      <p:sp>
        <p:nvSpPr>
          <p:cNvPr id="4" name="Slide Number Placeholder 3"/>
          <p:cNvSpPr>
            <a:spLocks noGrp="1"/>
          </p:cNvSpPr>
          <p:nvPr>
            <p:ph type="sldNum" sz="quarter" idx="5"/>
          </p:nvPr>
        </p:nvSpPr>
        <p:spPr/>
        <p:txBody>
          <a:bodyPr/>
          <a:lstStyle/>
          <a:p>
            <a:fld id="{33293989-4F32-6A40-AA1F-49DFF2BF560A}" type="slidenum">
              <a:rPr lang="en-US" smtClean="0"/>
              <a:t>6</a:t>
            </a:fld>
            <a:endParaRPr lang="en-US"/>
          </a:p>
        </p:txBody>
      </p:sp>
    </p:spTree>
    <p:extLst>
      <p:ext uri="{BB962C8B-B14F-4D97-AF65-F5344CB8AC3E}">
        <p14:creationId xmlns:p14="http://schemas.microsoft.com/office/powerpoint/2010/main" val="359287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For families of color, racism is a daily reality. “Black parents can’t wait, even if they wanted to.” </a:t>
            </a:r>
          </a:p>
          <a:p>
            <a:pPr marL="171450" indent="-171450">
              <a:buFont typeface="Arial" panose="020B0604020202020204" pitchFamily="34" charset="0"/>
              <a:buChar char="•"/>
            </a:pPr>
            <a:r>
              <a:rPr lang="en-US" dirty="0"/>
              <a:t>White parents, she says, can help by addressing race and racism with kids early and often. </a:t>
            </a:r>
          </a:p>
          <a:p>
            <a:pPr marL="171450" indent="-171450">
              <a:buFont typeface="Arial" panose="020B0604020202020204" pitchFamily="34" charset="0"/>
              <a:buChar char="•"/>
            </a:pPr>
            <a:r>
              <a:rPr lang="en-US" dirty="0"/>
              <a:t>Research shows that even very young children are aware of racial differences, and children can learn harmful lessons about race when it’s not discussed openly</a:t>
            </a:r>
          </a:p>
        </p:txBody>
      </p:sp>
      <p:sp>
        <p:nvSpPr>
          <p:cNvPr id="4" name="Slide Number Placeholder 3"/>
          <p:cNvSpPr>
            <a:spLocks noGrp="1"/>
          </p:cNvSpPr>
          <p:nvPr>
            <p:ph type="sldNum" sz="quarter" idx="5"/>
          </p:nvPr>
        </p:nvSpPr>
        <p:spPr/>
        <p:txBody>
          <a:bodyPr/>
          <a:lstStyle/>
          <a:p>
            <a:fld id="{33293989-4F32-6A40-AA1F-49DFF2BF560A}" type="slidenum">
              <a:rPr lang="en-US" smtClean="0"/>
              <a:t>7</a:t>
            </a:fld>
            <a:endParaRPr lang="en-US"/>
          </a:p>
        </p:txBody>
      </p:sp>
    </p:spTree>
    <p:extLst>
      <p:ext uri="{BB962C8B-B14F-4D97-AF65-F5344CB8AC3E}">
        <p14:creationId xmlns:p14="http://schemas.microsoft.com/office/powerpoint/2010/main" val="21551324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228600">
              <a:buFont typeface="Arial" panose="020B0604020202020204" pitchFamily="34" charset="0"/>
              <a:buChar char="•"/>
            </a:pPr>
            <a:r>
              <a:rPr lang="en-US" sz="1200" b="0" dirty="0">
                <a:solidFill>
                  <a:schemeClr val="bg1"/>
                </a:solidFill>
                <a:latin typeface="Marker Felt Wide" panose="02000400000000000000" pitchFamily="2" charset="77"/>
              </a:rPr>
              <a:t>It’s helpful for white families to see that minimizing the legacy of racism in our society by avoiding ugly truths does children a disservice. </a:t>
            </a:r>
          </a:p>
          <a:p>
            <a:pPr indent="-228600">
              <a:buFont typeface="Arial" panose="020B0604020202020204" pitchFamily="34" charset="0"/>
              <a:buChar char="•"/>
            </a:pPr>
            <a:r>
              <a:rPr lang="en-US" sz="1200" b="0" dirty="0">
                <a:solidFill>
                  <a:schemeClr val="bg1"/>
                </a:solidFill>
                <a:latin typeface="Marker Felt Wide" panose="02000400000000000000" pitchFamily="2" charset="77"/>
              </a:rPr>
              <a:t>Instead, white parents can commit to educating themselves and building conversations about race into kids’ lives early on. </a:t>
            </a:r>
          </a:p>
          <a:p>
            <a:endParaRPr lang="en-US" dirty="0"/>
          </a:p>
        </p:txBody>
      </p:sp>
      <p:sp>
        <p:nvSpPr>
          <p:cNvPr id="4" name="Slide Number Placeholder 3"/>
          <p:cNvSpPr>
            <a:spLocks noGrp="1"/>
          </p:cNvSpPr>
          <p:nvPr>
            <p:ph type="sldNum" sz="quarter" idx="5"/>
          </p:nvPr>
        </p:nvSpPr>
        <p:spPr/>
        <p:txBody>
          <a:bodyPr/>
          <a:lstStyle/>
          <a:p>
            <a:fld id="{33293989-4F32-6A40-AA1F-49DFF2BF560A}" type="slidenum">
              <a:rPr lang="en-US" smtClean="0"/>
              <a:t>8</a:t>
            </a:fld>
            <a:endParaRPr lang="en-US"/>
          </a:p>
        </p:txBody>
      </p:sp>
    </p:spTree>
    <p:extLst>
      <p:ext uri="{BB962C8B-B14F-4D97-AF65-F5344CB8AC3E}">
        <p14:creationId xmlns:p14="http://schemas.microsoft.com/office/powerpoint/2010/main" val="33155557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800" b="1" dirty="0">
                <a:solidFill>
                  <a:srgbClr val="FFFF00"/>
                </a:solidFill>
                <a:latin typeface="Marker Felt Thin" panose="02000400000000000000" pitchFamily="2" charset="77"/>
              </a:rPr>
              <a:t>3.  </a:t>
            </a:r>
            <a:r>
              <a:rPr lang="en-US" sz="2000" b="1" dirty="0">
                <a:solidFill>
                  <a:srgbClr val="FFFF00"/>
                </a:solidFill>
                <a:effectLst>
                  <a:outerShdw blurRad="50800" dist="38100" dir="13500000" algn="br" rotWithShape="0">
                    <a:prstClr val="black">
                      <a:alpha val="40000"/>
                    </a:prstClr>
                  </a:outerShdw>
                </a:effectLst>
                <a:latin typeface="Marker Felt Thin" panose="02000400000000000000" pitchFamily="2" charset="77"/>
              </a:rPr>
              <a:t>Diversity in Kids Products</a:t>
            </a:r>
            <a:endParaRPr lang="en-US" sz="2000" dirty="0"/>
          </a:p>
          <a:p>
            <a:pPr indent="-228600">
              <a:buFont typeface="Arial" panose="020B0604020202020204" pitchFamily="34" charset="0"/>
              <a:buChar char="•"/>
            </a:pPr>
            <a:endParaRPr lang="en-US" sz="2000" dirty="0"/>
          </a:p>
          <a:p>
            <a:pPr indent="-228600">
              <a:buFont typeface="Arial" panose="020B0604020202020204" pitchFamily="34" charset="0"/>
              <a:buChar char="•"/>
            </a:pPr>
            <a:r>
              <a:rPr lang="en-US" sz="2000" dirty="0"/>
              <a:t>White families can make a concerted effort to represent racial diversity in the products they buy for their children.</a:t>
            </a:r>
          </a:p>
          <a:p>
            <a:pPr indent="-228600">
              <a:buFont typeface="Arial" panose="020B0604020202020204" pitchFamily="34" charset="0"/>
              <a:buChar char="•"/>
            </a:pPr>
            <a:r>
              <a:rPr lang="en-US" sz="2000" dirty="0"/>
              <a:t>For example, parents of white children can look for black dolls and books with predominantly black characters, which can help normalize diversity for kids and spark spontaneous, everyday conversations about race. </a:t>
            </a:r>
          </a:p>
          <a:p>
            <a:endParaRPr lang="en-US" dirty="0"/>
          </a:p>
        </p:txBody>
      </p:sp>
      <p:sp>
        <p:nvSpPr>
          <p:cNvPr id="4" name="Slide Number Placeholder 3"/>
          <p:cNvSpPr>
            <a:spLocks noGrp="1"/>
          </p:cNvSpPr>
          <p:nvPr>
            <p:ph type="sldNum" sz="quarter" idx="5"/>
          </p:nvPr>
        </p:nvSpPr>
        <p:spPr/>
        <p:txBody>
          <a:bodyPr/>
          <a:lstStyle/>
          <a:p>
            <a:fld id="{33293989-4F32-6A40-AA1F-49DFF2BF560A}" type="slidenum">
              <a:rPr lang="en-US" smtClean="0"/>
              <a:t>9</a:t>
            </a:fld>
            <a:endParaRPr lang="en-US"/>
          </a:p>
        </p:txBody>
      </p:sp>
    </p:spTree>
    <p:extLst>
      <p:ext uri="{BB962C8B-B14F-4D97-AF65-F5344CB8AC3E}">
        <p14:creationId xmlns:p14="http://schemas.microsoft.com/office/powerpoint/2010/main" val="9657735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8E686D-0F9A-F449-B6D4-44016BE5EE0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8F4F6FC-C0CC-D645-B468-A27A5F769C0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E7A06EA-E200-2A40-A648-D1F1952ADB7D}"/>
              </a:ext>
            </a:extLst>
          </p:cNvPr>
          <p:cNvSpPr>
            <a:spLocks noGrp="1"/>
          </p:cNvSpPr>
          <p:nvPr>
            <p:ph type="dt" sz="half" idx="10"/>
          </p:nvPr>
        </p:nvSpPr>
        <p:spPr/>
        <p:txBody>
          <a:bodyPr/>
          <a:lstStyle/>
          <a:p>
            <a:fld id="{4AAD347D-5ACD-4C99-B74B-A9C85AD731AF}" type="datetimeFigureOut">
              <a:rPr lang="en-US" smtClean="0"/>
              <a:t>10/14/20</a:t>
            </a:fld>
            <a:endParaRPr lang="en-US" dirty="0"/>
          </a:p>
        </p:txBody>
      </p:sp>
      <p:sp>
        <p:nvSpPr>
          <p:cNvPr id="5" name="Footer Placeholder 4">
            <a:extLst>
              <a:ext uri="{FF2B5EF4-FFF2-40B4-BE49-F238E27FC236}">
                <a16:creationId xmlns:a16="http://schemas.microsoft.com/office/drawing/2014/main" id="{2AC199D7-66BB-954A-8D01-1B077989DC5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4C61719-1661-F944-AE64-DD7F4FC1C33C}"/>
              </a:ext>
            </a:extLst>
          </p:cNvPr>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23562964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370641-A5F3-8B42-8BEE-C5CAA32985F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1DDF672-562D-1342-8222-568D9F02E9A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E35C58E-2976-7047-BDF8-5CA2A591B3D6}"/>
              </a:ext>
            </a:extLst>
          </p:cNvPr>
          <p:cNvSpPr>
            <a:spLocks noGrp="1"/>
          </p:cNvSpPr>
          <p:nvPr>
            <p:ph type="dt" sz="half" idx="10"/>
          </p:nvPr>
        </p:nvSpPr>
        <p:spPr/>
        <p:txBody>
          <a:bodyPr/>
          <a:lstStyle/>
          <a:p>
            <a:fld id="{4509A250-FF31-4206-8172-F9D3106AACB1}" type="datetimeFigureOut">
              <a:rPr lang="en-US" smtClean="0"/>
              <a:t>10/14/20</a:t>
            </a:fld>
            <a:endParaRPr lang="en-US" dirty="0"/>
          </a:p>
        </p:txBody>
      </p:sp>
      <p:sp>
        <p:nvSpPr>
          <p:cNvPr id="5" name="Footer Placeholder 4">
            <a:extLst>
              <a:ext uri="{FF2B5EF4-FFF2-40B4-BE49-F238E27FC236}">
                <a16:creationId xmlns:a16="http://schemas.microsoft.com/office/drawing/2014/main" id="{3AA839FB-D8FF-BE4C-9DA1-5848BC17166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43CF2B1-85AD-1C49-974D-026480EB7217}"/>
              </a:ext>
            </a:extLst>
          </p:cNvPr>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36242963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881B29C-9D07-4346-ADE8-E92D104A51E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D29AB59-313B-8F47-8B75-A226A4B15FB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2702EB-414D-6E46-AE28-4DF8C2914C2A}"/>
              </a:ext>
            </a:extLst>
          </p:cNvPr>
          <p:cNvSpPr>
            <a:spLocks noGrp="1"/>
          </p:cNvSpPr>
          <p:nvPr>
            <p:ph type="dt" sz="half" idx="10"/>
          </p:nvPr>
        </p:nvSpPr>
        <p:spPr/>
        <p:txBody>
          <a:bodyPr/>
          <a:lstStyle/>
          <a:p>
            <a:fld id="{4509A250-FF31-4206-8172-F9D3106AACB1}" type="datetimeFigureOut">
              <a:rPr lang="en-US" smtClean="0"/>
              <a:t>10/14/20</a:t>
            </a:fld>
            <a:endParaRPr lang="en-US" dirty="0"/>
          </a:p>
        </p:txBody>
      </p:sp>
      <p:sp>
        <p:nvSpPr>
          <p:cNvPr id="5" name="Footer Placeholder 4">
            <a:extLst>
              <a:ext uri="{FF2B5EF4-FFF2-40B4-BE49-F238E27FC236}">
                <a16:creationId xmlns:a16="http://schemas.microsoft.com/office/drawing/2014/main" id="{66A8F763-E84C-3E47-B0D2-887D809233B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8AEF8D9-E748-844B-A000-376FACE5A08E}"/>
              </a:ext>
            </a:extLst>
          </p:cNvPr>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2608006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727052-163A-484C-A9DA-9124EF3849B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3AEFEDD-ED6C-BC47-A414-514B004B9A1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1C6D72E-9A1B-C34F-AD4F-D85FDEE87E4F}"/>
              </a:ext>
            </a:extLst>
          </p:cNvPr>
          <p:cNvSpPr>
            <a:spLocks noGrp="1"/>
          </p:cNvSpPr>
          <p:nvPr>
            <p:ph type="dt" sz="half" idx="10"/>
          </p:nvPr>
        </p:nvSpPr>
        <p:spPr/>
        <p:txBody>
          <a:bodyPr/>
          <a:lstStyle/>
          <a:p>
            <a:fld id="{4509A250-FF31-4206-8172-F9D3106AACB1}" type="datetimeFigureOut">
              <a:rPr lang="en-US" smtClean="0"/>
              <a:t>10/14/20</a:t>
            </a:fld>
            <a:endParaRPr lang="en-US" dirty="0"/>
          </a:p>
        </p:txBody>
      </p:sp>
      <p:sp>
        <p:nvSpPr>
          <p:cNvPr id="5" name="Footer Placeholder 4">
            <a:extLst>
              <a:ext uri="{FF2B5EF4-FFF2-40B4-BE49-F238E27FC236}">
                <a16:creationId xmlns:a16="http://schemas.microsoft.com/office/drawing/2014/main" id="{83960230-C864-0F47-9074-C7AD4A858EE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8F62E70-5618-664B-BBB0-98859BD5EE75}"/>
              </a:ext>
            </a:extLst>
          </p:cNvPr>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9768336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BD9644-ABCC-3942-A0B4-12A90D53833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C8EC8D8-ECAB-1145-9B15-EE0FF250B48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8310916-E3E7-0B48-AD52-432F2CC32EDF}"/>
              </a:ext>
            </a:extLst>
          </p:cNvPr>
          <p:cNvSpPr>
            <a:spLocks noGrp="1"/>
          </p:cNvSpPr>
          <p:nvPr>
            <p:ph type="dt" sz="half" idx="10"/>
          </p:nvPr>
        </p:nvSpPr>
        <p:spPr/>
        <p:txBody>
          <a:bodyPr/>
          <a:lstStyle/>
          <a:p>
            <a:fld id="{9796027F-7875-4030-9381-8BD8C4F21935}" type="datetimeFigureOut">
              <a:rPr lang="en-US" smtClean="0"/>
              <a:t>10/14/20</a:t>
            </a:fld>
            <a:endParaRPr lang="en-US" dirty="0"/>
          </a:p>
        </p:txBody>
      </p:sp>
      <p:sp>
        <p:nvSpPr>
          <p:cNvPr id="5" name="Footer Placeholder 4">
            <a:extLst>
              <a:ext uri="{FF2B5EF4-FFF2-40B4-BE49-F238E27FC236}">
                <a16:creationId xmlns:a16="http://schemas.microsoft.com/office/drawing/2014/main" id="{8BA87727-8EF7-0A49-9728-CE9587503E4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D8A6D17-B105-6E42-A310-2D2A517188D1}"/>
              </a:ext>
            </a:extLst>
          </p:cNvPr>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9474117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D7099E-3556-004D-BF67-65A28A338E8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82A50F3-0465-3D43-9416-D8AFEE100D1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5EAC11E-1329-414D-A262-E392086E20F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6B02249-5B70-5F4C-8752-CE8CBCF75148}"/>
              </a:ext>
            </a:extLst>
          </p:cNvPr>
          <p:cNvSpPr>
            <a:spLocks noGrp="1"/>
          </p:cNvSpPr>
          <p:nvPr>
            <p:ph type="dt" sz="half" idx="10"/>
          </p:nvPr>
        </p:nvSpPr>
        <p:spPr/>
        <p:txBody>
          <a:bodyPr/>
          <a:lstStyle/>
          <a:p>
            <a:fld id="{9796027F-7875-4030-9381-8BD8C4F21935}" type="datetimeFigureOut">
              <a:rPr lang="en-US" smtClean="0"/>
              <a:t>10/14/20</a:t>
            </a:fld>
            <a:endParaRPr lang="en-US" dirty="0"/>
          </a:p>
        </p:txBody>
      </p:sp>
      <p:sp>
        <p:nvSpPr>
          <p:cNvPr id="6" name="Footer Placeholder 5">
            <a:extLst>
              <a:ext uri="{FF2B5EF4-FFF2-40B4-BE49-F238E27FC236}">
                <a16:creationId xmlns:a16="http://schemas.microsoft.com/office/drawing/2014/main" id="{3ECA5279-9B6B-694A-983C-C57690227151}"/>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36C7EDEE-C15D-B142-8BC5-3333B249E694}"/>
              </a:ext>
            </a:extLst>
          </p:cNvPr>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2165379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953CD0-1C96-364B-BE32-A071D4FC6FD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7586FF7-88A2-B347-8926-7CBC6DECEB7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55CB96C-BAB7-B946-8BAF-37D76F0C28D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D0A3E35-0367-5E4F-B628-3B4B8123389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A7BC86B-E93C-6F4E-BB73-1BFC0EAED82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0BDA117-5792-054D-BF56-09F1BDC09E24}"/>
              </a:ext>
            </a:extLst>
          </p:cNvPr>
          <p:cNvSpPr>
            <a:spLocks noGrp="1"/>
          </p:cNvSpPr>
          <p:nvPr>
            <p:ph type="dt" sz="half" idx="10"/>
          </p:nvPr>
        </p:nvSpPr>
        <p:spPr/>
        <p:txBody>
          <a:bodyPr/>
          <a:lstStyle/>
          <a:p>
            <a:fld id="{9796027F-7875-4030-9381-8BD8C4F21935}" type="datetimeFigureOut">
              <a:rPr lang="en-US" smtClean="0"/>
              <a:t>10/14/20</a:t>
            </a:fld>
            <a:endParaRPr lang="en-US" dirty="0"/>
          </a:p>
        </p:txBody>
      </p:sp>
      <p:sp>
        <p:nvSpPr>
          <p:cNvPr id="8" name="Footer Placeholder 7">
            <a:extLst>
              <a:ext uri="{FF2B5EF4-FFF2-40B4-BE49-F238E27FC236}">
                <a16:creationId xmlns:a16="http://schemas.microsoft.com/office/drawing/2014/main" id="{60F1CA6F-7E8D-A54A-9706-A04B85124E97}"/>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1017FB35-F765-114E-95DE-AB9D1241D6CD}"/>
              </a:ext>
            </a:extLst>
          </p:cNvPr>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9763470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174D69-F1B5-874F-9587-35740253DE0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0CB10D5-DBEE-E646-82C7-0E10FB3D5570}"/>
              </a:ext>
            </a:extLst>
          </p:cNvPr>
          <p:cNvSpPr>
            <a:spLocks noGrp="1"/>
          </p:cNvSpPr>
          <p:nvPr>
            <p:ph type="dt" sz="half" idx="10"/>
          </p:nvPr>
        </p:nvSpPr>
        <p:spPr/>
        <p:txBody>
          <a:bodyPr/>
          <a:lstStyle/>
          <a:p>
            <a:fld id="{4509A250-FF31-4206-8172-F9D3106AACB1}" type="datetimeFigureOut">
              <a:rPr lang="en-US" smtClean="0"/>
              <a:t>10/14/20</a:t>
            </a:fld>
            <a:endParaRPr lang="en-US" dirty="0"/>
          </a:p>
        </p:txBody>
      </p:sp>
      <p:sp>
        <p:nvSpPr>
          <p:cNvPr id="4" name="Footer Placeholder 3">
            <a:extLst>
              <a:ext uri="{FF2B5EF4-FFF2-40B4-BE49-F238E27FC236}">
                <a16:creationId xmlns:a16="http://schemas.microsoft.com/office/drawing/2014/main" id="{2B787D04-795F-D542-BDF1-FD5D873598BB}"/>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2CAA29CA-0E81-3445-B3EF-FE00701537D0}"/>
              </a:ext>
            </a:extLst>
          </p:cNvPr>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22962576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F218F4B-6A1B-BA47-A222-11320CA2E9A8}"/>
              </a:ext>
            </a:extLst>
          </p:cNvPr>
          <p:cNvSpPr>
            <a:spLocks noGrp="1"/>
          </p:cNvSpPr>
          <p:nvPr>
            <p:ph type="dt" sz="half" idx="10"/>
          </p:nvPr>
        </p:nvSpPr>
        <p:spPr/>
        <p:txBody>
          <a:bodyPr/>
          <a:lstStyle/>
          <a:p>
            <a:fld id="{4509A250-FF31-4206-8172-F9D3106AACB1}" type="datetimeFigureOut">
              <a:rPr lang="en-US" smtClean="0"/>
              <a:t>10/14/20</a:t>
            </a:fld>
            <a:endParaRPr lang="en-US" dirty="0"/>
          </a:p>
        </p:txBody>
      </p:sp>
      <p:sp>
        <p:nvSpPr>
          <p:cNvPr id="3" name="Footer Placeholder 2">
            <a:extLst>
              <a:ext uri="{FF2B5EF4-FFF2-40B4-BE49-F238E27FC236}">
                <a16:creationId xmlns:a16="http://schemas.microsoft.com/office/drawing/2014/main" id="{FB391D88-3242-B243-9B51-81490EBBE895}"/>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4EC62745-5DD4-A24A-94F0-43FC23EEA80F}"/>
              </a:ext>
            </a:extLst>
          </p:cNvPr>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35678770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EA3030-1983-2F42-B554-BD3E634754D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9BAD286-B01A-6F46-8B52-0EC97158CB5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672964A-CC93-7045-94ED-415A1007724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CA06C39-18CE-044A-BF85-4559C9AF7C10}"/>
              </a:ext>
            </a:extLst>
          </p:cNvPr>
          <p:cNvSpPr>
            <a:spLocks noGrp="1"/>
          </p:cNvSpPr>
          <p:nvPr>
            <p:ph type="dt" sz="half" idx="10"/>
          </p:nvPr>
        </p:nvSpPr>
        <p:spPr/>
        <p:txBody>
          <a:bodyPr/>
          <a:lstStyle/>
          <a:p>
            <a:fld id="{4509A250-FF31-4206-8172-F9D3106AACB1}" type="datetimeFigureOut">
              <a:rPr lang="en-US" smtClean="0"/>
              <a:t>10/14/20</a:t>
            </a:fld>
            <a:endParaRPr lang="en-US" dirty="0"/>
          </a:p>
        </p:txBody>
      </p:sp>
      <p:sp>
        <p:nvSpPr>
          <p:cNvPr id="6" name="Footer Placeholder 5">
            <a:extLst>
              <a:ext uri="{FF2B5EF4-FFF2-40B4-BE49-F238E27FC236}">
                <a16:creationId xmlns:a16="http://schemas.microsoft.com/office/drawing/2014/main" id="{B90B379F-AF5A-294C-8B39-EF03D2D4513D}"/>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1CB83491-AFA2-1149-8E16-45B64914E1F1}"/>
              </a:ext>
            </a:extLst>
          </p:cNvPr>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34398742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AAD231-02D6-524F-9B5D-8F1870B38D6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62FD019-2CEC-004B-BF45-581216CD3E3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7981379-E49F-3B45-964A-3AF96081EBE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618DC08-1A4A-2C4D-8B5A-48F3F89A97D3}"/>
              </a:ext>
            </a:extLst>
          </p:cNvPr>
          <p:cNvSpPr>
            <a:spLocks noGrp="1"/>
          </p:cNvSpPr>
          <p:nvPr>
            <p:ph type="dt" sz="half" idx="10"/>
          </p:nvPr>
        </p:nvSpPr>
        <p:spPr/>
        <p:txBody>
          <a:bodyPr/>
          <a:lstStyle/>
          <a:p>
            <a:fld id="{4509A250-FF31-4206-8172-F9D3106AACB1}" type="datetimeFigureOut">
              <a:rPr lang="en-US" smtClean="0"/>
              <a:t>10/14/20</a:t>
            </a:fld>
            <a:endParaRPr lang="en-US" dirty="0"/>
          </a:p>
        </p:txBody>
      </p:sp>
      <p:sp>
        <p:nvSpPr>
          <p:cNvPr id="6" name="Footer Placeholder 5">
            <a:extLst>
              <a:ext uri="{FF2B5EF4-FFF2-40B4-BE49-F238E27FC236}">
                <a16:creationId xmlns:a16="http://schemas.microsoft.com/office/drawing/2014/main" id="{6ABF6EB1-425E-A74E-8721-05AAAFFA074D}"/>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438629DD-F9CC-994D-9BC8-5CE4352E34C5}"/>
              </a:ext>
            </a:extLst>
          </p:cNvPr>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3545312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C4931CC-7FD7-5442-8B6F-E4AF20972D4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FB71EC6-72C5-6142-B70E-CCC3CC21E8A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AF91AF4-E307-5A47-AC69-987159283F2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AAD347D-5ACD-4C99-B74B-A9C85AD731AF}" type="datetimeFigureOut">
              <a:rPr lang="en-US" smtClean="0"/>
              <a:t>10/14/20</a:t>
            </a:fld>
            <a:endParaRPr lang="en-US" dirty="0"/>
          </a:p>
        </p:txBody>
      </p:sp>
      <p:sp>
        <p:nvSpPr>
          <p:cNvPr id="5" name="Footer Placeholder 4">
            <a:extLst>
              <a:ext uri="{FF2B5EF4-FFF2-40B4-BE49-F238E27FC236}">
                <a16:creationId xmlns:a16="http://schemas.microsoft.com/office/drawing/2014/main" id="{35853FBA-35E4-A749-9250-E35148D5AF7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6D34000F-3403-0147-87FD-81658AA7679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7F1E4F-1CFF-5643-939E-02111984F565}" type="slidenum">
              <a:rPr lang="en-US" smtClean="0"/>
              <a:t>‹#›</a:t>
            </a:fld>
            <a:endParaRPr lang="en-US" dirty="0"/>
          </a:p>
        </p:txBody>
      </p:sp>
    </p:spTree>
    <p:extLst>
      <p:ext uri="{BB962C8B-B14F-4D97-AF65-F5344CB8AC3E}">
        <p14:creationId xmlns:p14="http://schemas.microsoft.com/office/powerpoint/2010/main" val="2637575161"/>
      </p:ext>
    </p:extLst>
  </p:cSld>
  <p:clrMap bg1="dk1" tx1="lt1" bg2="dk2" tx2="lt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14.jpg"/><Relationship Id="rId7" Type="http://schemas.openxmlformats.org/officeDocument/2006/relationships/diagramColors" Target="../diagrams/colors2.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7.jpg"/></Relationships>
</file>

<file path=ppt/slides/_rels/slide1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1.tiff"/></Relationships>
</file>

<file path=ppt/slides/_rels/slide2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5.tif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2" name="Rectangle 9">
            <a:extLst>
              <a:ext uri="{FF2B5EF4-FFF2-40B4-BE49-F238E27FC236}">
                <a16:creationId xmlns:a16="http://schemas.microsoft.com/office/drawing/2014/main" id="{50A3C1AB-1153-42D2-8378-34B849C1C4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3" name="Rectangle 11">
            <a:extLst>
              <a:ext uri="{FF2B5EF4-FFF2-40B4-BE49-F238E27FC236}">
                <a16:creationId xmlns:a16="http://schemas.microsoft.com/office/drawing/2014/main" id="{A3473CF9-37EB-43E7-89EF-D2D1C53D1D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03615" y="4638503"/>
            <a:ext cx="8384770" cy="1332634"/>
          </a:xfrm>
          <a:prstGeom prst="rect">
            <a:avLst/>
          </a:prstGeom>
          <a:ln w="12700">
            <a:solidFill>
              <a:srgbClr val="E1E1E1"/>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74B44D7-5CB3-4E45-A11B-E53D035131D4}"/>
              </a:ext>
            </a:extLst>
          </p:cNvPr>
          <p:cNvSpPr>
            <a:spLocks noGrp="1"/>
          </p:cNvSpPr>
          <p:nvPr>
            <p:ph type="ctrTitle"/>
          </p:nvPr>
        </p:nvSpPr>
        <p:spPr>
          <a:xfrm>
            <a:off x="2103120" y="4698959"/>
            <a:ext cx="7985759" cy="868823"/>
          </a:xfrm>
        </p:spPr>
        <p:txBody>
          <a:bodyPr anchor="ctr">
            <a:normAutofit/>
          </a:bodyPr>
          <a:lstStyle/>
          <a:p>
            <a:r>
              <a:rPr lang="en-US" sz="4000" b="1" dirty="0">
                <a:latin typeface="Marker Felt Wide" panose="02000400000000000000" pitchFamily="2" charset="77"/>
              </a:rPr>
              <a:t>Racism and Violence</a:t>
            </a:r>
          </a:p>
        </p:txBody>
      </p:sp>
      <p:sp>
        <p:nvSpPr>
          <p:cNvPr id="24" name="Rectangle: Rounded Corners 13">
            <a:extLst>
              <a:ext uri="{FF2B5EF4-FFF2-40B4-BE49-F238E27FC236}">
                <a16:creationId xmlns:a16="http://schemas.microsoft.com/office/drawing/2014/main" id="{586B4EF9-43BA-4655-A6FF-1D8E21574C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83110" y="5628237"/>
            <a:ext cx="7225780"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Subtitle 2">
            <a:extLst>
              <a:ext uri="{FF2B5EF4-FFF2-40B4-BE49-F238E27FC236}">
                <a16:creationId xmlns:a16="http://schemas.microsoft.com/office/drawing/2014/main" id="{960EA189-008D-8446-A6F2-0F1FDB8B1B04}"/>
              </a:ext>
            </a:extLst>
          </p:cNvPr>
          <p:cNvSpPr>
            <a:spLocks noGrp="1"/>
          </p:cNvSpPr>
          <p:nvPr>
            <p:ph type="subTitle" idx="1"/>
          </p:nvPr>
        </p:nvSpPr>
        <p:spPr>
          <a:xfrm>
            <a:off x="2703022" y="5684666"/>
            <a:ext cx="6960524" cy="598516"/>
          </a:xfrm>
        </p:spPr>
        <p:txBody>
          <a:bodyPr anchor="ctr">
            <a:normAutofit/>
          </a:bodyPr>
          <a:lstStyle/>
          <a:p>
            <a:r>
              <a:rPr lang="en-US" sz="3200" b="1" dirty="0">
                <a:solidFill>
                  <a:schemeClr val="bg1"/>
                </a:solidFill>
                <a:latin typeface="Marker Felt Wide" panose="02000400000000000000" pitchFamily="2" charset="77"/>
              </a:rPr>
              <a:t>How To Help Kids Handle The News</a:t>
            </a:r>
          </a:p>
        </p:txBody>
      </p:sp>
      <p:pic>
        <p:nvPicPr>
          <p:cNvPr id="7" name="Picture 6" descr="A group of people posing for the camera&#10;&#10;Description automatically generated">
            <a:extLst>
              <a:ext uri="{FF2B5EF4-FFF2-40B4-BE49-F238E27FC236}">
                <a16:creationId xmlns:a16="http://schemas.microsoft.com/office/drawing/2014/main" id="{3FE22345-9768-084A-A88D-D3EC5C61A799}"/>
              </a:ext>
            </a:extLst>
          </p:cNvPr>
          <p:cNvPicPr>
            <a:picLocks noChangeAspect="1"/>
          </p:cNvPicPr>
          <p:nvPr/>
        </p:nvPicPr>
        <p:blipFill rotWithShape="1">
          <a:blip r:embed="rId3"/>
          <a:srcRect l="15626" r="15080" b="-1"/>
          <a:stretch/>
        </p:blipFill>
        <p:spPr>
          <a:xfrm>
            <a:off x="2615738" y="299258"/>
            <a:ext cx="6960524" cy="4304361"/>
          </a:xfrm>
          <a:prstGeom prst="rect">
            <a:avLst/>
          </a:prstGeom>
        </p:spPr>
      </p:pic>
      <p:sp>
        <p:nvSpPr>
          <p:cNvPr id="4" name="Rectangle 3">
            <a:extLst>
              <a:ext uri="{FF2B5EF4-FFF2-40B4-BE49-F238E27FC236}">
                <a16:creationId xmlns:a16="http://schemas.microsoft.com/office/drawing/2014/main" id="{FC3E0755-1D6C-554B-82E5-395EAB9119A2}"/>
              </a:ext>
            </a:extLst>
          </p:cNvPr>
          <p:cNvSpPr/>
          <p:nvPr/>
        </p:nvSpPr>
        <p:spPr>
          <a:xfrm>
            <a:off x="4391255" y="6270395"/>
            <a:ext cx="3584058" cy="646331"/>
          </a:xfrm>
          <a:prstGeom prst="rect">
            <a:avLst/>
          </a:prstGeom>
          <a:noFill/>
        </p:spPr>
        <p:txBody>
          <a:bodyPr wrap="none" lIns="91440" tIns="45720" rIns="91440" bIns="45720">
            <a:spAutoFit/>
          </a:bodyPr>
          <a:lstStyle/>
          <a:p>
            <a:pPr algn="ctr"/>
            <a:r>
              <a:rPr lang="en-US" cap="none" spc="0" dirty="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rPr>
              <a:t>Linda Mei Lin Koh &amp; Tanya </a:t>
            </a:r>
            <a:r>
              <a:rPr lang="en-US" cap="none" spc="0" dirty="0" err="1">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rPr>
              <a:t>Muganda</a:t>
            </a:r>
            <a:endParaRPr lang="en-US" cap="none" spc="0" dirty="0">
              <a:ln w="12700">
                <a:solidFill>
                  <a:schemeClr val="tx2">
                    <a:satMod val="155000"/>
                  </a:schemeClr>
                </a:solidFill>
                <a:prstDash val="solid"/>
              </a:ln>
              <a:solidFill>
                <a:srgbClr val="FFFF00"/>
              </a:solidFill>
              <a:effectLst>
                <a:outerShdw blurRad="41275" dist="20320" dir="1800000" algn="tl" rotWithShape="0">
                  <a:srgbClr val="000000">
                    <a:alpha val="40000"/>
                  </a:srgbClr>
                </a:outerShdw>
              </a:effectLst>
            </a:endParaRPr>
          </a:p>
          <a:p>
            <a:pPr algn="ctr"/>
            <a:r>
              <a:rPr lang="en-US" dirty="0">
                <a:ln w="12700">
                  <a:solidFill>
                    <a:schemeClr val="tx2">
                      <a:satMod val="155000"/>
                    </a:schemeClr>
                  </a:solidFill>
                  <a:prstDash val="solid"/>
                </a:ln>
                <a:effectLst>
                  <a:outerShdw blurRad="41275" dist="20320" dir="1800000" algn="tl" rotWithShape="0">
                    <a:srgbClr val="000000">
                      <a:alpha val="40000"/>
                    </a:srgbClr>
                  </a:outerShdw>
                </a:effectLst>
              </a:rPr>
              <a:t>GC Children’s Ministries</a:t>
            </a:r>
            <a:endParaRPr lang="en-US" cap="none" spc="0" dirty="0">
              <a:ln w="12700">
                <a:solidFill>
                  <a:schemeClr val="tx2">
                    <a:satMod val="155000"/>
                  </a:schemeClr>
                </a:solidFill>
                <a:prstDash val="solid"/>
              </a:ln>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26292534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401F21-582D-E04D-8AA4-C29B9992F015}"/>
              </a:ext>
            </a:extLst>
          </p:cNvPr>
          <p:cNvSpPr>
            <a:spLocks noGrp="1"/>
          </p:cNvSpPr>
          <p:nvPr>
            <p:ph type="title"/>
          </p:nvPr>
        </p:nvSpPr>
        <p:spPr>
          <a:xfrm>
            <a:off x="576943" y="251619"/>
            <a:ext cx="10515600" cy="1325563"/>
          </a:xfrm>
        </p:spPr>
        <p:txBody>
          <a:bodyPr>
            <a:normAutofit/>
          </a:bodyPr>
          <a:lstStyle/>
          <a:p>
            <a:r>
              <a:rPr lang="en-US" sz="4800" b="1" dirty="0">
                <a:solidFill>
                  <a:srgbClr val="FFFF00"/>
                </a:solidFill>
                <a:effectLst>
                  <a:outerShdw blurRad="50800" dist="38100" dir="13500000" algn="br" rotWithShape="0">
                    <a:prstClr val="black">
                      <a:alpha val="40000"/>
                    </a:prstClr>
                  </a:outerShdw>
                </a:effectLst>
                <a:latin typeface="Marker Felt Wide" panose="02000400000000000000" pitchFamily="2" charset="77"/>
              </a:rPr>
              <a:t>4.  Be Clear, Direct And Factual</a:t>
            </a:r>
          </a:p>
        </p:txBody>
      </p:sp>
      <p:graphicFrame>
        <p:nvGraphicFramePr>
          <p:cNvPr id="5" name="Content Placeholder 2">
            <a:extLst>
              <a:ext uri="{FF2B5EF4-FFF2-40B4-BE49-F238E27FC236}">
                <a16:creationId xmlns:a16="http://schemas.microsoft.com/office/drawing/2014/main" id="{E0640F83-6E0C-4CCA-BFB0-5F3843676E33}"/>
              </a:ext>
            </a:extLst>
          </p:cNvPr>
          <p:cNvGraphicFramePr>
            <a:graphicFrameLocks noGrp="1"/>
          </p:cNvGraphicFramePr>
          <p:nvPr>
            <p:ph idx="1"/>
            <p:extLst>
              <p:ext uri="{D42A27DB-BD31-4B8C-83A1-F6EECF244321}">
                <p14:modId xmlns:p14="http://schemas.microsoft.com/office/powerpoint/2010/main" val="1562801625"/>
              </p:ext>
            </p:extLst>
          </p:nvPr>
        </p:nvGraphicFramePr>
        <p:xfrm>
          <a:off x="361406" y="914401"/>
          <a:ext cx="11551920" cy="5943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20085298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graphicEl>
                                              <a:dgm id="{A2392D7C-6602-9540-B933-04DBF0E132EC}"/>
                                            </p:graphicEl>
                                          </p:spTgt>
                                        </p:tgtEl>
                                        <p:attrNameLst>
                                          <p:attrName>style.visibility</p:attrName>
                                        </p:attrNameLst>
                                      </p:cBhvr>
                                      <p:to>
                                        <p:strVal val="visible"/>
                                      </p:to>
                                    </p:set>
                                    <p:anim calcmode="lin" valueType="num">
                                      <p:cBhvr additive="base">
                                        <p:cTn id="7" dur="500" fill="hold"/>
                                        <p:tgtEl>
                                          <p:spTgt spid="5">
                                            <p:graphicEl>
                                              <a:dgm id="{A2392D7C-6602-9540-B933-04DBF0E132EC}"/>
                                            </p:graphic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graphicEl>
                                              <a:dgm id="{A2392D7C-6602-9540-B933-04DBF0E132EC}"/>
                                            </p:graphic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graphicEl>
                                              <a:dgm id="{CE13A23E-139D-384F-8D4E-03C475FFBD66}"/>
                                            </p:graphicEl>
                                          </p:spTgt>
                                        </p:tgtEl>
                                        <p:attrNameLst>
                                          <p:attrName>style.visibility</p:attrName>
                                        </p:attrNameLst>
                                      </p:cBhvr>
                                      <p:to>
                                        <p:strVal val="visible"/>
                                      </p:to>
                                    </p:set>
                                    <p:anim calcmode="lin" valueType="num">
                                      <p:cBhvr additive="base">
                                        <p:cTn id="13" dur="500" fill="hold"/>
                                        <p:tgtEl>
                                          <p:spTgt spid="5">
                                            <p:graphicEl>
                                              <a:dgm id="{CE13A23E-139D-384F-8D4E-03C475FFBD66}"/>
                                            </p:graphic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graphicEl>
                                              <a:dgm id="{CE13A23E-139D-384F-8D4E-03C475FFBD66}"/>
                                            </p:graphic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graphicEl>
                                              <a:dgm id="{A9818FAC-76EF-FF40-A67F-1342FD49A071}"/>
                                            </p:graphicEl>
                                          </p:spTgt>
                                        </p:tgtEl>
                                        <p:attrNameLst>
                                          <p:attrName>style.visibility</p:attrName>
                                        </p:attrNameLst>
                                      </p:cBhvr>
                                      <p:to>
                                        <p:strVal val="visible"/>
                                      </p:to>
                                    </p:set>
                                    <p:anim calcmode="lin" valueType="num">
                                      <p:cBhvr additive="base">
                                        <p:cTn id="19" dur="500" fill="hold"/>
                                        <p:tgtEl>
                                          <p:spTgt spid="5">
                                            <p:graphicEl>
                                              <a:dgm id="{A9818FAC-76EF-FF40-A67F-1342FD49A071}"/>
                                            </p:graphic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graphicEl>
                                              <a:dgm id="{A9818FAC-76EF-FF40-A67F-1342FD49A071}"/>
                                            </p:graphic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graphicEl>
                                              <a:dgm id="{3452D65B-802B-3041-9689-9D9E09CB2D87}"/>
                                            </p:graphicEl>
                                          </p:spTgt>
                                        </p:tgtEl>
                                        <p:attrNameLst>
                                          <p:attrName>style.visibility</p:attrName>
                                        </p:attrNameLst>
                                      </p:cBhvr>
                                      <p:to>
                                        <p:strVal val="visible"/>
                                      </p:to>
                                    </p:set>
                                    <p:anim calcmode="lin" valueType="num">
                                      <p:cBhvr additive="base">
                                        <p:cTn id="25" dur="500" fill="hold"/>
                                        <p:tgtEl>
                                          <p:spTgt spid="5">
                                            <p:graphicEl>
                                              <a:dgm id="{3452D65B-802B-3041-9689-9D9E09CB2D87}"/>
                                            </p:graphic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graphicEl>
                                              <a:dgm id="{3452D65B-802B-3041-9689-9D9E09CB2D87}"/>
                                            </p:graphic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
                                            <p:graphicEl>
                                              <a:dgm id="{20AAEC71-D2A9-3F4D-902E-13C4093F6800}"/>
                                            </p:graphicEl>
                                          </p:spTgt>
                                        </p:tgtEl>
                                        <p:attrNameLst>
                                          <p:attrName>style.visibility</p:attrName>
                                        </p:attrNameLst>
                                      </p:cBhvr>
                                      <p:to>
                                        <p:strVal val="visible"/>
                                      </p:to>
                                    </p:set>
                                    <p:anim calcmode="lin" valueType="num">
                                      <p:cBhvr additive="base">
                                        <p:cTn id="31" dur="500" fill="hold"/>
                                        <p:tgtEl>
                                          <p:spTgt spid="5">
                                            <p:graphicEl>
                                              <a:dgm id="{20AAEC71-D2A9-3F4D-902E-13C4093F6800}"/>
                                            </p:graphicEl>
                                          </p:spTgt>
                                        </p:tgtEl>
                                        <p:attrNameLst>
                                          <p:attrName>ppt_x</p:attrName>
                                        </p:attrNameLst>
                                      </p:cBhvr>
                                      <p:tavLst>
                                        <p:tav tm="0">
                                          <p:val>
                                            <p:strVal val="#ppt_x"/>
                                          </p:val>
                                        </p:tav>
                                        <p:tav tm="100000">
                                          <p:val>
                                            <p:strVal val="#ppt_x"/>
                                          </p:val>
                                        </p:tav>
                                      </p:tavLst>
                                    </p:anim>
                                    <p:anim calcmode="lin" valueType="num">
                                      <p:cBhvr additive="base">
                                        <p:cTn id="32" dur="500" fill="hold"/>
                                        <p:tgtEl>
                                          <p:spTgt spid="5">
                                            <p:graphicEl>
                                              <a:dgm id="{20AAEC71-D2A9-3F4D-902E-13C4093F6800}"/>
                                            </p:graphic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5">
                                            <p:graphicEl>
                                              <a:dgm id="{C298F1AA-9270-5740-886D-A8A46569FC7D}"/>
                                            </p:graphicEl>
                                          </p:spTgt>
                                        </p:tgtEl>
                                        <p:attrNameLst>
                                          <p:attrName>style.visibility</p:attrName>
                                        </p:attrNameLst>
                                      </p:cBhvr>
                                      <p:to>
                                        <p:strVal val="visible"/>
                                      </p:to>
                                    </p:set>
                                    <p:anim calcmode="lin" valueType="num">
                                      <p:cBhvr additive="base">
                                        <p:cTn id="37" dur="500" fill="hold"/>
                                        <p:tgtEl>
                                          <p:spTgt spid="5">
                                            <p:graphicEl>
                                              <a:dgm id="{C298F1AA-9270-5740-886D-A8A46569FC7D}"/>
                                            </p:graphicEl>
                                          </p:spTgt>
                                        </p:tgtEl>
                                        <p:attrNameLst>
                                          <p:attrName>ppt_x</p:attrName>
                                        </p:attrNameLst>
                                      </p:cBhvr>
                                      <p:tavLst>
                                        <p:tav tm="0">
                                          <p:val>
                                            <p:strVal val="#ppt_x"/>
                                          </p:val>
                                        </p:tav>
                                        <p:tav tm="100000">
                                          <p:val>
                                            <p:strVal val="#ppt_x"/>
                                          </p:val>
                                        </p:tav>
                                      </p:tavLst>
                                    </p:anim>
                                    <p:anim calcmode="lin" valueType="num">
                                      <p:cBhvr additive="base">
                                        <p:cTn id="38" dur="500" fill="hold"/>
                                        <p:tgtEl>
                                          <p:spTgt spid="5">
                                            <p:graphicEl>
                                              <a:dgm id="{C298F1AA-9270-5740-886D-A8A46569FC7D}"/>
                                            </p:graphic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9">
            <a:extLst>
              <a:ext uri="{FF2B5EF4-FFF2-40B4-BE49-F238E27FC236}">
                <a16:creationId xmlns:a16="http://schemas.microsoft.com/office/drawing/2014/main" id="{CEB41C5C-0F34-4DDA-9D7C-5E717F35F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6134677" y="303591"/>
            <a:ext cx="5735590" cy="5896743"/>
          </a:xfrm>
          <a:prstGeom prst="rect">
            <a:avLst/>
          </a:prstGeom>
          <a:solidFill>
            <a:schemeClr val="tx1">
              <a:alpha val="15000"/>
            </a:schemeClr>
          </a:solidFill>
          <a:ln w="127000" cap="sq" cmpd="thinThick">
            <a:solidFill>
              <a:schemeClr val="tx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32881627-066A-F243-BD90-44E48FD0B29B}"/>
              </a:ext>
            </a:extLst>
          </p:cNvPr>
          <p:cNvSpPr>
            <a:spLocks noGrp="1"/>
          </p:cNvSpPr>
          <p:nvPr>
            <p:ph idx="1"/>
          </p:nvPr>
        </p:nvSpPr>
        <p:spPr>
          <a:xfrm>
            <a:off x="6096000" y="303592"/>
            <a:ext cx="5735590" cy="6250818"/>
          </a:xfrm>
        </p:spPr>
        <p:txBody>
          <a:bodyPr>
            <a:normAutofit fontScale="92500" lnSpcReduction="20000"/>
          </a:bodyPr>
          <a:lstStyle/>
          <a:p>
            <a:pPr>
              <a:lnSpc>
                <a:spcPct val="110000"/>
              </a:lnSpc>
              <a:spcBef>
                <a:spcPts val="0"/>
              </a:spcBef>
            </a:pPr>
            <a:r>
              <a:rPr lang="en-US" sz="3500" b="1" dirty="0">
                <a:effectLst>
                  <a:outerShdw blurRad="50800" dist="38100" dir="13500000" algn="br" rotWithShape="0">
                    <a:prstClr val="black">
                      <a:alpha val="40000"/>
                    </a:prstClr>
                  </a:outerShdw>
                </a:effectLst>
                <a:latin typeface="Marker Felt Wide" panose="02000400000000000000" pitchFamily="2" charset="77"/>
              </a:rPr>
              <a:t>Emphasize that racial violence is wrong.</a:t>
            </a:r>
          </a:p>
          <a:p>
            <a:pPr>
              <a:lnSpc>
                <a:spcPct val="110000"/>
              </a:lnSpc>
              <a:spcBef>
                <a:spcPts val="0"/>
              </a:spcBef>
            </a:pPr>
            <a:r>
              <a:rPr lang="en-US" sz="3500" b="1" dirty="0">
                <a:effectLst>
                  <a:outerShdw blurRad="50800" dist="38100" dir="13500000" algn="br" rotWithShape="0">
                    <a:prstClr val="black">
                      <a:alpha val="40000"/>
                    </a:prstClr>
                  </a:outerShdw>
                </a:effectLst>
                <a:latin typeface="Marker Felt Wide" panose="02000400000000000000" pitchFamily="2" charset="77"/>
              </a:rPr>
              <a:t>It’s easy for kids (especially little ones) to think that bad things happen to black people because black people are themselves bad. </a:t>
            </a:r>
          </a:p>
          <a:p>
            <a:pPr>
              <a:lnSpc>
                <a:spcPct val="110000"/>
              </a:lnSpc>
              <a:spcBef>
                <a:spcPts val="0"/>
              </a:spcBef>
            </a:pPr>
            <a:r>
              <a:rPr lang="en-US" sz="3500" b="1" dirty="0">
                <a:effectLst>
                  <a:outerShdw blurRad="50800" dist="38100" dir="13500000" algn="br" rotWithShape="0">
                    <a:prstClr val="black">
                      <a:alpha val="40000"/>
                    </a:prstClr>
                  </a:outerShdw>
                </a:effectLst>
                <a:latin typeface="Marker Felt Wide" panose="02000400000000000000" pitchFamily="2" charset="77"/>
              </a:rPr>
              <a:t>“Even if a child doesn’t explicitly tell you this,” says Dr. Hameed, “it is an easy assumption they can make based on how black people have been portrayed and treated in this country.” </a:t>
            </a:r>
          </a:p>
          <a:p>
            <a:endParaRPr lang="en-US" sz="2000" dirty="0"/>
          </a:p>
        </p:txBody>
      </p:sp>
      <p:pic>
        <p:nvPicPr>
          <p:cNvPr id="5" name="Picture 4" descr="A drawing of a cartoon character&#10;&#10;Description automatically generated">
            <a:extLst>
              <a:ext uri="{FF2B5EF4-FFF2-40B4-BE49-F238E27FC236}">
                <a16:creationId xmlns:a16="http://schemas.microsoft.com/office/drawing/2014/main" id="{C96049E6-6986-7B45-B7FA-17B2E6F69E63}"/>
              </a:ext>
            </a:extLst>
          </p:cNvPr>
          <p:cNvPicPr>
            <a:picLocks noChangeAspect="1"/>
          </p:cNvPicPr>
          <p:nvPr/>
        </p:nvPicPr>
        <p:blipFill>
          <a:blip r:embed="rId3"/>
          <a:stretch>
            <a:fillRect/>
          </a:stretch>
        </p:blipFill>
        <p:spPr>
          <a:xfrm>
            <a:off x="484632" y="1332623"/>
            <a:ext cx="5126736" cy="4037304"/>
          </a:xfrm>
          <a:prstGeom prst="rect">
            <a:avLst/>
          </a:prstGeom>
        </p:spPr>
      </p:pic>
    </p:spTree>
    <p:extLst>
      <p:ext uri="{BB962C8B-B14F-4D97-AF65-F5344CB8AC3E}">
        <p14:creationId xmlns:p14="http://schemas.microsoft.com/office/powerpoint/2010/main" val="57503628"/>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9">
            <a:extLst>
              <a:ext uri="{FF2B5EF4-FFF2-40B4-BE49-F238E27FC236}">
                <a16:creationId xmlns:a16="http://schemas.microsoft.com/office/drawing/2014/main" id="{CEB41C5C-0F34-4DDA-9D7C-5E717F35F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7534939" y="303591"/>
            <a:ext cx="4335327" cy="5896743"/>
          </a:xfrm>
          <a:prstGeom prst="rect">
            <a:avLst/>
          </a:prstGeom>
          <a:solidFill>
            <a:schemeClr val="tx1">
              <a:alpha val="15000"/>
            </a:schemeClr>
          </a:solidFill>
          <a:ln w="127000" cap="sq" cmpd="thinThick">
            <a:solidFill>
              <a:schemeClr val="tx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30D32744-22C2-1D4E-B725-19FE26BEAD49}"/>
              </a:ext>
            </a:extLst>
          </p:cNvPr>
          <p:cNvSpPr>
            <a:spLocks noGrp="1"/>
          </p:cNvSpPr>
          <p:nvPr>
            <p:ph idx="1"/>
          </p:nvPr>
        </p:nvSpPr>
        <p:spPr>
          <a:xfrm>
            <a:off x="7413501" y="324793"/>
            <a:ext cx="4578201" cy="5896743"/>
          </a:xfrm>
        </p:spPr>
        <p:txBody>
          <a:bodyPr>
            <a:normAutofit fontScale="92500" lnSpcReduction="10000"/>
          </a:bodyPr>
          <a:lstStyle/>
          <a:p>
            <a:pPr>
              <a:spcBef>
                <a:spcPts val="0"/>
              </a:spcBef>
            </a:pPr>
            <a:r>
              <a:rPr lang="en-US" sz="3500" b="1" dirty="0"/>
              <a:t>Help children understand by speaking to them in a developmentally appropriate way. </a:t>
            </a:r>
          </a:p>
          <a:p>
            <a:pPr>
              <a:spcBef>
                <a:spcPts val="0"/>
              </a:spcBef>
            </a:pPr>
            <a:r>
              <a:rPr lang="en-US" sz="3500" b="1" dirty="0"/>
              <a:t>Emphasize to your child that black people are good and that being black doesn’t make you bad. </a:t>
            </a:r>
          </a:p>
          <a:p>
            <a:pPr>
              <a:spcBef>
                <a:spcPts val="0"/>
              </a:spcBef>
            </a:pPr>
            <a:r>
              <a:rPr lang="en-US" sz="3500" b="1" dirty="0"/>
              <a:t>Treating people unfairly is the thing that’s bad, and black people have been treated unfairly for a long time. </a:t>
            </a:r>
          </a:p>
          <a:p>
            <a:endParaRPr lang="en-US" sz="2000" dirty="0"/>
          </a:p>
        </p:txBody>
      </p:sp>
      <p:pic>
        <p:nvPicPr>
          <p:cNvPr id="5" name="Picture 4" descr="A group of people posing for the camera&#10;&#10;Description automatically generated">
            <a:extLst>
              <a:ext uri="{FF2B5EF4-FFF2-40B4-BE49-F238E27FC236}">
                <a16:creationId xmlns:a16="http://schemas.microsoft.com/office/drawing/2014/main" id="{F30CABE7-CEC6-CC42-9FE9-320251974B1D}"/>
              </a:ext>
            </a:extLst>
          </p:cNvPr>
          <p:cNvPicPr>
            <a:picLocks noChangeAspect="1"/>
          </p:cNvPicPr>
          <p:nvPr/>
        </p:nvPicPr>
        <p:blipFill>
          <a:blip r:embed="rId3"/>
          <a:stretch>
            <a:fillRect/>
          </a:stretch>
        </p:blipFill>
        <p:spPr>
          <a:xfrm>
            <a:off x="484632" y="1133083"/>
            <a:ext cx="6412233" cy="4280165"/>
          </a:xfrm>
          <a:prstGeom prst="rect">
            <a:avLst/>
          </a:prstGeom>
        </p:spPr>
      </p:pic>
    </p:spTree>
    <p:extLst>
      <p:ext uri="{BB962C8B-B14F-4D97-AF65-F5344CB8AC3E}">
        <p14:creationId xmlns:p14="http://schemas.microsoft.com/office/powerpoint/2010/main" val="218437892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CEB41C5C-0F34-4DDA-9D7C-5E717F35F6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6134677" y="303591"/>
            <a:ext cx="5735590" cy="5896743"/>
          </a:xfrm>
          <a:prstGeom prst="rect">
            <a:avLst/>
          </a:prstGeom>
          <a:solidFill>
            <a:schemeClr val="tx1">
              <a:alpha val="15000"/>
            </a:schemeClr>
          </a:solidFill>
          <a:ln w="127000" cap="sq" cmpd="thinThick">
            <a:solidFill>
              <a:schemeClr val="tx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DB08320C-F67A-874D-95C5-D8AB1868D052}"/>
              </a:ext>
            </a:extLst>
          </p:cNvPr>
          <p:cNvSpPr>
            <a:spLocks noGrp="1"/>
          </p:cNvSpPr>
          <p:nvPr>
            <p:ph idx="1"/>
          </p:nvPr>
        </p:nvSpPr>
        <p:spPr>
          <a:xfrm>
            <a:off x="6259701" y="310180"/>
            <a:ext cx="5735589" cy="6244229"/>
          </a:xfrm>
        </p:spPr>
        <p:txBody>
          <a:bodyPr>
            <a:normAutofit fontScale="92500" lnSpcReduction="10000"/>
          </a:bodyPr>
          <a:lstStyle/>
          <a:p>
            <a:pPr>
              <a:lnSpc>
                <a:spcPct val="110000"/>
              </a:lnSpc>
              <a:spcBef>
                <a:spcPts val="0"/>
              </a:spcBef>
            </a:pPr>
            <a:r>
              <a:rPr lang="en-US" sz="3900" b="1" dirty="0">
                <a:effectLst>
                  <a:outerShdw blurRad="50800" dist="38100" dir="13500000" algn="br" rotWithShape="0">
                    <a:prstClr val="black">
                      <a:alpha val="40000"/>
                    </a:prstClr>
                  </a:outerShdw>
                </a:effectLst>
                <a:latin typeface="Marker Felt Wide" panose="02000400000000000000" pitchFamily="2" charset="77"/>
              </a:rPr>
              <a:t>Talk about history</a:t>
            </a:r>
          </a:p>
          <a:p>
            <a:pPr>
              <a:lnSpc>
                <a:spcPct val="110000"/>
              </a:lnSpc>
              <a:spcBef>
                <a:spcPts val="0"/>
              </a:spcBef>
            </a:pPr>
            <a:r>
              <a:rPr lang="en-US" sz="3900" b="1" dirty="0">
                <a:effectLst>
                  <a:outerShdw blurRad="50800" dist="38100" dir="13500000" algn="br" rotWithShape="0">
                    <a:prstClr val="black">
                      <a:alpha val="40000"/>
                    </a:prstClr>
                  </a:outerShdw>
                </a:effectLst>
                <a:latin typeface="Marker Felt Wide" panose="02000400000000000000" pitchFamily="2" charset="77"/>
              </a:rPr>
              <a:t>Kids need to know that racism is part of a history that dates back hundreds of years.</a:t>
            </a:r>
          </a:p>
          <a:p>
            <a:pPr>
              <a:lnSpc>
                <a:spcPct val="110000"/>
              </a:lnSpc>
              <a:spcBef>
                <a:spcPts val="0"/>
              </a:spcBef>
            </a:pPr>
            <a:r>
              <a:rPr lang="en-US" sz="3900" b="1" dirty="0">
                <a:effectLst>
                  <a:outerShdw blurRad="50800" dist="38100" dir="13500000" algn="br" rotWithShape="0">
                    <a:prstClr val="black">
                      <a:alpha val="40000"/>
                    </a:prstClr>
                  </a:outerShdw>
                </a:effectLst>
                <a:latin typeface="Marker Felt Wide" panose="02000400000000000000" pitchFamily="2" charset="77"/>
              </a:rPr>
              <a:t>At the same time, you can also emphasize your hope for a better future and plan ways your family can help make that a reality. </a:t>
            </a:r>
          </a:p>
          <a:p>
            <a:endParaRPr lang="en-US" sz="2000" dirty="0"/>
          </a:p>
        </p:txBody>
      </p:sp>
      <p:pic>
        <p:nvPicPr>
          <p:cNvPr id="5" name="Picture 4" descr="A person holding a baby&#10;&#10;Description automatically generated">
            <a:extLst>
              <a:ext uri="{FF2B5EF4-FFF2-40B4-BE49-F238E27FC236}">
                <a16:creationId xmlns:a16="http://schemas.microsoft.com/office/drawing/2014/main" id="{4C698B61-7498-4B4D-9DE0-337D9156517B}"/>
              </a:ext>
            </a:extLst>
          </p:cNvPr>
          <p:cNvPicPr>
            <a:picLocks noChangeAspect="1"/>
          </p:cNvPicPr>
          <p:nvPr/>
        </p:nvPicPr>
        <p:blipFill>
          <a:blip r:embed="rId3"/>
          <a:stretch>
            <a:fillRect/>
          </a:stretch>
        </p:blipFill>
        <p:spPr>
          <a:xfrm>
            <a:off x="196710" y="1519607"/>
            <a:ext cx="5742536" cy="3818786"/>
          </a:xfrm>
          <a:prstGeom prst="rect">
            <a:avLst/>
          </a:prstGeom>
        </p:spPr>
      </p:pic>
    </p:spTree>
    <p:extLst>
      <p:ext uri="{BB962C8B-B14F-4D97-AF65-F5344CB8AC3E}">
        <p14:creationId xmlns:p14="http://schemas.microsoft.com/office/powerpoint/2010/main" val="512946000"/>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2D043C-97B9-064A-A30C-F611E214784C}"/>
              </a:ext>
            </a:extLst>
          </p:cNvPr>
          <p:cNvSpPr>
            <a:spLocks noGrp="1"/>
          </p:cNvSpPr>
          <p:nvPr>
            <p:ph type="title"/>
          </p:nvPr>
        </p:nvSpPr>
        <p:spPr>
          <a:xfrm>
            <a:off x="5160146" y="6889"/>
            <a:ext cx="7031834" cy="1286160"/>
          </a:xfrm>
        </p:spPr>
        <p:txBody>
          <a:bodyPr anchor="b">
            <a:normAutofit fontScale="90000"/>
          </a:bodyPr>
          <a:lstStyle/>
          <a:p>
            <a:r>
              <a:rPr lang="en-US" sz="3700" b="1" dirty="0">
                <a:solidFill>
                  <a:srgbClr val="FFFF00"/>
                </a:solidFill>
                <a:effectLst>
                  <a:outerShdw blurRad="50800" dist="38100" dir="13500000" algn="br" rotWithShape="0">
                    <a:prstClr val="black">
                      <a:alpha val="40000"/>
                    </a:prstClr>
                  </a:outerShdw>
                </a:effectLst>
                <a:latin typeface="Marker Felt Wide" panose="02000400000000000000" pitchFamily="2" charset="77"/>
              </a:rPr>
              <a:t>5. Encourage Questions – And Don’t Worry If You Can’t Answer Them</a:t>
            </a:r>
          </a:p>
        </p:txBody>
      </p:sp>
      <p:sp>
        <p:nvSpPr>
          <p:cNvPr id="3" name="Content Placeholder 2">
            <a:extLst>
              <a:ext uri="{FF2B5EF4-FFF2-40B4-BE49-F238E27FC236}">
                <a16:creationId xmlns:a16="http://schemas.microsoft.com/office/drawing/2014/main" id="{E24A3E37-280C-2846-A400-A84585B7A6B3}"/>
              </a:ext>
            </a:extLst>
          </p:cNvPr>
          <p:cNvSpPr>
            <a:spLocks noGrp="1"/>
          </p:cNvSpPr>
          <p:nvPr>
            <p:ph idx="1"/>
          </p:nvPr>
        </p:nvSpPr>
        <p:spPr>
          <a:xfrm>
            <a:off x="5080936" y="1535802"/>
            <a:ext cx="6586489" cy="5151653"/>
          </a:xfrm>
        </p:spPr>
        <p:txBody>
          <a:bodyPr>
            <a:normAutofit fontScale="92500" lnSpcReduction="10000"/>
          </a:bodyPr>
          <a:lstStyle/>
          <a:p>
            <a:pPr>
              <a:lnSpc>
                <a:spcPct val="110000"/>
              </a:lnSpc>
              <a:spcBef>
                <a:spcPts val="0"/>
              </a:spcBef>
            </a:pPr>
            <a:r>
              <a:rPr lang="en-US" sz="3200" b="1" dirty="0">
                <a:effectLst>
                  <a:outerShdw blurRad="50800" dist="38100" dir="13500000" algn="br" rotWithShape="0">
                    <a:prstClr val="black">
                      <a:alpha val="40000"/>
                    </a:prstClr>
                  </a:outerShdw>
                </a:effectLst>
                <a:latin typeface="Marker Felt Wide" panose="02000400000000000000" pitchFamily="2" charset="77"/>
              </a:rPr>
              <a:t>Kids are likely to have lots of questions about racism and violence, and chances are they won’t be easy ones. </a:t>
            </a:r>
          </a:p>
          <a:p>
            <a:pPr>
              <a:lnSpc>
                <a:spcPct val="110000"/>
              </a:lnSpc>
              <a:spcBef>
                <a:spcPts val="0"/>
              </a:spcBef>
            </a:pPr>
            <a:r>
              <a:rPr lang="en-US" sz="3200" b="1" dirty="0">
                <a:effectLst>
                  <a:outerShdw blurRad="50800" dist="38100" dir="13500000" algn="br" rotWithShape="0">
                    <a:prstClr val="black">
                      <a:alpha val="40000"/>
                    </a:prstClr>
                  </a:outerShdw>
                </a:effectLst>
                <a:latin typeface="Marker Felt Wide" panose="02000400000000000000" pitchFamily="2" charset="77"/>
              </a:rPr>
              <a:t>They might want to know how racism affects them or why white people treat black people unfairly. </a:t>
            </a:r>
          </a:p>
          <a:p>
            <a:pPr>
              <a:lnSpc>
                <a:spcPct val="110000"/>
              </a:lnSpc>
              <a:spcBef>
                <a:spcPts val="0"/>
              </a:spcBef>
            </a:pPr>
            <a:r>
              <a:rPr lang="en-US" sz="3200" b="1" dirty="0">
                <a:effectLst>
                  <a:outerShdw blurRad="50800" dist="38100" dir="13500000" algn="br" rotWithShape="0">
                    <a:prstClr val="black">
                      <a:alpha val="40000"/>
                    </a:prstClr>
                  </a:outerShdw>
                </a:effectLst>
                <a:latin typeface="Marker Felt Wide" panose="02000400000000000000" pitchFamily="2" charset="77"/>
              </a:rPr>
              <a:t>These aren’t easy subjects and feeling uncomfortable during the conversation is normal — but it’s not a reason to stop talking. </a:t>
            </a:r>
          </a:p>
          <a:p>
            <a:endParaRPr lang="en-US" sz="2000" dirty="0"/>
          </a:p>
        </p:txBody>
      </p:sp>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C3785E"/>
            </a:solidFill>
          </a:ln>
        </p:spPr>
        <p:style>
          <a:lnRef idx="1">
            <a:schemeClr val="accent1"/>
          </a:lnRef>
          <a:fillRef idx="0">
            <a:schemeClr val="accent1"/>
          </a:fillRef>
          <a:effectRef idx="0">
            <a:schemeClr val="accent1"/>
          </a:effectRef>
          <a:fontRef idx="minor">
            <a:schemeClr val="tx1"/>
          </a:fontRef>
        </p:style>
      </p:cxnSp>
      <p:pic>
        <p:nvPicPr>
          <p:cNvPr id="7" name="Picture 6" descr="A picture containing person, man, woman, young&#10;&#10;Description automatically generated">
            <a:extLst>
              <a:ext uri="{FF2B5EF4-FFF2-40B4-BE49-F238E27FC236}">
                <a16:creationId xmlns:a16="http://schemas.microsoft.com/office/drawing/2014/main" id="{E05BA5E0-B921-D847-81A6-35D3101B0BA6}"/>
              </a:ext>
            </a:extLst>
          </p:cNvPr>
          <p:cNvPicPr>
            <a:picLocks noChangeAspect="1"/>
          </p:cNvPicPr>
          <p:nvPr/>
        </p:nvPicPr>
        <p:blipFill rotWithShape="1">
          <a:blip r:embed="rId3"/>
          <a:srcRect t="1248" r="2" b="2"/>
          <a:stretch/>
        </p:blipFill>
        <p:spPr>
          <a:xfrm>
            <a:off x="20" y="10"/>
            <a:ext cx="4635571" cy="6857990"/>
          </a:xfrm>
          <a:prstGeom prst="rect">
            <a:avLst/>
          </a:prstGeom>
          <a:effectLst/>
        </p:spPr>
      </p:pic>
    </p:spTree>
    <p:extLst>
      <p:ext uri="{BB962C8B-B14F-4D97-AF65-F5344CB8AC3E}">
        <p14:creationId xmlns:p14="http://schemas.microsoft.com/office/powerpoint/2010/main" val="3853256724"/>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person sitting in a field&#10;&#10;Description automatically generated">
            <a:extLst>
              <a:ext uri="{FF2B5EF4-FFF2-40B4-BE49-F238E27FC236}">
                <a16:creationId xmlns:a16="http://schemas.microsoft.com/office/drawing/2014/main" id="{B30E5320-1951-464D-A98B-9BB1FC7C15B2}"/>
              </a:ext>
            </a:extLst>
          </p:cNvPr>
          <p:cNvPicPr>
            <a:picLocks noChangeAspect="1"/>
          </p:cNvPicPr>
          <p:nvPr/>
        </p:nvPicPr>
        <p:blipFill rotWithShape="1">
          <a:blip r:embed="rId3"/>
          <a:srcRect r="33749" b="-1"/>
          <a:stretch/>
        </p:blipFill>
        <p:spPr>
          <a:xfrm>
            <a:off x="6793765" y="10"/>
            <a:ext cx="5398235" cy="6857990"/>
          </a:xfrm>
          <a:prstGeom prst="rect">
            <a:avLst/>
          </a:prstGeom>
        </p:spPr>
      </p:pic>
      <p:sp>
        <p:nvSpPr>
          <p:cNvPr id="35" name="Freeform: Shape 28">
            <a:extLst>
              <a:ext uri="{FF2B5EF4-FFF2-40B4-BE49-F238E27FC236}">
                <a16:creationId xmlns:a16="http://schemas.microsoft.com/office/drawing/2014/main" id="{33CBE267-1877-479F-82F0-E4BAA5BCE7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37577" cy="6858478"/>
          </a:xfrm>
          <a:custGeom>
            <a:avLst/>
            <a:gdLst>
              <a:gd name="connsiteX0" fmla="*/ 0 w 9737577"/>
              <a:gd name="connsiteY0" fmla="*/ 0 h 6858478"/>
              <a:gd name="connsiteX1" fmla="*/ 268876 w 9737577"/>
              <a:gd name="connsiteY1" fmla="*/ 0 h 6858478"/>
              <a:gd name="connsiteX2" fmla="*/ 1554480 w 9737577"/>
              <a:gd name="connsiteY2" fmla="*/ 0 h 6858478"/>
              <a:gd name="connsiteX3" fmla="*/ 5489397 w 9737577"/>
              <a:gd name="connsiteY3" fmla="*/ 0 h 6858478"/>
              <a:gd name="connsiteX4" fmla="*/ 6555625 w 9737577"/>
              <a:gd name="connsiteY4" fmla="*/ 0 h 6858478"/>
              <a:gd name="connsiteX5" fmla="*/ 6561202 w 9737577"/>
              <a:gd name="connsiteY5" fmla="*/ 0 h 6858478"/>
              <a:gd name="connsiteX6" fmla="*/ 9737577 w 9737577"/>
              <a:gd name="connsiteY6" fmla="*/ 6858478 h 6858478"/>
              <a:gd name="connsiteX7" fmla="*/ 2313022 w 9737577"/>
              <a:gd name="connsiteY7" fmla="*/ 6858478 h 6858478"/>
              <a:gd name="connsiteX8" fmla="*/ 2313282 w 9737577"/>
              <a:gd name="connsiteY8" fmla="*/ 6857916 h 6858478"/>
              <a:gd name="connsiteX9" fmla="*/ 1554480 w 9737577"/>
              <a:gd name="connsiteY9" fmla="*/ 6857916 h 6858478"/>
              <a:gd name="connsiteX10" fmla="*/ 1554480 w 9737577"/>
              <a:gd name="connsiteY10" fmla="*/ 6858000 h 6858478"/>
              <a:gd name="connsiteX11" fmla="*/ 0 w 9737577"/>
              <a:gd name="connsiteY11" fmla="*/ 685800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737577" h="6858478">
                <a:moveTo>
                  <a:pt x="0" y="0"/>
                </a:moveTo>
                <a:lnTo>
                  <a:pt x="268876" y="0"/>
                </a:lnTo>
                <a:lnTo>
                  <a:pt x="1554480" y="0"/>
                </a:lnTo>
                <a:lnTo>
                  <a:pt x="5489397" y="0"/>
                </a:lnTo>
                <a:lnTo>
                  <a:pt x="6555625" y="0"/>
                </a:lnTo>
                <a:lnTo>
                  <a:pt x="6561202" y="0"/>
                </a:lnTo>
                <a:lnTo>
                  <a:pt x="9737577" y="6858478"/>
                </a:lnTo>
                <a:lnTo>
                  <a:pt x="2313022" y="6858478"/>
                </a:lnTo>
                <a:lnTo>
                  <a:pt x="2313282" y="6857916"/>
                </a:lnTo>
                <a:lnTo>
                  <a:pt x="1554480" y="6857916"/>
                </a:lnTo>
                <a:lnTo>
                  <a:pt x="1554480" y="6858000"/>
                </a:lnTo>
                <a:lnTo>
                  <a:pt x="0" y="685800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6" name="Freeform: Shape 30">
            <a:extLst>
              <a:ext uri="{FF2B5EF4-FFF2-40B4-BE49-F238E27FC236}">
                <a16:creationId xmlns:a16="http://schemas.microsoft.com/office/drawing/2014/main" id="{F2EA12E3-1C9E-43D7-ABCC-C16A6ED4B0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308951" cy="6858478"/>
          </a:xfrm>
          <a:custGeom>
            <a:avLst/>
            <a:gdLst>
              <a:gd name="connsiteX0" fmla="*/ 0 w 9308951"/>
              <a:gd name="connsiteY0" fmla="*/ 0 h 6858478"/>
              <a:gd name="connsiteX1" fmla="*/ 838200 w 9308951"/>
              <a:gd name="connsiteY1" fmla="*/ 0 h 6858478"/>
              <a:gd name="connsiteX2" fmla="*/ 838200 w 9308951"/>
              <a:gd name="connsiteY2" fmla="*/ 479 h 6858478"/>
              <a:gd name="connsiteX3" fmla="*/ 1230899 w 9308951"/>
              <a:gd name="connsiteY3" fmla="*/ 479 h 6858478"/>
              <a:gd name="connsiteX4" fmla="*/ 1230899 w 9308951"/>
              <a:gd name="connsiteY4" fmla="*/ 0 h 6858478"/>
              <a:gd name="connsiteX5" fmla="*/ 5060771 w 9308951"/>
              <a:gd name="connsiteY5" fmla="*/ 0 h 6858478"/>
              <a:gd name="connsiteX6" fmla="*/ 6126999 w 9308951"/>
              <a:gd name="connsiteY6" fmla="*/ 0 h 6858478"/>
              <a:gd name="connsiteX7" fmla="*/ 6132576 w 9308951"/>
              <a:gd name="connsiteY7" fmla="*/ 0 h 6858478"/>
              <a:gd name="connsiteX8" fmla="*/ 9308951 w 9308951"/>
              <a:gd name="connsiteY8" fmla="*/ 6858478 h 6858478"/>
              <a:gd name="connsiteX9" fmla="*/ 1884396 w 9308951"/>
              <a:gd name="connsiteY9" fmla="*/ 6858478 h 6858478"/>
              <a:gd name="connsiteX10" fmla="*/ 1884656 w 9308951"/>
              <a:gd name="connsiteY10" fmla="*/ 6857916 h 6858478"/>
              <a:gd name="connsiteX11" fmla="*/ 1230899 w 9308951"/>
              <a:gd name="connsiteY11" fmla="*/ 6857916 h 6858478"/>
              <a:gd name="connsiteX12" fmla="*/ 1230899 w 9308951"/>
              <a:gd name="connsiteY12" fmla="*/ 6858478 h 6858478"/>
              <a:gd name="connsiteX13" fmla="*/ 651890 w 9308951"/>
              <a:gd name="connsiteY13" fmla="*/ 6858478 h 6858478"/>
              <a:gd name="connsiteX14" fmla="*/ 651890 w 9308951"/>
              <a:gd name="connsiteY14" fmla="*/ 6858000 h 6858478"/>
              <a:gd name="connsiteX15" fmla="*/ 0 w 9308951"/>
              <a:gd name="connsiteY15" fmla="*/ 685800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308951" h="6858478">
                <a:moveTo>
                  <a:pt x="0" y="0"/>
                </a:moveTo>
                <a:lnTo>
                  <a:pt x="838200" y="0"/>
                </a:lnTo>
                <a:lnTo>
                  <a:pt x="838200" y="479"/>
                </a:lnTo>
                <a:lnTo>
                  <a:pt x="1230899" y="479"/>
                </a:lnTo>
                <a:lnTo>
                  <a:pt x="1230899" y="0"/>
                </a:lnTo>
                <a:lnTo>
                  <a:pt x="5060771" y="0"/>
                </a:lnTo>
                <a:lnTo>
                  <a:pt x="6126999" y="0"/>
                </a:lnTo>
                <a:lnTo>
                  <a:pt x="6132576" y="0"/>
                </a:lnTo>
                <a:lnTo>
                  <a:pt x="9308951" y="6858478"/>
                </a:lnTo>
                <a:lnTo>
                  <a:pt x="1884396" y="6858478"/>
                </a:lnTo>
                <a:lnTo>
                  <a:pt x="1884656" y="6857916"/>
                </a:lnTo>
                <a:lnTo>
                  <a:pt x="1230899" y="6857916"/>
                </a:lnTo>
                <a:lnTo>
                  <a:pt x="1230899" y="6858478"/>
                </a:lnTo>
                <a:lnTo>
                  <a:pt x="651890" y="6858478"/>
                </a:lnTo>
                <a:lnTo>
                  <a:pt x="651890" y="6858000"/>
                </a:lnTo>
                <a:lnTo>
                  <a:pt x="0" y="685800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aphicFrame>
        <p:nvGraphicFramePr>
          <p:cNvPr id="17" name="Content Placeholder 2">
            <a:extLst>
              <a:ext uri="{FF2B5EF4-FFF2-40B4-BE49-F238E27FC236}">
                <a16:creationId xmlns:a16="http://schemas.microsoft.com/office/drawing/2014/main" id="{B2CB06CC-0ECA-4B50-8DEC-D1AE9AED29E7}"/>
              </a:ext>
            </a:extLst>
          </p:cNvPr>
          <p:cNvGraphicFramePr>
            <a:graphicFrameLocks noGrp="1"/>
          </p:cNvGraphicFramePr>
          <p:nvPr>
            <p:ph idx="1"/>
            <p:extLst>
              <p:ext uri="{D42A27DB-BD31-4B8C-83A1-F6EECF244321}">
                <p14:modId xmlns:p14="http://schemas.microsoft.com/office/powerpoint/2010/main" val="3490211330"/>
              </p:ext>
            </p:extLst>
          </p:nvPr>
        </p:nvGraphicFramePr>
        <p:xfrm>
          <a:off x="236990" y="679386"/>
          <a:ext cx="6319785" cy="549922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79102414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
                                            <p:graphicEl>
                                              <a:dgm id="{722E4C8F-E057-DF4C-BC50-A5F5CE99D751}"/>
                                            </p:graphicEl>
                                          </p:spTgt>
                                        </p:tgtEl>
                                        <p:attrNameLst>
                                          <p:attrName>style.visibility</p:attrName>
                                        </p:attrNameLst>
                                      </p:cBhvr>
                                      <p:to>
                                        <p:strVal val="visible"/>
                                      </p:to>
                                    </p:set>
                                    <p:anim calcmode="lin" valueType="num">
                                      <p:cBhvr additive="base">
                                        <p:cTn id="7" dur="500" fill="hold"/>
                                        <p:tgtEl>
                                          <p:spTgt spid="17">
                                            <p:graphicEl>
                                              <a:dgm id="{722E4C8F-E057-DF4C-BC50-A5F5CE99D751}"/>
                                            </p:graphicEl>
                                          </p:spTgt>
                                        </p:tgtEl>
                                        <p:attrNameLst>
                                          <p:attrName>ppt_x</p:attrName>
                                        </p:attrNameLst>
                                      </p:cBhvr>
                                      <p:tavLst>
                                        <p:tav tm="0">
                                          <p:val>
                                            <p:strVal val="#ppt_x"/>
                                          </p:val>
                                        </p:tav>
                                        <p:tav tm="100000">
                                          <p:val>
                                            <p:strVal val="#ppt_x"/>
                                          </p:val>
                                        </p:tav>
                                      </p:tavLst>
                                    </p:anim>
                                    <p:anim calcmode="lin" valueType="num">
                                      <p:cBhvr additive="base">
                                        <p:cTn id="8" dur="500" fill="hold"/>
                                        <p:tgtEl>
                                          <p:spTgt spid="17">
                                            <p:graphicEl>
                                              <a:dgm id="{722E4C8F-E057-DF4C-BC50-A5F5CE99D751}"/>
                                            </p:graphic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7">
                                            <p:graphicEl>
                                              <a:dgm id="{D29888EA-B2F4-EB48-9BC8-D58000AD4AA2}"/>
                                            </p:graphicEl>
                                          </p:spTgt>
                                        </p:tgtEl>
                                        <p:attrNameLst>
                                          <p:attrName>style.visibility</p:attrName>
                                        </p:attrNameLst>
                                      </p:cBhvr>
                                      <p:to>
                                        <p:strVal val="visible"/>
                                      </p:to>
                                    </p:set>
                                    <p:anim calcmode="lin" valueType="num">
                                      <p:cBhvr additive="base">
                                        <p:cTn id="13" dur="500" fill="hold"/>
                                        <p:tgtEl>
                                          <p:spTgt spid="17">
                                            <p:graphicEl>
                                              <a:dgm id="{D29888EA-B2F4-EB48-9BC8-D58000AD4AA2}"/>
                                            </p:graphicEl>
                                          </p:spTgt>
                                        </p:tgtEl>
                                        <p:attrNameLst>
                                          <p:attrName>ppt_x</p:attrName>
                                        </p:attrNameLst>
                                      </p:cBhvr>
                                      <p:tavLst>
                                        <p:tav tm="0">
                                          <p:val>
                                            <p:strVal val="#ppt_x"/>
                                          </p:val>
                                        </p:tav>
                                        <p:tav tm="100000">
                                          <p:val>
                                            <p:strVal val="#ppt_x"/>
                                          </p:val>
                                        </p:tav>
                                      </p:tavLst>
                                    </p:anim>
                                    <p:anim calcmode="lin" valueType="num">
                                      <p:cBhvr additive="base">
                                        <p:cTn id="14" dur="500" fill="hold"/>
                                        <p:tgtEl>
                                          <p:spTgt spid="17">
                                            <p:graphicEl>
                                              <a:dgm id="{D29888EA-B2F4-EB48-9BC8-D58000AD4AA2}"/>
                                            </p:graphic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7">
                                            <p:graphicEl>
                                              <a:dgm id="{D5F68626-744F-114B-8664-ABE4C1D4A740}"/>
                                            </p:graphicEl>
                                          </p:spTgt>
                                        </p:tgtEl>
                                        <p:attrNameLst>
                                          <p:attrName>style.visibility</p:attrName>
                                        </p:attrNameLst>
                                      </p:cBhvr>
                                      <p:to>
                                        <p:strVal val="visible"/>
                                      </p:to>
                                    </p:set>
                                    <p:anim calcmode="lin" valueType="num">
                                      <p:cBhvr additive="base">
                                        <p:cTn id="19" dur="500" fill="hold"/>
                                        <p:tgtEl>
                                          <p:spTgt spid="17">
                                            <p:graphicEl>
                                              <a:dgm id="{D5F68626-744F-114B-8664-ABE4C1D4A740}"/>
                                            </p:graphicEl>
                                          </p:spTgt>
                                        </p:tgtEl>
                                        <p:attrNameLst>
                                          <p:attrName>ppt_x</p:attrName>
                                        </p:attrNameLst>
                                      </p:cBhvr>
                                      <p:tavLst>
                                        <p:tav tm="0">
                                          <p:val>
                                            <p:strVal val="#ppt_x"/>
                                          </p:val>
                                        </p:tav>
                                        <p:tav tm="100000">
                                          <p:val>
                                            <p:strVal val="#ppt_x"/>
                                          </p:val>
                                        </p:tav>
                                      </p:tavLst>
                                    </p:anim>
                                    <p:anim calcmode="lin" valueType="num">
                                      <p:cBhvr additive="base">
                                        <p:cTn id="20" dur="500" fill="hold"/>
                                        <p:tgtEl>
                                          <p:spTgt spid="17">
                                            <p:graphicEl>
                                              <a:dgm id="{D5F68626-744F-114B-8664-ABE4C1D4A740}"/>
                                            </p:graphic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7" grpId="0">
        <p:bldSub>
          <a:bldDgm bld="one"/>
        </p:bldSub>
      </p:bldGraphic>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4" name="Rectangle 43">
            <a:extLst>
              <a:ext uri="{FF2B5EF4-FFF2-40B4-BE49-F238E27FC236}">
                <a16:creationId xmlns:a16="http://schemas.microsoft.com/office/drawing/2014/main" id="{9AA72BD9-2C5A-4EDC-931F-5AA08EACA0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erson sitting on a bed&#10;&#10;Description automatically generated">
            <a:extLst>
              <a:ext uri="{FF2B5EF4-FFF2-40B4-BE49-F238E27FC236}">
                <a16:creationId xmlns:a16="http://schemas.microsoft.com/office/drawing/2014/main" id="{26CEF2BB-5158-9442-BADF-A10B92E48CA0}"/>
              </a:ext>
            </a:extLst>
          </p:cNvPr>
          <p:cNvPicPr>
            <a:picLocks noChangeAspect="1"/>
          </p:cNvPicPr>
          <p:nvPr/>
        </p:nvPicPr>
        <p:blipFill rotWithShape="1">
          <a:blip r:embed="rId3"/>
          <a:srcRect t="1628" r="22965" b="7079"/>
          <a:stretch/>
        </p:blipFill>
        <p:spPr>
          <a:xfrm>
            <a:off x="3522466" y="-63968"/>
            <a:ext cx="8669532" cy="6857990"/>
          </a:xfrm>
          <a:prstGeom prst="rect">
            <a:avLst/>
          </a:prstGeom>
        </p:spPr>
      </p:pic>
      <p:sp>
        <p:nvSpPr>
          <p:cNvPr id="46" name="Rectangle 45">
            <a:extLst>
              <a:ext uri="{FF2B5EF4-FFF2-40B4-BE49-F238E27FC236}">
                <a16:creationId xmlns:a16="http://schemas.microsoft.com/office/drawing/2014/main" id="{DD3981AC-7B61-4947-BCF3-F7AA7FA38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BEEB2FA-B043-6942-A54A-44CE189DE53A}"/>
              </a:ext>
            </a:extLst>
          </p:cNvPr>
          <p:cNvSpPr>
            <a:spLocks noGrp="1"/>
          </p:cNvSpPr>
          <p:nvPr>
            <p:ph type="title"/>
          </p:nvPr>
        </p:nvSpPr>
        <p:spPr>
          <a:xfrm>
            <a:off x="973455" y="-406155"/>
            <a:ext cx="6008655" cy="1890836"/>
          </a:xfrm>
        </p:spPr>
        <p:txBody>
          <a:bodyPr anchor="b">
            <a:normAutofit/>
          </a:bodyPr>
          <a:lstStyle/>
          <a:p>
            <a:r>
              <a:rPr lang="en-US" sz="4000" b="1" dirty="0">
                <a:solidFill>
                  <a:srgbClr val="FFFF00"/>
                </a:solidFill>
                <a:effectLst>
                  <a:outerShdw blurRad="50800" dist="38100" dir="13500000" algn="br" rotWithShape="0">
                    <a:prstClr val="black">
                      <a:alpha val="40000"/>
                    </a:prstClr>
                  </a:outerShdw>
                </a:effectLst>
                <a:latin typeface="Marker Felt Wide" panose="02000400000000000000" pitchFamily="2" charset="77"/>
              </a:rPr>
              <a:t>6. Try To Be Calm But Don’t Hide Your Emotions</a:t>
            </a:r>
          </a:p>
        </p:txBody>
      </p:sp>
      <p:sp>
        <p:nvSpPr>
          <p:cNvPr id="48" name="Rectangle 47">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50" name="Rectangle 49">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Content Placeholder 2">
            <a:extLst>
              <a:ext uri="{FF2B5EF4-FFF2-40B4-BE49-F238E27FC236}">
                <a16:creationId xmlns:a16="http://schemas.microsoft.com/office/drawing/2014/main" id="{4F6C10E7-111E-6B45-9116-F455B9F75D3C}"/>
              </a:ext>
            </a:extLst>
          </p:cNvPr>
          <p:cNvSpPr>
            <a:spLocks noGrp="1"/>
          </p:cNvSpPr>
          <p:nvPr>
            <p:ph idx="1"/>
          </p:nvPr>
        </p:nvSpPr>
        <p:spPr>
          <a:xfrm>
            <a:off x="424815" y="1637137"/>
            <a:ext cx="6008655" cy="5220863"/>
          </a:xfrm>
        </p:spPr>
        <p:txBody>
          <a:bodyPr anchor="t">
            <a:normAutofit fontScale="92500" lnSpcReduction="10000"/>
          </a:bodyPr>
          <a:lstStyle/>
          <a:p>
            <a:r>
              <a:rPr lang="en-US" sz="3500" b="1" dirty="0">
                <a:effectLst>
                  <a:outerShdw blurRad="50800" dist="38100" dir="13500000" algn="br" rotWithShape="0">
                    <a:prstClr val="black">
                      <a:alpha val="40000"/>
                    </a:prstClr>
                  </a:outerShdw>
                </a:effectLst>
              </a:rPr>
              <a:t>Children take their cues from parents, so talking to them calmly and staying factual helps them process information. </a:t>
            </a:r>
          </a:p>
          <a:p>
            <a:r>
              <a:rPr lang="en-US" sz="3500" b="1" dirty="0">
                <a:effectLst>
                  <a:outerShdw blurRad="50800" dist="38100" dir="13500000" algn="br" rotWithShape="0">
                    <a:prstClr val="black">
                      <a:alpha val="40000"/>
                    </a:prstClr>
                  </a:outerShdw>
                </a:effectLst>
              </a:rPr>
              <a:t>It’s helpful to pick a time when you’re feeling centered and have had a chance to work through your own feelings. </a:t>
            </a:r>
          </a:p>
          <a:p>
            <a:r>
              <a:rPr lang="en-US" sz="3500" b="1" dirty="0">
                <a:effectLst>
                  <a:outerShdw blurRad="50800" dist="38100" dir="13500000" algn="br" rotWithShape="0">
                    <a:prstClr val="black">
                      <a:alpha val="40000"/>
                    </a:prstClr>
                  </a:outerShdw>
                </a:effectLst>
              </a:rPr>
              <a:t>At the same time, it’s important that we don’t hide our emotions from children, especially when the subject is so important. </a:t>
            </a:r>
          </a:p>
          <a:p>
            <a:endParaRPr lang="en-US" sz="1700" dirty="0"/>
          </a:p>
        </p:txBody>
      </p:sp>
    </p:spTree>
    <p:extLst>
      <p:ext uri="{BB962C8B-B14F-4D97-AF65-F5344CB8AC3E}">
        <p14:creationId xmlns:p14="http://schemas.microsoft.com/office/powerpoint/2010/main" val="4095499946"/>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9">
                                            <p:txEl>
                                              <p:pRg st="0" end="0"/>
                                            </p:txEl>
                                          </p:spTgt>
                                        </p:tgtEl>
                                        <p:attrNameLst>
                                          <p:attrName>style.visibility</p:attrName>
                                        </p:attrNameLst>
                                      </p:cBhvr>
                                      <p:to>
                                        <p:strVal val="visible"/>
                                      </p:to>
                                    </p:set>
                                    <p:anim calcmode="lin" valueType="num">
                                      <p:cBhvr additive="base">
                                        <p:cTn id="7" dur="500" fill="hold"/>
                                        <p:tgtEl>
                                          <p:spTgt spid="2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9">
                                            <p:txEl>
                                              <p:pRg st="1" end="1"/>
                                            </p:txEl>
                                          </p:spTgt>
                                        </p:tgtEl>
                                        <p:attrNameLst>
                                          <p:attrName>style.visibility</p:attrName>
                                        </p:attrNameLst>
                                      </p:cBhvr>
                                      <p:to>
                                        <p:strVal val="visible"/>
                                      </p:to>
                                    </p:set>
                                    <p:anim calcmode="lin" valueType="num">
                                      <p:cBhvr additive="base">
                                        <p:cTn id="13" dur="500" fill="hold"/>
                                        <p:tgtEl>
                                          <p:spTgt spid="2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9">
                                            <p:txEl>
                                              <p:pRg st="2" end="2"/>
                                            </p:txEl>
                                          </p:spTgt>
                                        </p:tgtEl>
                                        <p:attrNameLst>
                                          <p:attrName>style.visibility</p:attrName>
                                        </p:attrNameLst>
                                      </p:cBhvr>
                                      <p:to>
                                        <p:strVal val="visible"/>
                                      </p:to>
                                    </p:set>
                                    <p:anim calcmode="lin" valueType="num">
                                      <p:cBhvr additive="base">
                                        <p:cTn id="19" dur="500" fill="hold"/>
                                        <p:tgtEl>
                                          <p:spTgt spid="2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9">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8" name="Picture 4" descr="A close up of a keyboard&#10;&#10;Description automatically generated">
            <a:extLst>
              <a:ext uri="{FF2B5EF4-FFF2-40B4-BE49-F238E27FC236}">
                <a16:creationId xmlns:a16="http://schemas.microsoft.com/office/drawing/2014/main" id="{850EBE58-81FB-4252-A1F6-5171A2047FA6}"/>
              </a:ext>
            </a:extLst>
          </p:cNvPr>
          <p:cNvPicPr>
            <a:picLocks noChangeAspect="1"/>
          </p:cNvPicPr>
          <p:nvPr/>
        </p:nvPicPr>
        <p:blipFill rotWithShape="1">
          <a:blip r:embed="rId3"/>
          <a:srcRect r="9091" b="23391"/>
          <a:stretch/>
        </p:blipFill>
        <p:spPr>
          <a:xfrm>
            <a:off x="20" y="10"/>
            <a:ext cx="12191980" cy="6857990"/>
          </a:xfrm>
          <a:prstGeom prst="rect">
            <a:avLst/>
          </a:prstGeom>
        </p:spPr>
      </p:pic>
      <p:sp>
        <p:nvSpPr>
          <p:cNvPr id="60" name="Freeform: Shape 59">
            <a:extLst>
              <a:ext uri="{FF2B5EF4-FFF2-40B4-BE49-F238E27FC236}">
                <a16:creationId xmlns:a16="http://schemas.microsoft.com/office/drawing/2014/main" id="{E862BE82-D00D-42C1-BF16-93AA37870C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2" name="Freeform: Shape 61">
            <a:extLst>
              <a:ext uri="{FF2B5EF4-FFF2-40B4-BE49-F238E27FC236}">
                <a16:creationId xmlns:a16="http://schemas.microsoft.com/office/drawing/2014/main" id="{F6D92C2D-1D3D-4974-918C-06579FB354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33" y="-2"/>
            <a:ext cx="5441859" cy="5654940"/>
          </a:xfrm>
          <a:custGeom>
            <a:avLst/>
            <a:gdLst>
              <a:gd name="connsiteX0" fmla="*/ 0 w 5441859"/>
              <a:gd name="connsiteY0" fmla="*/ 0 h 5654940"/>
              <a:gd name="connsiteX1" fmla="*/ 4400492 w 5441859"/>
              <a:gd name="connsiteY1" fmla="*/ 0 h 5654940"/>
              <a:gd name="connsiteX2" fmla="*/ 4484767 w 5441859"/>
              <a:gd name="connsiteY2" fmla="*/ 76595 h 5654940"/>
              <a:gd name="connsiteX3" fmla="*/ 5441859 w 5441859"/>
              <a:gd name="connsiteY3" fmla="*/ 2387221 h 5654940"/>
              <a:gd name="connsiteX4" fmla="*/ 2174140 w 5441859"/>
              <a:gd name="connsiteY4" fmla="*/ 5654940 h 5654940"/>
              <a:gd name="connsiteX5" fmla="*/ 156693 w 5441859"/>
              <a:gd name="connsiteY5" fmla="*/ 4957981 h 5654940"/>
              <a:gd name="connsiteX6" fmla="*/ 0 w 5441859"/>
              <a:gd name="connsiteY6" fmla="*/ 4820612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0" y="0"/>
                </a:moveTo>
                <a:lnTo>
                  <a:pt x="4400492" y="0"/>
                </a:lnTo>
                <a:lnTo>
                  <a:pt x="4484767" y="76595"/>
                </a:lnTo>
                <a:cubicBezTo>
                  <a:pt x="5076108"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9" name="Content Placeholder 2">
            <a:extLst>
              <a:ext uri="{FF2B5EF4-FFF2-40B4-BE49-F238E27FC236}">
                <a16:creationId xmlns:a16="http://schemas.microsoft.com/office/drawing/2014/main" id="{EB8F6B18-09B0-4F45-AC46-4F83FF808795}"/>
              </a:ext>
            </a:extLst>
          </p:cNvPr>
          <p:cNvSpPr>
            <a:spLocks noGrp="1"/>
          </p:cNvSpPr>
          <p:nvPr>
            <p:ph idx="1"/>
          </p:nvPr>
        </p:nvSpPr>
        <p:spPr>
          <a:xfrm>
            <a:off x="0" y="89658"/>
            <a:ext cx="5010912" cy="5840278"/>
          </a:xfrm>
        </p:spPr>
        <p:txBody>
          <a:bodyPr anchor="t">
            <a:normAutofit/>
          </a:bodyPr>
          <a:lstStyle/>
          <a:p>
            <a:r>
              <a:rPr lang="en-US" sz="3200" b="1" dirty="0"/>
              <a:t>Let them know that you’re sad or angry and acknowledge that it’s good to be upset by injustice. </a:t>
            </a:r>
          </a:p>
          <a:p>
            <a:r>
              <a:rPr lang="en-US" sz="3200" b="1" dirty="0"/>
              <a:t>As long as it doesn’t stop you from working to make it better. </a:t>
            </a:r>
          </a:p>
          <a:p>
            <a:r>
              <a:rPr lang="en-US" sz="3200" b="1" dirty="0"/>
              <a:t>That way, you’ll leave kids with a clear lesson about the family values you want to pass on to them. </a:t>
            </a:r>
          </a:p>
          <a:p>
            <a:endParaRPr lang="en-US" sz="1800" dirty="0"/>
          </a:p>
        </p:txBody>
      </p:sp>
      <p:pic>
        <p:nvPicPr>
          <p:cNvPr id="19" name="Picture 18" descr="A person sitting on a couch&#10;&#10;Description automatically generated">
            <a:extLst>
              <a:ext uri="{FF2B5EF4-FFF2-40B4-BE49-F238E27FC236}">
                <a16:creationId xmlns:a16="http://schemas.microsoft.com/office/drawing/2014/main" id="{B02FFEDA-89AB-AD4B-9E3E-2D433768639B}"/>
              </a:ext>
            </a:extLst>
          </p:cNvPr>
          <p:cNvPicPr>
            <a:picLocks noChangeAspect="1"/>
          </p:cNvPicPr>
          <p:nvPr/>
        </p:nvPicPr>
        <p:blipFill>
          <a:blip r:embed="rId4"/>
          <a:stretch>
            <a:fillRect/>
          </a:stretch>
        </p:blipFill>
        <p:spPr>
          <a:xfrm>
            <a:off x="5762973" y="631334"/>
            <a:ext cx="6275274" cy="6226656"/>
          </a:xfrm>
          <a:prstGeom prst="ellipse">
            <a:avLst/>
          </a:prstGeom>
        </p:spPr>
      </p:pic>
    </p:spTree>
    <p:extLst>
      <p:ext uri="{BB962C8B-B14F-4D97-AF65-F5344CB8AC3E}">
        <p14:creationId xmlns:p14="http://schemas.microsoft.com/office/powerpoint/2010/main" val="277236165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9">
                                            <p:txEl>
                                              <p:pRg st="0" end="0"/>
                                            </p:txEl>
                                          </p:spTgt>
                                        </p:tgtEl>
                                        <p:attrNameLst>
                                          <p:attrName>style.visibility</p:attrName>
                                        </p:attrNameLst>
                                      </p:cBhvr>
                                      <p:to>
                                        <p:strVal val="visible"/>
                                      </p:to>
                                    </p:set>
                                    <p:anim calcmode="lin" valueType="num">
                                      <p:cBhvr additive="base">
                                        <p:cTn id="7" dur="500" fill="hold"/>
                                        <p:tgtEl>
                                          <p:spTgt spid="2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9">
                                            <p:txEl>
                                              <p:pRg st="1" end="1"/>
                                            </p:txEl>
                                          </p:spTgt>
                                        </p:tgtEl>
                                        <p:attrNameLst>
                                          <p:attrName>style.visibility</p:attrName>
                                        </p:attrNameLst>
                                      </p:cBhvr>
                                      <p:to>
                                        <p:strVal val="visible"/>
                                      </p:to>
                                    </p:set>
                                    <p:anim calcmode="lin" valueType="num">
                                      <p:cBhvr additive="base">
                                        <p:cTn id="13" dur="500" fill="hold"/>
                                        <p:tgtEl>
                                          <p:spTgt spid="2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9">
                                            <p:txEl>
                                              <p:pRg st="2" end="2"/>
                                            </p:txEl>
                                          </p:spTgt>
                                        </p:tgtEl>
                                        <p:attrNameLst>
                                          <p:attrName>style.visibility</p:attrName>
                                        </p:attrNameLst>
                                      </p:cBhvr>
                                      <p:to>
                                        <p:strVal val="visible"/>
                                      </p:to>
                                    </p:set>
                                    <p:anim calcmode="lin" valueType="num">
                                      <p:cBhvr additive="base">
                                        <p:cTn id="19" dur="500" fill="hold"/>
                                        <p:tgtEl>
                                          <p:spTgt spid="2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9">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A41973-BCD1-5F48-A197-209ECBEA4668}"/>
              </a:ext>
            </a:extLst>
          </p:cNvPr>
          <p:cNvSpPr>
            <a:spLocks noGrp="1"/>
          </p:cNvSpPr>
          <p:nvPr>
            <p:ph type="title"/>
          </p:nvPr>
        </p:nvSpPr>
        <p:spPr>
          <a:xfrm>
            <a:off x="621479" y="0"/>
            <a:ext cx="4368854" cy="1788658"/>
          </a:xfrm>
        </p:spPr>
        <p:txBody>
          <a:bodyPr>
            <a:normAutofit/>
          </a:bodyPr>
          <a:lstStyle/>
          <a:p>
            <a:r>
              <a:rPr lang="en-US" sz="4400" b="1" dirty="0">
                <a:solidFill>
                  <a:srgbClr val="FFFF00"/>
                </a:solidFill>
                <a:effectLst>
                  <a:outerShdw blurRad="50800" dist="38100" dir="13500000" algn="br" rotWithShape="0">
                    <a:prstClr val="black">
                      <a:alpha val="40000"/>
                    </a:prstClr>
                  </a:outerShdw>
                </a:effectLst>
                <a:latin typeface="Marker Felt Wide" panose="02000400000000000000" pitchFamily="2" charset="77"/>
              </a:rPr>
              <a:t>7.  Rely On Your Support System</a:t>
            </a:r>
          </a:p>
        </p:txBody>
      </p:sp>
      <p:sp>
        <p:nvSpPr>
          <p:cNvPr id="3" name="Content Placeholder 2">
            <a:extLst>
              <a:ext uri="{FF2B5EF4-FFF2-40B4-BE49-F238E27FC236}">
                <a16:creationId xmlns:a16="http://schemas.microsoft.com/office/drawing/2014/main" id="{C630244E-1863-B147-B875-2D6A4955611B}"/>
              </a:ext>
            </a:extLst>
          </p:cNvPr>
          <p:cNvSpPr>
            <a:spLocks noGrp="1"/>
          </p:cNvSpPr>
          <p:nvPr>
            <p:ph idx="1"/>
          </p:nvPr>
        </p:nvSpPr>
        <p:spPr>
          <a:xfrm>
            <a:off x="5241345" y="188259"/>
            <a:ext cx="6950655" cy="6035039"/>
          </a:xfrm>
        </p:spPr>
        <p:txBody>
          <a:bodyPr>
            <a:normAutofit fontScale="85000" lnSpcReduction="20000"/>
          </a:bodyPr>
          <a:lstStyle/>
          <a:p>
            <a:pPr>
              <a:lnSpc>
                <a:spcPct val="110000"/>
              </a:lnSpc>
              <a:spcBef>
                <a:spcPts val="0"/>
              </a:spcBef>
            </a:pPr>
            <a:r>
              <a:rPr lang="en-US" sz="4200" b="1" dirty="0">
                <a:effectLst>
                  <a:outerShdw blurRad="50800" dist="38100" dir="13500000" algn="br" rotWithShape="0">
                    <a:prstClr val="black">
                      <a:alpha val="40000"/>
                    </a:prstClr>
                  </a:outerShdw>
                </a:effectLst>
              </a:rPr>
              <a:t>Witnessing scenes of racist violence is deeply upsetting for many parents, but for parents of children of color, it can also be traumatic. </a:t>
            </a:r>
          </a:p>
          <a:p>
            <a:pPr>
              <a:lnSpc>
                <a:spcPct val="110000"/>
              </a:lnSpc>
              <a:spcBef>
                <a:spcPts val="0"/>
              </a:spcBef>
            </a:pPr>
            <a:r>
              <a:rPr lang="en-US" sz="4200" b="1" dirty="0">
                <a:effectLst>
                  <a:outerShdw blurRad="50800" dist="38100" dir="13500000" algn="br" rotWithShape="0">
                    <a:prstClr val="black">
                      <a:alpha val="40000"/>
                    </a:prstClr>
                  </a:outerShdw>
                </a:effectLst>
              </a:rPr>
              <a:t>Take time to check in with your own mental health during this time, especially given the additional stress of the coronavirus crisis.</a:t>
            </a:r>
          </a:p>
          <a:p>
            <a:pPr>
              <a:lnSpc>
                <a:spcPct val="110000"/>
              </a:lnSpc>
              <a:spcBef>
                <a:spcPts val="0"/>
              </a:spcBef>
            </a:pPr>
            <a:r>
              <a:rPr lang="en-US" sz="4200" b="1" dirty="0">
                <a:effectLst>
                  <a:outerShdw blurRad="50800" dist="38100" dir="13500000" algn="br" rotWithShape="0">
                    <a:prstClr val="black">
                      <a:alpha val="40000"/>
                    </a:prstClr>
                  </a:outerShdw>
                </a:effectLst>
              </a:rPr>
              <a:t> If you’re feeling exhausted or overwhelmed, reach out to your networks for support. </a:t>
            </a:r>
          </a:p>
          <a:p>
            <a:endParaRPr lang="en-US" dirty="0"/>
          </a:p>
        </p:txBody>
      </p:sp>
      <p:sp>
        <p:nvSpPr>
          <p:cNvPr id="4" name="Text Placeholder 3">
            <a:extLst>
              <a:ext uri="{FF2B5EF4-FFF2-40B4-BE49-F238E27FC236}">
                <a16:creationId xmlns:a16="http://schemas.microsoft.com/office/drawing/2014/main" id="{F2C2DB62-FA94-EB40-845B-D344F7EADD9D}"/>
              </a:ext>
            </a:extLst>
          </p:cNvPr>
          <p:cNvSpPr>
            <a:spLocks noGrp="1"/>
          </p:cNvSpPr>
          <p:nvPr>
            <p:ph type="body" sz="half" idx="2"/>
          </p:nvPr>
        </p:nvSpPr>
        <p:spPr/>
        <p:txBody>
          <a:bodyPr/>
          <a:lstStyle/>
          <a:p>
            <a:endParaRPr lang="en-US" dirty="0"/>
          </a:p>
        </p:txBody>
      </p:sp>
      <p:pic>
        <p:nvPicPr>
          <p:cNvPr id="6" name="Picture 5" descr="A picture containing table&#10;&#10;Description automatically generated">
            <a:extLst>
              <a:ext uri="{FF2B5EF4-FFF2-40B4-BE49-F238E27FC236}">
                <a16:creationId xmlns:a16="http://schemas.microsoft.com/office/drawing/2014/main" id="{3D894CA5-53F7-CA40-9C5B-898A1610206C}"/>
              </a:ext>
            </a:extLst>
          </p:cNvPr>
          <p:cNvPicPr>
            <a:picLocks noChangeAspect="1"/>
          </p:cNvPicPr>
          <p:nvPr/>
        </p:nvPicPr>
        <p:blipFill>
          <a:blip r:embed="rId3"/>
          <a:stretch>
            <a:fillRect/>
          </a:stretch>
        </p:blipFill>
        <p:spPr>
          <a:xfrm>
            <a:off x="839788" y="2057400"/>
            <a:ext cx="3952314" cy="3952314"/>
          </a:xfrm>
          <a:prstGeom prst="rect">
            <a:avLst/>
          </a:prstGeom>
        </p:spPr>
      </p:pic>
    </p:spTree>
    <p:extLst>
      <p:ext uri="{BB962C8B-B14F-4D97-AF65-F5344CB8AC3E}">
        <p14:creationId xmlns:p14="http://schemas.microsoft.com/office/powerpoint/2010/main" val="149232836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picture containing toy, drawing&#10;&#10;Description automatically generated">
            <a:extLst>
              <a:ext uri="{FF2B5EF4-FFF2-40B4-BE49-F238E27FC236}">
                <a16:creationId xmlns:a16="http://schemas.microsoft.com/office/drawing/2014/main" id="{7053527A-20BB-344C-BCBD-AD6C09A26297}"/>
              </a:ext>
            </a:extLst>
          </p:cNvPr>
          <p:cNvPicPr>
            <a:picLocks noChangeAspect="1"/>
          </p:cNvPicPr>
          <p:nvPr/>
        </p:nvPicPr>
        <p:blipFill rotWithShape="1">
          <a:blip r:embed="rId3"/>
          <a:srcRect t="34605" b="11289"/>
          <a:stretch/>
        </p:blipFill>
        <p:spPr>
          <a:xfrm>
            <a:off x="20" y="-281603"/>
            <a:ext cx="12191980" cy="3710603"/>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Content Placeholder 2">
            <a:extLst>
              <a:ext uri="{FF2B5EF4-FFF2-40B4-BE49-F238E27FC236}">
                <a16:creationId xmlns:a16="http://schemas.microsoft.com/office/drawing/2014/main" id="{5CA89BB4-18F9-0C40-A11C-973CC2DB5278}"/>
              </a:ext>
            </a:extLst>
          </p:cNvPr>
          <p:cNvSpPr>
            <a:spLocks noGrp="1"/>
          </p:cNvSpPr>
          <p:nvPr>
            <p:ph idx="1"/>
          </p:nvPr>
        </p:nvSpPr>
        <p:spPr>
          <a:xfrm>
            <a:off x="245453" y="3657600"/>
            <a:ext cx="11701093" cy="3200400"/>
          </a:xfrm>
        </p:spPr>
        <p:txBody>
          <a:bodyPr anchor="ctr">
            <a:normAutofit fontScale="77500" lnSpcReduction="20000"/>
          </a:bodyPr>
          <a:lstStyle/>
          <a:p>
            <a:pPr>
              <a:lnSpc>
                <a:spcPct val="120000"/>
              </a:lnSpc>
              <a:spcBef>
                <a:spcPts val="0"/>
              </a:spcBef>
            </a:pPr>
            <a:r>
              <a:rPr lang="en-US" sz="3600" b="1" dirty="0">
                <a:effectLst>
                  <a:outerShdw blurRad="50800" dist="38100" dir="13500000" algn="br" rotWithShape="0">
                    <a:prstClr val="black">
                      <a:alpha val="40000"/>
                    </a:prstClr>
                  </a:outerShdw>
                </a:effectLst>
                <a:latin typeface="Marker Felt Wide" panose="02000400000000000000" pitchFamily="2" charset="77"/>
              </a:rPr>
              <a:t>Friends, family members, religious leaders and mental health professionals can all help you process your own emotions and plan conversations with children. </a:t>
            </a:r>
          </a:p>
          <a:p>
            <a:pPr>
              <a:lnSpc>
                <a:spcPct val="120000"/>
              </a:lnSpc>
              <a:spcBef>
                <a:spcPts val="0"/>
              </a:spcBef>
            </a:pPr>
            <a:r>
              <a:rPr lang="en-US" sz="3600" b="1" dirty="0">
                <a:effectLst>
                  <a:outerShdw blurRad="50800" dist="38100" dir="13500000" algn="br" rotWithShape="0">
                    <a:prstClr val="black">
                      <a:alpha val="40000"/>
                    </a:prstClr>
                  </a:outerShdw>
                </a:effectLst>
                <a:latin typeface="Marker Felt Wide" panose="02000400000000000000" pitchFamily="2" charset="77"/>
              </a:rPr>
              <a:t>It can also help to bring in trusted allies to talk to your children themselves .</a:t>
            </a:r>
          </a:p>
          <a:p>
            <a:pPr>
              <a:lnSpc>
                <a:spcPct val="120000"/>
              </a:lnSpc>
              <a:spcBef>
                <a:spcPts val="0"/>
              </a:spcBef>
            </a:pPr>
            <a:r>
              <a:rPr lang="en-US" sz="3600" b="1" dirty="0">
                <a:effectLst>
                  <a:outerShdw blurRad="50800" dist="38100" dir="13500000" algn="br" rotWithShape="0">
                    <a:prstClr val="black">
                      <a:alpha val="40000"/>
                    </a:prstClr>
                  </a:outerShdw>
                </a:effectLst>
                <a:latin typeface="Marker Felt Wide" panose="02000400000000000000" pitchFamily="2" charset="77"/>
              </a:rPr>
              <a:t>Having an adult perspective that doesn’t come from a parent can give them more space to sort through what they’re feeling and ask questions. </a:t>
            </a:r>
          </a:p>
          <a:p>
            <a:endParaRPr lang="en-US" sz="1800" dirty="0"/>
          </a:p>
        </p:txBody>
      </p:sp>
    </p:spTree>
    <p:extLst>
      <p:ext uri="{BB962C8B-B14F-4D97-AF65-F5344CB8AC3E}">
        <p14:creationId xmlns:p14="http://schemas.microsoft.com/office/powerpoint/2010/main" val="10115722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F3D05D-C7AE-814C-A6A3-903DA119CC19}"/>
              </a:ext>
            </a:extLst>
          </p:cNvPr>
          <p:cNvSpPr>
            <a:spLocks noGrp="1"/>
          </p:cNvSpPr>
          <p:nvPr>
            <p:ph type="title"/>
          </p:nvPr>
        </p:nvSpPr>
        <p:spPr>
          <a:xfrm>
            <a:off x="5262397" y="-33814"/>
            <a:ext cx="6586491" cy="1485835"/>
          </a:xfrm>
        </p:spPr>
        <p:txBody>
          <a:bodyPr anchor="b">
            <a:normAutofit/>
          </a:bodyPr>
          <a:lstStyle/>
          <a:p>
            <a:r>
              <a:rPr lang="en-US" sz="4000" b="1" dirty="0">
                <a:solidFill>
                  <a:srgbClr val="FFFF00"/>
                </a:solidFill>
                <a:effectLst>
                  <a:outerShdw blurRad="50800" dist="38100" dir="13500000" algn="br" rotWithShape="0">
                    <a:prstClr val="black">
                      <a:alpha val="40000"/>
                    </a:prstClr>
                  </a:outerShdw>
                </a:effectLst>
                <a:latin typeface="Marker Felt Thin" panose="02000400000000000000" pitchFamily="2" charset="77"/>
              </a:rPr>
              <a:t>What Does the Bible Teach 	About Racism?</a:t>
            </a:r>
          </a:p>
        </p:txBody>
      </p:sp>
      <p:sp>
        <p:nvSpPr>
          <p:cNvPr id="8" name="Content Placeholder 7">
            <a:extLst>
              <a:ext uri="{FF2B5EF4-FFF2-40B4-BE49-F238E27FC236}">
                <a16:creationId xmlns:a16="http://schemas.microsoft.com/office/drawing/2014/main" id="{74E23276-0FD5-4F7E-AF05-22D1BD151E39}"/>
              </a:ext>
            </a:extLst>
          </p:cNvPr>
          <p:cNvSpPr>
            <a:spLocks noGrp="1"/>
          </p:cNvSpPr>
          <p:nvPr>
            <p:ph idx="1"/>
          </p:nvPr>
        </p:nvSpPr>
        <p:spPr>
          <a:xfrm>
            <a:off x="4622339" y="1573176"/>
            <a:ext cx="7226549" cy="5163669"/>
          </a:xfrm>
        </p:spPr>
        <p:txBody>
          <a:bodyPr>
            <a:noAutofit/>
          </a:bodyPr>
          <a:lstStyle/>
          <a:p>
            <a:r>
              <a:rPr lang="en-US" sz="3200" b="1" dirty="0">
                <a:solidFill>
                  <a:srgbClr val="00FDFF"/>
                </a:solidFill>
                <a:latin typeface="Arial Narrow" panose="020B0604020202020204" pitchFamily="34" charset="0"/>
                <a:cs typeface="Arial Narrow" panose="020B0604020202020204" pitchFamily="34" charset="0"/>
              </a:rPr>
              <a:t>Galatians 3:28 </a:t>
            </a:r>
            <a:r>
              <a:rPr lang="en-US" sz="3200" b="1" dirty="0">
                <a:effectLst>
                  <a:outerShdw blurRad="50800" dist="38100" dir="13500000" algn="br" rotWithShape="0">
                    <a:prstClr val="black">
                      <a:alpha val="40000"/>
                    </a:prstClr>
                  </a:outerShdw>
                </a:effectLst>
                <a:latin typeface="Arial Narrow" panose="020B0604020202020204" pitchFamily="34" charset="0"/>
                <a:cs typeface="Arial Narrow" panose="020B0604020202020204" pitchFamily="34" charset="0"/>
              </a:rPr>
              <a:t>--  “There is neither Jew nor Gentile, neither slave nor free, nor is there male and female, for you are all one in Christ Jesus.”</a:t>
            </a:r>
          </a:p>
          <a:p>
            <a:r>
              <a:rPr lang="en-US" sz="3200" b="1" dirty="0">
                <a:solidFill>
                  <a:srgbClr val="00FDFF"/>
                </a:solidFill>
                <a:latin typeface="Arial Narrow" panose="020B0604020202020204" pitchFamily="34" charset="0"/>
                <a:cs typeface="Arial Narrow" panose="020B0604020202020204" pitchFamily="34" charset="0"/>
              </a:rPr>
              <a:t>John 13:34 </a:t>
            </a:r>
            <a:r>
              <a:rPr lang="en-US" sz="3200" b="1" dirty="0">
                <a:effectLst>
                  <a:outerShdw blurRad="50800" dist="38100" dir="13500000" algn="br" rotWithShape="0">
                    <a:prstClr val="black">
                      <a:alpha val="40000"/>
                    </a:prstClr>
                  </a:outerShdw>
                </a:effectLst>
                <a:latin typeface="Arial Narrow" panose="020B0604020202020204" pitchFamily="34" charset="0"/>
                <a:cs typeface="Arial Narrow" panose="020B0604020202020204" pitchFamily="34" charset="0"/>
              </a:rPr>
              <a:t>– “A new command I give you:  Love one another As I have loved you, so you must love one another.”</a:t>
            </a:r>
          </a:p>
          <a:p>
            <a:r>
              <a:rPr lang="en-US" sz="3200" b="1" dirty="0">
                <a:solidFill>
                  <a:srgbClr val="00FDFF"/>
                </a:solidFill>
                <a:latin typeface="Arial Narrow" panose="020B0604020202020204" pitchFamily="34" charset="0"/>
                <a:cs typeface="Arial Narrow" panose="020B0604020202020204" pitchFamily="34" charset="0"/>
              </a:rPr>
              <a:t>Romans 10:12 </a:t>
            </a:r>
            <a:r>
              <a:rPr lang="en-US" sz="3200" b="1" dirty="0">
                <a:effectLst>
                  <a:outerShdw blurRad="50800" dist="38100" dir="13500000" algn="br" rotWithShape="0">
                    <a:prstClr val="black">
                      <a:alpha val="40000"/>
                    </a:prstClr>
                  </a:outerShdw>
                </a:effectLst>
                <a:latin typeface="Arial Narrow" panose="020B0604020202020204" pitchFamily="34" charset="0"/>
                <a:cs typeface="Arial Narrow" panose="020B0604020202020204" pitchFamily="34" charset="0"/>
              </a:rPr>
              <a:t>– “For there is no difference between Jew and Gentile – the same Lord is Lord of all and richly blesses all who call on him.”    </a:t>
            </a:r>
            <a:r>
              <a:rPr lang="en-US" sz="3200" b="1" dirty="0">
                <a:solidFill>
                  <a:srgbClr val="FFFF00"/>
                </a:solidFill>
                <a:effectLst>
                  <a:outerShdw blurRad="50800" dist="38100" dir="13500000" algn="br" rotWithShape="0">
                    <a:prstClr val="black">
                      <a:alpha val="40000"/>
                    </a:prstClr>
                  </a:outerShdw>
                </a:effectLst>
                <a:latin typeface="Arial Narrow" panose="020B0604020202020204" pitchFamily="34" charset="0"/>
                <a:cs typeface="Arial Narrow" panose="020B0604020202020204" pitchFamily="34" charset="0"/>
              </a:rPr>
              <a:t>(NIV)</a:t>
            </a:r>
            <a:endParaRPr lang="en-US" sz="3200" b="1" dirty="0">
              <a:solidFill>
                <a:srgbClr val="00FDFF"/>
              </a:solidFill>
              <a:latin typeface="Arial Narrow" panose="020B0604020202020204" pitchFamily="34" charset="0"/>
              <a:cs typeface="Arial Narrow" panose="020B0604020202020204" pitchFamily="34" charset="0"/>
            </a:endParaRPr>
          </a:p>
        </p:txBody>
      </p:sp>
      <p:pic>
        <p:nvPicPr>
          <p:cNvPr id="4" name="Content Placeholder 3">
            <a:extLst>
              <a:ext uri="{FF2B5EF4-FFF2-40B4-BE49-F238E27FC236}">
                <a16:creationId xmlns:a16="http://schemas.microsoft.com/office/drawing/2014/main" id="{DDAE2DF9-69A2-DC4E-8817-8F2DA7A3CEC8}"/>
              </a:ext>
            </a:extLst>
          </p:cNvPr>
          <p:cNvPicPr>
            <a:picLocks noChangeAspect="1"/>
          </p:cNvPicPr>
          <p:nvPr/>
        </p:nvPicPr>
        <p:blipFill rotWithShape="1">
          <a:blip r:embed="rId3"/>
          <a:srcRect l="16576" r="38305" b="-1"/>
          <a:stretch/>
        </p:blipFill>
        <p:spPr>
          <a:xfrm>
            <a:off x="20" y="10"/>
            <a:ext cx="4635571" cy="6857990"/>
          </a:xfrm>
          <a:prstGeom prst="rect">
            <a:avLst/>
          </a:prstGeom>
          <a:effectLst/>
        </p:spPr>
      </p:pic>
      <p:cxnSp>
        <p:nvCxnSpPr>
          <p:cNvPr id="11" name="Straight Connector 10">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C0977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998160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p:tgtEl>
                                          <p:spTgt spid="8">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8">
                                            <p:txEl>
                                              <p:pRg st="0" end="0"/>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8">
                                            <p:txEl>
                                              <p:pRg st="1" end="1"/>
                                            </p:txEl>
                                          </p:spTgt>
                                        </p:tgtEl>
                                        <p:attrNameLst>
                                          <p:attrName>style.visibility</p:attrName>
                                        </p:attrNameLst>
                                      </p:cBhvr>
                                      <p:to>
                                        <p:strVal val="visible"/>
                                      </p:to>
                                    </p:set>
                                    <p:anim calcmode="lin" valueType="num">
                                      <p:cBhvr additive="base">
                                        <p:cTn id="13" dur="500"/>
                                        <p:tgtEl>
                                          <p:spTgt spid="8">
                                            <p:txEl>
                                              <p:pRg st="1" end="1"/>
                                            </p:txEl>
                                          </p:spTgt>
                                        </p:tgtEl>
                                        <p:attrNameLst>
                                          <p:attrName>ppt_y</p:attrName>
                                        </p:attrNameLst>
                                      </p:cBhvr>
                                      <p:tavLst>
                                        <p:tav tm="0">
                                          <p:val>
                                            <p:strVal val="#ppt_y+#ppt_h*1.125000"/>
                                          </p:val>
                                        </p:tav>
                                        <p:tav tm="100000">
                                          <p:val>
                                            <p:strVal val="#ppt_y"/>
                                          </p:val>
                                        </p:tav>
                                      </p:tavLst>
                                    </p:anim>
                                    <p:animEffect transition="in" filter="wipe(up)">
                                      <p:cBhvr>
                                        <p:cTn id="14" dur="500"/>
                                        <p:tgtEl>
                                          <p:spTgt spid="8">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grpId="0" nodeType="clickEffect">
                                  <p:stCondLst>
                                    <p:cond delay="0"/>
                                  </p:stCondLst>
                                  <p:childTnLst>
                                    <p:set>
                                      <p:cBhvr>
                                        <p:cTn id="18" dur="1" fill="hold">
                                          <p:stCondLst>
                                            <p:cond delay="0"/>
                                          </p:stCondLst>
                                        </p:cTn>
                                        <p:tgtEl>
                                          <p:spTgt spid="8">
                                            <p:txEl>
                                              <p:pRg st="2" end="2"/>
                                            </p:txEl>
                                          </p:spTgt>
                                        </p:tgtEl>
                                        <p:attrNameLst>
                                          <p:attrName>style.visibility</p:attrName>
                                        </p:attrNameLst>
                                      </p:cBhvr>
                                      <p:to>
                                        <p:strVal val="visible"/>
                                      </p:to>
                                    </p:set>
                                    <p:anim calcmode="lin" valueType="num">
                                      <p:cBhvr additive="base">
                                        <p:cTn id="19" dur="500"/>
                                        <p:tgtEl>
                                          <p:spTgt spid="8">
                                            <p:txEl>
                                              <p:pRg st="2" end="2"/>
                                            </p:txEl>
                                          </p:spTgt>
                                        </p:tgtEl>
                                        <p:attrNameLst>
                                          <p:attrName>ppt_y</p:attrName>
                                        </p:attrNameLst>
                                      </p:cBhvr>
                                      <p:tavLst>
                                        <p:tav tm="0">
                                          <p:val>
                                            <p:strVal val="#ppt_y+#ppt_h*1.125000"/>
                                          </p:val>
                                        </p:tav>
                                        <p:tav tm="100000">
                                          <p:val>
                                            <p:strVal val="#ppt_y"/>
                                          </p:val>
                                        </p:tav>
                                      </p:tavLst>
                                    </p:anim>
                                    <p:animEffect transition="in" filter="wipe(up)">
                                      <p:cBhvr>
                                        <p:cTn id="20"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D2B783EE-0239-4717-BBEA-8C9EAC61C8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98BA033-3984-0043-82AC-8DFD88BCBAF4}"/>
              </a:ext>
            </a:extLst>
          </p:cNvPr>
          <p:cNvSpPr>
            <a:spLocks noGrp="1"/>
          </p:cNvSpPr>
          <p:nvPr>
            <p:ph type="title"/>
          </p:nvPr>
        </p:nvSpPr>
        <p:spPr>
          <a:xfrm>
            <a:off x="575733" y="213484"/>
            <a:ext cx="5120561" cy="1325563"/>
          </a:xfrm>
        </p:spPr>
        <p:txBody>
          <a:bodyPr>
            <a:normAutofit/>
          </a:bodyPr>
          <a:lstStyle/>
          <a:p>
            <a:r>
              <a:rPr lang="en-US" sz="4000" b="1" dirty="0">
                <a:solidFill>
                  <a:srgbClr val="FFFF00"/>
                </a:solidFill>
                <a:effectLst>
                  <a:outerShdw blurRad="50800" dist="38100" dir="13500000" algn="br" rotWithShape="0">
                    <a:prstClr val="black">
                      <a:alpha val="40000"/>
                    </a:prstClr>
                  </a:outerShdw>
                </a:effectLst>
                <a:latin typeface="Marker Felt Wide" panose="02000400000000000000" pitchFamily="2" charset="77"/>
              </a:rPr>
              <a:t>	8.  Keep the Conversations Open</a:t>
            </a:r>
          </a:p>
        </p:txBody>
      </p:sp>
      <p:sp>
        <p:nvSpPr>
          <p:cNvPr id="3" name="Content Placeholder 2">
            <a:extLst>
              <a:ext uri="{FF2B5EF4-FFF2-40B4-BE49-F238E27FC236}">
                <a16:creationId xmlns:a16="http://schemas.microsoft.com/office/drawing/2014/main" id="{3A9871A3-D09C-3940-95FE-656A615569D4}"/>
              </a:ext>
            </a:extLst>
          </p:cNvPr>
          <p:cNvSpPr>
            <a:spLocks noGrp="1"/>
          </p:cNvSpPr>
          <p:nvPr>
            <p:ph idx="1"/>
          </p:nvPr>
        </p:nvSpPr>
        <p:spPr>
          <a:xfrm>
            <a:off x="135936" y="1752530"/>
            <a:ext cx="6439120" cy="5378186"/>
          </a:xfrm>
        </p:spPr>
        <p:txBody>
          <a:bodyPr>
            <a:normAutofit/>
          </a:bodyPr>
          <a:lstStyle/>
          <a:p>
            <a:pPr>
              <a:lnSpc>
                <a:spcPct val="100000"/>
              </a:lnSpc>
              <a:spcBef>
                <a:spcPts val="0"/>
              </a:spcBef>
            </a:pPr>
            <a:r>
              <a:rPr lang="en-US" sz="3200" b="1" dirty="0">
                <a:effectLst>
                  <a:outerShdw blurRad="50800" dist="38100" dir="13500000" algn="br" rotWithShape="0">
                    <a:prstClr val="black">
                      <a:alpha val="40000"/>
                    </a:prstClr>
                  </a:outerShdw>
                </a:effectLst>
                <a:latin typeface="Marker Felt Wide" panose="02000400000000000000" pitchFamily="2" charset="77"/>
              </a:rPr>
              <a:t>Like any important topic, racism and violence aren’t something you can have “the talk” about just once. </a:t>
            </a:r>
          </a:p>
          <a:p>
            <a:pPr>
              <a:lnSpc>
                <a:spcPct val="100000"/>
              </a:lnSpc>
              <a:spcBef>
                <a:spcPts val="0"/>
              </a:spcBef>
            </a:pPr>
            <a:r>
              <a:rPr lang="en-US" sz="3200" b="1" dirty="0">
                <a:effectLst>
                  <a:outerShdw blurRad="50800" dist="38100" dir="13500000" algn="br" rotWithShape="0">
                    <a:prstClr val="black">
                      <a:alpha val="40000"/>
                    </a:prstClr>
                  </a:outerShdw>
                </a:effectLst>
                <a:latin typeface="Marker Felt Wide" panose="02000400000000000000" pitchFamily="2" charset="77"/>
              </a:rPr>
              <a:t>For kids of any age and race, this is something that’s going to keep coming up, so be sure to let your kids know that you’re there for them whenever they need to talk.</a:t>
            </a:r>
          </a:p>
          <a:p>
            <a:pPr>
              <a:lnSpc>
                <a:spcPct val="100000"/>
              </a:lnSpc>
              <a:spcBef>
                <a:spcPts val="0"/>
              </a:spcBef>
            </a:pPr>
            <a:r>
              <a:rPr lang="en-US" sz="3200" b="1" dirty="0">
                <a:effectLst>
                  <a:outerShdw blurRad="50800" dist="38100" dir="13500000" algn="br" rotWithShape="0">
                    <a:prstClr val="black">
                      <a:alpha val="40000"/>
                    </a:prstClr>
                  </a:outerShdw>
                </a:effectLst>
                <a:latin typeface="Marker Felt Wide" panose="02000400000000000000" pitchFamily="2" charset="77"/>
              </a:rPr>
              <a:t>Keep checking in proactively, too. </a:t>
            </a:r>
          </a:p>
          <a:p>
            <a:endParaRPr lang="en-US" sz="2600" dirty="0">
              <a:effectLst>
                <a:outerShdw blurRad="50800" dist="38100" dir="13500000" algn="br" rotWithShape="0">
                  <a:prstClr val="black">
                    <a:alpha val="40000"/>
                  </a:prstClr>
                </a:outerShdw>
              </a:effectLst>
            </a:endParaRPr>
          </a:p>
        </p:txBody>
      </p:sp>
      <p:sp>
        <p:nvSpPr>
          <p:cNvPr id="17" name="Oval 16">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20569" y="1364732"/>
            <a:ext cx="947488" cy="92178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5" name="Picture 4" descr="A picture containing clock&#10;&#10;Description automatically generated">
            <a:extLst>
              <a:ext uri="{FF2B5EF4-FFF2-40B4-BE49-F238E27FC236}">
                <a16:creationId xmlns:a16="http://schemas.microsoft.com/office/drawing/2014/main" id="{A37CC98A-9ACB-AE44-A10F-F66D4BC2FFFB}"/>
              </a:ext>
            </a:extLst>
          </p:cNvPr>
          <p:cNvPicPr>
            <a:picLocks noChangeAspect="1"/>
          </p:cNvPicPr>
          <p:nvPr/>
        </p:nvPicPr>
        <p:blipFill rotWithShape="1">
          <a:blip r:embed="rId3"/>
          <a:srcRect r="1" b="3741"/>
          <a:stretch/>
        </p:blipFill>
        <p:spPr>
          <a:xfrm>
            <a:off x="7901259" y="2727729"/>
            <a:ext cx="4290741" cy="4130271"/>
          </a:xfrm>
          <a:custGeom>
            <a:avLst/>
            <a:gdLst/>
            <a:ahLst/>
            <a:cxnLst/>
            <a:rect l="l" t="t" r="r" b="b"/>
            <a:pathLst>
              <a:path w="4290741" h="4130271">
                <a:moveTo>
                  <a:pt x="2503809" y="0"/>
                </a:moveTo>
                <a:cubicBezTo>
                  <a:pt x="3157405" y="0"/>
                  <a:pt x="3752509" y="250434"/>
                  <a:pt x="4198398" y="660580"/>
                </a:cubicBezTo>
                <a:lnTo>
                  <a:pt x="4290741" y="751286"/>
                </a:lnTo>
                <a:lnTo>
                  <a:pt x="4290741" y="4130271"/>
                </a:lnTo>
                <a:lnTo>
                  <a:pt x="604508" y="4130271"/>
                </a:lnTo>
                <a:lnTo>
                  <a:pt x="461940" y="3953232"/>
                </a:lnTo>
                <a:cubicBezTo>
                  <a:pt x="171051" y="3544183"/>
                  <a:pt x="0" y="3043971"/>
                  <a:pt x="0" y="2503809"/>
                </a:cubicBezTo>
                <a:cubicBezTo>
                  <a:pt x="0" y="1120992"/>
                  <a:pt x="1120992" y="0"/>
                  <a:pt x="2503809" y="0"/>
                </a:cubicBezTo>
                <a:close/>
              </a:path>
            </a:pathLst>
          </a:custGeom>
        </p:spPr>
      </p:pic>
      <p:sp>
        <p:nvSpPr>
          <p:cNvPr id="19" name="Arc 18">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4759070" flipV="1">
            <a:off x="6034138" y="-673140"/>
            <a:ext cx="4021193" cy="4021193"/>
          </a:xfrm>
          <a:prstGeom prst="arc">
            <a:avLst>
              <a:gd name="adj1" fmla="val 16200000"/>
              <a:gd name="adj2" fmla="val 20093138"/>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pic>
        <p:nvPicPr>
          <p:cNvPr id="4" name="Picture 3" descr="A person standing next to a window&#10;&#10;Description automatically generated">
            <a:extLst>
              <a:ext uri="{FF2B5EF4-FFF2-40B4-BE49-F238E27FC236}">
                <a16:creationId xmlns:a16="http://schemas.microsoft.com/office/drawing/2014/main" id="{361EFCB2-3CF2-0A4F-B21E-5B62748DC1D6}"/>
              </a:ext>
            </a:extLst>
          </p:cNvPr>
          <p:cNvPicPr>
            <a:picLocks noChangeAspect="1"/>
          </p:cNvPicPr>
          <p:nvPr/>
        </p:nvPicPr>
        <p:blipFill rotWithShape="1">
          <a:blip r:embed="rId4"/>
          <a:srcRect l="21580" r="324" b="4"/>
          <a:stretch/>
        </p:blipFill>
        <p:spPr>
          <a:xfrm>
            <a:off x="6261607" y="1"/>
            <a:ext cx="3519312" cy="3007909"/>
          </a:xfrm>
          <a:custGeom>
            <a:avLst/>
            <a:gdLst/>
            <a:ahLst/>
            <a:cxnLst/>
            <a:rect l="l" t="t" r="r" b="b"/>
            <a:pathLst>
              <a:path w="3519312" h="3007909">
                <a:moveTo>
                  <a:pt x="519780" y="0"/>
                </a:moveTo>
                <a:lnTo>
                  <a:pt x="2999532" y="0"/>
                </a:lnTo>
                <a:lnTo>
                  <a:pt x="3003921" y="3989"/>
                </a:lnTo>
                <a:cubicBezTo>
                  <a:pt x="3322356" y="322424"/>
                  <a:pt x="3519312" y="762338"/>
                  <a:pt x="3519312" y="1248253"/>
                </a:cubicBezTo>
                <a:cubicBezTo>
                  <a:pt x="3519312" y="2220084"/>
                  <a:pt x="2731487" y="3007909"/>
                  <a:pt x="1759656" y="3007909"/>
                </a:cubicBezTo>
                <a:cubicBezTo>
                  <a:pt x="787826" y="3007909"/>
                  <a:pt x="0" y="2220084"/>
                  <a:pt x="0" y="1248253"/>
                </a:cubicBezTo>
                <a:cubicBezTo>
                  <a:pt x="0" y="762338"/>
                  <a:pt x="196957" y="322424"/>
                  <a:pt x="515392" y="3989"/>
                </a:cubicBezTo>
                <a:close/>
              </a:path>
            </a:pathLst>
          </a:custGeom>
        </p:spPr>
      </p:pic>
    </p:spTree>
    <p:extLst>
      <p:ext uri="{BB962C8B-B14F-4D97-AF65-F5344CB8AC3E}">
        <p14:creationId xmlns:p14="http://schemas.microsoft.com/office/powerpoint/2010/main" val="375701024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4C3103B-AE2E-41DA-8805-65F1A948FD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E3BC0C31-69A7-4200-9AFE-927230E1E0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30410"/>
            <a:ext cx="7005134" cy="4827590"/>
          </a:xfrm>
          <a:custGeom>
            <a:avLst/>
            <a:gdLst>
              <a:gd name="connsiteX0" fmla="*/ 1974535 w 7005134"/>
              <a:gd name="connsiteY0" fmla="*/ 0 h 4827590"/>
              <a:gd name="connsiteX1" fmla="*/ 7003848 w 7005134"/>
              <a:gd name="connsiteY1" fmla="*/ 4776721 h 4827590"/>
              <a:gd name="connsiteX2" fmla="*/ 7005134 w 7005134"/>
              <a:gd name="connsiteY2" fmla="*/ 4827590 h 4827590"/>
              <a:gd name="connsiteX3" fmla="*/ 0 w 7005134"/>
              <a:gd name="connsiteY3" fmla="*/ 4827590 h 4827590"/>
              <a:gd name="connsiteX4" fmla="*/ 0 w 7005134"/>
              <a:gd name="connsiteY4" fmla="*/ 402231 h 4827590"/>
              <a:gd name="connsiteX5" fmla="*/ 14349 w 7005134"/>
              <a:gd name="connsiteY5" fmla="*/ 395744 h 4827590"/>
              <a:gd name="connsiteX6" fmla="*/ 1974535 w 7005134"/>
              <a:gd name="connsiteY6" fmla="*/ 0 h 4827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05134" h="4827590">
                <a:moveTo>
                  <a:pt x="1974535" y="0"/>
                </a:moveTo>
                <a:cubicBezTo>
                  <a:pt x="4668853" y="0"/>
                  <a:pt x="6868971" y="2115921"/>
                  <a:pt x="7003848" y="4776721"/>
                </a:cubicBezTo>
                <a:lnTo>
                  <a:pt x="7005134" y="4827590"/>
                </a:lnTo>
                <a:lnTo>
                  <a:pt x="0" y="4827590"/>
                </a:lnTo>
                <a:lnTo>
                  <a:pt x="0" y="402231"/>
                </a:lnTo>
                <a:lnTo>
                  <a:pt x="14349" y="395744"/>
                </a:lnTo>
                <a:cubicBezTo>
                  <a:pt x="616832" y="140915"/>
                  <a:pt x="1279227" y="0"/>
                  <a:pt x="1974535" y="0"/>
                </a:cubicBezTo>
                <a:close/>
              </a:path>
            </a:pathLst>
          </a:cu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E557014-D5AB-7F44-83FE-022CB4FF9779}"/>
              </a:ext>
            </a:extLst>
          </p:cNvPr>
          <p:cNvSpPr>
            <a:spLocks noGrp="1"/>
          </p:cNvSpPr>
          <p:nvPr>
            <p:ph type="title"/>
          </p:nvPr>
        </p:nvSpPr>
        <p:spPr>
          <a:xfrm>
            <a:off x="766926" y="555437"/>
            <a:ext cx="10307952" cy="1325563"/>
          </a:xfrm>
        </p:spPr>
        <p:txBody>
          <a:bodyPr>
            <a:normAutofit/>
          </a:bodyPr>
          <a:lstStyle/>
          <a:p>
            <a:r>
              <a:rPr lang="en-US" sz="5400" b="1" dirty="0">
                <a:solidFill>
                  <a:srgbClr val="FFFF00"/>
                </a:solidFill>
                <a:effectLst>
                  <a:outerShdw blurRad="50800" dist="38100" dir="13500000" algn="br" rotWithShape="0">
                    <a:prstClr val="black">
                      <a:alpha val="40000"/>
                    </a:prstClr>
                  </a:outerShdw>
                </a:effectLst>
                <a:latin typeface="Marker Felt Wide" panose="02000400000000000000" pitchFamily="2" charset="77"/>
              </a:rPr>
              <a:t>9. Explore Resources</a:t>
            </a:r>
          </a:p>
        </p:txBody>
      </p:sp>
      <p:sp>
        <p:nvSpPr>
          <p:cNvPr id="3" name="Content Placeholder 2">
            <a:extLst>
              <a:ext uri="{FF2B5EF4-FFF2-40B4-BE49-F238E27FC236}">
                <a16:creationId xmlns:a16="http://schemas.microsoft.com/office/drawing/2014/main" id="{F43B217C-D3F8-CA43-8EFA-EBD530E53F3A}"/>
              </a:ext>
            </a:extLst>
          </p:cNvPr>
          <p:cNvSpPr>
            <a:spLocks noGrp="1"/>
          </p:cNvSpPr>
          <p:nvPr>
            <p:ph idx="1"/>
          </p:nvPr>
        </p:nvSpPr>
        <p:spPr>
          <a:xfrm>
            <a:off x="284509" y="2689412"/>
            <a:ext cx="6436115" cy="4168588"/>
          </a:xfrm>
        </p:spPr>
        <p:txBody>
          <a:bodyPr anchor="ctr">
            <a:normAutofit lnSpcReduction="10000"/>
          </a:bodyPr>
          <a:lstStyle/>
          <a:p>
            <a:pPr>
              <a:lnSpc>
                <a:spcPct val="110000"/>
              </a:lnSpc>
              <a:spcBef>
                <a:spcPts val="0"/>
              </a:spcBef>
            </a:pPr>
            <a:r>
              <a:rPr lang="en-US" sz="4000" b="1" dirty="0">
                <a:effectLst>
                  <a:outerShdw blurRad="50800" dist="38100" dir="13500000" algn="br" rotWithShape="0">
                    <a:prstClr val="black">
                      <a:alpha val="40000"/>
                    </a:prstClr>
                  </a:outerShdw>
                </a:effectLst>
                <a:latin typeface="Marker Felt Wide" panose="02000400000000000000" pitchFamily="2" charset="77"/>
              </a:rPr>
              <a:t>No matter what challenges come up as you talk with your kids, there are lots of great resources out there to help you continue these crucial conversations</a:t>
            </a:r>
            <a:r>
              <a:rPr lang="en-US" sz="4000" dirty="0">
                <a:effectLst>
                  <a:outerShdw blurRad="50800" dist="38100" dir="13500000" algn="br" rotWithShape="0">
                    <a:prstClr val="black">
                      <a:alpha val="40000"/>
                    </a:prstClr>
                  </a:outerShdw>
                </a:effectLst>
              </a:rPr>
              <a:t>. </a:t>
            </a:r>
          </a:p>
          <a:p>
            <a:endParaRPr lang="en-US" sz="2000" dirty="0"/>
          </a:p>
        </p:txBody>
      </p:sp>
      <p:cxnSp>
        <p:nvCxnSpPr>
          <p:cNvPr id="12" name="Straight Connector 11">
            <a:extLst>
              <a:ext uri="{FF2B5EF4-FFF2-40B4-BE49-F238E27FC236}">
                <a16:creationId xmlns:a16="http://schemas.microsoft.com/office/drawing/2014/main" id="{45B5AFC7-2F07-4F7B-9151-E45D7548D8F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72540" y="4450080"/>
            <a:ext cx="1234440" cy="0"/>
          </a:xfrm>
          <a:prstGeom prst="line">
            <a:avLst/>
          </a:prstGeom>
          <a:ln w="508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4" name="Oval 13">
            <a:extLst>
              <a:ext uri="{FF2B5EF4-FFF2-40B4-BE49-F238E27FC236}">
                <a16:creationId xmlns:a16="http://schemas.microsoft.com/office/drawing/2014/main" id="{CB1340FC-C4E2-4CD5-9BCA-7A022E8B49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34348" y="999969"/>
            <a:ext cx="3444236" cy="3444236"/>
          </a:xfrm>
          <a:prstGeom prst="ellipse">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group of people sitting at a table&#10;&#10;Description automatically generated">
            <a:extLst>
              <a:ext uri="{FF2B5EF4-FFF2-40B4-BE49-F238E27FC236}">
                <a16:creationId xmlns:a16="http://schemas.microsoft.com/office/drawing/2014/main" id="{FEB859D6-7E21-8045-BFBA-62247C74232F}"/>
              </a:ext>
            </a:extLst>
          </p:cNvPr>
          <p:cNvPicPr>
            <a:picLocks noChangeAspect="1"/>
          </p:cNvPicPr>
          <p:nvPr/>
        </p:nvPicPr>
        <p:blipFill>
          <a:blip r:embed="rId3"/>
          <a:stretch>
            <a:fillRect/>
          </a:stretch>
        </p:blipFill>
        <p:spPr>
          <a:xfrm>
            <a:off x="6720624" y="2152906"/>
            <a:ext cx="4937248" cy="4705094"/>
          </a:xfrm>
          <a:prstGeom prst="ellipse">
            <a:avLst/>
          </a:prstGeom>
        </p:spPr>
      </p:pic>
    </p:spTree>
    <p:extLst>
      <p:ext uri="{BB962C8B-B14F-4D97-AF65-F5344CB8AC3E}">
        <p14:creationId xmlns:p14="http://schemas.microsoft.com/office/powerpoint/2010/main" val="28087193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6FBDFA86-51D3-4729-B154-7969183728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88521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4BC029C-0B77-574F-90D3-71CDB2AFB517}"/>
              </a:ext>
            </a:extLst>
          </p:cNvPr>
          <p:cNvSpPr>
            <a:spLocks noGrp="1"/>
          </p:cNvSpPr>
          <p:nvPr>
            <p:ph type="title"/>
          </p:nvPr>
        </p:nvSpPr>
        <p:spPr>
          <a:xfrm>
            <a:off x="338868" y="0"/>
            <a:ext cx="7874989" cy="1889043"/>
          </a:xfrm>
        </p:spPr>
        <p:txBody>
          <a:bodyPr>
            <a:noAutofit/>
          </a:bodyPr>
          <a:lstStyle/>
          <a:p>
            <a:r>
              <a:rPr lang="en-US" sz="3600" b="1" dirty="0">
                <a:effectLst>
                  <a:outerShdw blurRad="50800" dist="38100" dir="13500000" algn="br" rotWithShape="0">
                    <a:prstClr val="black">
                      <a:alpha val="40000"/>
                    </a:prstClr>
                  </a:outerShdw>
                </a:effectLst>
                <a:latin typeface="Marker Felt Wide" panose="02000400000000000000" pitchFamily="2" charset="77"/>
              </a:rPr>
              <a:t>Check out the following resources: </a:t>
            </a:r>
            <a:br>
              <a:rPr lang="en-US" sz="3600" b="1" dirty="0">
                <a:solidFill>
                  <a:srgbClr val="FFFF00"/>
                </a:solidFill>
                <a:effectLst>
                  <a:outerShdw blurRad="50800" dist="38100" dir="13500000" algn="br" rotWithShape="0">
                    <a:prstClr val="black">
                      <a:alpha val="40000"/>
                    </a:prstClr>
                  </a:outerShdw>
                </a:effectLst>
                <a:latin typeface="Marker Felt Wide" panose="02000400000000000000" pitchFamily="2" charset="77"/>
              </a:rPr>
            </a:br>
            <a:endParaRPr lang="en-US" sz="3600" b="1" dirty="0">
              <a:solidFill>
                <a:srgbClr val="FFFF00"/>
              </a:solidFill>
              <a:effectLst>
                <a:outerShdw blurRad="50800" dist="38100" dir="13500000" algn="br" rotWithShape="0">
                  <a:prstClr val="black">
                    <a:alpha val="40000"/>
                  </a:prstClr>
                </a:outerShdw>
              </a:effectLst>
              <a:latin typeface="Marker Felt Wide" panose="02000400000000000000" pitchFamily="2" charset="77"/>
            </a:endParaRPr>
          </a:p>
        </p:txBody>
      </p:sp>
      <p:cxnSp>
        <p:nvCxnSpPr>
          <p:cNvPr id="19" name="Straight Connector 18">
            <a:extLst>
              <a:ext uri="{FF2B5EF4-FFF2-40B4-BE49-F238E27FC236}">
                <a16:creationId xmlns:a16="http://schemas.microsoft.com/office/drawing/2014/main" id="{0F1CE7C6-BE91-42A7-9214-F33FD918C38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045A5334-FE0C-E445-824A-7B4D3819A995}"/>
              </a:ext>
            </a:extLst>
          </p:cNvPr>
          <p:cNvSpPr>
            <a:spLocks noGrp="1"/>
          </p:cNvSpPr>
          <p:nvPr>
            <p:ph idx="1"/>
          </p:nvPr>
        </p:nvSpPr>
        <p:spPr>
          <a:xfrm>
            <a:off x="305305" y="1434533"/>
            <a:ext cx="6134339" cy="5219185"/>
          </a:xfrm>
        </p:spPr>
        <p:txBody>
          <a:bodyPr>
            <a:normAutofit fontScale="92500" lnSpcReduction="10000"/>
          </a:bodyPr>
          <a:lstStyle/>
          <a:p>
            <a:pPr>
              <a:lnSpc>
                <a:spcPct val="110000"/>
              </a:lnSpc>
              <a:spcBef>
                <a:spcPts val="0"/>
              </a:spcBef>
            </a:pPr>
            <a:r>
              <a:rPr lang="en-US" sz="3500" b="1" i="1" dirty="0" err="1">
                <a:solidFill>
                  <a:srgbClr val="FFFF00"/>
                </a:solidFill>
                <a:effectLst>
                  <a:outerShdw blurRad="50800" dist="38100" dir="13500000" algn="br" rotWithShape="0">
                    <a:prstClr val="black">
                      <a:alpha val="40000"/>
                    </a:prstClr>
                  </a:outerShdw>
                </a:effectLst>
              </a:rPr>
              <a:t>Colorlines</a:t>
            </a:r>
            <a:r>
              <a:rPr lang="en-US" sz="3500" b="1" dirty="0">
                <a:solidFill>
                  <a:srgbClr val="FFFFFF"/>
                </a:solidFill>
                <a:effectLst>
                  <a:outerShdw blurRad="50800" dist="38100" dir="13500000" algn="br" rotWithShape="0">
                    <a:prstClr val="black">
                      <a:alpha val="40000"/>
                    </a:prstClr>
                  </a:outerShdw>
                </a:effectLst>
              </a:rPr>
              <a:t>: The Dos and Don’ts of Talking to Kids of Color About White Supremacy. </a:t>
            </a:r>
          </a:p>
          <a:p>
            <a:pPr>
              <a:lnSpc>
                <a:spcPct val="110000"/>
              </a:lnSpc>
              <a:spcBef>
                <a:spcPts val="0"/>
              </a:spcBef>
            </a:pPr>
            <a:r>
              <a:rPr lang="en-US" sz="3500" b="1" i="1" dirty="0">
                <a:solidFill>
                  <a:srgbClr val="FFFF00"/>
                </a:solidFill>
                <a:effectLst>
                  <a:outerShdw blurRad="50800" dist="38100" dir="13500000" algn="br" rotWithShape="0">
                    <a:prstClr val="black">
                      <a:alpha val="40000"/>
                    </a:prstClr>
                  </a:outerShdw>
                </a:effectLst>
              </a:rPr>
              <a:t>Safe Space Radio</a:t>
            </a:r>
            <a:r>
              <a:rPr lang="en-US" sz="3500" b="1" dirty="0">
                <a:solidFill>
                  <a:srgbClr val="FFFFFF"/>
                </a:solidFill>
                <a:effectLst>
                  <a:outerShdw blurRad="50800" dist="38100" dir="13500000" algn="br" rotWithShape="0">
                    <a:prstClr val="black">
                      <a:alpha val="40000"/>
                    </a:prstClr>
                  </a:outerShdw>
                </a:effectLst>
              </a:rPr>
              <a:t>: Talking to White Kids About Race and Racism </a:t>
            </a:r>
          </a:p>
          <a:p>
            <a:pPr>
              <a:lnSpc>
                <a:spcPct val="110000"/>
              </a:lnSpc>
              <a:spcBef>
                <a:spcPts val="0"/>
              </a:spcBef>
            </a:pPr>
            <a:r>
              <a:rPr lang="en-US" sz="3500" b="1" i="1" dirty="0">
                <a:solidFill>
                  <a:srgbClr val="FFFF00"/>
                </a:solidFill>
                <a:effectLst>
                  <a:outerShdw blurRad="50800" dist="38100" dir="13500000" algn="br" rotWithShape="0">
                    <a:prstClr val="black">
                      <a:alpha val="40000"/>
                    </a:prstClr>
                  </a:outerShdw>
                </a:effectLst>
              </a:rPr>
              <a:t>Center for Racial Justice in Education</a:t>
            </a:r>
            <a:r>
              <a:rPr lang="en-US" sz="3500" b="1" dirty="0">
                <a:solidFill>
                  <a:srgbClr val="FFFFFF"/>
                </a:solidFill>
                <a:effectLst>
                  <a:outerShdw blurRad="50800" dist="38100" dir="13500000" algn="br" rotWithShape="0">
                    <a:prstClr val="black">
                      <a:alpha val="40000"/>
                    </a:prstClr>
                  </a:outerShdw>
                </a:effectLst>
              </a:rPr>
              <a:t>: Resources for Talking About Race, Racism and Racialized Violence With Kids. </a:t>
            </a:r>
          </a:p>
          <a:p>
            <a:endParaRPr lang="en-US" sz="1800" dirty="0">
              <a:solidFill>
                <a:srgbClr val="FFFFFF"/>
              </a:solidFill>
            </a:endParaRPr>
          </a:p>
        </p:txBody>
      </p:sp>
      <p:pic>
        <p:nvPicPr>
          <p:cNvPr id="5" name="Picture 4" descr="A screenshot of a cell phone&#10;&#10;Description automatically generated">
            <a:extLst>
              <a:ext uri="{FF2B5EF4-FFF2-40B4-BE49-F238E27FC236}">
                <a16:creationId xmlns:a16="http://schemas.microsoft.com/office/drawing/2014/main" id="{61C52A02-212E-6141-BC1E-88742FB15B4F}"/>
              </a:ext>
            </a:extLst>
          </p:cNvPr>
          <p:cNvPicPr>
            <a:picLocks noChangeAspect="1"/>
          </p:cNvPicPr>
          <p:nvPr/>
        </p:nvPicPr>
        <p:blipFill>
          <a:blip r:embed="rId3"/>
          <a:stretch>
            <a:fillRect/>
          </a:stretch>
        </p:blipFill>
        <p:spPr>
          <a:xfrm>
            <a:off x="6609078" y="1434534"/>
            <a:ext cx="5244054" cy="4734936"/>
          </a:xfrm>
          <a:prstGeom prst="rect">
            <a:avLst/>
          </a:prstGeom>
        </p:spPr>
      </p:pic>
    </p:spTree>
    <p:extLst>
      <p:ext uri="{BB962C8B-B14F-4D97-AF65-F5344CB8AC3E}">
        <p14:creationId xmlns:p14="http://schemas.microsoft.com/office/powerpoint/2010/main" val="355097990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16">
            <a:extLst>
              <a:ext uri="{FF2B5EF4-FFF2-40B4-BE49-F238E27FC236}">
                <a16:creationId xmlns:a16="http://schemas.microsoft.com/office/drawing/2014/main" id="{C7FA33FF-088D-4F16-95A2-2C64D353DE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18">
            <a:extLst>
              <a:ext uri="{FF2B5EF4-FFF2-40B4-BE49-F238E27FC236}">
                <a16:creationId xmlns:a16="http://schemas.microsoft.com/office/drawing/2014/main" id="{A376EFB1-01CF-419F-ABF1-2AF02BBFC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464595" cy="6858000"/>
          </a:xfrm>
          <a:prstGeom prst="rect">
            <a:avLst/>
          </a:prstGeom>
          <a:solidFill>
            <a:schemeClr val="bg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Shape 20">
            <a:extLst>
              <a:ext uri="{FF2B5EF4-FFF2-40B4-BE49-F238E27FC236}">
                <a16:creationId xmlns:a16="http://schemas.microsoft.com/office/drawing/2014/main" id="{FF9DEA15-78BD-4750-AA18-B9F28A6D5A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546337" cy="6858000"/>
          </a:xfrm>
          <a:custGeom>
            <a:avLst/>
            <a:gdLst>
              <a:gd name="connsiteX0" fmla="*/ 0 w 4319042"/>
              <a:gd name="connsiteY0" fmla="*/ 0 h 6858000"/>
              <a:gd name="connsiteX1" fmla="*/ 1142888 w 4319042"/>
              <a:gd name="connsiteY1" fmla="*/ 0 h 6858000"/>
              <a:gd name="connsiteX2" fmla="*/ 4319042 w 4319042"/>
              <a:gd name="connsiteY2" fmla="*/ 6858000 h 6858000"/>
              <a:gd name="connsiteX3" fmla="*/ 0 w 431904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319042" h="6858000">
                <a:moveTo>
                  <a:pt x="0" y="0"/>
                </a:moveTo>
                <a:lnTo>
                  <a:pt x="1142888" y="0"/>
                </a:lnTo>
                <a:lnTo>
                  <a:pt x="4319042" y="6858000"/>
                </a:lnTo>
                <a:lnTo>
                  <a:pt x="0" y="6858000"/>
                </a:lnTo>
                <a:close/>
              </a:path>
            </a:pathLst>
          </a:custGeom>
          <a:solidFill>
            <a:schemeClr val="bg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F5B2D29E-47FE-384E-AA46-615ED79E6778}"/>
              </a:ext>
            </a:extLst>
          </p:cNvPr>
          <p:cNvSpPr>
            <a:spLocks noGrp="1"/>
          </p:cNvSpPr>
          <p:nvPr>
            <p:ph idx="1"/>
          </p:nvPr>
        </p:nvSpPr>
        <p:spPr>
          <a:xfrm>
            <a:off x="298030" y="1"/>
            <a:ext cx="6091233" cy="6857999"/>
          </a:xfrm>
        </p:spPr>
        <p:txBody>
          <a:bodyPr>
            <a:normAutofit fontScale="92500"/>
          </a:bodyPr>
          <a:lstStyle/>
          <a:p>
            <a:pPr>
              <a:lnSpc>
                <a:spcPct val="110000"/>
              </a:lnSpc>
              <a:spcBef>
                <a:spcPts val="0"/>
              </a:spcBef>
            </a:pPr>
            <a:r>
              <a:rPr lang="en-US" sz="3900" b="1" i="1" dirty="0">
                <a:solidFill>
                  <a:srgbClr val="FFFF00"/>
                </a:solidFill>
                <a:effectLst>
                  <a:outerShdw blurRad="50800" dist="38100" dir="13500000" algn="br" rotWithShape="0">
                    <a:prstClr val="black">
                      <a:alpha val="40000"/>
                    </a:prstClr>
                  </a:outerShdw>
                </a:effectLst>
              </a:rPr>
              <a:t>We Need Diverse Books</a:t>
            </a:r>
            <a:r>
              <a:rPr lang="en-US" sz="3900" b="1" dirty="0">
                <a:effectLst>
                  <a:outerShdw blurRad="50800" dist="38100" dir="13500000" algn="br" rotWithShape="0">
                    <a:prstClr val="black">
                      <a:alpha val="40000"/>
                    </a:prstClr>
                  </a:outerShdw>
                </a:effectLst>
              </a:rPr>
              <a:t>: Resources for Race, Equity, Anti-Racism and Inclusion </a:t>
            </a:r>
          </a:p>
          <a:p>
            <a:pPr>
              <a:lnSpc>
                <a:spcPct val="110000"/>
              </a:lnSpc>
              <a:spcBef>
                <a:spcPts val="0"/>
              </a:spcBef>
            </a:pPr>
            <a:r>
              <a:rPr lang="en-US" sz="3900" b="1" i="1" dirty="0">
                <a:solidFill>
                  <a:srgbClr val="FFFF00"/>
                </a:solidFill>
                <a:effectLst>
                  <a:outerShdw blurRad="50800" dist="38100" dir="13500000" algn="br" rotWithShape="0">
                    <a:prstClr val="black">
                      <a:alpha val="40000"/>
                    </a:prstClr>
                  </a:outerShdw>
                </a:effectLst>
              </a:rPr>
              <a:t>The Anti-Defamation League</a:t>
            </a:r>
            <a:r>
              <a:rPr lang="en-US" sz="3900" b="1" dirty="0">
                <a:effectLst>
                  <a:outerShdw blurRad="50800" dist="38100" dir="13500000" algn="br" rotWithShape="0">
                    <a:prstClr val="black">
                      <a:alpha val="40000"/>
                    </a:prstClr>
                  </a:outerShdw>
                </a:effectLst>
              </a:rPr>
              <a:t>: Children’s Books Addressing Race and Racism and Activities to Promote Social Justice </a:t>
            </a:r>
          </a:p>
          <a:p>
            <a:pPr>
              <a:lnSpc>
                <a:spcPct val="110000"/>
              </a:lnSpc>
              <a:spcBef>
                <a:spcPts val="0"/>
              </a:spcBef>
            </a:pPr>
            <a:r>
              <a:rPr lang="en-US" sz="3900" b="1" i="1" dirty="0">
                <a:solidFill>
                  <a:srgbClr val="FFFF00"/>
                </a:solidFill>
                <a:effectLst>
                  <a:outerShdw blurRad="50800" dist="38100" dir="13500000" algn="br" rotWithShape="0">
                    <a:prstClr val="black">
                      <a:alpha val="40000"/>
                    </a:prstClr>
                  </a:outerShdw>
                </a:effectLst>
              </a:rPr>
              <a:t>The Oakland Public Library</a:t>
            </a:r>
            <a:r>
              <a:rPr lang="en-US" sz="3900" b="1" dirty="0">
                <a:effectLst>
                  <a:outerShdw blurRad="50800" dist="38100" dir="13500000" algn="br" rotWithShape="0">
                    <a:prstClr val="black">
                      <a:alpha val="40000"/>
                    </a:prstClr>
                  </a:outerShdw>
                </a:effectLst>
              </a:rPr>
              <a:t>: Resources for Talking to Kids About Racism and Justice </a:t>
            </a:r>
          </a:p>
          <a:p>
            <a:pPr>
              <a:spcBef>
                <a:spcPts val="0"/>
              </a:spcBef>
            </a:pPr>
            <a:endParaRPr lang="en-US" sz="2000" dirty="0"/>
          </a:p>
        </p:txBody>
      </p:sp>
      <p:pic>
        <p:nvPicPr>
          <p:cNvPr id="5" name="Picture 4" descr="A screenshot of a cell phone&#10;&#10;Description automatically generated">
            <a:extLst>
              <a:ext uri="{FF2B5EF4-FFF2-40B4-BE49-F238E27FC236}">
                <a16:creationId xmlns:a16="http://schemas.microsoft.com/office/drawing/2014/main" id="{FBDDA3E8-71CC-EC48-ADB0-FEA97239363B}"/>
              </a:ext>
            </a:extLst>
          </p:cNvPr>
          <p:cNvPicPr>
            <a:picLocks noChangeAspect="1"/>
          </p:cNvPicPr>
          <p:nvPr/>
        </p:nvPicPr>
        <p:blipFill>
          <a:blip r:embed="rId3"/>
          <a:stretch>
            <a:fillRect/>
          </a:stretch>
        </p:blipFill>
        <p:spPr>
          <a:xfrm>
            <a:off x="6908471" y="1595718"/>
            <a:ext cx="4762797" cy="4299055"/>
          </a:xfrm>
          <a:prstGeom prst="rect">
            <a:avLst/>
          </a:prstGeom>
        </p:spPr>
      </p:pic>
      <p:pic>
        <p:nvPicPr>
          <p:cNvPr id="2" name="Picture 1">
            <a:extLst>
              <a:ext uri="{FF2B5EF4-FFF2-40B4-BE49-F238E27FC236}">
                <a16:creationId xmlns:a16="http://schemas.microsoft.com/office/drawing/2014/main" id="{F203D526-98A3-1A4E-87A7-67D9614DA581}"/>
              </a:ext>
            </a:extLst>
          </p:cNvPr>
          <p:cNvPicPr>
            <a:picLocks noChangeAspect="1"/>
          </p:cNvPicPr>
          <p:nvPr/>
        </p:nvPicPr>
        <p:blipFill>
          <a:blip r:embed="rId4"/>
          <a:stretch>
            <a:fillRect/>
          </a:stretch>
        </p:blipFill>
        <p:spPr>
          <a:xfrm>
            <a:off x="6389262" y="-1"/>
            <a:ext cx="5802737" cy="6858000"/>
          </a:xfrm>
          <a:prstGeom prst="rect">
            <a:avLst/>
          </a:prstGeom>
        </p:spPr>
      </p:pic>
    </p:spTree>
    <p:extLst>
      <p:ext uri="{BB962C8B-B14F-4D97-AF65-F5344CB8AC3E}">
        <p14:creationId xmlns:p14="http://schemas.microsoft.com/office/powerpoint/2010/main" val="13760177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strips(down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strips(down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strips(downLeft)">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0DF90C-38C0-3D4C-B1E1-1CC83514A4B9}"/>
              </a:ext>
            </a:extLst>
          </p:cNvPr>
          <p:cNvSpPr>
            <a:spLocks noGrp="1"/>
          </p:cNvSpPr>
          <p:nvPr>
            <p:ph type="title"/>
          </p:nvPr>
        </p:nvSpPr>
        <p:spPr>
          <a:xfrm>
            <a:off x="1337732" y="365125"/>
            <a:ext cx="10016068" cy="1325563"/>
          </a:xfrm>
        </p:spPr>
        <p:txBody>
          <a:bodyPr>
            <a:normAutofit/>
          </a:bodyPr>
          <a:lstStyle/>
          <a:p>
            <a:r>
              <a:rPr lang="en-US" sz="5400" b="1" dirty="0">
                <a:solidFill>
                  <a:srgbClr val="FFFF00"/>
                </a:solidFill>
                <a:effectLst>
                  <a:outerShdw blurRad="50800" dist="38100" dir="13500000" algn="br" rotWithShape="0">
                    <a:prstClr val="black">
                      <a:alpha val="40000"/>
                    </a:prstClr>
                  </a:outerShdw>
                </a:effectLst>
                <a:latin typeface="Marker Felt Thin" panose="02000400000000000000" pitchFamily="2" charset="77"/>
              </a:rPr>
              <a:t>References</a:t>
            </a:r>
          </a:p>
        </p:txBody>
      </p:sp>
      <p:sp>
        <p:nvSpPr>
          <p:cNvPr id="3" name="Content Placeholder 2">
            <a:extLst>
              <a:ext uri="{FF2B5EF4-FFF2-40B4-BE49-F238E27FC236}">
                <a16:creationId xmlns:a16="http://schemas.microsoft.com/office/drawing/2014/main" id="{2AF885F6-B14A-114A-A772-AA3096A6CBB3}"/>
              </a:ext>
            </a:extLst>
          </p:cNvPr>
          <p:cNvSpPr>
            <a:spLocks noGrp="1"/>
          </p:cNvSpPr>
          <p:nvPr>
            <p:ph idx="1"/>
          </p:nvPr>
        </p:nvSpPr>
        <p:spPr>
          <a:xfrm>
            <a:off x="1337732" y="1825625"/>
            <a:ext cx="10016067" cy="4351338"/>
          </a:xfrm>
        </p:spPr>
        <p:txBody>
          <a:bodyPr>
            <a:normAutofit/>
          </a:bodyPr>
          <a:lstStyle/>
          <a:p>
            <a:pPr marL="0" indent="0">
              <a:buNone/>
            </a:pPr>
            <a:r>
              <a:rPr lang="en-US" sz="4000" b="1" dirty="0"/>
              <a:t>“</a:t>
            </a:r>
            <a:r>
              <a:rPr lang="en-US" sz="4000" b="1" i="1" dirty="0"/>
              <a:t>Racism and Violence:  How to Help Your Child Handle the News</a:t>
            </a:r>
            <a:r>
              <a:rPr lang="en-US" sz="4000" b="1" dirty="0"/>
              <a:t>,” by Dr. Kenya Hameed, Child Mind Institute, 2020.</a:t>
            </a:r>
          </a:p>
        </p:txBody>
      </p:sp>
    </p:spTree>
    <p:extLst>
      <p:ext uri="{BB962C8B-B14F-4D97-AF65-F5344CB8AC3E}">
        <p14:creationId xmlns:p14="http://schemas.microsoft.com/office/powerpoint/2010/main" val="16481134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186E504-4A14-0E42-9487-6760E444701C}"/>
              </a:ext>
            </a:extLst>
          </p:cNvPr>
          <p:cNvPicPr>
            <a:picLocks noChangeAspect="1"/>
          </p:cNvPicPr>
          <p:nvPr/>
        </p:nvPicPr>
        <p:blipFill rotWithShape="1">
          <a:blip r:embed="rId3">
            <a:alphaModFix/>
          </a:blip>
          <a:srcRect r="2" b="16075"/>
          <a:stretch/>
        </p:blipFill>
        <p:spPr>
          <a:xfrm>
            <a:off x="6236216" y="10"/>
            <a:ext cx="6095695" cy="6857990"/>
          </a:xfrm>
          <a:prstGeom prst="rect">
            <a:avLst/>
          </a:prstGeom>
        </p:spPr>
      </p:pic>
      <p:pic>
        <p:nvPicPr>
          <p:cNvPr id="9" name="Picture 8">
            <a:extLst>
              <a:ext uri="{FF2B5EF4-FFF2-40B4-BE49-F238E27FC236}">
                <a16:creationId xmlns:a16="http://schemas.microsoft.com/office/drawing/2014/main" id="{54DDEBDD-D8BD-41A6-8A0D-B00E3768B0F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flipH="1" flipV="1">
            <a:off x="0" y="0"/>
            <a:ext cx="12192000" cy="6858000"/>
          </a:xfrm>
          <a:prstGeom prst="rect">
            <a:avLst/>
          </a:prstGeom>
        </p:spPr>
      </p:pic>
      <p:sp>
        <p:nvSpPr>
          <p:cNvPr id="2" name="Title 1">
            <a:extLst>
              <a:ext uri="{FF2B5EF4-FFF2-40B4-BE49-F238E27FC236}">
                <a16:creationId xmlns:a16="http://schemas.microsoft.com/office/drawing/2014/main" id="{93A44A3A-F6E1-1445-9C49-520C28B88C59}"/>
              </a:ext>
            </a:extLst>
          </p:cNvPr>
          <p:cNvSpPr>
            <a:spLocks noGrp="1"/>
          </p:cNvSpPr>
          <p:nvPr>
            <p:ph type="title"/>
          </p:nvPr>
        </p:nvSpPr>
        <p:spPr>
          <a:xfrm>
            <a:off x="641433" y="156831"/>
            <a:ext cx="5314352" cy="1472411"/>
          </a:xfrm>
          <a:solidFill>
            <a:schemeClr val="accent2">
              <a:lumMod val="75000"/>
            </a:schemeClr>
          </a:solidFill>
        </p:spPr>
        <p:txBody>
          <a:bodyPr>
            <a:normAutofit fontScale="90000"/>
          </a:bodyPr>
          <a:lstStyle/>
          <a:p>
            <a:r>
              <a:rPr lang="en-US" sz="4000" dirty="0">
                <a:solidFill>
                  <a:srgbClr val="FFFF00"/>
                </a:solidFill>
                <a:effectLst>
                  <a:outerShdw blurRad="50800" dist="38100" dir="13500000" algn="br" rotWithShape="0">
                    <a:prstClr val="black">
                      <a:alpha val="40000"/>
                    </a:prstClr>
                  </a:outerShdw>
                </a:effectLst>
                <a:latin typeface="Marker Felt Thin" panose="02000400000000000000" pitchFamily="2" charset="77"/>
              </a:rPr>
              <a:t>What Does Ellen White Say About Racism?</a:t>
            </a:r>
            <a:endParaRPr lang="en-US" sz="4000" dirty="0">
              <a:solidFill>
                <a:schemeClr val="accent4">
                  <a:lumMod val="50000"/>
                </a:schemeClr>
              </a:solidFill>
              <a:effectLst>
                <a:outerShdw blurRad="50800" dist="38100" dir="13500000" algn="br" rotWithShape="0">
                  <a:prstClr val="black">
                    <a:alpha val="40000"/>
                  </a:prstClr>
                </a:outerShdw>
              </a:effectLst>
              <a:latin typeface="Marker Felt Thin" panose="02000400000000000000" pitchFamily="2" charset="77"/>
            </a:endParaRPr>
          </a:p>
        </p:txBody>
      </p:sp>
      <p:sp>
        <p:nvSpPr>
          <p:cNvPr id="3" name="Content Placeholder 2">
            <a:extLst>
              <a:ext uri="{FF2B5EF4-FFF2-40B4-BE49-F238E27FC236}">
                <a16:creationId xmlns:a16="http://schemas.microsoft.com/office/drawing/2014/main" id="{2D664AA6-C505-3441-BCDD-66204C7E9D1E}"/>
              </a:ext>
            </a:extLst>
          </p:cNvPr>
          <p:cNvSpPr>
            <a:spLocks noGrp="1"/>
          </p:cNvSpPr>
          <p:nvPr>
            <p:ph idx="1"/>
          </p:nvPr>
        </p:nvSpPr>
        <p:spPr>
          <a:xfrm>
            <a:off x="70261" y="1942903"/>
            <a:ext cx="6095695" cy="4758266"/>
          </a:xfrm>
        </p:spPr>
        <p:txBody>
          <a:bodyPr anchor="ctr">
            <a:noAutofit/>
          </a:bodyPr>
          <a:lstStyle/>
          <a:p>
            <a:r>
              <a:rPr lang="en-US" b="1" dirty="0">
                <a:solidFill>
                  <a:srgbClr val="000000"/>
                </a:solidFill>
              </a:rPr>
              <a:t>“Christ died just as much for the Black people as for the White people, and the God of the White man is the same God of the Black man.”</a:t>
            </a:r>
          </a:p>
          <a:p>
            <a:r>
              <a:rPr lang="en-US" b="1" dirty="0">
                <a:solidFill>
                  <a:schemeClr val="bg1"/>
                </a:solidFill>
              </a:rPr>
              <a:t>"The Black man's name is written next to the White man's name in the Book of Life.”</a:t>
            </a:r>
          </a:p>
          <a:p>
            <a:r>
              <a:rPr lang="en-US" b="1" dirty="0">
                <a:solidFill>
                  <a:schemeClr val="bg1"/>
                </a:solidFill>
              </a:rPr>
              <a:t>“God makes no distinction between the North and the South; therefore, we must learn to live together here on earth before we can get to heaven.”</a:t>
            </a:r>
            <a:endParaRPr lang="en-US" sz="3200" b="1" dirty="0">
              <a:solidFill>
                <a:schemeClr val="bg1"/>
              </a:solidFill>
            </a:endParaRPr>
          </a:p>
        </p:txBody>
      </p:sp>
      <p:sp>
        <p:nvSpPr>
          <p:cNvPr id="5" name="TextBox 4">
            <a:extLst>
              <a:ext uri="{FF2B5EF4-FFF2-40B4-BE49-F238E27FC236}">
                <a16:creationId xmlns:a16="http://schemas.microsoft.com/office/drawing/2014/main" id="{6927CA0E-9B57-7A41-ADE1-BDD24EBE79D5}"/>
              </a:ext>
            </a:extLst>
          </p:cNvPr>
          <p:cNvSpPr txBox="1"/>
          <p:nvPr/>
        </p:nvSpPr>
        <p:spPr>
          <a:xfrm>
            <a:off x="6786548" y="5643939"/>
            <a:ext cx="5253052" cy="830997"/>
          </a:xfrm>
          <a:prstGeom prst="rect">
            <a:avLst/>
          </a:prstGeom>
          <a:solidFill>
            <a:schemeClr val="tx1"/>
          </a:solidFill>
        </p:spPr>
        <p:txBody>
          <a:bodyPr wrap="square" rtlCol="0">
            <a:spAutoFit/>
          </a:bodyPr>
          <a:lstStyle/>
          <a:p>
            <a:r>
              <a:rPr lang="en-US" sz="2400" b="1" i="1" dirty="0">
                <a:ln>
                  <a:solidFill>
                    <a:srgbClr val="FF0000"/>
                  </a:solidFill>
                </a:ln>
                <a:solidFill>
                  <a:srgbClr val="FF0000"/>
                </a:solidFill>
              </a:rPr>
              <a:t>The Southern Work</a:t>
            </a:r>
            <a:r>
              <a:rPr lang="en-US" sz="2400" b="1" dirty="0">
                <a:ln>
                  <a:solidFill>
                    <a:srgbClr val="FF0000"/>
                  </a:solidFill>
                </a:ln>
                <a:solidFill>
                  <a:srgbClr val="FF0000"/>
                </a:solidFill>
              </a:rPr>
              <a:t> (Review and Herald Publishing Association, 1966), pp. 9-18)</a:t>
            </a:r>
          </a:p>
        </p:txBody>
      </p:sp>
    </p:spTree>
    <p:extLst>
      <p:ext uri="{BB962C8B-B14F-4D97-AF65-F5344CB8AC3E}">
        <p14:creationId xmlns:p14="http://schemas.microsoft.com/office/powerpoint/2010/main" val="165827900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1000" fill="hold"/>
                                        <p:tgtEl>
                                          <p:spTgt spid="3">
                                            <p:txEl>
                                              <p:pRg st="1" end="1"/>
                                            </p:txEl>
                                          </p:spTgt>
                                        </p:tgtEl>
                                        <p:attrNameLst>
                                          <p:attrName>ppt_w</p:attrName>
                                        </p:attrNameLst>
                                      </p:cBhvr>
                                      <p:tavLst>
                                        <p:tav tm="0">
                                          <p:val>
                                            <p:strVal val="#ppt_w*0.70"/>
                                          </p:val>
                                        </p:tav>
                                        <p:tav tm="100000">
                                          <p:val>
                                            <p:strVal val="#ppt_w"/>
                                          </p:val>
                                        </p:tav>
                                      </p:tavLst>
                                    </p:anim>
                                    <p:anim calcmode="lin" valueType="num">
                                      <p:cBhvr>
                                        <p:cTn id="15" dur="1000" fill="hold"/>
                                        <p:tgtEl>
                                          <p:spTgt spid="3">
                                            <p:txEl>
                                              <p:pRg st="1" end="1"/>
                                            </p:txEl>
                                          </p:spTgt>
                                        </p:tgtEl>
                                        <p:attrNameLst>
                                          <p:attrName>ppt_h</p:attrName>
                                        </p:attrNameLst>
                                      </p:cBhvr>
                                      <p:tavLst>
                                        <p:tav tm="0">
                                          <p:val>
                                            <p:strVal val="#ppt_h"/>
                                          </p:val>
                                        </p:tav>
                                        <p:tav tm="100000">
                                          <p:val>
                                            <p:strVal val="#ppt_h"/>
                                          </p:val>
                                        </p:tav>
                                      </p:tavLst>
                                    </p:anim>
                                    <p:animEffect transition="in" filter="fade">
                                      <p:cBhvr>
                                        <p:cTn id="16" dur="10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1000" fill="hold"/>
                                        <p:tgtEl>
                                          <p:spTgt spid="3">
                                            <p:txEl>
                                              <p:pRg st="2" end="2"/>
                                            </p:txEl>
                                          </p:spTgt>
                                        </p:tgtEl>
                                        <p:attrNameLst>
                                          <p:attrName>ppt_w</p:attrName>
                                        </p:attrNameLst>
                                      </p:cBhvr>
                                      <p:tavLst>
                                        <p:tav tm="0">
                                          <p:val>
                                            <p:strVal val="#ppt_w*0.70"/>
                                          </p:val>
                                        </p:tav>
                                        <p:tav tm="100000">
                                          <p:val>
                                            <p:strVal val="#ppt_w"/>
                                          </p:val>
                                        </p:tav>
                                      </p:tavLst>
                                    </p:anim>
                                    <p:anim calcmode="lin" valueType="num">
                                      <p:cBhvr>
                                        <p:cTn id="22" dur="1000" fill="hold"/>
                                        <p:tgtEl>
                                          <p:spTgt spid="3">
                                            <p:txEl>
                                              <p:pRg st="2" end="2"/>
                                            </p:txEl>
                                          </p:spTgt>
                                        </p:tgtEl>
                                        <p:attrNameLst>
                                          <p:attrName>ppt_h</p:attrName>
                                        </p:attrNameLst>
                                      </p:cBhvr>
                                      <p:tavLst>
                                        <p:tav tm="0">
                                          <p:val>
                                            <p:strVal val="#ppt_h"/>
                                          </p:val>
                                        </p:tav>
                                        <p:tav tm="100000">
                                          <p:val>
                                            <p:strVal val="#ppt_h"/>
                                          </p:val>
                                        </p:tav>
                                      </p:tavLst>
                                    </p:anim>
                                    <p:animEffect transition="in" filter="fade">
                                      <p:cBhvr>
                                        <p:cTn id="23" dur="1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8">
            <a:extLst>
              <a:ext uri="{FF2B5EF4-FFF2-40B4-BE49-F238E27FC236}">
                <a16:creationId xmlns:a16="http://schemas.microsoft.com/office/drawing/2014/main" id="{BD396B13-A10E-4A7C-A096-8CAE0B98BD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descr="A group of people posing for the camera&#10;&#10;Description automatically generated">
            <a:extLst>
              <a:ext uri="{FF2B5EF4-FFF2-40B4-BE49-F238E27FC236}">
                <a16:creationId xmlns:a16="http://schemas.microsoft.com/office/drawing/2014/main" id="{A3172360-0EA9-7843-A986-0E0C1FAF7782}"/>
              </a:ext>
            </a:extLst>
          </p:cNvPr>
          <p:cNvPicPr>
            <a:picLocks noGrp="1" noChangeAspect="1"/>
          </p:cNvPicPr>
          <p:nvPr>
            <p:ph idx="1"/>
          </p:nvPr>
        </p:nvPicPr>
        <p:blipFill rotWithShape="1">
          <a:blip r:embed="rId3"/>
          <a:srcRect l="17845" r="17806"/>
          <a:stretch/>
        </p:blipFill>
        <p:spPr>
          <a:xfrm>
            <a:off x="4821287" y="220651"/>
            <a:ext cx="7047273" cy="6160289"/>
          </a:xfrm>
          <a:custGeom>
            <a:avLst/>
            <a:gdLst/>
            <a:ahLst/>
            <a:cxnLst/>
            <a:rect l="l" t="t" r="r" b="b"/>
            <a:pathLst>
              <a:path w="7047273" h="6160289">
                <a:moveTo>
                  <a:pt x="0" y="0"/>
                </a:moveTo>
                <a:lnTo>
                  <a:pt x="7047273" y="0"/>
                </a:lnTo>
                <a:lnTo>
                  <a:pt x="7047273" y="2807326"/>
                </a:lnTo>
                <a:lnTo>
                  <a:pt x="3603828" y="6155120"/>
                </a:lnTo>
                <a:lnTo>
                  <a:pt x="7047273" y="6155120"/>
                </a:lnTo>
                <a:lnTo>
                  <a:pt x="7047273" y="6160289"/>
                </a:lnTo>
                <a:lnTo>
                  <a:pt x="0" y="6160289"/>
                </a:lnTo>
                <a:close/>
              </a:path>
            </a:pathLst>
          </a:custGeom>
        </p:spPr>
      </p:pic>
      <p:sp>
        <p:nvSpPr>
          <p:cNvPr id="33" name="Right Triangle 10">
            <a:extLst>
              <a:ext uri="{FF2B5EF4-FFF2-40B4-BE49-F238E27FC236}">
                <a16:creationId xmlns:a16="http://schemas.microsoft.com/office/drawing/2014/main" id="{52B7117A-6A3D-4C1E-8D25-852D81E78C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ectangle 12">
            <a:extLst>
              <a:ext uri="{FF2B5EF4-FFF2-40B4-BE49-F238E27FC236}">
                <a16:creationId xmlns:a16="http://schemas.microsoft.com/office/drawing/2014/main" id="{EE04B5EB-F158-4507-90DD-BD23620C7C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74" y="625059"/>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itle 1">
            <a:extLst>
              <a:ext uri="{FF2B5EF4-FFF2-40B4-BE49-F238E27FC236}">
                <a16:creationId xmlns:a16="http://schemas.microsoft.com/office/drawing/2014/main" id="{1F828E90-AFCB-9341-8877-8C2E7DD790C8}"/>
              </a:ext>
            </a:extLst>
          </p:cNvPr>
          <p:cNvSpPr>
            <a:spLocks noGrp="1"/>
          </p:cNvSpPr>
          <p:nvPr>
            <p:ph type="title"/>
          </p:nvPr>
        </p:nvSpPr>
        <p:spPr>
          <a:xfrm>
            <a:off x="113954" y="1555676"/>
            <a:ext cx="4174406" cy="3167510"/>
          </a:xfrm>
        </p:spPr>
        <p:txBody>
          <a:bodyPr vert="horz" lIns="91440" tIns="45720" rIns="91440" bIns="45720" rtlCol="0" anchor="ctr">
            <a:normAutofit/>
          </a:bodyPr>
          <a:lstStyle/>
          <a:p>
            <a:pPr algn="r"/>
            <a:r>
              <a:rPr lang="en-US" sz="5400" dirty="0">
                <a:latin typeface="Arial Rounded MT Bold" panose="020F0704030504030204" pitchFamily="34" charset="77"/>
              </a:rPr>
              <a:t>Tips for Helping Your Child Deal with Racism </a:t>
            </a:r>
          </a:p>
        </p:txBody>
      </p:sp>
    </p:spTree>
    <p:extLst>
      <p:ext uri="{BB962C8B-B14F-4D97-AF65-F5344CB8AC3E}">
        <p14:creationId xmlns:p14="http://schemas.microsoft.com/office/powerpoint/2010/main" val="303419804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eelOff"/>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p:cTn id="7" dur="500" fill="hold"/>
                                        <p:tgtEl>
                                          <p:spTgt spid="35"/>
                                        </p:tgtEl>
                                        <p:attrNameLst>
                                          <p:attrName>ppt_w</p:attrName>
                                        </p:attrNameLst>
                                      </p:cBhvr>
                                      <p:tavLst>
                                        <p:tav tm="0">
                                          <p:val>
                                            <p:fltVal val="0"/>
                                          </p:val>
                                        </p:tav>
                                        <p:tav tm="100000">
                                          <p:val>
                                            <p:strVal val="#ppt_w"/>
                                          </p:val>
                                        </p:tav>
                                      </p:tavLst>
                                    </p:anim>
                                    <p:anim calcmode="lin" valueType="num">
                                      <p:cBhvr>
                                        <p:cTn id="8" dur="500" fill="hold"/>
                                        <p:tgtEl>
                                          <p:spTgt spid="35"/>
                                        </p:tgtEl>
                                        <p:attrNameLst>
                                          <p:attrName>ppt_h</p:attrName>
                                        </p:attrNameLst>
                                      </p:cBhvr>
                                      <p:tavLst>
                                        <p:tav tm="0">
                                          <p:val>
                                            <p:fltVal val="0"/>
                                          </p:val>
                                        </p:tav>
                                        <p:tav tm="100000">
                                          <p:val>
                                            <p:strVal val="#ppt_h"/>
                                          </p:val>
                                        </p:tav>
                                      </p:tavLst>
                                    </p:anim>
                                    <p:animEffect transition="in" filter="fade">
                                      <p:cBhvr>
                                        <p:cTn id="9"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E69E62-A70A-D44F-937D-ED5F35773CB4}"/>
              </a:ext>
            </a:extLst>
          </p:cNvPr>
          <p:cNvSpPr>
            <a:spLocks noGrp="1"/>
          </p:cNvSpPr>
          <p:nvPr>
            <p:ph type="title"/>
          </p:nvPr>
        </p:nvSpPr>
        <p:spPr/>
        <p:txBody>
          <a:bodyPr>
            <a:normAutofit/>
          </a:bodyPr>
          <a:lstStyle/>
          <a:p>
            <a:pPr algn="r"/>
            <a:r>
              <a:rPr lang="en-US" sz="6000" b="1" dirty="0">
                <a:solidFill>
                  <a:srgbClr val="FFFF00"/>
                </a:solidFill>
                <a:effectLst>
                  <a:outerShdw blurRad="50800" dist="38100" dir="13500000" algn="br" rotWithShape="0">
                    <a:prstClr val="black">
                      <a:alpha val="40000"/>
                    </a:prstClr>
                  </a:outerShdw>
                </a:effectLst>
                <a:latin typeface="Marker Felt Thin" panose="02000400000000000000" pitchFamily="2" charset="77"/>
              </a:rPr>
              <a:t>  </a:t>
            </a:r>
            <a:br>
              <a:rPr lang="en-US" sz="3700" dirty="0">
                <a:solidFill>
                  <a:srgbClr val="FFFFFF"/>
                </a:solidFill>
                <a:effectLst>
                  <a:outerShdw blurRad="50800" dist="38100" dir="13500000" algn="br" rotWithShape="0">
                    <a:prstClr val="black">
                      <a:alpha val="40000"/>
                    </a:prstClr>
                  </a:outerShdw>
                </a:effectLst>
                <a:latin typeface="Marker Felt Thin" panose="02000400000000000000" pitchFamily="2" charset="77"/>
              </a:rPr>
            </a:br>
            <a:endParaRPr lang="en-US" sz="3700" dirty="0">
              <a:solidFill>
                <a:srgbClr val="FFFFFF"/>
              </a:solidFill>
              <a:effectLst>
                <a:outerShdw blurRad="50800" dist="38100" dir="13500000" algn="br" rotWithShape="0">
                  <a:prstClr val="black">
                    <a:alpha val="40000"/>
                  </a:prstClr>
                </a:outerShdw>
              </a:effectLst>
              <a:latin typeface="Marker Felt Thin" panose="02000400000000000000" pitchFamily="2" charset="77"/>
            </a:endParaRPr>
          </a:p>
        </p:txBody>
      </p:sp>
      <p:sp>
        <p:nvSpPr>
          <p:cNvPr id="3" name="Content Placeholder 2">
            <a:extLst>
              <a:ext uri="{FF2B5EF4-FFF2-40B4-BE49-F238E27FC236}">
                <a16:creationId xmlns:a16="http://schemas.microsoft.com/office/drawing/2014/main" id="{FA739DAF-AF2C-0346-8863-7F1D6202F16B}"/>
              </a:ext>
            </a:extLst>
          </p:cNvPr>
          <p:cNvSpPr>
            <a:spLocks noGrp="1"/>
          </p:cNvSpPr>
          <p:nvPr>
            <p:ph idx="1"/>
          </p:nvPr>
        </p:nvSpPr>
        <p:spPr>
          <a:xfrm>
            <a:off x="5874952" y="365125"/>
            <a:ext cx="6317048" cy="6127750"/>
          </a:xfrm>
        </p:spPr>
        <p:txBody>
          <a:bodyPr anchor="ctr">
            <a:noAutofit/>
          </a:bodyPr>
          <a:lstStyle/>
          <a:p>
            <a:pPr>
              <a:spcBef>
                <a:spcPts val="0"/>
              </a:spcBef>
            </a:pPr>
            <a:r>
              <a:rPr lang="en-US" sz="3200" b="1" dirty="0">
                <a:solidFill>
                  <a:srgbClr val="FFFFFF"/>
                </a:solidFill>
                <a:latin typeface="Arial Narrow" panose="020B0604020202020204" pitchFamily="34" charset="0"/>
                <a:cs typeface="Arial Narrow" panose="020B0604020202020204" pitchFamily="34" charset="0"/>
              </a:rPr>
              <a:t>Start by checking in with your child. Even young ones are extremely perceptive and may have worries or concerns they don’t know how to express.</a:t>
            </a:r>
          </a:p>
          <a:p>
            <a:pPr>
              <a:spcBef>
                <a:spcPts val="0"/>
              </a:spcBef>
            </a:pPr>
            <a:r>
              <a:rPr lang="en-US" sz="3200" b="1" dirty="0">
                <a:solidFill>
                  <a:srgbClr val="FFFFFF"/>
                </a:solidFill>
                <a:latin typeface="Arial Narrow" panose="020B0604020202020204" pitchFamily="34" charset="0"/>
                <a:cs typeface="Arial Narrow" panose="020B0604020202020204" pitchFamily="34" charset="0"/>
              </a:rPr>
              <a:t>Ask broad questions that give kids space to talk over what they’re feeling: “How did you feel about what we saw on the news?”</a:t>
            </a:r>
          </a:p>
          <a:p>
            <a:pPr>
              <a:spcBef>
                <a:spcPts val="0"/>
              </a:spcBef>
            </a:pPr>
            <a:r>
              <a:rPr lang="en-US" sz="3200" b="1" dirty="0">
                <a:solidFill>
                  <a:srgbClr val="FFFFFF"/>
                </a:solidFill>
                <a:latin typeface="Arial Narrow" panose="020B0604020202020204" pitchFamily="34" charset="0"/>
                <a:cs typeface="Arial Narrow" panose="020B0604020202020204" pitchFamily="34" charset="0"/>
              </a:rPr>
              <a:t>For young children, drawing, painting or acting out stories with toys can be helpful tools for expressing thoughts and feelings that aren’t easy to put into words.</a:t>
            </a:r>
          </a:p>
        </p:txBody>
      </p:sp>
      <p:sp>
        <p:nvSpPr>
          <p:cNvPr id="5" name="Rectangle 4">
            <a:extLst>
              <a:ext uri="{FF2B5EF4-FFF2-40B4-BE49-F238E27FC236}">
                <a16:creationId xmlns:a16="http://schemas.microsoft.com/office/drawing/2014/main" id="{BDF46722-807D-2748-B53B-6934CBA874F2}"/>
              </a:ext>
            </a:extLst>
          </p:cNvPr>
          <p:cNvSpPr/>
          <p:nvPr/>
        </p:nvSpPr>
        <p:spPr>
          <a:xfrm>
            <a:off x="596153" y="4638660"/>
            <a:ext cx="4513729" cy="1754326"/>
          </a:xfrm>
          <a:prstGeom prst="rect">
            <a:avLst/>
          </a:prstGeom>
          <a:noFill/>
        </p:spPr>
        <p:txBody>
          <a:bodyPr wrap="square" lIns="91440" tIns="45720" rIns="91440" bIns="45720">
            <a:spAutoFit/>
          </a:bodyPr>
          <a:lstStyle/>
          <a:p>
            <a:pPr algn="ctr"/>
            <a:r>
              <a:rPr lang="en-US" sz="5400" b="1" dirty="0">
                <a:ln w="12700">
                  <a:solidFill>
                    <a:schemeClr val="tx2">
                      <a:satMod val="155000"/>
                    </a:schemeClr>
                  </a:solidFill>
                  <a:prstDash val="solid"/>
                </a:ln>
                <a:solidFill>
                  <a:srgbClr val="FFFF00"/>
                </a:solidFill>
                <a:effectLst>
                  <a:glow rad="101600">
                    <a:schemeClr val="accent2">
                      <a:satMod val="175000"/>
                      <a:alpha val="40000"/>
                    </a:schemeClr>
                  </a:glow>
                  <a:outerShdw blurRad="50800" dist="38100" dir="13500000" algn="br" rotWithShape="0">
                    <a:prstClr val="black">
                      <a:alpha val="40000"/>
                    </a:prstClr>
                  </a:outerShdw>
                </a:effectLst>
                <a:latin typeface="Marker Felt Thin" panose="02000400000000000000" pitchFamily="2" charset="77"/>
              </a:rPr>
              <a:t>1. Validate Their Feelings</a:t>
            </a:r>
            <a:endParaRPr lang="en-US" sz="5400" b="1" cap="none" spc="0" dirty="0">
              <a:ln w="12700">
                <a:solidFill>
                  <a:schemeClr val="tx2">
                    <a:satMod val="155000"/>
                  </a:schemeClr>
                </a:solidFill>
                <a:prstDash val="solid"/>
              </a:ln>
              <a:solidFill>
                <a:srgbClr val="FFFF00"/>
              </a:solidFill>
              <a:effectLst>
                <a:glow rad="101600">
                  <a:schemeClr val="accent2">
                    <a:satMod val="175000"/>
                    <a:alpha val="40000"/>
                  </a:schemeClr>
                </a:glow>
                <a:outerShdw blurRad="50800" dist="38100" dir="13500000" algn="br" rotWithShape="0">
                  <a:prstClr val="black">
                    <a:alpha val="40000"/>
                  </a:prstClr>
                </a:outerShdw>
              </a:effectLst>
              <a:latin typeface="Marker Felt Thin" panose="02000400000000000000" pitchFamily="2" charset="77"/>
            </a:endParaRPr>
          </a:p>
        </p:txBody>
      </p:sp>
      <p:pic>
        <p:nvPicPr>
          <p:cNvPr id="11" name="Picture 10" descr="A group of people posing for the camera&#10;&#10;Description automatically generated">
            <a:extLst>
              <a:ext uri="{FF2B5EF4-FFF2-40B4-BE49-F238E27FC236}">
                <a16:creationId xmlns:a16="http://schemas.microsoft.com/office/drawing/2014/main" id="{54844825-C1ED-F34A-A7EA-A78AD2AB2F53}"/>
              </a:ext>
            </a:extLst>
          </p:cNvPr>
          <p:cNvPicPr>
            <a:picLocks noChangeAspect="1"/>
          </p:cNvPicPr>
          <p:nvPr/>
        </p:nvPicPr>
        <p:blipFill rotWithShape="1">
          <a:blip r:embed="rId3"/>
          <a:srcRect r="1" b="4993"/>
          <a:stretch/>
        </p:blipFill>
        <p:spPr>
          <a:xfrm>
            <a:off x="274959" y="465014"/>
            <a:ext cx="5507276" cy="3517818"/>
          </a:xfrm>
          <a:prstGeom prst="rect">
            <a:avLst/>
          </a:prstGeom>
          <a:ln w="57150">
            <a:solidFill>
              <a:srgbClr val="FFFF00"/>
            </a:solidFill>
          </a:ln>
        </p:spPr>
      </p:pic>
    </p:spTree>
    <p:extLst>
      <p:ext uri="{BB962C8B-B14F-4D97-AF65-F5344CB8AC3E}">
        <p14:creationId xmlns:p14="http://schemas.microsoft.com/office/powerpoint/2010/main" val="398685174"/>
      </p:ext>
    </p:extLst>
  </p:cSld>
  <p:clrMapOvr>
    <a:masterClrMapping/>
  </p:clrMapOvr>
  <mc:AlternateContent xmlns:mc="http://schemas.openxmlformats.org/markup-compatibility/2006" xmlns:p14="http://schemas.microsoft.com/office/powerpoint/2010/main">
    <mc:Choice Requires="p14">
      <p:transition spd="slow" p14:dur="1500">
        <p:split dir="in"/>
      </p:transition>
    </mc:Choice>
    <mc:Fallback xmlns="">
      <p:transition spd="slow">
        <p:split dir="in"/>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strips(downLef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strips(downLef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strips(downLeft)">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A96FF67-3091-214E-BD35-9A3283E64688}"/>
              </a:ext>
            </a:extLst>
          </p:cNvPr>
          <p:cNvSpPr>
            <a:spLocks noGrp="1"/>
          </p:cNvSpPr>
          <p:nvPr>
            <p:ph idx="1"/>
          </p:nvPr>
        </p:nvSpPr>
        <p:spPr>
          <a:xfrm>
            <a:off x="311365" y="1499734"/>
            <a:ext cx="6438776" cy="5840278"/>
          </a:xfrm>
        </p:spPr>
        <p:txBody>
          <a:bodyPr anchor="t">
            <a:normAutofit fontScale="62500" lnSpcReduction="20000"/>
          </a:bodyPr>
          <a:lstStyle/>
          <a:p>
            <a:pPr>
              <a:lnSpc>
                <a:spcPct val="120000"/>
              </a:lnSpc>
              <a:spcBef>
                <a:spcPts val="0"/>
              </a:spcBef>
            </a:pPr>
            <a:r>
              <a:rPr lang="en-US" sz="5900" b="1" dirty="0">
                <a:cs typeface="Arial" panose="020B0604020202020204" pitchFamily="34" charset="0"/>
              </a:rPr>
              <a:t>Racism is not new. </a:t>
            </a:r>
          </a:p>
          <a:p>
            <a:pPr>
              <a:lnSpc>
                <a:spcPct val="120000"/>
              </a:lnSpc>
              <a:spcBef>
                <a:spcPts val="0"/>
              </a:spcBef>
            </a:pPr>
            <a:r>
              <a:rPr lang="en-US" sz="5900" b="1" dirty="0">
                <a:cs typeface="Arial" panose="020B0604020202020204" pitchFamily="34" charset="0"/>
              </a:rPr>
              <a:t>These are ongoing problems and it takes all of us changing the mentality and the mindset to work towards a better future and fix them.</a:t>
            </a:r>
          </a:p>
          <a:p>
            <a:pPr>
              <a:lnSpc>
                <a:spcPct val="120000"/>
              </a:lnSpc>
              <a:spcBef>
                <a:spcPts val="0"/>
              </a:spcBef>
            </a:pPr>
            <a:r>
              <a:rPr lang="en-US" sz="5900" b="1" dirty="0">
                <a:cs typeface="Arial" panose="020B0604020202020204" pitchFamily="34" charset="0"/>
              </a:rPr>
              <a:t>That change can happen only with frank, open conversation — “It’s really not a choice.”</a:t>
            </a:r>
            <a:endParaRPr lang="en-US" sz="5900" b="1" dirty="0"/>
          </a:p>
          <a:p>
            <a:pPr>
              <a:spcBef>
                <a:spcPts val="0"/>
              </a:spcBef>
            </a:pPr>
            <a:endParaRPr lang="en-US" sz="1800" dirty="0"/>
          </a:p>
        </p:txBody>
      </p:sp>
      <p:sp>
        <p:nvSpPr>
          <p:cNvPr id="11" name="Freeform: Shape 10">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descr="A group of people sitting and looking at the camera&#10;&#10;Description automatically generated">
            <a:extLst>
              <a:ext uri="{FF2B5EF4-FFF2-40B4-BE49-F238E27FC236}">
                <a16:creationId xmlns:a16="http://schemas.microsoft.com/office/drawing/2014/main" id="{A8CF168E-C3EE-8C44-98F2-FB7CA686B1D9}"/>
              </a:ext>
            </a:extLst>
          </p:cNvPr>
          <p:cNvPicPr>
            <a:picLocks noChangeAspect="1"/>
          </p:cNvPicPr>
          <p:nvPr/>
        </p:nvPicPr>
        <p:blipFill rotWithShape="1">
          <a:blip r:embed="rId3"/>
          <a:srcRect l="24755" r="11012" b="2"/>
          <a:stretch/>
        </p:blipFill>
        <p:spPr>
          <a:xfrm>
            <a:off x="6750141" y="-2"/>
            <a:ext cx="5441859" cy="5654940"/>
          </a:xfrm>
          <a:custGeom>
            <a:avLst/>
            <a:gdLst/>
            <a:ahLst/>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p:spPr>
      </p:pic>
      <p:sp>
        <p:nvSpPr>
          <p:cNvPr id="2" name="Title 1">
            <a:extLst>
              <a:ext uri="{FF2B5EF4-FFF2-40B4-BE49-F238E27FC236}">
                <a16:creationId xmlns:a16="http://schemas.microsoft.com/office/drawing/2014/main" id="{B0911033-05BC-9D48-8AE2-5149F959357C}"/>
              </a:ext>
            </a:extLst>
          </p:cNvPr>
          <p:cNvSpPr>
            <a:spLocks noGrp="1"/>
          </p:cNvSpPr>
          <p:nvPr>
            <p:ph type="title"/>
          </p:nvPr>
        </p:nvSpPr>
        <p:spPr>
          <a:xfrm>
            <a:off x="311365" y="174171"/>
            <a:ext cx="9159705" cy="1325563"/>
          </a:xfrm>
        </p:spPr>
        <p:txBody>
          <a:bodyPr>
            <a:normAutofit/>
          </a:bodyPr>
          <a:lstStyle/>
          <a:p>
            <a:r>
              <a:rPr lang="en-US" b="1" dirty="0">
                <a:solidFill>
                  <a:srgbClr val="FFFF00"/>
                </a:solidFill>
                <a:effectLst>
                  <a:outerShdw blurRad="50800" dist="38100" dir="13500000" algn="br" rotWithShape="0">
                    <a:prstClr val="black">
                      <a:alpha val="40000"/>
                    </a:prstClr>
                  </a:outerShdw>
                </a:effectLst>
                <a:latin typeface="Marker Felt Wide" panose="02000400000000000000" pitchFamily="2" charset="77"/>
              </a:rPr>
              <a:t>2. Don’t Avoid Talking About it</a:t>
            </a:r>
          </a:p>
        </p:txBody>
      </p:sp>
    </p:spTree>
    <p:extLst>
      <p:ext uri="{BB962C8B-B14F-4D97-AF65-F5344CB8AC3E}">
        <p14:creationId xmlns:p14="http://schemas.microsoft.com/office/powerpoint/2010/main" val="171861390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3" name="Rectangle 11">
            <a:extLst>
              <a:ext uri="{FF2B5EF4-FFF2-40B4-BE49-F238E27FC236}">
                <a16:creationId xmlns:a16="http://schemas.microsoft.com/office/drawing/2014/main" id="{D1A4588A-55D5-49B8-BE41-54ACDCFF2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Rounded Corners 13">
            <a:extLst>
              <a:ext uri="{FF2B5EF4-FFF2-40B4-BE49-F238E27FC236}">
                <a16:creationId xmlns:a16="http://schemas.microsoft.com/office/drawing/2014/main" id="{F97E7EA2-EDCD-47E9-81BC-415C606D1B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119552"/>
            <a:ext cx="9382538"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pic>
        <p:nvPicPr>
          <p:cNvPr id="6" name="Content Placeholder 6" descr="A person holding a baby&#10;&#10;Description automatically generated">
            <a:extLst>
              <a:ext uri="{FF2B5EF4-FFF2-40B4-BE49-F238E27FC236}">
                <a16:creationId xmlns:a16="http://schemas.microsoft.com/office/drawing/2014/main" id="{E4B3C473-BDA0-7243-AC50-478BBF507CFF}"/>
              </a:ext>
            </a:extLst>
          </p:cNvPr>
          <p:cNvPicPr>
            <a:picLocks noGrp="1" noChangeAspect="1"/>
          </p:cNvPicPr>
          <p:nvPr>
            <p:ph sz="half" idx="2"/>
          </p:nvPr>
        </p:nvPicPr>
        <p:blipFill rotWithShape="1">
          <a:blip r:embed="rId3"/>
          <a:srcRect t="17173" b="27950"/>
          <a:stretch/>
        </p:blipFill>
        <p:spPr>
          <a:xfrm>
            <a:off x="20" y="-126884"/>
            <a:ext cx="12191980" cy="3479358"/>
          </a:xfrm>
          <a:prstGeom prst="rect">
            <a:avLst/>
          </a:prstGeom>
        </p:spPr>
      </p:pic>
      <p:sp>
        <p:nvSpPr>
          <p:cNvPr id="2" name="Rectangle 1">
            <a:extLst>
              <a:ext uri="{FF2B5EF4-FFF2-40B4-BE49-F238E27FC236}">
                <a16:creationId xmlns:a16="http://schemas.microsoft.com/office/drawing/2014/main" id="{6F48FE0C-4CAF-B449-B7C2-646E524BAC3C}"/>
              </a:ext>
            </a:extLst>
          </p:cNvPr>
          <p:cNvSpPr/>
          <p:nvPr/>
        </p:nvSpPr>
        <p:spPr>
          <a:xfrm>
            <a:off x="0" y="3352474"/>
            <a:ext cx="12192000" cy="3505526"/>
          </a:xfrm>
          <a:prstGeom prst="rect">
            <a:avLst/>
          </a:prstGeom>
          <a:solidFill>
            <a:schemeClr val="bg1">
              <a:lumMod val="50000"/>
              <a:lumOff val="50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endParaRPr lang="en-US"/>
          </a:p>
        </p:txBody>
      </p:sp>
      <p:sp>
        <p:nvSpPr>
          <p:cNvPr id="5" name="Content Placeholder 4">
            <a:extLst>
              <a:ext uri="{FF2B5EF4-FFF2-40B4-BE49-F238E27FC236}">
                <a16:creationId xmlns:a16="http://schemas.microsoft.com/office/drawing/2014/main" id="{FE1F8E69-D095-1440-A163-2E6F88261F3F}"/>
              </a:ext>
            </a:extLst>
          </p:cNvPr>
          <p:cNvSpPr>
            <a:spLocks noGrp="1"/>
          </p:cNvSpPr>
          <p:nvPr>
            <p:ph sz="half" idx="1"/>
          </p:nvPr>
        </p:nvSpPr>
        <p:spPr>
          <a:xfrm>
            <a:off x="218662" y="3479358"/>
            <a:ext cx="11973338" cy="2865332"/>
          </a:xfrm>
        </p:spPr>
        <p:txBody>
          <a:bodyPr>
            <a:noAutofit/>
          </a:bodyPr>
          <a:lstStyle/>
          <a:p>
            <a:pPr>
              <a:spcBef>
                <a:spcPts val="0"/>
              </a:spcBef>
            </a:pPr>
            <a:r>
              <a:rPr lang="en-US" sz="3200" b="1" dirty="0">
                <a:effectLst>
                  <a:outerShdw blurRad="50800" dist="38100" dir="13500000" algn="br" rotWithShape="0">
                    <a:prstClr val="black">
                      <a:alpha val="40000"/>
                    </a:prstClr>
                  </a:outerShdw>
                </a:effectLst>
              </a:rPr>
              <a:t>For families of color, racism is a daily reality.  Black parents can’t wait, even if they wanted to.</a:t>
            </a:r>
          </a:p>
          <a:p>
            <a:pPr>
              <a:spcBef>
                <a:spcPts val="0"/>
              </a:spcBef>
            </a:pPr>
            <a:r>
              <a:rPr lang="en-US" sz="3200" b="1" dirty="0">
                <a:effectLst>
                  <a:outerShdw blurRad="50800" dist="38100" dir="13500000" algn="br" rotWithShape="0">
                    <a:prstClr val="black">
                      <a:alpha val="40000"/>
                    </a:prstClr>
                  </a:outerShdw>
                </a:effectLst>
              </a:rPr>
              <a:t>White parents can help by addressing race and racism with kids early and often.</a:t>
            </a:r>
          </a:p>
          <a:p>
            <a:pPr>
              <a:spcBef>
                <a:spcPts val="0"/>
              </a:spcBef>
            </a:pPr>
            <a:r>
              <a:rPr lang="en-US" sz="3200" b="1" dirty="0">
                <a:effectLst>
                  <a:outerShdw blurRad="50800" dist="38100" dir="13500000" algn="br" rotWithShape="0">
                    <a:prstClr val="black">
                      <a:alpha val="40000"/>
                    </a:prstClr>
                  </a:outerShdw>
                </a:effectLst>
              </a:rPr>
              <a:t>Research shows that even very young children are aware of racial differences, and children can learn harmful lessons about race when it’s not discussed openly.</a:t>
            </a:r>
          </a:p>
        </p:txBody>
      </p:sp>
    </p:spTree>
    <p:extLst>
      <p:ext uri="{BB962C8B-B14F-4D97-AF65-F5344CB8AC3E}">
        <p14:creationId xmlns:p14="http://schemas.microsoft.com/office/powerpoint/2010/main" val="269951914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p:tgtEl>
                                          <p:spTgt spid="5">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5">
                                            <p:txEl>
                                              <p:pRg st="0" end="0"/>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p:tgtEl>
                                          <p:spTgt spid="5">
                                            <p:txEl>
                                              <p:pRg st="1" end="1"/>
                                            </p:txEl>
                                          </p:spTgt>
                                        </p:tgtEl>
                                        <p:attrNameLst>
                                          <p:attrName>ppt_y</p:attrName>
                                        </p:attrNameLst>
                                      </p:cBhvr>
                                      <p:tavLst>
                                        <p:tav tm="0">
                                          <p:val>
                                            <p:strVal val="#ppt_y+#ppt_h*1.125000"/>
                                          </p:val>
                                        </p:tav>
                                        <p:tav tm="100000">
                                          <p:val>
                                            <p:strVal val="#ppt_y"/>
                                          </p:val>
                                        </p:tav>
                                      </p:tavLst>
                                    </p:anim>
                                    <p:animEffect transition="in" filter="wipe(up)">
                                      <p:cBhvr>
                                        <p:cTn id="14" dur="500"/>
                                        <p:tgtEl>
                                          <p:spTgt spid="5">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p:tgtEl>
                                          <p:spTgt spid="5">
                                            <p:txEl>
                                              <p:pRg st="2" end="2"/>
                                            </p:txEl>
                                          </p:spTgt>
                                        </p:tgtEl>
                                        <p:attrNameLst>
                                          <p:attrName>ppt_y</p:attrName>
                                        </p:attrNameLst>
                                      </p:cBhvr>
                                      <p:tavLst>
                                        <p:tav tm="0">
                                          <p:val>
                                            <p:strVal val="#ppt_y+#ppt_h*1.125000"/>
                                          </p:val>
                                        </p:tav>
                                        <p:tav tm="100000">
                                          <p:val>
                                            <p:strVal val="#ppt_y"/>
                                          </p:val>
                                        </p:tav>
                                      </p:tavLst>
                                    </p:anim>
                                    <p:animEffect transition="in" filter="wipe(up)">
                                      <p:cBhvr>
                                        <p:cTn id="20"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9">
            <a:extLst>
              <a:ext uri="{FF2B5EF4-FFF2-40B4-BE49-F238E27FC236}">
                <a16:creationId xmlns:a16="http://schemas.microsoft.com/office/drawing/2014/main" id="{74426AB7-D619-4515-962A-BC83909EC0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584A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E47DF98-723F-4AAC-ABCF-CACBC438F7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3840" y="256540"/>
            <a:ext cx="11704320" cy="6365239"/>
          </a:xfrm>
          <a:prstGeom prst="rect">
            <a:avLst/>
          </a:prstGeom>
          <a:solidFill>
            <a:srgbClr val="FFFFFF"/>
          </a:solidFill>
          <a:ln w="12700">
            <a:noFill/>
          </a:ln>
        </p:spPr>
        <p:style>
          <a:lnRef idx="2">
            <a:schemeClr val="accent1">
              <a:shade val="50000"/>
            </a:schemeClr>
          </a:lnRef>
          <a:fillRef idx="1">
            <a:schemeClr val="accent1"/>
          </a:fillRef>
          <a:effectRef idx="0">
            <a:schemeClr val="accent1"/>
          </a:effectRef>
          <a:fontRef idx="minor">
            <a:schemeClr val="lt1"/>
          </a:fontRef>
        </p:style>
      </p:sp>
      <p:cxnSp>
        <p:nvCxnSpPr>
          <p:cNvPr id="14" name="Straight Connector 13">
            <a:extLst>
              <a:ext uri="{FF2B5EF4-FFF2-40B4-BE49-F238E27FC236}">
                <a16:creationId xmlns:a16="http://schemas.microsoft.com/office/drawing/2014/main" id="{EA29FC7C-9308-4FDE-8DCA-405668055B0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895600" y="5768204"/>
            <a:ext cx="6400800" cy="0"/>
          </a:xfrm>
          <a:prstGeom prst="line">
            <a:avLst/>
          </a:prstGeom>
          <a:ln>
            <a:solidFill>
              <a:srgbClr val="584A3B"/>
            </a:solidFill>
          </a:ln>
        </p:spPr>
        <p:style>
          <a:lnRef idx="1">
            <a:schemeClr val="accent1"/>
          </a:lnRef>
          <a:fillRef idx="0">
            <a:schemeClr val="accent1"/>
          </a:fillRef>
          <a:effectRef idx="0">
            <a:schemeClr val="accent1"/>
          </a:effectRef>
          <a:fontRef idx="minor">
            <a:schemeClr val="tx1"/>
          </a:fontRef>
        </p:style>
      </p:cxnSp>
      <p:pic>
        <p:nvPicPr>
          <p:cNvPr id="5" name="Picture Placeholder 4" descr="A picture containing person, standing, holding, woman&#10;&#10;Description automatically generated">
            <a:extLst>
              <a:ext uri="{FF2B5EF4-FFF2-40B4-BE49-F238E27FC236}">
                <a16:creationId xmlns:a16="http://schemas.microsoft.com/office/drawing/2014/main" id="{DC0974DA-2873-DB45-808D-3FD1C1879A7A}"/>
              </a:ext>
            </a:extLst>
          </p:cNvPr>
          <p:cNvPicPr>
            <a:picLocks noGrp="1" noChangeAspect="1"/>
          </p:cNvPicPr>
          <p:nvPr>
            <p:ph type="pic" idx="1"/>
          </p:nvPr>
        </p:nvPicPr>
        <p:blipFill rotWithShape="1">
          <a:blip r:embed="rId3"/>
          <a:srcRect t="16498" r="1" b="16499"/>
          <a:stretch/>
        </p:blipFill>
        <p:spPr>
          <a:xfrm>
            <a:off x="243840" y="256540"/>
            <a:ext cx="11704320" cy="3764276"/>
          </a:xfrm>
          <a:prstGeom prst="rect">
            <a:avLst/>
          </a:prstGeom>
        </p:spPr>
      </p:pic>
      <p:sp>
        <p:nvSpPr>
          <p:cNvPr id="4" name="Text Placeholder 3">
            <a:extLst>
              <a:ext uri="{FF2B5EF4-FFF2-40B4-BE49-F238E27FC236}">
                <a16:creationId xmlns:a16="http://schemas.microsoft.com/office/drawing/2014/main" id="{8253A097-D485-6643-BF3A-1E168EE7363A}"/>
              </a:ext>
            </a:extLst>
          </p:cNvPr>
          <p:cNvSpPr>
            <a:spLocks noGrp="1"/>
          </p:cNvSpPr>
          <p:nvPr>
            <p:ph type="body" sz="half" idx="2"/>
          </p:nvPr>
        </p:nvSpPr>
        <p:spPr>
          <a:xfrm>
            <a:off x="338489" y="4110673"/>
            <a:ext cx="11515022" cy="3811588"/>
          </a:xfrm>
        </p:spPr>
        <p:txBody>
          <a:bodyPr/>
          <a:lstStyle/>
          <a:p>
            <a:pPr indent="-228600">
              <a:buFont typeface="Arial" panose="020B0604020202020204" pitchFamily="34" charset="0"/>
              <a:buChar char="•"/>
            </a:pPr>
            <a:r>
              <a:rPr lang="en-US" sz="3200" b="1" dirty="0">
                <a:solidFill>
                  <a:schemeClr val="bg1"/>
                </a:solidFill>
                <a:latin typeface="Marker Felt Wide" panose="02000400000000000000" pitchFamily="2" charset="77"/>
              </a:rPr>
              <a:t>It’s helpful for white families to see that minimizing the legacy of racism in our society by avoiding ugly truths does children a disservice. </a:t>
            </a:r>
          </a:p>
          <a:p>
            <a:pPr indent="-228600">
              <a:buFont typeface="Arial" panose="020B0604020202020204" pitchFamily="34" charset="0"/>
              <a:buChar char="•"/>
            </a:pPr>
            <a:r>
              <a:rPr lang="en-US" sz="3200" b="1" dirty="0">
                <a:solidFill>
                  <a:schemeClr val="bg1"/>
                </a:solidFill>
                <a:latin typeface="Marker Felt Wide" panose="02000400000000000000" pitchFamily="2" charset="77"/>
              </a:rPr>
              <a:t>Instead, white parents can commit to educating themselves and building conversations about race into kids’ lives early on. </a:t>
            </a:r>
          </a:p>
          <a:p>
            <a:endParaRPr lang="en-US" dirty="0"/>
          </a:p>
        </p:txBody>
      </p:sp>
    </p:spTree>
    <p:extLst>
      <p:ext uri="{BB962C8B-B14F-4D97-AF65-F5344CB8AC3E}">
        <p14:creationId xmlns:p14="http://schemas.microsoft.com/office/powerpoint/2010/main" val="11245287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1DBCE-8D55-4743-B709-46C91CB2CD05}"/>
              </a:ext>
            </a:extLst>
          </p:cNvPr>
          <p:cNvSpPr>
            <a:spLocks noGrp="1"/>
          </p:cNvSpPr>
          <p:nvPr>
            <p:ph type="title"/>
          </p:nvPr>
        </p:nvSpPr>
        <p:spPr>
          <a:xfrm>
            <a:off x="4965430" y="0"/>
            <a:ext cx="6895643" cy="1132306"/>
          </a:xfrm>
        </p:spPr>
        <p:txBody>
          <a:bodyPr vert="horz" lIns="91440" tIns="45720" rIns="91440" bIns="45720" rtlCol="0" anchor="b">
            <a:normAutofit fontScale="90000"/>
          </a:bodyPr>
          <a:lstStyle/>
          <a:p>
            <a:r>
              <a:rPr lang="en-US" sz="4400" b="1" dirty="0">
                <a:solidFill>
                  <a:srgbClr val="FFFF00"/>
                </a:solidFill>
                <a:latin typeface="Marker Felt Thin" panose="02000400000000000000" pitchFamily="2" charset="77"/>
              </a:rPr>
              <a:t> 3.  </a:t>
            </a:r>
            <a:r>
              <a:rPr lang="en-US" sz="4800" b="1" dirty="0">
                <a:solidFill>
                  <a:srgbClr val="FFFF00"/>
                </a:solidFill>
                <a:effectLst>
                  <a:outerShdw blurRad="50800" dist="38100" dir="13500000" algn="br" rotWithShape="0">
                    <a:prstClr val="black">
                      <a:alpha val="40000"/>
                    </a:prstClr>
                  </a:outerShdw>
                </a:effectLst>
                <a:latin typeface="Marker Felt Thin" panose="02000400000000000000" pitchFamily="2" charset="77"/>
              </a:rPr>
              <a:t>Diversity in Kids Products</a:t>
            </a:r>
          </a:p>
        </p:txBody>
      </p:sp>
      <p:sp>
        <p:nvSpPr>
          <p:cNvPr id="4" name="Text Placeholder 3">
            <a:extLst>
              <a:ext uri="{FF2B5EF4-FFF2-40B4-BE49-F238E27FC236}">
                <a16:creationId xmlns:a16="http://schemas.microsoft.com/office/drawing/2014/main" id="{DE789D22-668A-9846-BBB6-E1B8FD07A063}"/>
              </a:ext>
            </a:extLst>
          </p:cNvPr>
          <p:cNvSpPr>
            <a:spLocks noGrp="1"/>
          </p:cNvSpPr>
          <p:nvPr>
            <p:ph type="body" sz="half" idx="2"/>
          </p:nvPr>
        </p:nvSpPr>
        <p:spPr>
          <a:xfrm>
            <a:off x="4965430" y="1619794"/>
            <a:ext cx="6895643" cy="5238206"/>
          </a:xfrm>
        </p:spPr>
        <p:txBody>
          <a:bodyPr vert="horz" lIns="91440" tIns="45720" rIns="91440" bIns="45720" rtlCol="0">
            <a:normAutofit fontScale="92500" lnSpcReduction="10000"/>
          </a:bodyPr>
          <a:lstStyle/>
          <a:p>
            <a:pPr indent="-228600">
              <a:buFont typeface="Arial" panose="020B0604020202020204" pitchFamily="34" charset="0"/>
              <a:buChar char="•"/>
            </a:pPr>
            <a:r>
              <a:rPr lang="en-US" sz="3900" b="1" dirty="0">
                <a:effectLst>
                  <a:outerShdw blurRad="50800" dist="38100" dir="13500000" algn="br" rotWithShape="0">
                    <a:prstClr val="black">
                      <a:alpha val="40000"/>
                    </a:prstClr>
                  </a:outerShdw>
                </a:effectLst>
              </a:rPr>
              <a:t>White families can make a concerted effort to represent racial diversity in the products they buy for their children. </a:t>
            </a:r>
          </a:p>
          <a:p>
            <a:pPr lvl="1" indent="-228600">
              <a:buFont typeface="Arial" panose="020B0604020202020204" pitchFamily="34" charset="0"/>
              <a:buChar char="•"/>
            </a:pPr>
            <a:r>
              <a:rPr lang="en-US" sz="3900" b="1" dirty="0">
                <a:effectLst>
                  <a:outerShdw blurRad="50800" dist="38100" dir="13500000" algn="br" rotWithShape="0">
                    <a:prstClr val="black">
                      <a:alpha val="40000"/>
                    </a:prstClr>
                  </a:outerShdw>
                </a:effectLst>
              </a:rPr>
              <a:t>For example, parents of white children can look for black dolls and books with predominantly black characters, which can help normalize diversity for kids and spark spontaneous, everyday conversations about race. </a:t>
            </a:r>
          </a:p>
          <a:p>
            <a:pPr indent="-228600">
              <a:buFont typeface="Arial" panose="020B0604020202020204" pitchFamily="34" charset="0"/>
              <a:buChar char="•"/>
            </a:pPr>
            <a:endParaRPr lang="en-US" sz="2000" dirty="0"/>
          </a:p>
        </p:txBody>
      </p:sp>
      <p:pic>
        <p:nvPicPr>
          <p:cNvPr id="5" name="Picture Placeholder 4" descr="A girl holding a baby&#10;&#10;Description automatically generated">
            <a:extLst>
              <a:ext uri="{FF2B5EF4-FFF2-40B4-BE49-F238E27FC236}">
                <a16:creationId xmlns:a16="http://schemas.microsoft.com/office/drawing/2014/main" id="{5FF4BC97-A685-9F41-B6A5-D07D6BD99750}"/>
              </a:ext>
            </a:extLst>
          </p:cNvPr>
          <p:cNvPicPr>
            <a:picLocks noGrp="1" noChangeAspect="1"/>
          </p:cNvPicPr>
          <p:nvPr>
            <p:ph type="pic" idx="1"/>
          </p:nvPr>
        </p:nvPicPr>
        <p:blipFill rotWithShape="1">
          <a:blip r:embed="rId3"/>
          <a:srcRect t="1618"/>
          <a:stretch/>
        </p:blipFill>
        <p:spPr>
          <a:xfrm>
            <a:off x="20" y="10"/>
            <a:ext cx="4635571" cy="6857990"/>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E3769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79995915"/>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 calcmode="lin" valueType="num">
                                      <p:cBhvr additive="base">
                                        <p:cTn id="11"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34</TotalTime>
  <Words>2926</Words>
  <Application>Microsoft Macintosh PowerPoint</Application>
  <PresentationFormat>Widescreen</PresentationFormat>
  <Paragraphs>194</Paragraphs>
  <Slides>24</Slides>
  <Notes>23</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24</vt:i4>
      </vt:variant>
    </vt:vector>
  </HeadingPairs>
  <TitlesOfParts>
    <vt:vector size="32" baseType="lpstr">
      <vt:lpstr>Arial</vt:lpstr>
      <vt:lpstr>Arial Narrow</vt:lpstr>
      <vt:lpstr>Arial Rounded MT Bold</vt:lpstr>
      <vt:lpstr>Calibri</vt:lpstr>
      <vt:lpstr>Calibri Light</vt:lpstr>
      <vt:lpstr>Marker Felt Thin</vt:lpstr>
      <vt:lpstr>Marker Felt Wide</vt:lpstr>
      <vt:lpstr>Office Theme</vt:lpstr>
      <vt:lpstr>Racism and Violence</vt:lpstr>
      <vt:lpstr>What Does the Bible Teach  About Racism?</vt:lpstr>
      <vt:lpstr>What Does Ellen White Say About Racism?</vt:lpstr>
      <vt:lpstr>Tips for Helping Your Child Deal with Racism </vt:lpstr>
      <vt:lpstr>   </vt:lpstr>
      <vt:lpstr>2. Don’t Avoid Talking About it</vt:lpstr>
      <vt:lpstr>PowerPoint Presentation</vt:lpstr>
      <vt:lpstr>PowerPoint Presentation</vt:lpstr>
      <vt:lpstr> 3.  Diversity in Kids Products</vt:lpstr>
      <vt:lpstr>4.  Be Clear, Direct And Factual</vt:lpstr>
      <vt:lpstr>PowerPoint Presentation</vt:lpstr>
      <vt:lpstr>PowerPoint Presentation</vt:lpstr>
      <vt:lpstr>PowerPoint Presentation</vt:lpstr>
      <vt:lpstr>5. Encourage Questions – And Don’t Worry If You Can’t Answer Them</vt:lpstr>
      <vt:lpstr>PowerPoint Presentation</vt:lpstr>
      <vt:lpstr>6. Try To Be Calm But Don’t Hide Your Emotions</vt:lpstr>
      <vt:lpstr>PowerPoint Presentation</vt:lpstr>
      <vt:lpstr>7.  Rely On Your Support System</vt:lpstr>
      <vt:lpstr>PowerPoint Presentation</vt:lpstr>
      <vt:lpstr> 8.  Keep the Conversations Open</vt:lpstr>
      <vt:lpstr>9. Explore Resources</vt:lpstr>
      <vt:lpstr>Check out the following resources:  </vt:lpstr>
      <vt:lpstr>PowerPoint Presentation</vt:lpstr>
      <vt:lpstr>References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Racism and Violence</dc:title>
  <dc:creator>Koh, Linda Mei Lin</dc:creator>
  <cp:lastModifiedBy>Koh, Linda Mei Lin</cp:lastModifiedBy>
  <cp:revision>1</cp:revision>
  <dcterms:created xsi:type="dcterms:W3CDTF">2020-07-24T20:06:20Z</dcterms:created>
  <dcterms:modified xsi:type="dcterms:W3CDTF">2020-10-15T00:57:09Z</dcterms:modified>
</cp:coreProperties>
</file>