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2" r:id="rId2"/>
    <p:sldId id="305" r:id="rId3"/>
    <p:sldId id="946" r:id="rId4"/>
    <p:sldId id="956" r:id="rId5"/>
    <p:sldId id="960" r:id="rId6"/>
    <p:sldId id="940" r:id="rId7"/>
    <p:sldId id="947" r:id="rId8"/>
    <p:sldId id="951" r:id="rId9"/>
    <p:sldId id="291" r:id="rId10"/>
    <p:sldId id="283" r:id="rId11"/>
    <p:sldId id="941" r:id="rId12"/>
    <p:sldId id="952" r:id="rId13"/>
    <p:sldId id="953" r:id="rId14"/>
    <p:sldId id="961" r:id="rId15"/>
    <p:sldId id="957" r:id="rId16"/>
    <p:sldId id="954" r:id="rId17"/>
    <p:sldId id="958" r:id="rId18"/>
    <p:sldId id="942" r:id="rId19"/>
    <p:sldId id="299" r:id="rId20"/>
    <p:sldId id="943" r:id="rId21"/>
    <p:sldId id="944" r:id="rId22"/>
    <p:sldId id="945" r:id="rId23"/>
    <p:sldId id="949" r:id="rId24"/>
    <p:sldId id="950" r:id="rId25"/>
    <p:sldId id="955" r:id="rId26"/>
    <p:sldId id="959" r:id="rId27"/>
    <p:sldId id="2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0000"/>
    <a:srgbClr val="FF3399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60A4E7-B5D5-A042-B585-6AB7CE631182}" v="48" dt="2020-10-20T14:40:13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1"/>
    <p:restoredTop sz="93803" autoAdjust="0"/>
  </p:normalViewPr>
  <p:slideViewPr>
    <p:cSldViewPr>
      <p:cViewPr varScale="1">
        <p:scale>
          <a:sx n="75" d="100"/>
          <a:sy n="75" d="100"/>
        </p:scale>
        <p:origin x="9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h, Linda Mei Lin" userId="a0e7f40d-70cd-4b8f-aa27-67c7246dba12" providerId="ADAL" clId="{6F60A4E7-B5D5-A042-B585-6AB7CE631182}"/>
    <pc:docChg chg="undo custSel addSld delSld modSld">
      <pc:chgData name="Koh, Linda Mei Lin" userId="a0e7f40d-70cd-4b8f-aa27-67c7246dba12" providerId="ADAL" clId="{6F60A4E7-B5D5-A042-B585-6AB7CE631182}" dt="2020-10-20T18:57:43.099" v="83" actId="1076"/>
      <pc:docMkLst>
        <pc:docMk/>
      </pc:docMkLst>
      <pc:sldChg chg="modTransition">
        <pc:chgData name="Koh, Linda Mei Lin" userId="a0e7f40d-70cd-4b8f-aa27-67c7246dba12" providerId="ADAL" clId="{6F60A4E7-B5D5-A042-B585-6AB7CE631182}" dt="2020-10-14T19:18:11.156" v="39"/>
        <pc:sldMkLst>
          <pc:docMk/>
          <pc:sldMk cId="2857219507" sldId="283"/>
        </pc:sldMkLst>
      </pc:sldChg>
      <pc:sldChg chg="modTransition">
        <pc:chgData name="Koh, Linda Mei Lin" userId="a0e7f40d-70cd-4b8f-aa27-67c7246dba12" providerId="ADAL" clId="{6F60A4E7-B5D5-A042-B585-6AB7CE631182}" dt="2020-10-14T19:17:49.837" v="38"/>
        <pc:sldMkLst>
          <pc:docMk/>
          <pc:sldMk cId="3957044156" sldId="291"/>
        </pc:sldMkLst>
      </pc:sldChg>
      <pc:sldChg chg="modSp mod">
        <pc:chgData name="Koh, Linda Mei Lin" userId="a0e7f40d-70cd-4b8f-aa27-67c7246dba12" providerId="ADAL" clId="{6F60A4E7-B5D5-A042-B585-6AB7CE631182}" dt="2020-09-29T01:30:33.737" v="29" actId="20577"/>
        <pc:sldMkLst>
          <pc:docMk/>
          <pc:sldMk cId="1958574886" sldId="299"/>
        </pc:sldMkLst>
        <pc:spChg chg="mod">
          <ac:chgData name="Koh, Linda Mei Lin" userId="a0e7f40d-70cd-4b8f-aa27-67c7246dba12" providerId="ADAL" clId="{6F60A4E7-B5D5-A042-B585-6AB7CE631182}" dt="2020-09-29T01:30:33.737" v="29" actId="20577"/>
          <ac:spMkLst>
            <pc:docMk/>
            <pc:sldMk cId="1958574886" sldId="299"/>
            <ac:spMk id="3" creationId="{00000000-0000-0000-0000-000000000000}"/>
          </ac:spMkLst>
        </pc:spChg>
        <pc:picChg chg="mod">
          <ac:chgData name="Koh, Linda Mei Lin" userId="a0e7f40d-70cd-4b8f-aa27-67c7246dba12" providerId="ADAL" clId="{6F60A4E7-B5D5-A042-B585-6AB7CE631182}" dt="2020-09-29T01:30:20.717" v="26" actId="1076"/>
          <ac:picMkLst>
            <pc:docMk/>
            <pc:sldMk cId="1958574886" sldId="299"/>
            <ac:picMk id="2" creationId="{56D32E5D-8239-1B4F-A498-F9AB9F4BD9F9}"/>
          </ac:picMkLst>
        </pc:picChg>
        <pc:picChg chg="mod">
          <ac:chgData name="Koh, Linda Mei Lin" userId="a0e7f40d-70cd-4b8f-aa27-67c7246dba12" providerId="ADAL" clId="{6F60A4E7-B5D5-A042-B585-6AB7CE631182}" dt="2020-09-29T01:30:00.108" v="23" actId="1076"/>
          <ac:picMkLst>
            <pc:docMk/>
            <pc:sldMk cId="1958574886" sldId="299"/>
            <ac:picMk id="4" creationId="{BFFEFEFF-EB18-F241-8D6B-0B9EF9F48556}"/>
          </ac:picMkLst>
        </pc:picChg>
      </pc:sldChg>
      <pc:sldChg chg="modSp mod modTransition">
        <pc:chgData name="Koh, Linda Mei Lin" userId="a0e7f40d-70cd-4b8f-aa27-67c7246dba12" providerId="ADAL" clId="{6F60A4E7-B5D5-A042-B585-6AB7CE631182}" dt="2020-10-20T13:09:40.565" v="54" actId="1076"/>
        <pc:sldMkLst>
          <pc:docMk/>
          <pc:sldMk cId="1947994266" sldId="940"/>
        </pc:sldMkLst>
        <pc:spChg chg="mod">
          <ac:chgData name="Koh, Linda Mei Lin" userId="a0e7f40d-70cd-4b8f-aa27-67c7246dba12" providerId="ADAL" clId="{6F60A4E7-B5D5-A042-B585-6AB7CE631182}" dt="2020-10-20T13:09:40.565" v="54" actId="1076"/>
          <ac:spMkLst>
            <pc:docMk/>
            <pc:sldMk cId="1947994266" sldId="940"/>
            <ac:spMk id="3" creationId="{00000000-0000-0000-0000-000000000000}"/>
          </ac:spMkLst>
        </pc:spChg>
        <pc:picChg chg="mod">
          <ac:chgData name="Koh, Linda Mei Lin" userId="a0e7f40d-70cd-4b8f-aa27-67c7246dba12" providerId="ADAL" clId="{6F60A4E7-B5D5-A042-B585-6AB7CE631182}" dt="2020-10-20T13:09:36.409" v="53" actId="14100"/>
          <ac:picMkLst>
            <pc:docMk/>
            <pc:sldMk cId="1947994266" sldId="940"/>
            <ac:picMk id="4" creationId="{EA9D0CC7-37D6-014E-9624-2B743C8E196D}"/>
          </ac:picMkLst>
        </pc:picChg>
      </pc:sldChg>
      <pc:sldChg chg="modTransition">
        <pc:chgData name="Koh, Linda Mei Lin" userId="a0e7f40d-70cd-4b8f-aa27-67c7246dba12" providerId="ADAL" clId="{6F60A4E7-B5D5-A042-B585-6AB7CE631182}" dt="2020-10-14T19:18:27.287" v="40"/>
        <pc:sldMkLst>
          <pc:docMk/>
          <pc:sldMk cId="600525122" sldId="941"/>
        </pc:sldMkLst>
      </pc:sldChg>
      <pc:sldChg chg="modSp modTransition">
        <pc:chgData name="Koh, Linda Mei Lin" userId="a0e7f40d-70cd-4b8f-aa27-67c7246dba12" providerId="ADAL" clId="{6F60A4E7-B5D5-A042-B585-6AB7CE631182}" dt="2020-10-14T19:19:45.192" v="46"/>
        <pc:sldMkLst>
          <pc:docMk/>
          <pc:sldMk cId="2648775698" sldId="942"/>
        </pc:sldMkLst>
        <pc:spChg chg="mod">
          <ac:chgData name="Koh, Linda Mei Lin" userId="a0e7f40d-70cd-4b8f-aa27-67c7246dba12" providerId="ADAL" clId="{6F60A4E7-B5D5-A042-B585-6AB7CE631182}" dt="2020-09-29T01:27:01.647" v="19" actId="20577"/>
          <ac:spMkLst>
            <pc:docMk/>
            <pc:sldMk cId="2648775698" sldId="942"/>
            <ac:spMk id="3" creationId="{00000000-0000-0000-0000-000000000000}"/>
          </ac:spMkLst>
        </pc:spChg>
      </pc:sldChg>
      <pc:sldChg chg="modTransition">
        <pc:chgData name="Koh, Linda Mei Lin" userId="a0e7f40d-70cd-4b8f-aa27-67c7246dba12" providerId="ADAL" clId="{6F60A4E7-B5D5-A042-B585-6AB7CE631182}" dt="2020-10-14T19:20:00.030" v="47"/>
        <pc:sldMkLst>
          <pc:docMk/>
          <pc:sldMk cId="2169186598" sldId="943"/>
        </pc:sldMkLst>
      </pc:sldChg>
      <pc:sldChg chg="modTransition">
        <pc:chgData name="Koh, Linda Mei Lin" userId="a0e7f40d-70cd-4b8f-aa27-67c7246dba12" providerId="ADAL" clId="{6F60A4E7-B5D5-A042-B585-6AB7CE631182}" dt="2020-10-14T19:20:05.431" v="48"/>
        <pc:sldMkLst>
          <pc:docMk/>
          <pc:sldMk cId="2434095995" sldId="944"/>
        </pc:sldMkLst>
      </pc:sldChg>
      <pc:sldChg chg="modTransition">
        <pc:chgData name="Koh, Linda Mei Lin" userId="a0e7f40d-70cd-4b8f-aa27-67c7246dba12" providerId="ADAL" clId="{6F60A4E7-B5D5-A042-B585-6AB7CE631182}" dt="2020-10-14T19:20:19.301" v="49"/>
        <pc:sldMkLst>
          <pc:docMk/>
          <pc:sldMk cId="3860465728" sldId="945"/>
        </pc:sldMkLst>
      </pc:sldChg>
      <pc:sldChg chg="modTransition">
        <pc:chgData name="Koh, Linda Mei Lin" userId="a0e7f40d-70cd-4b8f-aa27-67c7246dba12" providerId="ADAL" clId="{6F60A4E7-B5D5-A042-B585-6AB7CE631182}" dt="2020-10-14T19:16:49.684" v="33"/>
        <pc:sldMkLst>
          <pc:docMk/>
          <pc:sldMk cId="3460704788" sldId="946"/>
        </pc:sldMkLst>
      </pc:sldChg>
      <pc:sldChg chg="modTransition">
        <pc:chgData name="Koh, Linda Mei Lin" userId="a0e7f40d-70cd-4b8f-aa27-67c7246dba12" providerId="ADAL" clId="{6F60A4E7-B5D5-A042-B585-6AB7CE631182}" dt="2020-10-14T19:17:34.110" v="36"/>
        <pc:sldMkLst>
          <pc:docMk/>
          <pc:sldMk cId="1423801879" sldId="947"/>
        </pc:sldMkLst>
      </pc:sldChg>
      <pc:sldChg chg="modSp">
        <pc:chgData name="Koh, Linda Mei Lin" userId="a0e7f40d-70cd-4b8f-aa27-67c7246dba12" providerId="ADAL" clId="{6F60A4E7-B5D5-A042-B585-6AB7CE631182}" dt="2020-09-29T01:33:23.085" v="32" actId="403"/>
        <pc:sldMkLst>
          <pc:docMk/>
          <pc:sldMk cId="2400433814" sldId="949"/>
        </pc:sldMkLst>
        <pc:spChg chg="mod">
          <ac:chgData name="Koh, Linda Mei Lin" userId="a0e7f40d-70cd-4b8f-aa27-67c7246dba12" providerId="ADAL" clId="{6F60A4E7-B5D5-A042-B585-6AB7CE631182}" dt="2020-09-29T01:33:23.085" v="32" actId="403"/>
          <ac:spMkLst>
            <pc:docMk/>
            <pc:sldMk cId="2400433814" sldId="949"/>
            <ac:spMk id="3" creationId="{00000000-0000-0000-0000-000000000000}"/>
          </ac:spMkLst>
        </pc:spChg>
      </pc:sldChg>
      <pc:sldChg chg="modSp mod modTransition">
        <pc:chgData name="Koh, Linda Mei Lin" userId="a0e7f40d-70cd-4b8f-aa27-67c7246dba12" providerId="ADAL" clId="{6F60A4E7-B5D5-A042-B585-6AB7CE631182}" dt="2020-10-20T18:57:43.099" v="83" actId="1076"/>
        <pc:sldMkLst>
          <pc:docMk/>
          <pc:sldMk cId="3717045572" sldId="950"/>
        </pc:sldMkLst>
        <pc:picChg chg="mod">
          <ac:chgData name="Koh, Linda Mei Lin" userId="a0e7f40d-70cd-4b8f-aa27-67c7246dba12" providerId="ADAL" clId="{6F60A4E7-B5D5-A042-B585-6AB7CE631182}" dt="2020-10-20T18:57:43.099" v="83" actId="1076"/>
          <ac:picMkLst>
            <pc:docMk/>
            <pc:sldMk cId="3717045572" sldId="950"/>
            <ac:picMk id="4" creationId="{0168325E-69D0-894A-A58A-21D9B90A391E}"/>
          </ac:picMkLst>
        </pc:picChg>
      </pc:sldChg>
      <pc:sldChg chg="modTransition">
        <pc:chgData name="Koh, Linda Mei Lin" userId="a0e7f40d-70cd-4b8f-aa27-67c7246dba12" providerId="ADAL" clId="{6F60A4E7-B5D5-A042-B585-6AB7CE631182}" dt="2020-10-14T19:17:40.860" v="37"/>
        <pc:sldMkLst>
          <pc:docMk/>
          <pc:sldMk cId="385557052" sldId="951"/>
        </pc:sldMkLst>
      </pc:sldChg>
      <pc:sldChg chg="addSp delSp modSp add del mod modTransition">
        <pc:chgData name="Koh, Linda Mei Lin" userId="a0e7f40d-70cd-4b8f-aa27-67c7246dba12" providerId="ADAL" clId="{6F60A4E7-B5D5-A042-B585-6AB7CE631182}" dt="2020-10-20T13:43:53.470" v="64" actId="1440"/>
        <pc:sldMkLst>
          <pc:docMk/>
          <pc:sldMk cId="3848723801" sldId="953"/>
        </pc:sldMkLst>
        <pc:picChg chg="add mod">
          <ac:chgData name="Koh, Linda Mei Lin" userId="a0e7f40d-70cd-4b8f-aa27-67c7246dba12" providerId="ADAL" clId="{6F60A4E7-B5D5-A042-B585-6AB7CE631182}" dt="2020-10-20T13:43:53.470" v="64" actId="1440"/>
          <ac:picMkLst>
            <pc:docMk/>
            <pc:sldMk cId="3848723801" sldId="953"/>
            <ac:picMk id="2" creationId="{E7BDD257-CE1F-F64B-8C4C-F77933F03D1F}"/>
          </ac:picMkLst>
        </pc:picChg>
        <pc:picChg chg="del">
          <ac:chgData name="Koh, Linda Mei Lin" userId="a0e7f40d-70cd-4b8f-aa27-67c7246dba12" providerId="ADAL" clId="{6F60A4E7-B5D5-A042-B585-6AB7CE631182}" dt="2020-10-20T13:42:45.998" v="57" actId="478"/>
          <ac:picMkLst>
            <pc:docMk/>
            <pc:sldMk cId="3848723801" sldId="953"/>
            <ac:picMk id="4" creationId="{AE25F8A4-B7DF-1B4E-ACC8-E170FC62630D}"/>
          </ac:picMkLst>
        </pc:picChg>
      </pc:sldChg>
      <pc:sldChg chg="modTransition">
        <pc:chgData name="Koh, Linda Mei Lin" userId="a0e7f40d-70cd-4b8f-aa27-67c7246dba12" providerId="ADAL" clId="{6F60A4E7-B5D5-A042-B585-6AB7CE631182}" dt="2020-10-14T19:19:11.972" v="44"/>
        <pc:sldMkLst>
          <pc:docMk/>
          <pc:sldMk cId="3194622001" sldId="954"/>
        </pc:sldMkLst>
      </pc:sldChg>
      <pc:sldChg chg="addSp delSp modSp mod modTransition">
        <pc:chgData name="Koh, Linda Mei Lin" userId="a0e7f40d-70cd-4b8f-aa27-67c7246dba12" providerId="ADAL" clId="{6F60A4E7-B5D5-A042-B585-6AB7CE631182}" dt="2020-10-20T14:40:40.135" v="71" actId="478"/>
        <pc:sldMkLst>
          <pc:docMk/>
          <pc:sldMk cId="122247440" sldId="955"/>
        </pc:sldMkLst>
        <pc:picChg chg="add mod">
          <ac:chgData name="Koh, Linda Mei Lin" userId="a0e7f40d-70cd-4b8f-aa27-67c7246dba12" providerId="ADAL" clId="{6F60A4E7-B5D5-A042-B585-6AB7CE631182}" dt="2020-10-20T14:40:34.305" v="70" actId="1440"/>
          <ac:picMkLst>
            <pc:docMk/>
            <pc:sldMk cId="122247440" sldId="955"/>
            <ac:picMk id="3" creationId="{3AD6F59F-7139-7F4C-B356-BACDF791DCAD}"/>
          </ac:picMkLst>
        </pc:picChg>
        <pc:picChg chg="del mod">
          <ac:chgData name="Koh, Linda Mei Lin" userId="a0e7f40d-70cd-4b8f-aa27-67c7246dba12" providerId="ADAL" clId="{6F60A4E7-B5D5-A042-B585-6AB7CE631182}" dt="2020-10-20T14:40:40.135" v="71" actId="478"/>
          <ac:picMkLst>
            <pc:docMk/>
            <pc:sldMk cId="122247440" sldId="955"/>
            <ac:picMk id="4" creationId="{0ED00596-DF88-FE40-ABFD-7FE56E9B9AFA}"/>
          </ac:picMkLst>
        </pc:picChg>
      </pc:sldChg>
      <pc:sldChg chg="modSp modTransition">
        <pc:chgData name="Koh, Linda Mei Lin" userId="a0e7f40d-70cd-4b8f-aa27-67c7246dba12" providerId="ADAL" clId="{6F60A4E7-B5D5-A042-B585-6AB7CE631182}" dt="2020-10-14T19:19:00.148" v="43"/>
        <pc:sldMkLst>
          <pc:docMk/>
          <pc:sldMk cId="1388134399" sldId="957"/>
        </pc:sldMkLst>
        <pc:spChg chg="mod">
          <ac:chgData name="Koh, Linda Mei Lin" userId="a0e7f40d-70cd-4b8f-aa27-67c7246dba12" providerId="ADAL" clId="{6F60A4E7-B5D5-A042-B585-6AB7CE631182}" dt="2020-09-29T01:24:46.910" v="9" actId="20577"/>
          <ac:spMkLst>
            <pc:docMk/>
            <pc:sldMk cId="1388134399" sldId="957"/>
            <ac:spMk id="3" creationId="{00000000-0000-0000-0000-000000000000}"/>
          </ac:spMkLst>
        </pc:spChg>
      </pc:sldChg>
      <pc:sldChg chg="modTransition">
        <pc:chgData name="Koh, Linda Mei Lin" userId="a0e7f40d-70cd-4b8f-aa27-67c7246dba12" providerId="ADAL" clId="{6F60A4E7-B5D5-A042-B585-6AB7CE631182}" dt="2020-10-14T19:19:32.524" v="45"/>
        <pc:sldMkLst>
          <pc:docMk/>
          <pc:sldMk cId="1384653435" sldId="958"/>
        </pc:sldMkLst>
      </pc:sldChg>
      <pc:sldChg chg="modSp mod modTransition">
        <pc:chgData name="Koh, Linda Mei Lin" userId="a0e7f40d-70cd-4b8f-aa27-67c7246dba12" providerId="ADAL" clId="{6F60A4E7-B5D5-A042-B585-6AB7CE631182}" dt="2020-10-20T18:57:03.195" v="72" actId="1076"/>
        <pc:sldMkLst>
          <pc:docMk/>
          <pc:sldMk cId="3712880480" sldId="959"/>
        </pc:sldMkLst>
        <pc:picChg chg="mod">
          <ac:chgData name="Koh, Linda Mei Lin" userId="a0e7f40d-70cd-4b8f-aa27-67c7246dba12" providerId="ADAL" clId="{6F60A4E7-B5D5-A042-B585-6AB7CE631182}" dt="2020-10-20T18:57:03.195" v="72" actId="1076"/>
          <ac:picMkLst>
            <pc:docMk/>
            <pc:sldMk cId="3712880480" sldId="959"/>
            <ac:picMk id="4" creationId="{E0BC10EA-E2C0-7548-A977-3E76908933EA}"/>
          </ac:picMkLst>
        </pc:picChg>
      </pc:sldChg>
      <pc:sldChg chg="modSp mod modTransition">
        <pc:chgData name="Koh, Linda Mei Lin" userId="a0e7f40d-70cd-4b8f-aa27-67c7246dba12" providerId="ADAL" clId="{6F60A4E7-B5D5-A042-B585-6AB7CE631182}" dt="2020-10-14T19:17:06.964" v="34"/>
        <pc:sldMkLst>
          <pc:docMk/>
          <pc:sldMk cId="1180044489" sldId="960"/>
        </pc:sldMkLst>
        <pc:spChg chg="mod">
          <ac:chgData name="Koh, Linda Mei Lin" userId="a0e7f40d-70cd-4b8f-aa27-67c7246dba12" providerId="ADAL" clId="{6F60A4E7-B5D5-A042-B585-6AB7CE631182}" dt="2020-09-29T01:20:44.983" v="5" actId="20577"/>
          <ac:spMkLst>
            <pc:docMk/>
            <pc:sldMk cId="1180044489" sldId="960"/>
            <ac:spMk id="6" creationId="{00000000-0000-0000-0000-000000000000}"/>
          </ac:spMkLst>
        </pc:spChg>
        <pc:picChg chg="mod">
          <ac:chgData name="Koh, Linda Mei Lin" userId="a0e7f40d-70cd-4b8f-aa27-67c7246dba12" providerId="ADAL" clId="{6F60A4E7-B5D5-A042-B585-6AB7CE631182}" dt="2020-09-29T01:20:26.652" v="1" actId="1076"/>
          <ac:picMkLst>
            <pc:docMk/>
            <pc:sldMk cId="1180044489" sldId="960"/>
            <ac:picMk id="7" creationId="{5D821CD1-4212-5048-B0BB-D2890AD9910D}"/>
          </ac:picMkLst>
        </pc:picChg>
      </pc:sldChg>
      <pc:sldChg chg="modTransition">
        <pc:chgData name="Koh, Linda Mei Lin" userId="a0e7f40d-70cd-4b8f-aa27-67c7246dba12" providerId="ADAL" clId="{6F60A4E7-B5D5-A042-B585-6AB7CE631182}" dt="2020-10-14T19:18:48.156" v="42"/>
        <pc:sldMkLst>
          <pc:docMk/>
          <pc:sldMk cId="2297403893" sldId="961"/>
        </pc:sldMkLst>
      </pc:sldChg>
    </pc:docChg>
  </pc:docChgLst>
  <pc:docChgLst>
    <pc:chgData name="Koh, Linda Mei Lin" userId="a0e7f40d-70cd-4b8f-aa27-67c7246dba12" providerId="ADAL" clId="{1B706C6B-EDEE-2641-A4F2-435E1667148A}"/>
    <pc:docChg chg="modSld">
      <pc:chgData name="Koh, Linda Mei Lin" userId="a0e7f40d-70cd-4b8f-aa27-67c7246dba12" providerId="ADAL" clId="{1B706C6B-EDEE-2641-A4F2-435E1667148A}" dt="2020-07-24T20:19:29.359" v="8" actId="2711"/>
      <pc:docMkLst>
        <pc:docMk/>
      </pc:docMkLst>
      <pc:sldChg chg="modAnim">
        <pc:chgData name="Koh, Linda Mei Lin" userId="a0e7f40d-70cd-4b8f-aa27-67c7246dba12" providerId="ADAL" clId="{1B706C6B-EDEE-2641-A4F2-435E1667148A}" dt="2020-07-24T20:17:36.535" v="2"/>
        <pc:sldMkLst>
          <pc:docMk/>
          <pc:sldMk cId="3677969913" sldId="272"/>
        </pc:sldMkLst>
      </pc:sldChg>
      <pc:sldChg chg="modAnim">
        <pc:chgData name="Koh, Linda Mei Lin" userId="a0e7f40d-70cd-4b8f-aa27-67c7246dba12" providerId="ADAL" clId="{1B706C6B-EDEE-2641-A4F2-435E1667148A}" dt="2020-07-24T20:18:04.660" v="4"/>
        <pc:sldMkLst>
          <pc:docMk/>
          <pc:sldMk cId="2860153802" sldId="305"/>
        </pc:sldMkLst>
      </pc:sldChg>
      <pc:sldChg chg="modSp mod">
        <pc:chgData name="Koh, Linda Mei Lin" userId="a0e7f40d-70cd-4b8f-aa27-67c7246dba12" providerId="ADAL" clId="{1B706C6B-EDEE-2641-A4F2-435E1667148A}" dt="2020-07-24T20:19:29.359" v="8" actId="2711"/>
        <pc:sldMkLst>
          <pc:docMk/>
          <pc:sldMk cId="1423801879" sldId="947"/>
        </pc:sldMkLst>
        <pc:spChg chg="mod">
          <ac:chgData name="Koh, Linda Mei Lin" userId="a0e7f40d-70cd-4b8f-aa27-67c7246dba12" providerId="ADAL" clId="{1B706C6B-EDEE-2641-A4F2-435E1667148A}" dt="2020-07-24T20:19:29.359" v="8" actId="2711"/>
          <ac:spMkLst>
            <pc:docMk/>
            <pc:sldMk cId="1423801879" sldId="94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0CF50-DC78-418B-A556-1BC38EC03EA8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97C25-BBDB-43B2-B308-8615665C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902030302020204" pitchFamily="66" charset="0"/>
              </a:rPr>
              <a:t>Principles of writing a Drama</a:t>
            </a:r>
            <a:endParaRPr lang="en-U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902030302020204" pitchFamily="66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4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In drama writing:-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The  beginning sets the stage.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The middle creates tension.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The ending brings about resolution of the tension or reveals a message or moral of the drama  without you explaining </a:t>
            </a:r>
            <a:r>
              <a:rPr lang="en-US" altLang="en-US" sz="16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it.</a:t>
            </a:r>
            <a:endParaRPr lang="en-US" altLang="en-US" sz="12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0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Anyone can learn to write a drama. It is an art which comes naturally for some, and through effort for others.</a:t>
            </a:r>
            <a:endParaRPr lang="en-US" altLang="en-US" sz="11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38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STEPS TO DEVELOPING A CHRIST-CENTERED DRAMA</a:t>
            </a:r>
            <a:endParaRPr lang="en-US" altLang="en-US" sz="11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18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sz="16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6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Prayerfully ask the Lord to guide you as you consider using drama in your Ministry.  </a:t>
            </a:r>
            <a:endParaRPr lang="en-US" altLang="en-US" sz="12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83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sz="16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16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And usually a drama is divided in different scenes.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5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600" b="1" dirty="0"/>
              <a:t>2</a:t>
            </a:r>
          </a:p>
          <a:p>
            <a:pPr algn="ctr"/>
            <a:r>
              <a:rPr lang="en-US" sz="1200" dirty="0"/>
              <a:t>Decide whether you are going to use </a:t>
            </a:r>
            <a:r>
              <a:rPr lang="en-US" sz="1200" b="1" dirty="0"/>
              <a:t>Dialogue </a:t>
            </a:r>
            <a:r>
              <a:rPr lang="en-US" sz="1200" dirty="0"/>
              <a:t>(a  conversation between two or more characters) or </a:t>
            </a:r>
          </a:p>
          <a:p>
            <a:pPr algn="ctr"/>
            <a:r>
              <a:rPr lang="en-US" sz="1200" b="1" dirty="0"/>
              <a:t>Monologue </a:t>
            </a:r>
            <a:r>
              <a:rPr lang="en-US" sz="1200" dirty="0"/>
              <a:t>(a drama done by one person).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87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God to help you sharpen your skills of creativeness</a:t>
            </a:r>
            <a:r>
              <a:rPr lang="en-US" sz="9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2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74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your Characters. </a:t>
            </a:r>
          </a:p>
          <a:p>
            <a:pPr algn="ctr">
              <a:spcAft>
                <a:spcPts val="1364"/>
              </a:spcAft>
            </a:pP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Protagonist (good guy &amp; team) &amp; antagonist (bad guy &amp; team).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8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5</a:t>
            </a:r>
          </a:p>
          <a:p>
            <a:pPr algn="ctr">
              <a:spcAft>
                <a:spcPts val="1364"/>
              </a:spcAft>
            </a:pPr>
            <a:r>
              <a:rPr lang="en-US" altLang="en-US" sz="16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Have a goal </a:t>
            </a:r>
            <a:endParaRPr lang="en-US" altLang="en-US" sz="1200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Before you write your drama, have a lesson, point, principle or goal you want articulated.</a:t>
            </a:r>
            <a:endParaRPr lang="en-US" altLang="en-US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Ask yourself some questions:-What is the point of the drama? Are you writing it to inspire… to persuade.. to empower…to inform… to appeal… to teach a lesson or to make people laugh? The bottom line is that the goal of your drama should be clearly articulated in your mind. </a:t>
            </a:r>
            <a:endParaRPr lang="en-US" altLang="en-US" sz="8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19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6</a:t>
            </a:r>
          </a:p>
          <a:p>
            <a:pPr algn="ctr">
              <a:spcAft>
                <a:spcPts val="1364"/>
              </a:spcAft>
            </a:pPr>
            <a:r>
              <a:rPr lang="en-US" altLang="en-US" sz="12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well developed plot </a:t>
            </a:r>
            <a:endParaRPr lang="en-US" altLang="en-US" sz="1050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plot is a series of events in a drama leading to a conflict. </a:t>
            </a: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well written plot is the one which will move the audience from relaxation to tension /suspense. </a:t>
            </a:r>
            <a:endParaRPr lang="en-US" altLang="en-US" sz="105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8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omic Sans MS" panose="030F0902030302020204" pitchFamily="66" charset="0"/>
              </a:rPr>
              <a:t>What is drama?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98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7</a:t>
            </a:r>
          </a:p>
          <a:p>
            <a:pPr algn="ctr">
              <a:spcAft>
                <a:spcPts val="1364"/>
              </a:spcAft>
            </a:pPr>
            <a:r>
              <a:rPr lang="en-US" altLang="en-US" sz="11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Involve the five senses +1</a:t>
            </a: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good plot should draw the audience into the drama through the  five senses:- sight, touch, smell, hearing and tasting plus the 6</a:t>
            </a:r>
            <a:r>
              <a:rPr lang="en-US" altLang="en-US" sz="1200" baseline="30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</a:t>
            </a: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sense of human imagination.</a:t>
            </a:r>
            <a:endParaRPr lang="en-US" altLang="en-US" sz="105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58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4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8</a:t>
            </a:r>
          </a:p>
          <a:p>
            <a:pPr algn="ctr">
              <a:spcAft>
                <a:spcPts val="1364"/>
              </a:spcAft>
            </a:pPr>
            <a:r>
              <a:rPr lang="en-US" altLang="en-US" sz="12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Keep your destination and turning points in mind</a:t>
            </a:r>
            <a:endParaRPr lang="en-US" altLang="en-US" sz="1050" b="1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As you write your drama, have a map in your mind. Remember to always have your destination in mind.</a:t>
            </a:r>
            <a:endParaRPr lang="en-US" altLang="en-US" sz="105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Once you have your starting point and the destination in mind, ask yourself about the </a:t>
            </a: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turning points</a:t>
            </a:r>
            <a:r>
              <a:rPr lang="en-US" altLang="en-US" sz="1200" b="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:- that is  </a:t>
            </a: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key moments in your drama. </a:t>
            </a:r>
            <a:endParaRPr lang="en-US" altLang="en-US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04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4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9</a:t>
            </a:r>
          </a:p>
          <a:p>
            <a:pPr algn="ctr">
              <a:spcAft>
                <a:spcPts val="1364"/>
              </a:spcAft>
            </a:pPr>
            <a:r>
              <a:rPr lang="en-US" altLang="en-US" sz="14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Let the drama explain itself</a:t>
            </a:r>
          </a:p>
          <a:p>
            <a:pPr algn="ctr">
              <a:spcAft>
                <a:spcPts val="1364"/>
              </a:spcAft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</a:t>
            </a: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As you develop your drama, do not explain its meaning. Do not even interpret it. Just write it.  Stick to what is happening.</a:t>
            </a: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If you have written your drama well, it will drive the point home. </a:t>
            </a:r>
            <a:endParaRPr lang="en-US" altLang="en-US" sz="1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1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4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10</a:t>
            </a:r>
          </a:p>
          <a:p>
            <a:pPr algn="ctr">
              <a:spcAft>
                <a:spcPts val="1364"/>
              </a:spcAft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KNOW THAT ONE STORY CAN GIVE BIRTH TO SEVERAL DRAMAS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n-US" sz="1200" u="sng" dirty="0">
                <a:solidFill>
                  <a:schemeClr val="tx1"/>
                </a:solidFill>
              </a:rPr>
              <a:t>FOR EXAMPLE</a:t>
            </a:r>
          </a:p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The arresting of Jesus in the Garden of Gethsemane can be written from several perspectives:-</a:t>
            </a:r>
          </a:p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Jesus</a:t>
            </a:r>
          </a:p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Judas</a:t>
            </a:r>
          </a:p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Peter</a:t>
            </a:r>
          </a:p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The High Priest,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2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 </a:t>
            </a:r>
            <a:r>
              <a:rPr lang="en-US" sz="1400" b="1" u="sng" dirty="0">
                <a:solidFill>
                  <a:schemeClr val="tx1"/>
                </a:solidFill>
              </a:rPr>
              <a:t>The same story can have various variations.  Look at the superscription on the cross of Jesus.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altLang="en-US" sz="1400" b="1" dirty="0">
              <a:solidFill>
                <a:schemeClr val="tx1"/>
              </a:solidFill>
            </a:endParaRPr>
          </a:p>
          <a:p>
            <a:pPr algn="l"/>
            <a:r>
              <a:rPr lang="en-US" altLang="en-US" sz="1200" b="1" dirty="0">
                <a:solidFill>
                  <a:schemeClr val="tx1"/>
                </a:solidFill>
              </a:rPr>
              <a:t>Matthew 27:37 – This is Jesus the King of the Jews.</a:t>
            </a:r>
          </a:p>
          <a:p>
            <a:pPr algn="l"/>
            <a:r>
              <a:rPr lang="en-US" altLang="en-US" sz="1200" b="1" dirty="0">
                <a:solidFill>
                  <a:schemeClr val="tx1"/>
                </a:solidFill>
              </a:rPr>
              <a:t>Mark 15:26 – The King of the Jews.</a:t>
            </a:r>
          </a:p>
          <a:p>
            <a:pPr algn="l"/>
            <a:r>
              <a:rPr lang="en-US" altLang="en-US" sz="1200" b="1" dirty="0">
                <a:solidFill>
                  <a:schemeClr val="tx1"/>
                </a:solidFill>
              </a:rPr>
              <a:t>Luke 23:38 – This is the King of the Jesus.</a:t>
            </a:r>
          </a:p>
          <a:p>
            <a:pPr algn="l"/>
            <a:r>
              <a:rPr lang="en-US" altLang="en-US" sz="1200" b="1" dirty="0">
                <a:solidFill>
                  <a:schemeClr val="tx1"/>
                </a:solidFill>
              </a:rPr>
              <a:t>John 19:19 - Jesus of Nazareth the King of the Jews.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1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Remember, as a Christian, the purpose of writing your drama is to help your audience know the difference between good and evil.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71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4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drama is a means of communication through acting. </a:t>
            </a:r>
            <a:endParaRPr lang="en-US" sz="96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2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Why is drama effective? </a:t>
            </a:r>
            <a:endParaRPr lang="en-US" sz="96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6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u="sng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 we learn.</a:t>
            </a:r>
          </a:p>
          <a:p>
            <a:pPr algn="just"/>
            <a:r>
              <a:rPr lang="en-US" sz="1100" b="1" dirty="0">
                <a:latin typeface="Comic Sans MS" panose="030F0902030302020204" pitchFamily="66" charset="0"/>
              </a:rPr>
              <a:t>1</a:t>
            </a:r>
            <a:r>
              <a:rPr lang="en-US" sz="1200" b="1" dirty="0">
                <a:latin typeface="Comic Sans MS" panose="030F0902030302020204" pitchFamily="66" charset="0"/>
              </a:rPr>
              <a:t>% of learning is from the sense of taste</a:t>
            </a:r>
          </a:p>
          <a:p>
            <a:pPr algn="just"/>
            <a:endParaRPr lang="en-US" sz="1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1200" b="1" dirty="0">
                <a:latin typeface="Comic Sans MS" panose="030F0902030302020204" pitchFamily="66" charset="0"/>
              </a:rPr>
              <a:t>1.5% from the sense of touch</a:t>
            </a:r>
          </a:p>
          <a:p>
            <a:pPr algn="just"/>
            <a:endParaRPr lang="en-US" sz="1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1200" b="1" dirty="0">
                <a:latin typeface="Comic Sans MS" panose="030F0902030302020204" pitchFamily="66" charset="0"/>
              </a:rPr>
              <a:t>3.5% from the sense of smell</a:t>
            </a:r>
          </a:p>
          <a:p>
            <a:pPr algn="just"/>
            <a:endParaRPr lang="en-US" sz="1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1200" b="1" dirty="0">
                <a:latin typeface="Comic Sans MS" panose="030F0902030302020204" pitchFamily="66" charset="0"/>
              </a:rPr>
              <a:t>11% from the sense of hearing</a:t>
            </a:r>
          </a:p>
          <a:p>
            <a:pPr algn="just"/>
            <a:endParaRPr lang="en-US" sz="1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1200" b="1" dirty="0">
                <a:latin typeface="Comic Sans MS" panose="030F0902030302020204" pitchFamily="66" charset="0"/>
              </a:rPr>
              <a:t>83% from the sense of sight</a:t>
            </a:r>
          </a:p>
          <a:p>
            <a:pPr algn="ctr"/>
            <a:r>
              <a:rPr lang="en-US" sz="1400" b="1" u="sng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1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Drama is people’s way of life because life in itself is a drama. </a:t>
            </a:r>
            <a:endParaRPr lang="en-US" altLang="en-US" sz="11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364"/>
              </a:spcAft>
            </a:pPr>
            <a:r>
              <a:rPr lang="en-US" altLang="en-US" sz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It has been shown that drama appeals to both hemispheres of the brain and thus it makes the message pleasurable and intelligible.</a:t>
            </a: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It presents the message vividly through the five senses :- sight, touch, taste, smell and hearing. </a:t>
            </a:r>
          </a:p>
          <a:p>
            <a:pPr algn="ctr">
              <a:spcAft>
                <a:spcPts val="1364"/>
              </a:spcAft>
            </a:pPr>
            <a:r>
              <a:rPr lang="en-US" altLang="en-US" sz="1200" dirty="0">
                <a:solidFill>
                  <a:schemeClr val="tx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Drama brings natural ‘delight’ to the viewer because it does not appeal to the “understanding only, but to the feelings … it accentuates imagination, in short, it appeals to the whole person. And all things thus learned with delight are those which are longest remembered [and likely to be applied].</a:t>
            </a:r>
            <a:endParaRPr lang="en-US" sz="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5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There’s no other ministry like drama ministry.  Dramas are effective in reaching, teaching, and entertaining audiences of all ages and are a great way to teach children about the Bible and other themes!! </a:t>
            </a:r>
            <a:endParaRPr lang="en-US" sz="1050" b="1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21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omic Sans MS" panose="030F0902030302020204" pitchFamily="66" charset="0"/>
              </a:rPr>
              <a:t>The quickest and shortest avenue to a human heart is by way of a drama. Dramas excite, motivate and move human beings.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97C25-BBDB-43B2-B308-8615665CE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8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2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4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3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3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6C7A7-4D4B-4C6E-97D3-76C7AB35F43E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8DC-2276-4754-92D2-0DDC0AAB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022" y="-3583"/>
            <a:ext cx="9144000" cy="740518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-5022" y="1768929"/>
            <a:ext cx="9149022" cy="304698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1099878" y="4950233"/>
            <a:ext cx="6934200" cy="1634615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Saustin Sampson Mfune</a:t>
            </a:r>
          </a:p>
          <a:p>
            <a:pPr algn="ctr"/>
            <a:r>
              <a:rPr lang="en-US" sz="3200" dirty="0">
                <a:latin typeface="Comic Sans MS" panose="030F0902030302020204" pitchFamily="66" charset="0"/>
              </a:rPr>
              <a:t>GC Associate CHM Director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733455"/>
            <a:ext cx="914902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902030302020204" pitchFamily="66" charset="0"/>
              </a:rPr>
              <a:t>Principles of writing a Drama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pic>
        <p:nvPicPr>
          <p:cNvPr id="9" name="Picture 6" descr="C:\Users\mfunes\AppData\Local\Microsoft\Windows\Temporary Internet Files\Content.IE5\07VWY021\MC900162946[1].wmf">
            <a:extLst>
              <a:ext uri="{FF2B5EF4-FFF2-40B4-BE49-F238E27FC236}">
                <a16:creationId xmlns:a16="http://schemas.microsoft.com/office/drawing/2014/main" id="{1CB4DD24-EE03-9B4D-AC00-84C2CBEB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29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mfunes\AppData\Local\Microsoft\Windows\Temporary Internet Files\Content.IE5\07VWY021\MC900162946[1].wmf">
            <a:extLst>
              <a:ext uri="{FF2B5EF4-FFF2-40B4-BE49-F238E27FC236}">
                <a16:creationId xmlns:a16="http://schemas.microsoft.com/office/drawing/2014/main" id="{812903EE-7722-954B-8844-DA9C74EC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003"/>
            <a:ext cx="3124200" cy="28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69913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5044" cy="678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483606" y="50434"/>
            <a:ext cx="5562600" cy="67818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36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In drama writing:-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The  beginning sets the stage.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The middle creates tension.</a:t>
            </a:r>
          </a:p>
          <a:p>
            <a:pPr marL="685800" indent="-685800" algn="ctr">
              <a:spcAft>
                <a:spcPts val="1364"/>
              </a:spcAft>
              <a:buFont typeface="Wingdings" pitchFamily="2" charset="2"/>
              <a:buChar char="q"/>
            </a:pP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The ending brings about resolution of the tension or reveals a message or moral of the drama  without you explaining </a:t>
            </a:r>
            <a:r>
              <a:rPr lang="en-US" altLang="en-US" sz="40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it.</a:t>
            </a:r>
            <a:endParaRPr lang="en-US" altLang="en-US" sz="32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92B0D-56F7-FA48-B1C6-912E7B944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132">
            <a:off x="470377" y="549129"/>
            <a:ext cx="2207512" cy="1767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2913D-35AA-DB43-983B-1EC2239A8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3390">
            <a:off x="486579" y="4787556"/>
            <a:ext cx="2778202" cy="1593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7E20B-A8B9-EF49-BEB1-4E25F35B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4" y="2789593"/>
            <a:ext cx="2183126" cy="17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1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393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429000" y="304800"/>
            <a:ext cx="5567099" cy="6096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44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Anyone can learn to write a drama. It is an art which comes naturally for some, and through effort for others.</a:t>
            </a:r>
            <a:endParaRPr lang="en-US" altLang="en-US" sz="4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indent="-571500" algn="ctr">
              <a:spcAft>
                <a:spcPts val="1364"/>
              </a:spcAft>
              <a:buFont typeface="Wingdings" pitchFamily="2" charset="2"/>
              <a:buChar char="v"/>
            </a:pPr>
            <a:endParaRPr lang="en-US" altLang="en-US" sz="36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CA794-2103-6343-80F7-B33E3AEA614C}"/>
              </a:ext>
            </a:extLst>
          </p:cNvPr>
          <p:cNvSpPr txBox="1"/>
          <p:nvPr/>
        </p:nvSpPr>
        <p:spPr>
          <a:xfrm>
            <a:off x="1036320" y="2174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B79F3-6B78-5943-81D2-10F88BEB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0" y="1441450"/>
            <a:ext cx="3132155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540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191000" y="304800"/>
            <a:ext cx="4953000" cy="63246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44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STEPS TO DEVELOPING A CHRIST-CENTERED DRAMA</a:t>
            </a:r>
            <a:endParaRPr lang="en-US" altLang="en-US" sz="4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71500" indent="-571500" algn="ctr">
              <a:spcAft>
                <a:spcPts val="1364"/>
              </a:spcAft>
              <a:buFont typeface="Wingdings" pitchFamily="2" charset="2"/>
              <a:buChar char="v"/>
            </a:pPr>
            <a:endParaRPr lang="en-US" altLang="en-US" sz="36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B4316-9AB1-6946-A8B8-30218A93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418995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620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44" y="18393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191000" y="18393"/>
            <a:ext cx="4953000" cy="6821213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sz="54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44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Prayerfully ask the Lord to guide you as you consider using drama in your Ministry.  </a:t>
            </a:r>
            <a:endParaRPr lang="en-US" altLang="en-US" sz="44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DD257-CE1F-F64B-8C4C-F77933F03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" y="2063420"/>
            <a:ext cx="4102402" cy="273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87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44" y="18393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410200" y="18393"/>
            <a:ext cx="3733800" cy="6821213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54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And usually a drama is divided in different scenes.</a:t>
            </a:r>
          </a:p>
          <a:p>
            <a:pPr algn="ctr">
              <a:spcAft>
                <a:spcPts val="1364"/>
              </a:spcAft>
            </a:pPr>
            <a:r>
              <a:rPr lang="en-US" altLang="en-US" sz="54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(Scene 1, 2, 3 etc.)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B3247-F1B2-4944-BC39-B690F8B08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1524000"/>
            <a:ext cx="534924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393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743200" y="18393"/>
            <a:ext cx="6400800" cy="6821214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</a:p>
          <a:p>
            <a:pPr algn="ctr"/>
            <a:r>
              <a:rPr lang="en-US" sz="4400" dirty="0"/>
              <a:t>Decide whether you are going to use </a:t>
            </a:r>
            <a:r>
              <a:rPr lang="en-US" sz="4400" b="1" dirty="0"/>
              <a:t>Dialogue </a:t>
            </a:r>
            <a:r>
              <a:rPr lang="en-US" sz="4400" dirty="0"/>
              <a:t>(a  conversation between two or more characters) or </a:t>
            </a:r>
          </a:p>
          <a:p>
            <a:pPr algn="ctr"/>
            <a:r>
              <a:rPr lang="en-US" sz="4400" b="1" dirty="0"/>
              <a:t>Monologue </a:t>
            </a:r>
            <a:r>
              <a:rPr lang="en-US" sz="4400" dirty="0"/>
              <a:t>(a drama done by one person).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914F8-2B7E-BA47-A9A3-D285C56F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1908"/>
            <a:ext cx="2971800" cy="2381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107307-C461-8C45-954E-3B759EEC1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7767">
            <a:off x="185036" y="839307"/>
            <a:ext cx="2867405" cy="24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1930" y="-9198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657600" y="-1"/>
            <a:ext cx="5486400" cy="6839607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sz="60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60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God to help you sharpen your skills of creativeness</a:t>
            </a:r>
            <a:r>
              <a:rPr lang="en-US" sz="40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0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6000" dirty="0">
              <a:latin typeface="Comic Sans MS" panose="030F09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F588B-BB66-504E-BBF4-DA5D013F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6" y="2012308"/>
            <a:ext cx="3985216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1930" y="-9198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276600" y="9198"/>
            <a:ext cx="5856514" cy="6839604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sz="4800" dirty="0">
                <a:latin typeface="Comic Sans MS" panose="030F0902030302020204" pitchFamily="66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364"/>
              </a:spcAft>
            </a:pPr>
            <a:r>
              <a:rPr lang="en-US" sz="48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your Characters. </a:t>
            </a:r>
          </a:p>
          <a:p>
            <a:pPr algn="ctr">
              <a:spcAft>
                <a:spcPts val="1364"/>
              </a:spcAft>
            </a:pPr>
            <a:r>
              <a:rPr lang="en-US" sz="48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Protagonist (good guy &amp; team) &amp; antagonist (bad guy &amp; team).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61D0E-64D0-224E-9489-57CB75BC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8" y="1906377"/>
            <a:ext cx="2819399" cy="30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393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429000" y="18393"/>
            <a:ext cx="5715000" cy="6821214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5.  </a:t>
            </a:r>
            <a:r>
              <a:rPr lang="en-US" altLang="en-US" sz="32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Have a goal </a:t>
            </a:r>
            <a:endParaRPr lang="en-US" altLang="en-US" sz="2400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3200" dirty="0"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Before you write your drama, have a lesson, point, principle or goal you want articulated.</a:t>
            </a:r>
          </a:p>
          <a:p>
            <a:pPr algn="ctr">
              <a:spcAft>
                <a:spcPts val="1364"/>
              </a:spcAft>
            </a:pPr>
            <a:r>
              <a:rPr lang="en-US" altLang="en-US" sz="3200" dirty="0">
                <a:latin typeface="Arial Narrow" panose="020B0604020202020204" pitchFamily="34" charset="0"/>
                <a:ea typeface="MS Mincho" panose="02020609040205080304" pitchFamily="49" charset="-128"/>
                <a:cs typeface="Arial Narrow" panose="020B0604020202020204" pitchFamily="34" charset="0"/>
              </a:rPr>
              <a:t>Ask yourself some questions:-What is the point of the drama? Are you writing it to inspire… to persuade.. to empower…to inform… to appeal… to teach a lesson or to make people laugh? The bottom line is that the goal of your drama should be clearly articulated in </a:t>
            </a: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your mind. </a:t>
            </a:r>
            <a:endParaRPr lang="en-US" altLang="en-US" sz="1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469A1-FF5A-1749-836A-37C92FA0A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44" y="52292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62905" y="86802"/>
            <a:ext cx="9145044" cy="686409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endParaRPr lang="en-US" altLang="en-US" sz="3600" b="1" dirty="0">
              <a:latin typeface="Comic Sans MS" panose="030F0902030302020204" pitchFamily="66" charset="0"/>
              <a:ea typeface="MS Mincho" panose="02020609040205080304" pitchFamily="49" charset="-128"/>
              <a:cs typeface="Noteworthy Light" panose="02000400000000000000" pitchFamily="2" charset="77"/>
            </a:endParaRPr>
          </a:p>
          <a:p>
            <a:pPr algn="ctr">
              <a:spcAft>
                <a:spcPts val="1364"/>
              </a:spcAft>
            </a:pPr>
            <a:r>
              <a:rPr lang="en-US" altLang="en-US" sz="36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6</a:t>
            </a:r>
          </a:p>
          <a:p>
            <a:pPr algn="ctr">
              <a:spcAft>
                <a:spcPts val="1364"/>
              </a:spcAft>
            </a:pPr>
            <a:r>
              <a:rPr lang="en-US" altLang="en-US" sz="40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well developed plot </a:t>
            </a:r>
            <a:endParaRPr lang="en-US" altLang="en-US" sz="3200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4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plot is a series of events in a drama  leading to a conflict. </a:t>
            </a:r>
          </a:p>
          <a:p>
            <a:pPr algn="ctr">
              <a:spcAft>
                <a:spcPts val="1364"/>
              </a:spcAft>
            </a:pPr>
            <a:r>
              <a:rPr lang="en-US" altLang="en-US" sz="4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well written plot is the one which will move the audience from relaxation to tension /suspense. </a:t>
            </a:r>
            <a:endParaRPr lang="en-US" altLang="en-US" sz="3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D32E5D-8239-1B4F-A498-F9AB9F4B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432">
            <a:off x="6875830" y="298999"/>
            <a:ext cx="2150284" cy="1870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EFEFF-EB18-F241-8D6B-0B9EF9F48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1670">
            <a:off x="248102" y="339740"/>
            <a:ext cx="2194340" cy="189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74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0" y="114300"/>
            <a:ext cx="9143999" cy="6629399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902030302020204" pitchFamily="66" charset="0"/>
              </a:rPr>
              <a:t>What is drama? </a:t>
            </a:r>
          </a:p>
          <a:p>
            <a:pPr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09800" y="0"/>
            <a:ext cx="70876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5" descr="flaglow2">
            <a:extLst>
              <a:ext uri="{FF2B5EF4-FFF2-40B4-BE49-F238E27FC236}">
                <a16:creationId xmlns:a16="http://schemas.microsoft.com/office/drawing/2014/main" id="{90D143EE-E4D9-8648-A5AA-F14A2858C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304139">
            <a:off x="329595" y="978899"/>
            <a:ext cx="3169294" cy="1901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33A4E-FE1C-7C4A-B907-636E4E7B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6440">
            <a:off x="6477893" y="4017726"/>
            <a:ext cx="2188300" cy="229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53802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905000" y="0"/>
            <a:ext cx="7239000" cy="6858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40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7</a:t>
            </a:r>
          </a:p>
          <a:p>
            <a:pPr algn="ctr">
              <a:spcAft>
                <a:spcPts val="1364"/>
              </a:spcAft>
            </a:pPr>
            <a:r>
              <a:rPr lang="en-US" altLang="en-US" sz="36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Involve the five senses +1</a:t>
            </a:r>
          </a:p>
          <a:p>
            <a:pPr algn="ctr">
              <a:spcAft>
                <a:spcPts val="1364"/>
              </a:spcAft>
            </a:pPr>
            <a:r>
              <a:rPr lang="en-US" altLang="en-US" sz="4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good plot should draw the audience into the drama through the  five senses:- sight, touch, smell, hearing and tasting plus the 6</a:t>
            </a:r>
            <a:r>
              <a:rPr lang="en-US" altLang="en-US" sz="4000" baseline="30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th</a:t>
            </a:r>
            <a:r>
              <a:rPr lang="en-US" altLang="en-US" sz="4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sense of human imagination.</a:t>
            </a:r>
            <a:endParaRPr lang="en-US" altLang="en-US" sz="3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mfunes\AppData\Local\Microsoft\Windows\Temporary Internet Files\Content.IE5\OP0QVL92\MC900082251[1].wmf">
            <a:extLst>
              <a:ext uri="{FF2B5EF4-FFF2-40B4-BE49-F238E27FC236}">
                <a16:creationId xmlns:a16="http://schemas.microsoft.com/office/drawing/2014/main" id="{FB37633C-F9E7-914C-872B-9068646F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2362200"/>
            <a:ext cx="258165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186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895600" y="32426"/>
            <a:ext cx="6248400" cy="6858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36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8</a:t>
            </a:r>
          </a:p>
          <a:p>
            <a:pPr algn="ctr">
              <a:spcAft>
                <a:spcPts val="1364"/>
              </a:spcAft>
            </a:pPr>
            <a:r>
              <a:rPr lang="en-US" altLang="en-US" sz="32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Keep your destination and turning points in mind</a:t>
            </a:r>
            <a:endParaRPr lang="en-US" altLang="en-US" sz="2400" b="1" u="sng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As you write your drama, have a map in your mind. Remember to always have your destination in mind.</a:t>
            </a:r>
            <a:endParaRPr lang="en-US" altLang="en-US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Once you have your starting point and the destination in mind, ask yourself about the </a:t>
            </a: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turning points</a:t>
            </a: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:-  that is key moments in your drama. </a:t>
            </a:r>
            <a:endParaRPr lang="en-US" altLang="en-US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59E78-4547-AE46-90E5-3E43C615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0075"/>
            <a:ext cx="3276600" cy="311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667000" y="15240"/>
            <a:ext cx="6477000" cy="6858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36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9</a:t>
            </a:r>
          </a:p>
          <a:p>
            <a:pPr algn="ctr">
              <a:spcAft>
                <a:spcPts val="1364"/>
              </a:spcAft>
            </a:pPr>
            <a:r>
              <a:rPr lang="en-US" altLang="en-US" sz="36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Let the drama explain itself</a:t>
            </a:r>
          </a:p>
          <a:p>
            <a:pPr algn="ctr">
              <a:spcAft>
                <a:spcPts val="1364"/>
              </a:spcAft>
            </a:pPr>
            <a:r>
              <a:rPr lang="en-US" altLang="en-US" sz="3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</a:t>
            </a: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As you develop your drama, do not explain its meaning. Do not even interpret it. Just write it.  Stick to what is happening.</a:t>
            </a:r>
          </a:p>
          <a:p>
            <a:pPr algn="ctr">
              <a:spcAft>
                <a:spcPts val="1364"/>
              </a:spcAft>
            </a:pPr>
            <a:r>
              <a:rPr lang="en-US" altLang="en-US" sz="32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 If you have written your drama well, it will drive the point home. </a:t>
            </a:r>
            <a:endParaRPr lang="en-US" altLang="en-US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spcAft>
                <a:spcPts val="1364"/>
              </a:spcAft>
            </a:pPr>
            <a:endParaRPr lang="en-US" altLang="en-US" sz="2800" b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6C8C6-1599-9547-B64C-711638FA1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1981200"/>
            <a:ext cx="30022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038600" y="0"/>
            <a:ext cx="5105400" cy="6858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5400" b="1" u="sng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10</a:t>
            </a:r>
          </a:p>
          <a:p>
            <a:pPr algn="ctr">
              <a:spcAft>
                <a:spcPts val="1364"/>
              </a:spcAft>
            </a:pPr>
            <a:r>
              <a:rPr lang="en-US" altLang="en-US" sz="48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KNOW THAT ONE STORY CAN GIVE BIRTH TO SEVERAL DRAMAS</a:t>
            </a:r>
          </a:p>
          <a:p>
            <a:pPr algn="ctr">
              <a:spcAft>
                <a:spcPts val="1364"/>
              </a:spcAft>
            </a:pPr>
            <a:endParaRPr lang="en-US" altLang="en-US" sz="4000" b="1" dirty="0">
              <a:latin typeface="Comic Sans MS" panose="030F0902030302020204" pitchFamily="66" charset="0"/>
              <a:ea typeface="MS Mincho" panose="02020609040205080304" pitchFamily="49" charset="-128"/>
              <a:cs typeface="Noteworthy Light" panose="020004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D40A6B-A086-D644-BE62-CC54F77A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4343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38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5963" y="-43132"/>
            <a:ext cx="9172263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3200399" y="43132"/>
            <a:ext cx="5916381" cy="68580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u="sng" dirty="0">
                <a:solidFill>
                  <a:schemeClr val="tx1"/>
                </a:solidFill>
              </a:rPr>
              <a:t>FOR EXAMPLE</a:t>
            </a:r>
          </a:p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The arresting of Jesus in the Garden of Gethsemane can be written from several perspectives:-</a:t>
            </a:r>
          </a:p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Jesus</a:t>
            </a:r>
          </a:p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Judas</a:t>
            </a:r>
          </a:p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Peter</a:t>
            </a:r>
          </a:p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The High Priest, etc. 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8325E-69D0-894A-A58A-21D9B90A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0" y="0"/>
            <a:ext cx="3217053" cy="224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71498-171B-1740-A310-A69A2AC10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" y="2151332"/>
            <a:ext cx="30988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A80CE-B9FF-8F48-AC8D-8D914577A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0" y="4224068"/>
            <a:ext cx="308356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4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7219" y="0"/>
            <a:ext cx="9172263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504155" y="0"/>
            <a:ext cx="5639845" cy="68580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600" b="1" u="sng" dirty="0"/>
          </a:p>
          <a:p>
            <a:pPr algn="ctr"/>
            <a:endParaRPr lang="en-US" altLang="en-US" sz="3600" b="1" u="sng" dirty="0"/>
          </a:p>
          <a:p>
            <a:pPr algn="ctr"/>
            <a:r>
              <a:rPr lang="en-US" dirty="0"/>
              <a:t> </a:t>
            </a:r>
            <a:r>
              <a:rPr lang="en-US" sz="2400" u="sng" dirty="0">
                <a:solidFill>
                  <a:schemeClr val="tx1"/>
                </a:solidFill>
              </a:rPr>
              <a:t>The same story can have various variations.  Look at the superscription on the cross of Jesus.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alt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Matthew 27:37 – </a:t>
            </a:r>
            <a:r>
              <a:rPr lang="en-US" altLang="en-US" sz="3200" b="1" i="1" dirty="0">
                <a:solidFill>
                  <a:schemeClr val="tx1"/>
                </a:solidFill>
              </a:rPr>
              <a:t>This is Jesus the King of the Jews.</a:t>
            </a: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Mark 15:26 – </a:t>
            </a:r>
            <a:r>
              <a:rPr lang="en-US" altLang="en-US" sz="3200" b="1" i="1" dirty="0">
                <a:solidFill>
                  <a:schemeClr val="tx1"/>
                </a:solidFill>
              </a:rPr>
              <a:t>The King of the Jews.</a:t>
            </a: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Luke 23:38 – </a:t>
            </a:r>
            <a:r>
              <a:rPr lang="en-US" altLang="en-US" sz="3200" b="1" i="1" dirty="0">
                <a:solidFill>
                  <a:schemeClr val="tx1"/>
                </a:solidFill>
              </a:rPr>
              <a:t>This is the King of the Jesus.</a:t>
            </a:r>
          </a:p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John 19:19 - </a:t>
            </a:r>
            <a:r>
              <a:rPr lang="en-US" altLang="en-US" sz="3200" b="1" i="1" dirty="0">
                <a:solidFill>
                  <a:schemeClr val="tx1"/>
                </a:solidFill>
              </a:rPr>
              <a:t>Jesus of Nazareth the King of the Jews.</a:t>
            </a:r>
          </a:p>
          <a:p>
            <a:pPr algn="ctr"/>
            <a:endParaRPr lang="en-US" alt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6F59F-7139-7F4C-B356-BACDF791D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257300"/>
            <a:ext cx="3286437" cy="473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247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504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124200" y="0"/>
            <a:ext cx="6019800" cy="68580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44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Remember, as a Christian, the purpose of writing your drama is to help your audience know the difference between good and evil.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C10EA-E2C0-7548-A977-3E769089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350"/>
            <a:ext cx="35306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815" y="1438"/>
            <a:ext cx="912243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0" y="304800"/>
            <a:ext cx="9106619" cy="22098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  <a:p>
            <a:pPr algn="ctr"/>
            <a:endParaRPr lang="en-US" sz="5400" b="1" dirty="0"/>
          </a:p>
          <a:p>
            <a:pPr algn="ctr"/>
            <a:endParaRPr lang="en-US" sz="5400" b="1" dirty="0"/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THE END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GOD BLESS YOU</a:t>
            </a:r>
          </a:p>
          <a:p>
            <a:pPr algn="ctr"/>
            <a:endParaRPr lang="en-US" sz="6600" dirty="0"/>
          </a:p>
        </p:txBody>
      </p:sp>
      <p:sp>
        <p:nvSpPr>
          <p:cNvPr id="3" name="Rounded Rectangle 2"/>
          <p:cNvSpPr/>
          <p:nvPr/>
        </p:nvSpPr>
        <p:spPr>
          <a:xfrm>
            <a:off x="-15815" y="4038600"/>
            <a:ext cx="9148313" cy="281796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7" descr="ag00171_">
            <a:extLst>
              <a:ext uri="{FF2B5EF4-FFF2-40B4-BE49-F238E27FC236}">
                <a16:creationId xmlns:a16="http://schemas.microsoft.com/office/drawing/2014/main" id="{864EAA45-A6F6-A24F-8C4B-AE3E58EB4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191000"/>
            <a:ext cx="327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791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5044" cy="678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124200" y="38100"/>
            <a:ext cx="6019800" cy="67818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60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A drama is a means of communication through acting. </a:t>
            </a:r>
            <a:endParaRPr lang="en-US" sz="16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F72CE-B915-A648-9AA9-36CC2E70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3429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5044" cy="678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810000" y="76200"/>
            <a:ext cx="5334000" cy="67818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7200" b="1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Why is drama effective? </a:t>
            </a:r>
            <a:endParaRPr lang="en-US" sz="239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FA913-E911-EB4D-9A78-2F3504F8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3810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536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9400" y="0"/>
            <a:ext cx="63246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u="sng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 we learn.</a:t>
            </a:r>
          </a:p>
          <a:p>
            <a:pPr algn="ctr"/>
            <a:endParaRPr lang="en-US" sz="3200" b="1" u="sng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Comic Sans MS" panose="030F0902030302020204" pitchFamily="66" charset="0"/>
              </a:rPr>
              <a:t>1</a:t>
            </a:r>
            <a:r>
              <a:rPr lang="en-US" sz="3200" b="1" dirty="0">
                <a:latin typeface="Comic Sans MS" panose="030F0902030302020204" pitchFamily="66" charset="0"/>
              </a:rPr>
              <a:t>% of learning is from the sense of taste</a:t>
            </a:r>
          </a:p>
          <a:p>
            <a:pPr algn="just"/>
            <a:endParaRPr lang="en-US" sz="3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3200" b="1" dirty="0">
                <a:latin typeface="Comic Sans MS" panose="030F0902030302020204" pitchFamily="66" charset="0"/>
              </a:rPr>
              <a:t>1.5% from the sense of touch</a:t>
            </a:r>
          </a:p>
          <a:p>
            <a:pPr algn="just"/>
            <a:endParaRPr lang="en-US" sz="3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3200" b="1" dirty="0">
                <a:latin typeface="Comic Sans MS" panose="030F0902030302020204" pitchFamily="66" charset="0"/>
              </a:rPr>
              <a:t>3.5% from the sense of smell</a:t>
            </a:r>
          </a:p>
          <a:p>
            <a:pPr algn="just"/>
            <a:endParaRPr lang="en-US" sz="3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3200" b="1" dirty="0">
                <a:latin typeface="Comic Sans MS" panose="030F0902030302020204" pitchFamily="66" charset="0"/>
              </a:rPr>
              <a:t>11% from the sense of hearing</a:t>
            </a:r>
          </a:p>
          <a:p>
            <a:pPr algn="just"/>
            <a:endParaRPr lang="en-US" sz="3200" b="1" dirty="0">
              <a:latin typeface="Comic Sans MS" panose="030F0902030302020204" pitchFamily="66" charset="0"/>
            </a:endParaRPr>
          </a:p>
          <a:p>
            <a:pPr algn="just"/>
            <a:r>
              <a:rPr lang="en-US" sz="3200" b="1" dirty="0">
                <a:latin typeface="Comic Sans MS" panose="030F0902030302020204" pitchFamily="66" charset="0"/>
              </a:rPr>
              <a:t>83% from the sense of sight</a:t>
            </a:r>
          </a:p>
          <a:p>
            <a:pPr algn="ctr"/>
            <a:r>
              <a:rPr lang="en-US" sz="3600" b="1" u="sng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u="sng" dirty="0">
              <a:latin typeface="Time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C3B48-07A7-6C4E-8B55-3EB011DFF5BF}"/>
              </a:ext>
            </a:extLst>
          </p:cNvPr>
          <p:cNvSpPr txBox="1"/>
          <p:nvPr/>
        </p:nvSpPr>
        <p:spPr>
          <a:xfrm>
            <a:off x="1158240" y="345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21CD1-4212-5048-B0BB-D2890AD99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716"/>
            <a:ext cx="2819400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44489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2244" y="18393"/>
            <a:ext cx="71628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982766" y="-15474"/>
            <a:ext cx="7161756" cy="6992007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364"/>
              </a:spcAft>
            </a:pPr>
            <a:r>
              <a:rPr lang="en-US" altLang="en-US" sz="6000" dirty="0">
                <a:latin typeface="Comic Sans MS" panose="030F0902030302020204" pitchFamily="66" charset="0"/>
                <a:ea typeface="MS Mincho" panose="02020609040205080304" pitchFamily="49" charset="-128"/>
                <a:cs typeface="Noteworthy Light" panose="02000400000000000000" pitchFamily="2" charset="77"/>
              </a:rPr>
              <a:t>Drama is people’s way of life because life in itself is a drama. </a:t>
            </a:r>
            <a:endParaRPr lang="en-US" altLang="en-US" sz="5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9525A-A565-8649-BFDB-7C2C0418ECAB}"/>
              </a:ext>
            </a:extLst>
          </p:cNvPr>
          <p:cNvSpPr txBox="1"/>
          <p:nvPr/>
        </p:nvSpPr>
        <p:spPr>
          <a:xfrm>
            <a:off x="1219200" y="396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D0CC7-37D6-014E-9624-2B743C8E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4242"/>
            <a:ext cx="2590800" cy="24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00" y="0"/>
            <a:ext cx="6680764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It has been shown that drama appeals to both hemispheres of the brain and thus it makes the message pleasurable and intelligible.</a:t>
            </a:r>
          </a:p>
          <a:p>
            <a:pPr algn="ctr"/>
            <a:r>
              <a:rPr lang="en-US" alt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It presents the message vividly through the five senses :- sight, touch, taste, smell and hearing. </a:t>
            </a:r>
          </a:p>
          <a:p>
            <a:pPr algn="ctr"/>
            <a:r>
              <a:rPr lang="en-US" alt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Drama brings natural ‘delight’ to the viewer because it does not appeal to the “understanding only, but to the feelings … it accentuates imagination, in short, it appeals to the whole person. And all things thus learned with delight are those which are longest remembered [and likely to be applied].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3B0A6-3819-2749-A5BC-06B540CE0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2590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5044" cy="678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90800" y="76200"/>
            <a:ext cx="6553200" cy="6781800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82"/>
              </a:spcAft>
            </a:pPr>
            <a:r>
              <a:rPr lang="en-US" sz="4000" b="1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There’s no other ministry like drama ministry.  Dramas are effective in reaching, teaching, and entertaining audiences of all ages and are a great way to teach children about the Bible and other themes!! </a:t>
            </a:r>
            <a:endParaRPr lang="en-US" sz="3200" b="1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38702-0521-FA45-B53A-056CC78C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3048000" cy="267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C090C-4D88-5047-AE10-9D5B2FD77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60" y="3609340"/>
            <a:ext cx="3083560" cy="271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67200" y="0"/>
            <a:ext cx="48768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>
                <a:latin typeface="Comic Sans MS" panose="030F0902030302020204" pitchFamily="66" charset="0"/>
              </a:rPr>
              <a:t>The quickest and shortest avenue to a human heart is by way of a drama. Dramas excite, motivate and move human beings.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3CE87-15E5-CE4B-9031-A5FF839B1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3733800" cy="281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61F3F-505F-564B-82CD-DED56F28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" y="3429000"/>
            <a:ext cx="375412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6563</TotalTime>
  <Words>1647</Words>
  <Application>Microsoft Macintosh PowerPoint</Application>
  <PresentationFormat>On-screen Show (4:3)</PresentationFormat>
  <Paragraphs>188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Cambria</vt:lpstr>
      <vt:lpstr>Comic Sans MS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S.D.A. Church World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Muganda, Tanya</dc:creator>
  <cp:lastModifiedBy>Koh, Linda Mei Lin</cp:lastModifiedBy>
  <cp:revision>260</cp:revision>
  <dcterms:created xsi:type="dcterms:W3CDTF">2014-01-07T21:41:40Z</dcterms:created>
  <dcterms:modified xsi:type="dcterms:W3CDTF">2020-10-20T18:58:03Z</dcterms:modified>
</cp:coreProperties>
</file>