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7"/>
  </p:notesMasterIdLst>
  <p:handoutMasterIdLst>
    <p:handoutMasterId r:id="rId18"/>
  </p:handoutMasterIdLst>
  <p:sldIdLst>
    <p:sldId id="256" r:id="rId5"/>
    <p:sldId id="258" r:id="rId6"/>
    <p:sldId id="263" r:id="rId7"/>
    <p:sldId id="266" r:id="rId8"/>
    <p:sldId id="264" r:id="rId9"/>
    <p:sldId id="265" r:id="rId10"/>
    <p:sldId id="269" r:id="rId11"/>
    <p:sldId id="267" r:id="rId12"/>
    <p:sldId id="280" r:id="rId13"/>
    <p:sldId id="281" r:id="rId14"/>
    <p:sldId id="276" r:id="rId15"/>
    <p:sldId id="27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47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660B408-B3CF-4A94-85FC-2B1E0A45F4A2}">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24" autoAdjust="0"/>
    <p:restoredTop sz="65830" autoAdjust="0"/>
  </p:normalViewPr>
  <p:slideViewPr>
    <p:cSldViewPr snapToGrid="0">
      <p:cViewPr varScale="1">
        <p:scale>
          <a:sx n="72" d="100"/>
          <a:sy n="72" d="100"/>
        </p:scale>
        <p:origin x="2368" y="20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8" d="100"/>
          <a:sy n="58" d="100"/>
        </p:scale>
        <p:origin x="2965"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4/3/20</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18FA7D-99B6-4A02-B45C-8C91121884A6}" type="datetimeFigureOut">
              <a:rPr lang="en-US" noProof="0" smtClean="0"/>
              <a:t>4/3/20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6F86A-5537-4E34-A3CE-C64E83A14637}" type="slidenum">
              <a:rPr lang="en-US" noProof="0" smtClean="0"/>
              <a:t>‹#›</a:t>
            </a:fld>
            <a:endParaRPr lang="en-US" noProof="0" dirty="0"/>
          </a:p>
        </p:txBody>
      </p:sp>
    </p:spTree>
    <p:extLst>
      <p:ext uri="{BB962C8B-B14F-4D97-AF65-F5344CB8AC3E}">
        <p14:creationId xmlns:p14="http://schemas.microsoft.com/office/powerpoint/2010/main" val="1877740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News of the coronavirus COVID-19 is everywhere, from the front page of all the papers to the playground at school. Many parents are wondering how to bring up the epidemic in a way that will be </a:t>
            </a:r>
            <a:endParaRPr lang="en-US" dirty="0">
              <a:effectLst/>
            </a:endParaRPr>
          </a:p>
          <a:p>
            <a:r>
              <a:rPr lang="en-US" sz="1200" kern="1200" dirty="0">
                <a:solidFill>
                  <a:schemeClr val="tx1"/>
                </a:solidFill>
                <a:effectLst/>
                <a:latin typeface="+mn-lt"/>
                <a:ea typeface="+mn-ea"/>
                <a:cs typeface="+mn-cs"/>
              </a:rPr>
              <a:t>reassuring and not make kids more worried than they already may be. Here is some advice from the experts at the Child Mind Institute.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5E46F86A-5537-4E34-A3CE-C64E83A14637}" type="slidenum">
              <a:rPr lang="en-US" noProof="0" smtClean="0"/>
              <a:t>1</a:t>
            </a:fld>
            <a:endParaRPr lang="en-US" noProof="0" dirty="0"/>
          </a:p>
        </p:txBody>
      </p:sp>
    </p:spTree>
    <p:extLst>
      <p:ext uri="{BB962C8B-B14F-4D97-AF65-F5344CB8AC3E}">
        <p14:creationId xmlns:p14="http://schemas.microsoft.com/office/powerpoint/2010/main" val="1878423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Stick to routine.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“We don’t like uncertainty, so staying rooted in routines and predictability is going to be helpful right now,” advises Dr. </a:t>
            </a:r>
            <a:r>
              <a:rPr lang="en-US" sz="1200" kern="1200" dirty="0" err="1">
                <a:solidFill>
                  <a:schemeClr val="tx1"/>
                </a:solidFill>
                <a:effectLst/>
                <a:latin typeface="+mn-lt"/>
                <a:ea typeface="+mn-ea"/>
                <a:cs typeface="+mn-cs"/>
              </a:rPr>
              <a:t>Domingues</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particularly important if your child’s school or daycare shuts down. Make sure you are taking care of the basics just like you would during a spring break or summer vacation.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Structured days with regular mealtimes and bedtimes are an essential part of keeping kids happy and healthy.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5E46F86A-5537-4E34-A3CE-C64E83A14637}" type="slidenum">
              <a:rPr lang="en-US" noProof="0" smtClean="0"/>
              <a:t>10</a:t>
            </a:fld>
            <a:endParaRPr lang="en-US" noProof="0" dirty="0"/>
          </a:p>
        </p:txBody>
      </p:sp>
    </p:spTree>
    <p:extLst>
      <p:ext uri="{BB962C8B-B14F-4D97-AF65-F5344CB8AC3E}">
        <p14:creationId xmlns:p14="http://schemas.microsoft.com/office/powerpoint/2010/main" val="2915085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Keep talking.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Tell kids that you will continue to keep them updated as you learn more.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“Let them know that the lines of communication are going to be open,” says Dr. </a:t>
            </a:r>
            <a:r>
              <a:rPr lang="en-US" sz="1200" kern="1200" dirty="0" err="1">
                <a:solidFill>
                  <a:schemeClr val="tx1"/>
                </a:solidFill>
                <a:effectLst/>
                <a:latin typeface="+mn-lt"/>
                <a:ea typeface="+mn-ea"/>
                <a:cs typeface="+mn-cs"/>
              </a:rPr>
              <a:t>Domingues</a:t>
            </a:r>
            <a:r>
              <a:rPr lang="en-US" sz="1200" kern="1200" dirty="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“You can say, ‘Even though we don’t have the answers to everything right now, know that once we know more, mom or dad will let you know, too.’</a:t>
            </a:r>
            <a:endParaRPr lang="en-US" dirty="0">
              <a:effectLst/>
            </a:endParaRP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5E46F86A-5537-4E34-A3CE-C64E83A14637}" type="slidenum">
              <a:rPr lang="en-US" noProof="0" smtClean="0"/>
              <a:t>11</a:t>
            </a:fld>
            <a:endParaRPr lang="en-US" noProof="0" dirty="0"/>
          </a:p>
        </p:txBody>
      </p:sp>
    </p:spTree>
    <p:extLst>
      <p:ext uri="{BB962C8B-B14F-4D97-AF65-F5344CB8AC3E}">
        <p14:creationId xmlns:p14="http://schemas.microsoft.com/office/powerpoint/2010/main" val="2061755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Don’t be afraid to discuss the coronavirus.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Most children will have already heard about the virus or seen people wearing face masks, so parents shouldn’t avoid talking about it.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Not talking about something can actually make kids worry more.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Look at the conversation as an opportunity to convey the facts and set the emotional tone. </a:t>
            </a:r>
          </a:p>
        </p:txBody>
      </p:sp>
      <p:sp>
        <p:nvSpPr>
          <p:cNvPr id="4" name="Slide Number Placeholder 3"/>
          <p:cNvSpPr>
            <a:spLocks noGrp="1"/>
          </p:cNvSpPr>
          <p:nvPr>
            <p:ph type="sldNum" sz="quarter" idx="10"/>
          </p:nvPr>
        </p:nvSpPr>
        <p:spPr/>
        <p:txBody>
          <a:bodyPr/>
          <a:lstStyle/>
          <a:p>
            <a:fld id="{5E46F86A-5537-4E34-A3CE-C64E83A14637}" type="slidenum">
              <a:rPr lang="en-US" noProof="0" smtClean="0"/>
              <a:t>2</a:t>
            </a:fld>
            <a:endParaRPr lang="en-US" noProof="0" dirty="0"/>
          </a:p>
        </p:txBody>
      </p:sp>
    </p:spTree>
    <p:extLst>
      <p:ext uri="{BB962C8B-B14F-4D97-AF65-F5344CB8AC3E}">
        <p14:creationId xmlns:p14="http://schemas.microsoft.com/office/powerpoint/2010/main" val="134114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“You take on the news and you’re the person who filters the news to your kid,” explains Janine </a:t>
            </a:r>
            <a:r>
              <a:rPr lang="en-US" sz="1200" kern="1200" dirty="0" err="1">
                <a:solidFill>
                  <a:schemeClr val="tx1"/>
                </a:solidFill>
                <a:effectLst/>
                <a:latin typeface="+mn-lt"/>
                <a:ea typeface="+mn-ea"/>
                <a:cs typeface="+mn-cs"/>
              </a:rPr>
              <a:t>Domingues</a:t>
            </a:r>
            <a:r>
              <a:rPr lang="en-US" sz="1200" kern="1200" dirty="0">
                <a:solidFill>
                  <a:schemeClr val="tx1"/>
                </a:solidFill>
                <a:effectLst/>
                <a:latin typeface="+mn-lt"/>
                <a:ea typeface="+mn-ea"/>
                <a:cs typeface="+mn-cs"/>
              </a:rPr>
              <a:t>, PhD, a child psychologist at the Child Mind Institute.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Your goal is to help your children feel informed and get fact-based information that is likely more reassuring than whatever they’re hearing from their friends or on the news. </a:t>
            </a:r>
            <a:endParaRPr lang="en-US" dirty="0">
              <a:effectLst/>
            </a:endParaRPr>
          </a:p>
          <a:p>
            <a:pPr marL="171450" indent="-171450">
              <a:buFont typeface="Arial"/>
              <a:buChar char="•"/>
            </a:pPr>
            <a:endParaRPr lang="en-US" dirty="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5E46F86A-5537-4E34-A3CE-C64E83A14637}" type="slidenum">
              <a:rPr lang="en-US" noProof="0" smtClean="0"/>
              <a:t>3</a:t>
            </a:fld>
            <a:endParaRPr lang="en-US" noProof="0" dirty="0"/>
          </a:p>
        </p:txBody>
      </p:sp>
    </p:spTree>
    <p:extLst>
      <p:ext uri="{BB962C8B-B14F-4D97-AF65-F5344CB8AC3E}">
        <p14:creationId xmlns:p14="http://schemas.microsoft.com/office/powerpoint/2010/main" val="285204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 developmentally appropriate </a:t>
            </a:r>
            <a:endParaRPr lang="en-US" dirty="0">
              <a:effectLst/>
            </a:endParaRPr>
          </a:p>
          <a:p>
            <a:endParaRPr lang="en-US" dirty="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Don’t volunteer too much information, as this may be overwhelming.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Instead, try to answer your child’s questions. Do your best to answer honestly and clearly.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It’s okay if you can’t answer everything; being available to your child is what matters. </a:t>
            </a:r>
            <a:endParaRPr lang="en-US" dirty="0">
              <a:effectLst/>
            </a:endParaRP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5E46F86A-5537-4E34-A3CE-C64E83A14637}" type="slidenum">
              <a:rPr lang="en-US" noProof="0" smtClean="0"/>
              <a:t>4</a:t>
            </a:fld>
            <a:endParaRPr lang="en-US" noProof="0" dirty="0"/>
          </a:p>
        </p:txBody>
      </p:sp>
    </p:spTree>
    <p:extLst>
      <p:ext uri="{BB962C8B-B14F-4D97-AF65-F5344CB8AC3E}">
        <p14:creationId xmlns:p14="http://schemas.microsoft.com/office/powerpoint/2010/main" val="3520018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Take Your Cues From</a:t>
            </a:r>
            <a:r>
              <a:rPr lang="en-US" sz="1200" kern="1200" baseline="0" dirty="0">
                <a:solidFill>
                  <a:schemeClr val="tx1"/>
                </a:solidFill>
                <a:effectLst/>
                <a:latin typeface="+mn-lt"/>
                <a:ea typeface="+mn-ea"/>
                <a:cs typeface="+mn-cs"/>
              </a:rPr>
              <a:t> Your Child</a:t>
            </a: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Invite your child to tell you anything they may have heard about the coronavirus, and how they feel.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Give them ample opportunity to ask questions. You want to be prepared to answer (but not prompt) questions.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Your goal is to avoid encouraging frightening fantasies. </a:t>
            </a:r>
            <a:endParaRPr lang="en-US" dirty="0">
              <a:effectLst/>
            </a:endParaRP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5E46F86A-5537-4E34-A3CE-C64E83A14637}" type="slidenum">
              <a:rPr lang="en-US" noProof="0" smtClean="0"/>
              <a:t>5</a:t>
            </a:fld>
            <a:endParaRPr lang="en-US" noProof="0" dirty="0"/>
          </a:p>
        </p:txBody>
      </p:sp>
    </p:spTree>
    <p:extLst>
      <p:ext uri="{BB962C8B-B14F-4D97-AF65-F5344CB8AC3E}">
        <p14:creationId xmlns:p14="http://schemas.microsoft.com/office/powerpoint/2010/main" val="2261468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Deal With Your Own Anxiety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you’re feeling most anxious or panicked, that isn’t the time to talk to your kids about what’s happening with the coronavirus,” warns Dr. </a:t>
            </a:r>
            <a:r>
              <a:rPr lang="en-US" sz="1200" kern="1200" dirty="0" err="1">
                <a:solidFill>
                  <a:schemeClr val="tx1"/>
                </a:solidFill>
                <a:effectLst/>
                <a:latin typeface="+mn-lt"/>
                <a:ea typeface="+mn-ea"/>
                <a:cs typeface="+mn-cs"/>
              </a:rPr>
              <a:t>Domingues</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notice that you are feeling anxious, take some time to calm down before trying to have a conversation or answer your child’s questions.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5E46F86A-5537-4E34-A3CE-C64E83A14637}" type="slidenum">
              <a:rPr lang="en-US" noProof="0" smtClean="0"/>
              <a:t>6</a:t>
            </a:fld>
            <a:endParaRPr lang="en-US" noProof="0" dirty="0"/>
          </a:p>
        </p:txBody>
      </p:sp>
    </p:spTree>
    <p:extLst>
      <p:ext uri="{BB962C8B-B14F-4D97-AF65-F5344CB8AC3E}">
        <p14:creationId xmlns:p14="http://schemas.microsoft.com/office/powerpoint/2010/main" val="3344982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 Reassuring</a:t>
            </a:r>
          </a:p>
          <a:p>
            <a:endParaRPr lang="en-US"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Children are very egocentric, so hearing about the coronavirus on the news may be enough to make them seriously worry that they’ll catch it. </a:t>
            </a:r>
          </a:p>
          <a:p>
            <a:pPr marL="171450" indent="-171450">
              <a:buFont typeface="Arial"/>
              <a:buChar char="•"/>
            </a:pPr>
            <a:r>
              <a:rPr lang="en-US" sz="1200" kern="1200" dirty="0">
                <a:solidFill>
                  <a:schemeClr val="tx1"/>
                </a:solidFill>
                <a:effectLst/>
                <a:latin typeface="+mn-lt"/>
                <a:ea typeface="+mn-ea"/>
                <a:cs typeface="+mn-cs"/>
              </a:rPr>
              <a:t>It’s helpful to reassure your child about how rare the coronavirus actually is(the</a:t>
            </a:r>
            <a:r>
              <a:rPr lang="en-US" sz="1200" kern="1200" baseline="0" dirty="0">
                <a:solidFill>
                  <a:schemeClr val="tx1"/>
                </a:solidFill>
                <a:effectLst/>
                <a:latin typeface="+mn-lt"/>
                <a:ea typeface="+mn-ea"/>
                <a:cs typeface="+mn-cs"/>
              </a:rPr>
              <a:t> flu is much more common)</a:t>
            </a:r>
            <a:endParaRPr lang="en-US" dirty="0">
              <a:effectLst/>
            </a:endParaRPr>
          </a:p>
          <a:p>
            <a:pPr marL="171450" indent="-171450">
              <a:buFont typeface="Arial"/>
              <a:buChar char="•"/>
            </a:pPr>
            <a:r>
              <a:rPr lang="en-US" sz="1200" kern="1200" dirty="0">
                <a:solidFill>
                  <a:schemeClr val="tx1"/>
                </a:solidFill>
                <a:effectLst/>
                <a:latin typeface="+mn-lt"/>
                <a:ea typeface="+mn-ea"/>
                <a:cs typeface="+mn-cs"/>
              </a:rPr>
              <a:t>Kids actually seem to have milder symptoms.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5E46F86A-5537-4E34-A3CE-C64E83A14637}" type="slidenum">
              <a:rPr lang="en-US" noProof="0" smtClean="0"/>
              <a:t>7</a:t>
            </a:fld>
            <a:endParaRPr lang="en-US" noProof="0" dirty="0"/>
          </a:p>
        </p:txBody>
      </p:sp>
    </p:spTree>
    <p:extLst>
      <p:ext uri="{BB962C8B-B14F-4D97-AF65-F5344CB8AC3E}">
        <p14:creationId xmlns:p14="http://schemas.microsoft.com/office/powerpoint/2010/main" val="2915085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Focus on what you’re doing to stay safe.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An important way to reassure kids is to emphasize the safety precautions that you are taking.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Jamie Howard, PhD, a child psychologist at the Child Mind Institute, notes, “Kids feel empowered when they know what to do to keep themselves safe.”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We know that the coronavirus is transmitted mostly by coughing and touching surfaces. ]e CDC recommends thoroughly washing your hands as the primary means of staying healthy. </a:t>
            </a:r>
            <a:endParaRPr lang="en-US" dirty="0"/>
          </a:p>
        </p:txBody>
      </p:sp>
      <p:sp>
        <p:nvSpPr>
          <p:cNvPr id="4" name="Slide Number Placeholder 3"/>
          <p:cNvSpPr>
            <a:spLocks noGrp="1"/>
          </p:cNvSpPr>
          <p:nvPr>
            <p:ph type="sldNum" sz="quarter" idx="10"/>
          </p:nvPr>
        </p:nvSpPr>
        <p:spPr/>
        <p:txBody>
          <a:bodyPr/>
          <a:lstStyle/>
          <a:p>
            <a:fld id="{5E46F86A-5537-4E34-A3CE-C64E83A14637}" type="slidenum">
              <a:rPr lang="en-US" noProof="0" smtClean="0"/>
              <a:t>8</a:t>
            </a:fld>
            <a:endParaRPr lang="en-US" noProof="0" dirty="0"/>
          </a:p>
        </p:txBody>
      </p:sp>
    </p:spTree>
    <p:extLst>
      <p:ext uri="{BB962C8B-B14F-4D97-AF65-F5344CB8AC3E}">
        <p14:creationId xmlns:p14="http://schemas.microsoft.com/office/powerpoint/2010/main" val="1115445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solidFill>
                  <a:schemeClr val="tx1"/>
                </a:solidFill>
              </a:rPr>
              <a:t>So remind kids that they are taking care of themselves by washing their hands with soap and water for 20 seconds (or the length of two “Happy Birthday” songs) when they come in from outside, before they eat, and after blowing their nose, coughing, sneezing or using the bathroom.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solidFill>
                  <a:schemeClr val="tx1"/>
                </a:solidFill>
              </a:rPr>
              <a:t>If kids ask about face masks, explain that the experts at the CDC say they aren’t necessary for most people.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solidFill>
                  <a:schemeClr val="tx1"/>
                </a:solidFill>
              </a:rPr>
              <a:t>If kids see people wearing face masks, explain that those people are being extra cautious. </a:t>
            </a:r>
            <a:endParaRPr lang="en-US" dirty="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5E46F86A-5537-4E34-A3CE-C64E83A14637}" type="slidenum">
              <a:rPr lang="en-US" noProof="0" smtClean="0"/>
              <a:t>9</a:t>
            </a:fld>
            <a:endParaRPr lang="en-US" noProof="0" dirty="0"/>
          </a:p>
        </p:txBody>
      </p:sp>
    </p:spTree>
    <p:extLst>
      <p:ext uri="{BB962C8B-B14F-4D97-AF65-F5344CB8AC3E}">
        <p14:creationId xmlns:p14="http://schemas.microsoft.com/office/powerpoint/2010/main" val="2915085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1">
    <p:bg>
      <p:bgPr>
        <a:solidFill>
          <a:schemeClr val="accent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7AFE1F3-2DF6-4ACF-9437-8C79F0889B22}"/>
              </a:ext>
            </a:extLst>
          </p:cNvPr>
          <p:cNvSpPr>
            <a:spLocks noGrp="1"/>
          </p:cNvSpPr>
          <p:nvPr>
            <p:ph type="pic" sz="quarter" idx="10" hasCustomPrompt="1"/>
          </p:nvPr>
        </p:nvSpPr>
        <p:spPr>
          <a:xfrm>
            <a:off x="108000" y="108000"/>
            <a:ext cx="6573838" cy="6635750"/>
          </a:xfrm>
          <a:solidFill>
            <a:schemeClr val="accent1"/>
          </a:solidFill>
        </p:spPr>
        <p:txBody>
          <a:bodyPr anchor="ctr"/>
          <a:lstStyle>
            <a:lvl1pPr marL="0" indent="0" algn="ctr">
              <a:buNone/>
              <a:defRPr sz="14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14" name="Rectangle 13">
            <a:extLst>
              <a:ext uri="{FF2B5EF4-FFF2-40B4-BE49-F238E27FC236}">
                <a16:creationId xmlns:a16="http://schemas.microsoft.com/office/drawing/2014/main" id="{A945F115-22EA-452C-BEFF-B86EC6B0D0B2}"/>
              </a:ext>
            </a:extLst>
          </p:cNvPr>
          <p:cNvSpPr/>
          <p:nvPr userDrawn="1"/>
        </p:nvSpPr>
        <p:spPr>
          <a:xfrm>
            <a:off x="6677617" y="107999"/>
            <a:ext cx="5400000" cy="6635750"/>
          </a:xfrm>
          <a:prstGeom prst="rect">
            <a:avLst/>
          </a:prstGeom>
          <a:gradFill>
            <a:gsLst>
              <a:gs pos="0">
                <a:srgbClr val="BB95C2"/>
              </a:gs>
              <a:gs pos="100000">
                <a:srgbClr val="EC9AC7"/>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6" name="Group 15">
            <a:extLst>
              <a:ext uri="{FF2B5EF4-FFF2-40B4-BE49-F238E27FC236}">
                <a16:creationId xmlns:a16="http://schemas.microsoft.com/office/drawing/2014/main" id="{FCBD139D-0699-4BC5-B75A-A53F7BE6D9A6}"/>
              </a:ext>
            </a:extLst>
          </p:cNvPr>
          <p:cNvGrpSpPr/>
          <p:nvPr/>
        </p:nvGrpSpPr>
        <p:grpSpPr>
          <a:xfrm rot="4830719">
            <a:off x="6634200" y="724568"/>
            <a:ext cx="4776768" cy="4776768"/>
            <a:chOff x="2514599" y="1566862"/>
            <a:chExt cx="3810001" cy="3810001"/>
          </a:xfrm>
          <a:effectLst/>
          <a:scene3d>
            <a:camera prst="perspectiveHeroicExtremeLeftFacing"/>
            <a:lightRig rig="threePt" dir="t"/>
          </a:scene3d>
        </p:grpSpPr>
        <p:cxnSp>
          <p:nvCxnSpPr>
            <p:cNvPr id="20" name="Straight Connector 19">
              <a:extLst>
                <a:ext uri="{FF2B5EF4-FFF2-40B4-BE49-F238E27FC236}">
                  <a16:creationId xmlns:a16="http://schemas.microsoft.com/office/drawing/2014/main" id="{75EAAF49-5654-4DCE-84C0-E8336BC12BD4}"/>
                </a:ext>
              </a:extLst>
            </p:cNvPr>
            <p:cNvCxnSpPr/>
            <p:nvPr/>
          </p:nvCxnSpPr>
          <p:spPr>
            <a:xfrm>
              <a:off x="2514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401B41-6E13-4546-8AAC-2728F89FAF76}"/>
                </a:ext>
              </a:extLst>
            </p:cNvPr>
            <p:cNvCxnSpPr/>
            <p:nvPr/>
          </p:nvCxnSpPr>
          <p:spPr>
            <a:xfrm>
              <a:off x="2895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A76080-8F75-4B32-9114-880C87646FE2}"/>
                </a:ext>
              </a:extLst>
            </p:cNvPr>
            <p:cNvCxnSpPr/>
            <p:nvPr/>
          </p:nvCxnSpPr>
          <p:spPr>
            <a:xfrm>
              <a:off x="3276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E2A1F8C-0406-4CB3-9869-26BA7E734D0F}"/>
                </a:ext>
              </a:extLst>
            </p:cNvPr>
            <p:cNvCxnSpPr/>
            <p:nvPr/>
          </p:nvCxnSpPr>
          <p:spPr>
            <a:xfrm>
              <a:off x="3657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C78EEFE-6C2B-4D69-B0E3-B2BF76325172}"/>
                </a:ext>
              </a:extLst>
            </p:cNvPr>
            <p:cNvCxnSpPr/>
            <p:nvPr/>
          </p:nvCxnSpPr>
          <p:spPr>
            <a:xfrm>
              <a:off x="4038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3325AD3-62C5-4A8B-872A-F165A03A1635}"/>
                </a:ext>
              </a:extLst>
            </p:cNvPr>
            <p:cNvCxnSpPr/>
            <p:nvPr/>
          </p:nvCxnSpPr>
          <p:spPr>
            <a:xfrm>
              <a:off x="4419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93D3B8-5A11-4C86-B38B-627413AAB973}"/>
                </a:ext>
              </a:extLst>
            </p:cNvPr>
            <p:cNvCxnSpPr/>
            <p:nvPr/>
          </p:nvCxnSpPr>
          <p:spPr>
            <a:xfrm>
              <a:off x="4800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801A13-B692-41ED-AFEC-E95D85AE8016}"/>
                </a:ext>
              </a:extLst>
            </p:cNvPr>
            <p:cNvCxnSpPr/>
            <p:nvPr/>
          </p:nvCxnSpPr>
          <p:spPr>
            <a:xfrm>
              <a:off x="5181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8895529-45F9-4DF2-926F-48ACB4710FB8}"/>
                </a:ext>
              </a:extLst>
            </p:cNvPr>
            <p:cNvCxnSpPr/>
            <p:nvPr/>
          </p:nvCxnSpPr>
          <p:spPr>
            <a:xfrm>
              <a:off x="5562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7502D6-D65B-4CA1-90E3-765715D26AF6}"/>
                </a:ext>
              </a:extLst>
            </p:cNvPr>
            <p:cNvCxnSpPr/>
            <p:nvPr/>
          </p:nvCxnSpPr>
          <p:spPr>
            <a:xfrm>
              <a:off x="5943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22FCDB9-11E7-4962-A63D-DBBBE2AFE5FB}"/>
                </a:ext>
              </a:extLst>
            </p:cNvPr>
            <p:cNvCxnSpPr/>
            <p:nvPr/>
          </p:nvCxnSpPr>
          <p:spPr>
            <a:xfrm>
              <a:off x="6324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5E4EA5-3CAD-4CBC-BDAA-2218A53D6A09}"/>
                </a:ext>
              </a:extLst>
            </p:cNvPr>
            <p:cNvCxnSpPr/>
            <p:nvPr/>
          </p:nvCxnSpPr>
          <p:spPr>
            <a:xfrm rot="5400000">
              <a:off x="4419598" y="-338136"/>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B6971A7-8CB7-4298-84D5-AFC5ACB3E97C}"/>
                </a:ext>
              </a:extLst>
            </p:cNvPr>
            <p:cNvCxnSpPr/>
            <p:nvPr/>
          </p:nvCxnSpPr>
          <p:spPr>
            <a:xfrm rot="5400000">
              <a:off x="4419598" y="42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D783FA-8529-4E60-926E-CD074AF08F80}"/>
                </a:ext>
              </a:extLst>
            </p:cNvPr>
            <p:cNvCxnSpPr/>
            <p:nvPr/>
          </p:nvCxnSpPr>
          <p:spPr>
            <a:xfrm rot="5400000">
              <a:off x="4419598" y="423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EEAF4AE-F667-4B32-BA58-C301ED6E8E15}"/>
                </a:ext>
              </a:extLst>
            </p:cNvPr>
            <p:cNvCxnSpPr/>
            <p:nvPr/>
          </p:nvCxnSpPr>
          <p:spPr>
            <a:xfrm rot="5400000">
              <a:off x="4419598" y="804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B2D9C25-6081-4F9D-B4AC-59725F0DD9B3}"/>
                </a:ext>
              </a:extLst>
            </p:cNvPr>
            <p:cNvCxnSpPr/>
            <p:nvPr/>
          </p:nvCxnSpPr>
          <p:spPr>
            <a:xfrm rot="5400000">
              <a:off x="4419598" y="1185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BF68F2-24DA-4128-9232-1F53DB96F072}"/>
                </a:ext>
              </a:extLst>
            </p:cNvPr>
            <p:cNvCxnSpPr/>
            <p:nvPr/>
          </p:nvCxnSpPr>
          <p:spPr>
            <a:xfrm rot="5400000">
              <a:off x="4419598" y="1566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ECFB08D-85AF-471B-AD33-A0BBF6F266AC}"/>
                </a:ext>
              </a:extLst>
            </p:cNvPr>
            <p:cNvCxnSpPr/>
            <p:nvPr/>
          </p:nvCxnSpPr>
          <p:spPr>
            <a:xfrm rot="5400000">
              <a:off x="4419598" y="1947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44B948A-1F29-4324-953B-E0D09728B752}"/>
                </a:ext>
              </a:extLst>
            </p:cNvPr>
            <p:cNvCxnSpPr/>
            <p:nvPr/>
          </p:nvCxnSpPr>
          <p:spPr>
            <a:xfrm rot="5400000">
              <a:off x="4419598" y="2328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92E399E-43AF-4109-9D48-54C8E19777B3}"/>
                </a:ext>
              </a:extLst>
            </p:cNvPr>
            <p:cNvCxnSpPr/>
            <p:nvPr/>
          </p:nvCxnSpPr>
          <p:spPr>
            <a:xfrm rot="5400000">
              <a:off x="4419598" y="2709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B01A614-15A0-4C2E-AB23-5989288BDFA9}"/>
                </a:ext>
              </a:extLst>
            </p:cNvPr>
            <p:cNvCxnSpPr/>
            <p:nvPr/>
          </p:nvCxnSpPr>
          <p:spPr>
            <a:xfrm rot="5400000">
              <a:off x="4419598" y="3090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7CA8B13-21A9-4FD3-9002-18139B20E060}"/>
                </a:ext>
              </a:extLst>
            </p:cNvPr>
            <p:cNvCxnSpPr/>
            <p:nvPr/>
          </p:nvCxnSpPr>
          <p:spPr>
            <a:xfrm rot="5400000">
              <a:off x="4419598" y="3471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037617" y="2431804"/>
            <a:ext cx="4680000" cy="1994392"/>
          </a:xfrm>
          <a:noFill/>
        </p:spPr>
        <p:txBody>
          <a:bodyPr wrap="square" rtlCol="0">
            <a:spAutoFit/>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defRPr lang="en-ZA" sz="7200" b="1" spc="-600" dirty="0">
                <a:gradFill>
                  <a:gsLst>
                    <a:gs pos="29000">
                      <a:schemeClr val="accent2">
                        <a:lumMod val="50000"/>
                      </a:schemeClr>
                    </a:gs>
                    <a:gs pos="55000">
                      <a:srgbClr val="A9E0ED"/>
                    </a:gs>
                    <a:gs pos="55000">
                      <a:schemeClr val="accent1">
                        <a:lumMod val="60000"/>
                        <a:lumOff val="40000"/>
                      </a:schemeClr>
                    </a:gs>
                    <a:gs pos="76000">
                      <a:schemeClr val="bg1"/>
                    </a:gs>
                  </a:gsLst>
                  <a:lin ang="5400000" scaled="1"/>
                </a:gradFill>
                <a:effectLst>
                  <a:glow rad="152400">
                    <a:srgbClr val="BADEDA">
                      <a:alpha val="40000"/>
                    </a:srgbClr>
                  </a:glow>
                  <a:outerShdw blurRad="25400" dist="25400" dir="2400000" algn="tl" rotWithShape="0">
                    <a:srgbClr val="BADEDA"/>
                  </a:outerShdw>
                </a:effectLst>
                <a:latin typeface="+mj-lt"/>
                <a:ea typeface="Tahoma" panose="020B0604030504040204" pitchFamily="34" charset="0"/>
                <a:cs typeface="Arial" panose="020B0604020202020204" pitchFamily="34" charset="0"/>
              </a:defRPr>
            </a:lvl1pPr>
          </a:lstStyle>
          <a:p>
            <a:pPr marL="0" lvl="0"/>
            <a:r>
              <a:rPr lang="en-US" noProof="0"/>
              <a:t>EDIT  YOUR RETRO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035922" y="5154839"/>
            <a:ext cx="4736077" cy="787411"/>
          </a:xfrm>
          <a:solidFill>
            <a:schemeClr val="tx1"/>
          </a:solidFill>
        </p:spPr>
        <p:txBody>
          <a:bodyPr lIns="180000" tIns="72000" rIns="180000" bIns="72000" anchor="ctr"/>
          <a:lstStyle>
            <a:lvl1pPr marL="0" indent="0" algn="ctr">
              <a:buFont typeface="Arial" panose="020B0604020202020204" pitchFamily="34" charset="0"/>
              <a:buNone/>
              <a:defRPr sz="1600">
                <a:solidFill>
                  <a:schemeClr val="bg1"/>
                </a:solidFill>
                <a:latin typeface="Courier New" panose="02070309020205020404" pitchFamily="49" charset="0"/>
                <a:cs typeface="Courier New" panose="020703090202050204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2" name="Isosceles Triangle 41">
            <a:extLst>
              <a:ext uri="{FF2B5EF4-FFF2-40B4-BE49-F238E27FC236}">
                <a16:creationId xmlns:a16="http://schemas.microsoft.com/office/drawing/2014/main" id="{F4E64290-5ADA-4894-8496-DE46331C2910}"/>
              </a:ext>
            </a:extLst>
          </p:cNvPr>
          <p:cNvSpPr/>
          <p:nvPr userDrawn="1"/>
        </p:nvSpPr>
        <p:spPr>
          <a:xfrm rot="10800000">
            <a:off x="2803689" y="2040344"/>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3" name="Isosceles Triangle 42">
            <a:extLst>
              <a:ext uri="{FF2B5EF4-FFF2-40B4-BE49-F238E27FC236}">
                <a16:creationId xmlns:a16="http://schemas.microsoft.com/office/drawing/2014/main" id="{A3FE7ACA-32BB-4E3D-B271-8F185C3CD0EE}"/>
              </a:ext>
            </a:extLst>
          </p:cNvPr>
          <p:cNvSpPr/>
          <p:nvPr userDrawn="1"/>
        </p:nvSpPr>
        <p:spPr>
          <a:xfrm rot="10800000">
            <a:off x="2324207" y="2900399"/>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4" name="Isosceles Triangle 43">
            <a:extLst>
              <a:ext uri="{FF2B5EF4-FFF2-40B4-BE49-F238E27FC236}">
                <a16:creationId xmlns:a16="http://schemas.microsoft.com/office/drawing/2014/main" id="{22823DFC-317B-4932-ABC6-21D5B262D756}"/>
              </a:ext>
            </a:extLst>
          </p:cNvPr>
          <p:cNvSpPr/>
          <p:nvPr userDrawn="1"/>
        </p:nvSpPr>
        <p:spPr>
          <a:xfrm>
            <a:off x="3748124"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gital Produc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4081943" cy="432000"/>
          </a:xfrm>
        </p:spPr>
        <p:txBody>
          <a:bodyPr/>
          <a:lstStyle>
            <a:lvl1pPr>
              <a:defRPr>
                <a:solidFill>
                  <a:schemeClr val="tx1">
                    <a:lumMod val="75000"/>
                    <a:lumOff val="25000"/>
                  </a:schemeClr>
                </a:solidFill>
              </a:defRPr>
            </a:lvl1pPr>
          </a:lstStyle>
          <a:p>
            <a:r>
              <a:rPr lang="en-US" noProof="0"/>
              <a:t>Digital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3802742"/>
            <a:ext cx="4114800" cy="210050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US" noProof="0"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a:xfrm>
            <a:off x="11688417" y="6243638"/>
            <a:ext cx="370573" cy="557212"/>
          </a:xfrm>
          <a:prstGeom prst="rect">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9" name="Text Placeholder 11">
            <a:extLst>
              <a:ext uri="{FF2B5EF4-FFF2-40B4-BE49-F238E27FC236}">
                <a16:creationId xmlns:a16="http://schemas.microsoft.com/office/drawing/2014/main" id="{0C4CAB5A-998E-400A-8774-26E468D6C44E}"/>
              </a:ext>
            </a:extLst>
          </p:cNvPr>
          <p:cNvSpPr>
            <a:spLocks noGrp="1"/>
          </p:cNvSpPr>
          <p:nvPr>
            <p:ph type="body" sz="quarter" idx="14" hasCustomPrompt="1"/>
          </p:nvPr>
        </p:nvSpPr>
        <p:spPr>
          <a:xfrm>
            <a:off x="431999" y="2685143"/>
            <a:ext cx="4161313" cy="969166"/>
          </a:xfrm>
        </p:spPr>
        <p:txBody>
          <a:bodyPr anchor="b"/>
          <a:lstStyle>
            <a:lvl1pPr marL="0" indent="0" algn="l">
              <a:buNone/>
              <a:defRPr sz="3600">
                <a:solidFill>
                  <a:schemeClr val="tx1"/>
                </a:solidFill>
                <a:latin typeface="+mj-lt"/>
              </a:defRPr>
            </a:lvl1pPr>
          </a:lstStyle>
          <a:p>
            <a:pPr lvl="0"/>
            <a:r>
              <a:rPr lang="en-US" noProof="0"/>
              <a:t>Bullet Title</a:t>
            </a:r>
          </a:p>
        </p:txBody>
      </p:sp>
      <p:pic>
        <p:nvPicPr>
          <p:cNvPr id="11" name="Picture 10">
            <a:extLst>
              <a:ext uri="{FF2B5EF4-FFF2-40B4-BE49-F238E27FC236}">
                <a16:creationId xmlns:a16="http://schemas.microsoft.com/office/drawing/2014/main" id="{4FE1332C-B45E-4383-ABAB-796AE201F517}"/>
              </a:ext>
            </a:extLst>
          </p:cNvPr>
          <p:cNvPicPr>
            <a:picLocks noChangeAspect="1"/>
          </p:cNvPicPr>
          <p:nvPr userDrawn="1"/>
        </p:nvPicPr>
        <p:blipFill>
          <a:blip r:embed="rId2"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080597" y="1406679"/>
            <a:ext cx="10472179" cy="3642738"/>
          </a:xfrm>
          <a:prstGeom prst="rect">
            <a:avLst/>
          </a:prstGeom>
        </p:spPr>
      </p:pic>
      <p:sp>
        <p:nvSpPr>
          <p:cNvPr id="12" name="Picture Placeholder 10">
            <a:extLst>
              <a:ext uri="{FF2B5EF4-FFF2-40B4-BE49-F238E27FC236}">
                <a16:creationId xmlns:a16="http://schemas.microsoft.com/office/drawing/2014/main" id="{B540C8B7-1228-4D04-949B-665F6739DDEC}"/>
              </a:ext>
            </a:extLst>
          </p:cNvPr>
          <p:cNvSpPr>
            <a:spLocks noGrp="1"/>
          </p:cNvSpPr>
          <p:nvPr>
            <p:ph type="pic" sz="quarter" idx="13" hasCustomPrompt="1"/>
          </p:nvPr>
        </p:nvSpPr>
        <p:spPr>
          <a:xfrm>
            <a:off x="5997194" y="1683960"/>
            <a:ext cx="4566412" cy="2549374"/>
          </a:xfrm>
          <a:solidFill>
            <a:schemeClr val="tx1">
              <a:lumMod val="75000"/>
              <a:lumOff val="25000"/>
            </a:schemeClr>
          </a:solidFill>
          <a:ln w="95250" cap="sq">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3775074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Bullets Right">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US" noProof="0"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a:xfrm>
            <a:off x="11688417" y="6243638"/>
            <a:ext cx="370573" cy="557212"/>
          </a:xfrm>
          <a:prstGeom prst="rect">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0" name="Content Placeholder 2">
            <a:extLst>
              <a:ext uri="{FF2B5EF4-FFF2-40B4-BE49-F238E27FC236}">
                <a16:creationId xmlns:a16="http://schemas.microsoft.com/office/drawing/2014/main" id="{48E3EAD4-15D7-432A-8B0A-DC2D111A2E56}"/>
              </a:ext>
            </a:extLst>
          </p:cNvPr>
          <p:cNvSpPr>
            <a:spLocks noGrp="1"/>
          </p:cNvSpPr>
          <p:nvPr>
            <p:ph idx="1" hasCustomPrompt="1"/>
          </p:nvPr>
        </p:nvSpPr>
        <p:spPr>
          <a:xfrm>
            <a:off x="6426400" y="4406820"/>
            <a:ext cx="1620000" cy="990680"/>
          </a:xfrm>
        </p:spPr>
        <p:txBody>
          <a:bodyPr/>
          <a:lstStyle>
            <a:lvl1pPr marL="0" indent="0" algn="ctr">
              <a:buNone/>
              <a:defRPr sz="1400">
                <a:solidFill>
                  <a:schemeClr val="tx1"/>
                </a:solidFill>
              </a:defRPr>
            </a:lvl1pPr>
            <a:lvl2pPr marL="266700" indent="0">
              <a:buFont typeface="Arial" panose="020B0604020202020204" pitchFamily="34" charset="0"/>
              <a:buNone/>
              <a:defRPr>
                <a:solidFill>
                  <a:schemeClr val="bg1">
                    <a:lumMod val="95000"/>
                  </a:schemeClr>
                </a:solidFill>
              </a:defRPr>
            </a:lvl2pPr>
            <a:lvl3pPr marL="542925" indent="0">
              <a:buNone/>
              <a:defRPr>
                <a:solidFill>
                  <a:schemeClr val="bg1">
                    <a:lumMod val="95000"/>
                  </a:schemeClr>
                </a:solidFill>
              </a:defRPr>
            </a:lvl3pPr>
            <a:lvl4pPr marL="809625" indent="0">
              <a:buNone/>
              <a:defRPr>
                <a:solidFill>
                  <a:schemeClr val="bg1">
                    <a:lumMod val="95000"/>
                  </a:schemeClr>
                </a:solidFill>
              </a:defRPr>
            </a:lvl4pPr>
            <a:lvl5pPr marL="1076325" indent="0">
              <a:buNone/>
              <a:defRPr>
                <a:solidFill>
                  <a:schemeClr val="bg1">
                    <a:lumMod val="95000"/>
                  </a:schemeClr>
                </a:solidFill>
              </a:defRPr>
            </a:lvl5pPr>
          </a:lstStyle>
          <a:p>
            <a:pPr lvl="0"/>
            <a:r>
              <a:rPr lang="en-US" noProof="0"/>
              <a:t>Bullet Description</a:t>
            </a:r>
          </a:p>
        </p:txBody>
      </p:sp>
      <p:sp>
        <p:nvSpPr>
          <p:cNvPr id="12" name="Text Placeholder 11">
            <a:extLst>
              <a:ext uri="{FF2B5EF4-FFF2-40B4-BE49-F238E27FC236}">
                <a16:creationId xmlns:a16="http://schemas.microsoft.com/office/drawing/2014/main" id="{61C6E612-85D9-4ADF-89D8-C2A8144E16AA}"/>
              </a:ext>
            </a:extLst>
          </p:cNvPr>
          <p:cNvSpPr>
            <a:spLocks noGrp="1"/>
          </p:cNvSpPr>
          <p:nvPr>
            <p:ph type="body" sz="quarter" idx="14" hasCustomPrompt="1"/>
          </p:nvPr>
        </p:nvSpPr>
        <p:spPr>
          <a:xfrm>
            <a:off x="6426200" y="3929741"/>
            <a:ext cx="1620000" cy="288000"/>
          </a:xfrm>
        </p:spPr>
        <p:txBody>
          <a:bodyPr/>
          <a:lstStyle>
            <a:lvl1pPr marL="0" indent="0" algn="ctr">
              <a:buNone/>
              <a:defRPr sz="2300">
                <a:solidFill>
                  <a:schemeClr val="tx1"/>
                </a:solidFill>
                <a:latin typeface="+mj-lt"/>
              </a:defRPr>
            </a:lvl1pPr>
          </a:lstStyle>
          <a:p>
            <a:pPr lvl="0"/>
            <a:r>
              <a:rPr lang="en-US" noProof="0"/>
              <a:t>Bullet Title</a:t>
            </a:r>
          </a:p>
        </p:txBody>
      </p:sp>
      <p:sp>
        <p:nvSpPr>
          <p:cNvPr id="13" name="Text Placeholder 13">
            <a:extLst>
              <a:ext uri="{FF2B5EF4-FFF2-40B4-BE49-F238E27FC236}">
                <a16:creationId xmlns:a16="http://schemas.microsoft.com/office/drawing/2014/main" id="{85BE1C74-5612-4143-A6A0-9ABB2C58E988}"/>
              </a:ext>
            </a:extLst>
          </p:cNvPr>
          <p:cNvSpPr>
            <a:spLocks noGrp="1"/>
          </p:cNvSpPr>
          <p:nvPr>
            <p:ph type="body" sz="quarter" idx="15" hasCustomPrompt="1"/>
          </p:nvPr>
        </p:nvSpPr>
        <p:spPr>
          <a:xfrm>
            <a:off x="8312022" y="3929741"/>
            <a:ext cx="1620000" cy="288000"/>
          </a:xfrm>
        </p:spPr>
        <p:txBody>
          <a:bodyPr/>
          <a:lstStyle>
            <a:lvl1pPr marL="0" indent="0" algn="ctr">
              <a:buNone/>
              <a:defRPr sz="2300">
                <a:solidFill>
                  <a:schemeClr val="tx1"/>
                </a:solidFill>
                <a:latin typeface="+mj-lt"/>
              </a:defRPr>
            </a:lvl1pPr>
          </a:lstStyle>
          <a:p>
            <a:pPr lvl="0"/>
            <a:r>
              <a:rPr lang="en-US" noProof="0"/>
              <a:t>Bullet Title</a:t>
            </a:r>
          </a:p>
        </p:txBody>
      </p:sp>
      <p:sp>
        <p:nvSpPr>
          <p:cNvPr id="14" name="Text Placeholder 15">
            <a:extLst>
              <a:ext uri="{FF2B5EF4-FFF2-40B4-BE49-F238E27FC236}">
                <a16:creationId xmlns:a16="http://schemas.microsoft.com/office/drawing/2014/main" id="{80C5C49B-CF68-4827-B4F9-A6DC6C558148}"/>
              </a:ext>
            </a:extLst>
          </p:cNvPr>
          <p:cNvSpPr>
            <a:spLocks noGrp="1"/>
          </p:cNvSpPr>
          <p:nvPr>
            <p:ph type="body" sz="quarter" idx="16" hasCustomPrompt="1"/>
          </p:nvPr>
        </p:nvSpPr>
        <p:spPr>
          <a:xfrm>
            <a:off x="8312172" y="4406820"/>
            <a:ext cx="1620000" cy="990680"/>
          </a:xfrm>
        </p:spPr>
        <p:txBody>
          <a:bodyPr/>
          <a:lstStyle>
            <a:lvl1pPr marL="0" indent="0" algn="ctr">
              <a:buNone/>
              <a:defRPr sz="1400">
                <a:solidFill>
                  <a:schemeClr val="tx1"/>
                </a:solidFill>
              </a:defRPr>
            </a:lvl1pPr>
          </a:lstStyle>
          <a:p>
            <a:pPr lvl="0"/>
            <a:r>
              <a:rPr lang="en-US" noProof="0"/>
              <a:t>Bullet Description</a:t>
            </a:r>
          </a:p>
        </p:txBody>
      </p:sp>
      <p:sp>
        <p:nvSpPr>
          <p:cNvPr id="15" name="Text Placeholder 17">
            <a:extLst>
              <a:ext uri="{FF2B5EF4-FFF2-40B4-BE49-F238E27FC236}">
                <a16:creationId xmlns:a16="http://schemas.microsoft.com/office/drawing/2014/main" id="{905B2A5F-2BE7-4B00-9E44-0DF572969F24}"/>
              </a:ext>
            </a:extLst>
          </p:cNvPr>
          <p:cNvSpPr>
            <a:spLocks noGrp="1"/>
          </p:cNvSpPr>
          <p:nvPr>
            <p:ph type="body" sz="quarter" idx="17" hasCustomPrompt="1"/>
          </p:nvPr>
        </p:nvSpPr>
        <p:spPr>
          <a:xfrm>
            <a:off x="10197843" y="3929741"/>
            <a:ext cx="1620000" cy="288000"/>
          </a:xfrm>
        </p:spPr>
        <p:txBody>
          <a:bodyPr/>
          <a:lstStyle>
            <a:lvl1pPr marL="0" indent="0" algn="ctr">
              <a:buNone/>
              <a:defRPr sz="2300">
                <a:solidFill>
                  <a:schemeClr val="tx1"/>
                </a:solidFill>
                <a:latin typeface="+mj-lt"/>
              </a:defRPr>
            </a:lvl1pPr>
          </a:lstStyle>
          <a:p>
            <a:pPr lvl="0"/>
            <a:r>
              <a:rPr lang="en-US" noProof="0"/>
              <a:t>Bullet Title</a:t>
            </a:r>
          </a:p>
        </p:txBody>
      </p:sp>
      <p:sp>
        <p:nvSpPr>
          <p:cNvPr id="16" name="Text Placeholder 19">
            <a:extLst>
              <a:ext uri="{FF2B5EF4-FFF2-40B4-BE49-F238E27FC236}">
                <a16:creationId xmlns:a16="http://schemas.microsoft.com/office/drawing/2014/main" id="{4F40F98E-725D-4417-9E38-1835C92B8242}"/>
              </a:ext>
            </a:extLst>
          </p:cNvPr>
          <p:cNvSpPr>
            <a:spLocks noGrp="1"/>
          </p:cNvSpPr>
          <p:nvPr>
            <p:ph type="body" sz="quarter" idx="18" hasCustomPrompt="1"/>
          </p:nvPr>
        </p:nvSpPr>
        <p:spPr>
          <a:xfrm>
            <a:off x="10197943" y="4406820"/>
            <a:ext cx="1620000" cy="990680"/>
          </a:xfrm>
        </p:spPr>
        <p:txBody>
          <a:bodyPr/>
          <a:lstStyle>
            <a:lvl1pPr marL="0" indent="0" algn="ctr">
              <a:buNone/>
              <a:defRPr sz="1400">
                <a:solidFill>
                  <a:schemeClr val="tx1"/>
                </a:solidFill>
              </a:defRPr>
            </a:lvl1pPr>
          </a:lstStyle>
          <a:p>
            <a:pPr lvl="0"/>
            <a:r>
              <a:rPr lang="en-US" noProof="0"/>
              <a:t>Bullet Description</a:t>
            </a:r>
          </a:p>
        </p:txBody>
      </p:sp>
      <p:sp>
        <p:nvSpPr>
          <p:cNvPr id="19" name="Title 4">
            <a:extLst>
              <a:ext uri="{FF2B5EF4-FFF2-40B4-BE49-F238E27FC236}">
                <a16:creationId xmlns:a16="http://schemas.microsoft.com/office/drawing/2014/main" id="{13631600-0FE7-4D52-A153-A9EA33654ED1}"/>
              </a:ext>
            </a:extLst>
          </p:cNvPr>
          <p:cNvSpPr>
            <a:spLocks noGrp="1"/>
          </p:cNvSpPr>
          <p:nvPr>
            <p:ph type="title"/>
          </p:nvPr>
        </p:nvSpPr>
        <p:spPr>
          <a:xfrm rot="16200000">
            <a:off x="-2110578" y="2326579"/>
            <a:ext cx="6083250" cy="1646095"/>
          </a:xfrm>
          <a:gradFill>
            <a:gsLst>
              <a:gs pos="0">
                <a:schemeClr val="accent5"/>
              </a:gs>
              <a:gs pos="100000">
                <a:schemeClr val="accent4"/>
              </a:gs>
            </a:gsLst>
            <a:lin ang="7800000" scaled="0"/>
          </a:gradFill>
        </p:spPr>
        <p:txBody>
          <a:bodyPr vert="horz" lIns="0" tIns="0" rIns="0" bIns="0" rtlCol="0" anchor="ctr">
            <a:noAutofit/>
          </a:bodyPr>
          <a:lstStyle>
            <a:lvl1pPr algn="ctr">
              <a:defRPr lang="en-ZA" cap="all" baseline="0">
                <a:solidFill>
                  <a:schemeClr val="tx1">
                    <a:lumMod val="85000"/>
                    <a:lumOff val="15000"/>
                  </a:schemeClr>
                </a:solidFill>
              </a:defRPr>
            </a:lvl1pPr>
          </a:lstStyle>
          <a:p>
            <a:pPr marL="0" lvl="0" algn="ctr"/>
            <a:r>
              <a:rPr lang="en-US" noProof="0"/>
              <a:t>Click to edit Master title style</a:t>
            </a:r>
          </a:p>
        </p:txBody>
      </p:sp>
      <p:sp>
        <p:nvSpPr>
          <p:cNvPr id="21" name="Picture Placeholder 4">
            <a:extLst>
              <a:ext uri="{FF2B5EF4-FFF2-40B4-BE49-F238E27FC236}">
                <a16:creationId xmlns:a16="http://schemas.microsoft.com/office/drawing/2014/main" id="{B58AA17C-4E0E-437C-AA5C-0F53016554C0}"/>
              </a:ext>
            </a:extLst>
          </p:cNvPr>
          <p:cNvSpPr>
            <a:spLocks noGrp="1"/>
          </p:cNvSpPr>
          <p:nvPr>
            <p:ph type="pic" sz="quarter" idx="12" hasCustomPrompt="1"/>
          </p:nvPr>
        </p:nvSpPr>
        <p:spPr>
          <a:xfrm>
            <a:off x="1754095" y="108000"/>
            <a:ext cx="4348305" cy="6083250"/>
          </a:xfrm>
          <a:solidFill>
            <a:schemeClr val="tx1">
              <a:lumMod val="75000"/>
              <a:lumOff val="25000"/>
            </a:schemeClr>
          </a:solidFill>
        </p:spPr>
        <p:txBody>
          <a:bodyPr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7" name="Picture Placeholder 5">
            <a:extLst>
              <a:ext uri="{FF2B5EF4-FFF2-40B4-BE49-F238E27FC236}">
                <a16:creationId xmlns:a16="http://schemas.microsoft.com/office/drawing/2014/main" id="{3F79E94D-F87A-284D-9D94-D287C58CA149}"/>
              </a:ext>
            </a:extLst>
          </p:cNvPr>
          <p:cNvSpPr>
            <a:spLocks noGrp="1"/>
          </p:cNvSpPr>
          <p:nvPr>
            <p:ph type="pic" sz="quarter" idx="24" hasCustomPrompt="1"/>
          </p:nvPr>
        </p:nvSpPr>
        <p:spPr>
          <a:xfrm>
            <a:off x="6925304" y="2589842"/>
            <a:ext cx="621792" cy="621792"/>
          </a:xfrm>
        </p:spPr>
        <p:txBody>
          <a:bodyPr anchor="ctr"/>
          <a:lstStyle>
            <a:lvl1pPr marL="0" indent="0" algn="ctr">
              <a:buFont typeface="Arial" panose="020B0604020202020204" pitchFamily="34" charset="0"/>
              <a:buNone/>
              <a:defRPr sz="1100">
                <a:solidFill>
                  <a:schemeClr val="bg1">
                    <a:lumMod val="95000"/>
                  </a:schemeClr>
                </a:solidFill>
              </a:defRPr>
            </a:lvl1pPr>
          </a:lstStyle>
          <a:p>
            <a:r>
              <a:rPr lang="en-US" noProof="0" dirty="0"/>
              <a:t>Insert Icon</a:t>
            </a:r>
          </a:p>
        </p:txBody>
      </p:sp>
      <p:sp>
        <p:nvSpPr>
          <p:cNvPr id="28" name="Picture Placeholder 29">
            <a:extLst>
              <a:ext uri="{FF2B5EF4-FFF2-40B4-BE49-F238E27FC236}">
                <a16:creationId xmlns:a16="http://schemas.microsoft.com/office/drawing/2014/main" id="{8561E154-ABC6-5F40-A529-C22D0B36156C}"/>
              </a:ext>
            </a:extLst>
          </p:cNvPr>
          <p:cNvSpPr>
            <a:spLocks noGrp="1"/>
          </p:cNvSpPr>
          <p:nvPr>
            <p:ph type="pic" sz="quarter" idx="25" hasCustomPrompt="1"/>
          </p:nvPr>
        </p:nvSpPr>
        <p:spPr>
          <a:xfrm>
            <a:off x="8811126" y="258984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US" noProof="0" dirty="0"/>
              <a:t>Insert Icon</a:t>
            </a:r>
          </a:p>
        </p:txBody>
      </p:sp>
      <p:sp>
        <p:nvSpPr>
          <p:cNvPr id="29" name="Picture Placeholder 31">
            <a:extLst>
              <a:ext uri="{FF2B5EF4-FFF2-40B4-BE49-F238E27FC236}">
                <a16:creationId xmlns:a16="http://schemas.microsoft.com/office/drawing/2014/main" id="{DEF0E16E-6E58-B141-88A3-C4271032CC82}"/>
              </a:ext>
            </a:extLst>
          </p:cNvPr>
          <p:cNvSpPr>
            <a:spLocks noGrp="1"/>
          </p:cNvSpPr>
          <p:nvPr>
            <p:ph type="pic" sz="quarter" idx="26" hasCustomPrompt="1"/>
          </p:nvPr>
        </p:nvSpPr>
        <p:spPr>
          <a:xfrm>
            <a:off x="10696947" y="258984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US" noProof="0" dirty="0"/>
              <a:t>Insert Icon</a:t>
            </a:r>
          </a:p>
        </p:txBody>
      </p:sp>
      <p:cxnSp>
        <p:nvCxnSpPr>
          <p:cNvPr id="17" name="Straight Connector 16">
            <a:extLst>
              <a:ext uri="{FF2B5EF4-FFF2-40B4-BE49-F238E27FC236}">
                <a16:creationId xmlns:a16="http://schemas.microsoft.com/office/drawing/2014/main" id="{F433BD65-76FA-4699-AB42-310BFFF3C302}"/>
              </a:ext>
              <a:ext uri="{C183D7F6-B498-43B3-948B-1728B52AA6E4}">
                <adec:decorative xmlns:adec="http://schemas.microsoft.com/office/drawing/2017/decorative" val="1"/>
              </a:ext>
            </a:extLst>
          </p:cNvPr>
          <p:cNvCxnSpPr>
            <a:cxnSpLocks/>
          </p:cNvCxnSpPr>
          <p:nvPr userDrawn="1"/>
        </p:nvCxnSpPr>
        <p:spPr>
          <a:xfrm flipV="1">
            <a:off x="8179111" y="2090738"/>
            <a:ext cx="0" cy="3014662"/>
          </a:xfrm>
          <a:prstGeom prst="line">
            <a:avLst/>
          </a:prstGeom>
          <a:ln>
            <a:solidFill>
              <a:srgbClr val="DFAAC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5266935-E58D-4E6D-B2F5-9DF63E929057}"/>
              </a:ext>
              <a:ext uri="{C183D7F6-B498-43B3-948B-1728B52AA6E4}">
                <adec:decorative xmlns:adec="http://schemas.microsoft.com/office/drawing/2017/decorative" val="1"/>
              </a:ext>
            </a:extLst>
          </p:cNvPr>
          <p:cNvCxnSpPr>
            <a:cxnSpLocks/>
          </p:cNvCxnSpPr>
          <p:nvPr userDrawn="1"/>
        </p:nvCxnSpPr>
        <p:spPr>
          <a:xfrm flipV="1">
            <a:off x="10064933" y="2090738"/>
            <a:ext cx="0" cy="3014662"/>
          </a:xfrm>
          <a:prstGeom prst="line">
            <a:avLst/>
          </a:prstGeom>
          <a:ln>
            <a:solidFill>
              <a:srgbClr val="DFAA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647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518615" y="1467757"/>
            <a:ext cx="1082607" cy="1027122"/>
          </a:xfrm>
          <a:prstGeom prst="decagon">
            <a:avLst/>
          </a:prstGeom>
          <a:solidFill>
            <a:schemeClr val="accent1"/>
          </a:solidFill>
        </p:spPr>
        <p:txBody>
          <a:bodyPr anchor="ctr"/>
          <a:lstStyle>
            <a:lvl1pPr marL="0" indent="0" algn="ctr">
              <a:buNone/>
              <a:defRPr sz="3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1518615" y="2666635"/>
            <a:ext cx="4111195" cy="230241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9337FD81-6DFD-43B7-A7D9-59E45ECDF39A}"/>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US" noProof="0" dirty="0"/>
          </a:p>
        </p:txBody>
      </p:sp>
      <p:sp>
        <p:nvSpPr>
          <p:cNvPr id="11" name="Slide Number Placeholder 10">
            <a:extLst>
              <a:ext uri="{FF2B5EF4-FFF2-40B4-BE49-F238E27FC236}">
                <a16:creationId xmlns:a16="http://schemas.microsoft.com/office/drawing/2014/main" id="{F17B7460-0559-435A-9C2F-1B12BC6CE184}"/>
              </a:ext>
            </a:extLst>
          </p:cNvPr>
          <p:cNvSpPr>
            <a:spLocks noGrp="1"/>
          </p:cNvSpPr>
          <p:nvPr>
            <p:ph type="sldNum" sz="quarter" idx="11"/>
          </p:nvPr>
        </p:nvSpPr>
        <p:spPr>
          <a:xfrm>
            <a:off x="11688417" y="6243638"/>
            <a:ext cx="370573" cy="557212"/>
          </a:xfrm>
          <a:prstGeom prst="rect">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7660706" y="2666960"/>
            <a:ext cx="4111279" cy="230187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7660706" y="1469417"/>
            <a:ext cx="1082607" cy="1023627"/>
          </a:xfrm>
          <a:prstGeom prst="decagon">
            <a:avLst/>
          </a:prstGeom>
          <a:solidFill>
            <a:schemeClr val="accent3">
              <a:lumMod val="60000"/>
              <a:lumOff val="40000"/>
            </a:schemeClr>
          </a:solidFill>
        </p:spPr>
        <p:txBody>
          <a:bodyPr anchor="ctr"/>
          <a:lstStyle>
            <a:lvl1pPr marL="0" indent="0" algn="ctr">
              <a:buNone/>
              <a:defRPr sz="3600" b="1">
                <a:solidFill>
                  <a:schemeClr val="tx1"/>
                </a:solidFill>
              </a:defRPr>
            </a:lvl1pPr>
          </a:lstStyle>
          <a:p>
            <a:pPr lvl="0"/>
            <a:r>
              <a:rPr lang="en-US" noProof="0"/>
              <a:t>2</a:t>
            </a:r>
          </a:p>
        </p:txBody>
      </p:sp>
      <p:sp>
        <p:nvSpPr>
          <p:cNvPr id="6" name="Picture Placeholder 5">
            <a:extLst>
              <a:ext uri="{FF2B5EF4-FFF2-40B4-BE49-F238E27FC236}">
                <a16:creationId xmlns:a16="http://schemas.microsoft.com/office/drawing/2014/main" id="{58B05509-33BA-435B-8F65-9A195068AEBA}"/>
              </a:ext>
            </a:extLst>
          </p:cNvPr>
          <p:cNvSpPr>
            <a:spLocks noGrp="1"/>
          </p:cNvSpPr>
          <p:nvPr>
            <p:ph type="pic" sz="quarter" idx="14" hasCustomPrompt="1"/>
          </p:nvPr>
        </p:nvSpPr>
        <p:spPr>
          <a:xfrm>
            <a:off x="485411" y="1468438"/>
            <a:ext cx="1023938" cy="1022350"/>
          </a:xfrm>
        </p:spPr>
        <p:txBody>
          <a:bodyPr anchor="ctr"/>
          <a:lstStyle>
            <a:lvl1pPr marL="0" indent="0" algn="ctr">
              <a:buNone/>
              <a:defRPr/>
            </a:lvl1pPr>
          </a:lstStyle>
          <a:p>
            <a:r>
              <a:rPr lang="en-US" noProof="0" dirty="0"/>
              <a:t>Icon</a:t>
            </a:r>
          </a:p>
        </p:txBody>
      </p:sp>
      <p:sp>
        <p:nvSpPr>
          <p:cNvPr id="13" name="Picture Placeholder 5">
            <a:extLst>
              <a:ext uri="{FF2B5EF4-FFF2-40B4-BE49-F238E27FC236}">
                <a16:creationId xmlns:a16="http://schemas.microsoft.com/office/drawing/2014/main" id="{D9B95EA3-5DD4-430E-9A14-86FD28CB5211}"/>
              </a:ext>
            </a:extLst>
          </p:cNvPr>
          <p:cNvSpPr>
            <a:spLocks noGrp="1"/>
          </p:cNvSpPr>
          <p:nvPr>
            <p:ph type="pic" sz="quarter" idx="15" hasCustomPrompt="1"/>
          </p:nvPr>
        </p:nvSpPr>
        <p:spPr>
          <a:xfrm>
            <a:off x="6636768" y="1468438"/>
            <a:ext cx="1023938" cy="1022350"/>
          </a:xfrm>
        </p:spPr>
        <p:txBody>
          <a:bodyPr anchor="ctr"/>
          <a:lstStyle>
            <a:lvl1pPr marL="0" indent="0" algn="ctr">
              <a:buNone/>
              <a:defRPr/>
            </a:lvl1pPr>
          </a:lstStyle>
          <a:p>
            <a:r>
              <a:rPr lang="en-US" noProof="0" dirty="0"/>
              <a:t>Icon</a:t>
            </a:r>
          </a:p>
        </p:txBody>
      </p:sp>
      <p:cxnSp>
        <p:nvCxnSpPr>
          <p:cNvPr id="14" name="Straight Connector 13">
            <a:extLst>
              <a:ext uri="{FF2B5EF4-FFF2-40B4-BE49-F238E27FC236}">
                <a16:creationId xmlns:a16="http://schemas.microsoft.com/office/drawing/2014/main" id="{FE4858EE-D2E3-4944-8356-8E309A985653}"/>
              </a:ext>
              <a:ext uri="{C183D7F6-B498-43B3-948B-1728B52AA6E4}">
                <adec:decorative xmlns:adec="http://schemas.microsoft.com/office/drawing/2017/decorative" val="1"/>
              </a:ext>
            </a:extLst>
          </p:cNvPr>
          <p:cNvCxnSpPr>
            <a:cxnSpLocks/>
          </p:cNvCxnSpPr>
          <p:nvPr userDrawn="1"/>
        </p:nvCxnSpPr>
        <p:spPr>
          <a:xfrm flipV="1">
            <a:off x="6154997" y="2666635"/>
            <a:ext cx="0" cy="2232602"/>
          </a:xfrm>
          <a:prstGeom prst="line">
            <a:avLst/>
          </a:prstGeom>
          <a:ln>
            <a:solidFill>
              <a:srgbClr val="DFAA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098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rket Opportunit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US" noProof="0" dirty="0"/>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a:xfrm>
            <a:off x="11688417" y="6243638"/>
            <a:ext cx="370573" cy="557212"/>
          </a:xfrm>
          <a:prstGeom prst="rect">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3">
            <a:extLst>
              <a:ext uri="{FF2B5EF4-FFF2-40B4-BE49-F238E27FC236}">
                <a16:creationId xmlns:a16="http://schemas.microsoft.com/office/drawing/2014/main" id="{ABA04ABC-15A3-4748-A1A6-6849B933FB14}"/>
              </a:ext>
            </a:extLst>
          </p:cNvPr>
          <p:cNvSpPr>
            <a:spLocks noGrp="1"/>
          </p:cNvSpPr>
          <p:nvPr>
            <p:ph type="body" sz="quarter" idx="27" hasCustomPrompt="1"/>
          </p:nvPr>
        </p:nvSpPr>
        <p:spPr>
          <a:xfrm>
            <a:off x="890706" y="1379786"/>
            <a:ext cx="4348065" cy="4348065"/>
          </a:xfrm>
          <a:prstGeom prst="octagon">
            <a:avLst/>
          </a:prstGeom>
          <a:solidFill>
            <a:schemeClr val="accent2">
              <a:alpha val="50000"/>
            </a:schemeClr>
          </a:solidFill>
          <a:ln>
            <a:noFill/>
          </a:ln>
        </p:spPr>
        <p:txBody>
          <a:bodyPr anchor="ctr"/>
          <a:lstStyle>
            <a:lvl1pPr marL="0" indent="0" algn="ctr">
              <a:buNone/>
              <a:defRPr sz="1800">
                <a:solidFill>
                  <a:schemeClr val="tx1"/>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8" name="Text Placeholder 9">
            <a:extLst>
              <a:ext uri="{FF2B5EF4-FFF2-40B4-BE49-F238E27FC236}">
                <a16:creationId xmlns:a16="http://schemas.microsoft.com/office/drawing/2014/main" id="{87739F32-28DE-4715-9505-ACC607338240}"/>
              </a:ext>
            </a:extLst>
          </p:cNvPr>
          <p:cNvSpPr>
            <a:spLocks noGrp="1"/>
          </p:cNvSpPr>
          <p:nvPr>
            <p:ph type="body" sz="quarter" idx="28" hasCustomPrompt="1"/>
          </p:nvPr>
        </p:nvSpPr>
        <p:spPr>
          <a:xfrm>
            <a:off x="4739330" y="1554523"/>
            <a:ext cx="3998591" cy="3998591"/>
          </a:xfrm>
          <a:prstGeom prst="decagon">
            <a:avLst/>
          </a:prstGeom>
          <a:solidFill>
            <a:schemeClr val="accent3">
              <a:alpha val="50000"/>
            </a:schemeClr>
          </a:solidFill>
          <a:ln>
            <a:no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B1E535C8-6C65-455F-8301-E535F6CD0F80}"/>
              </a:ext>
            </a:extLst>
          </p:cNvPr>
          <p:cNvSpPr>
            <a:spLocks noGrp="1"/>
          </p:cNvSpPr>
          <p:nvPr>
            <p:ph type="body" sz="quarter" idx="29" hasCustomPrompt="1"/>
          </p:nvPr>
        </p:nvSpPr>
        <p:spPr>
          <a:xfrm>
            <a:off x="8238481" y="1993699"/>
            <a:ext cx="3120238" cy="3120238"/>
          </a:xfrm>
          <a:prstGeom prst="ellipse">
            <a:avLst/>
          </a:prstGeom>
          <a:solidFill>
            <a:schemeClr val="accent4">
              <a:alpha val="60000"/>
            </a:schemeClr>
          </a:solidFill>
          <a:ln>
            <a:no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a:r>
              <a:rPr lang="en-US" noProof="0"/>
              <a:t>Section Header</a:t>
            </a:r>
          </a:p>
        </p:txBody>
      </p:sp>
      <p:sp>
        <p:nvSpPr>
          <p:cNvPr id="10" name="Text Placeholder 3">
            <a:extLst>
              <a:ext uri="{FF2B5EF4-FFF2-40B4-BE49-F238E27FC236}">
                <a16:creationId xmlns:a16="http://schemas.microsoft.com/office/drawing/2014/main" id="{E6677C16-9B83-4AD8-A790-C32F8EF4A3C0}"/>
              </a:ext>
            </a:extLst>
          </p:cNvPr>
          <p:cNvSpPr>
            <a:spLocks noGrp="1"/>
          </p:cNvSpPr>
          <p:nvPr>
            <p:ph type="body" sz="quarter" idx="30" hasCustomPrompt="1"/>
          </p:nvPr>
        </p:nvSpPr>
        <p:spPr>
          <a:xfrm>
            <a:off x="1658929" y="1992324"/>
            <a:ext cx="2811618" cy="1440000"/>
          </a:xfrm>
          <a:prstGeom prst="rect">
            <a:avLst/>
          </a:prstGeom>
          <a:noFill/>
          <a:ln>
            <a:noFill/>
          </a:ln>
        </p:spPr>
        <p:txBody>
          <a:bodyPr anchor="b"/>
          <a:lstStyle>
            <a:lvl1pPr marL="0" indent="0" algn="ctr">
              <a:spcBef>
                <a:spcPts val="0"/>
              </a:spcBef>
              <a:spcAft>
                <a:spcPts val="0"/>
              </a:spcAft>
              <a:buNone/>
              <a:defRPr sz="6600">
                <a:solidFill>
                  <a:schemeClr val="tx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1" name="Text Placeholder 9">
            <a:extLst>
              <a:ext uri="{FF2B5EF4-FFF2-40B4-BE49-F238E27FC236}">
                <a16:creationId xmlns:a16="http://schemas.microsoft.com/office/drawing/2014/main" id="{5D7A7B95-CA51-45F4-B99D-B864CB3718B3}"/>
              </a:ext>
            </a:extLst>
          </p:cNvPr>
          <p:cNvSpPr>
            <a:spLocks noGrp="1"/>
          </p:cNvSpPr>
          <p:nvPr>
            <p:ph type="body" sz="quarter" idx="31" hasCustomPrompt="1"/>
          </p:nvPr>
        </p:nvSpPr>
        <p:spPr>
          <a:xfrm>
            <a:off x="5332816" y="1992324"/>
            <a:ext cx="2811618" cy="1440000"/>
          </a:xfrm>
          <a:prstGeom prst="rect">
            <a:avLst/>
          </a:prstGeom>
          <a:noFill/>
          <a:ln>
            <a:noFill/>
          </a:ln>
        </p:spPr>
        <p:txBody>
          <a:bodyPr vert="horz" lIns="0" tIns="0" rIns="0" bIns="0" rtlCol="0" anchor="b">
            <a:noAutofit/>
          </a:bodyPr>
          <a:lstStyle>
            <a:lvl1pPr marL="0" indent="0" algn="ctr">
              <a:spcBef>
                <a:spcPts val="0"/>
              </a:spcBef>
              <a:spcAft>
                <a:spcPts val="0"/>
              </a:spcAft>
              <a:buNone/>
              <a:defRPr lang="en-ZA" sz="6600" dirty="0">
                <a:solidFill>
                  <a:schemeClr val="tx1"/>
                </a:solidFill>
                <a:latin typeface="+mj-lt"/>
              </a:defRPr>
            </a:lvl1pPr>
          </a:lstStyle>
          <a:p>
            <a:pPr marL="266700" lvl="0" indent="-266700" algn="ctr"/>
            <a:r>
              <a:rPr lang="en-US" noProof="0"/>
              <a:t>2</a:t>
            </a:r>
          </a:p>
        </p:txBody>
      </p:sp>
      <p:sp>
        <p:nvSpPr>
          <p:cNvPr id="12" name="Text Placeholder 9">
            <a:extLst>
              <a:ext uri="{FF2B5EF4-FFF2-40B4-BE49-F238E27FC236}">
                <a16:creationId xmlns:a16="http://schemas.microsoft.com/office/drawing/2014/main" id="{28096F6D-739C-4821-A308-43A39B242C28}"/>
              </a:ext>
            </a:extLst>
          </p:cNvPr>
          <p:cNvSpPr>
            <a:spLocks noGrp="1"/>
          </p:cNvSpPr>
          <p:nvPr>
            <p:ph type="body" sz="quarter" idx="32" hasCustomPrompt="1"/>
          </p:nvPr>
        </p:nvSpPr>
        <p:spPr>
          <a:xfrm>
            <a:off x="8547101" y="1992324"/>
            <a:ext cx="2597043" cy="1440000"/>
          </a:xfrm>
          <a:prstGeom prst="rect">
            <a:avLst/>
          </a:prstGeom>
          <a:noFill/>
          <a:ln>
            <a:noFill/>
          </a:ln>
        </p:spPr>
        <p:txBody>
          <a:bodyPr vert="horz" lIns="0" tIns="0" rIns="0" bIns="0" rtlCol="0" anchor="b">
            <a:noAutofit/>
          </a:bodyPr>
          <a:lstStyle>
            <a:lvl1pPr marL="0" indent="0" algn="ctr">
              <a:spcBef>
                <a:spcPts val="0"/>
              </a:spcBef>
              <a:spcAft>
                <a:spcPts val="0"/>
              </a:spcAft>
              <a:buNone/>
              <a:defRPr lang="en-ZA" sz="6600" dirty="0">
                <a:solidFill>
                  <a:schemeClr val="tx1"/>
                </a:solidFill>
                <a:latin typeface="+mj-lt"/>
              </a:defRPr>
            </a:lvl1pPr>
          </a:lstStyle>
          <a:p>
            <a:pPr marL="266700" lvl="0" indent="-266700" algn="ctr"/>
            <a:r>
              <a:rPr lang="en-US" noProof="0"/>
              <a:t>3</a:t>
            </a:r>
          </a:p>
        </p:txBody>
      </p:sp>
      <p:sp>
        <p:nvSpPr>
          <p:cNvPr id="13" name="Content Placeholder 3">
            <a:extLst>
              <a:ext uri="{FF2B5EF4-FFF2-40B4-BE49-F238E27FC236}">
                <a16:creationId xmlns:a16="http://schemas.microsoft.com/office/drawing/2014/main" id="{80784B8F-C398-4ADB-BABC-B32AF5737B5F}"/>
              </a:ext>
            </a:extLst>
          </p:cNvPr>
          <p:cNvSpPr>
            <a:spLocks noGrp="1"/>
          </p:cNvSpPr>
          <p:nvPr>
            <p:ph sz="half" idx="2" hasCustomPrompt="1"/>
          </p:nvPr>
        </p:nvSpPr>
        <p:spPr>
          <a:xfrm>
            <a:off x="2074738" y="4029969"/>
            <a:ext cx="1980000" cy="720000"/>
          </a:xfrm>
          <a:ln>
            <a:noFill/>
          </a:ln>
        </p:spPr>
        <p:txBody>
          <a:bodyPr/>
          <a:lstStyle>
            <a:lvl1pPr marL="0" indent="0" algn="ctr">
              <a:buFont typeface="Arial" panose="020B0604020202020204" pitchFamily="34" charset="0"/>
              <a:buNone/>
              <a:defRPr sz="1400">
                <a:solidFill>
                  <a:schemeClr val="tx1"/>
                </a:solidFill>
              </a:defRPr>
            </a:lvl1pPr>
          </a:lstStyle>
          <a:p>
            <a:pPr lvl="0"/>
            <a:r>
              <a:rPr lang="en-US" noProof="0"/>
              <a:t>Section Description</a:t>
            </a:r>
          </a:p>
        </p:txBody>
      </p:sp>
      <p:sp>
        <p:nvSpPr>
          <p:cNvPr id="14" name="Text Placeholder 5">
            <a:extLst>
              <a:ext uri="{FF2B5EF4-FFF2-40B4-BE49-F238E27FC236}">
                <a16:creationId xmlns:a16="http://schemas.microsoft.com/office/drawing/2014/main" id="{093BA793-88F0-4EAB-B659-DFEAA89AF580}"/>
              </a:ext>
            </a:extLst>
          </p:cNvPr>
          <p:cNvSpPr>
            <a:spLocks noGrp="1"/>
          </p:cNvSpPr>
          <p:nvPr>
            <p:ph type="body" sz="quarter" idx="12" hasCustomPrompt="1"/>
          </p:nvPr>
        </p:nvSpPr>
        <p:spPr>
          <a:xfrm>
            <a:off x="5748625" y="4029969"/>
            <a:ext cx="1980000" cy="720000"/>
          </a:xfrm>
          <a:ln>
            <a:noFill/>
          </a:ln>
        </p:spPr>
        <p:txBody>
          <a:bodyPr/>
          <a:lstStyle>
            <a:lvl1pPr marL="0" indent="0" algn="ctr">
              <a:buFont typeface="Arial" panose="020B0604020202020204" pitchFamily="34" charset="0"/>
              <a:buNone/>
              <a:defRPr sz="1400">
                <a:solidFill>
                  <a:schemeClr val="tx1"/>
                </a:solidFill>
              </a:defRPr>
            </a:lvl1pPr>
          </a:lstStyle>
          <a:p>
            <a:pPr lvl="0"/>
            <a:r>
              <a:rPr lang="en-US" noProof="0"/>
              <a:t>Section Description</a:t>
            </a:r>
          </a:p>
        </p:txBody>
      </p:sp>
      <p:sp>
        <p:nvSpPr>
          <p:cNvPr id="15" name="Text Placeholder 9">
            <a:extLst>
              <a:ext uri="{FF2B5EF4-FFF2-40B4-BE49-F238E27FC236}">
                <a16:creationId xmlns:a16="http://schemas.microsoft.com/office/drawing/2014/main" id="{0EA13DBD-6DDE-44C3-8FCD-1AFEEBCDB697}"/>
              </a:ext>
            </a:extLst>
          </p:cNvPr>
          <p:cNvSpPr>
            <a:spLocks noGrp="1"/>
          </p:cNvSpPr>
          <p:nvPr>
            <p:ph type="body" sz="quarter" idx="13" hasCustomPrompt="1"/>
          </p:nvPr>
        </p:nvSpPr>
        <p:spPr>
          <a:xfrm>
            <a:off x="8808600" y="4029969"/>
            <a:ext cx="1980000" cy="720000"/>
          </a:xfrm>
          <a:ln>
            <a:noFill/>
          </a:ln>
        </p:spPr>
        <p:txBody>
          <a:bodyPr/>
          <a:lstStyle>
            <a:lvl1pPr marL="0" indent="0" algn="ctr">
              <a:buFont typeface="Arial" panose="020B0604020202020204" pitchFamily="34" charset="0"/>
              <a:buNone/>
              <a:defRPr sz="1400">
                <a:solidFill>
                  <a:schemeClr val="tx1"/>
                </a:solidFill>
              </a:defRPr>
            </a:lvl1pPr>
          </a:lstStyle>
          <a:p>
            <a:pPr lvl="0"/>
            <a:r>
              <a:rPr lang="en-US" noProof="0"/>
              <a:t>Section Description</a:t>
            </a:r>
          </a:p>
        </p:txBody>
      </p:sp>
      <p:sp>
        <p:nvSpPr>
          <p:cNvPr id="16" name="Text Placeholder 5">
            <a:extLst>
              <a:ext uri="{FF2B5EF4-FFF2-40B4-BE49-F238E27FC236}">
                <a16:creationId xmlns:a16="http://schemas.microsoft.com/office/drawing/2014/main" id="{80BFD98B-BBFC-4DCD-9634-51B0224874CD}"/>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Isosceles Triangle 16" descr="Decorative Triangle">
            <a:extLst>
              <a:ext uri="{FF2B5EF4-FFF2-40B4-BE49-F238E27FC236}">
                <a16:creationId xmlns:a16="http://schemas.microsoft.com/office/drawing/2014/main" id="{554CFF06-D3FB-4428-8388-94C47717BADA}"/>
              </a:ext>
            </a:extLst>
          </p:cNvPr>
          <p:cNvSpPr/>
          <p:nvPr userDrawn="1"/>
        </p:nvSpPr>
        <p:spPr>
          <a:xfrm rot="10800000">
            <a:off x="9078735" y="1554524"/>
            <a:ext cx="1396065" cy="948493"/>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Isosceles Triangle 17" descr="Decorative Triangle">
            <a:extLst>
              <a:ext uri="{FF2B5EF4-FFF2-40B4-BE49-F238E27FC236}">
                <a16:creationId xmlns:a16="http://schemas.microsoft.com/office/drawing/2014/main" id="{31AC1D4A-7DB3-4D83-89C2-16E680FFCA92}"/>
              </a:ext>
            </a:extLst>
          </p:cNvPr>
          <p:cNvSpPr/>
          <p:nvPr userDrawn="1"/>
        </p:nvSpPr>
        <p:spPr>
          <a:xfrm>
            <a:off x="9503896" y="5182335"/>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405789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etition">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98238081-ACA8-444B-827D-A9FB57FEAD9B}"/>
              </a:ext>
            </a:extLst>
          </p:cNvPr>
          <p:cNvCxnSpPr>
            <a:cxnSpLocks/>
          </p:cNvCxnSpPr>
          <p:nvPr userDrawn="1"/>
        </p:nvCxnSpPr>
        <p:spPr>
          <a:xfrm>
            <a:off x="6096000" y="1295875"/>
            <a:ext cx="0" cy="441512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DDFE2BB-EBBF-4A8F-8E01-A85443D03FBE}"/>
              </a:ext>
            </a:extLst>
          </p:cNvPr>
          <p:cNvCxnSpPr>
            <a:cxnSpLocks/>
          </p:cNvCxnSpPr>
          <p:nvPr userDrawn="1"/>
        </p:nvCxnSpPr>
        <p:spPr>
          <a:xfrm flipH="1">
            <a:off x="432000" y="3452634"/>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US" noProof="0" dirty="0"/>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a:xfrm>
            <a:off x="11688417" y="6243638"/>
            <a:ext cx="370573" cy="557212"/>
          </a:xfrm>
          <a:prstGeom prst="rect">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9" name="Text Placeholder 5">
            <a:extLst>
              <a:ext uri="{FF2B5EF4-FFF2-40B4-BE49-F238E27FC236}">
                <a16:creationId xmlns:a16="http://schemas.microsoft.com/office/drawing/2014/main" id="{C2C8A65D-5CCB-4B95-86C5-5840C530EC85}"/>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20" name="Text Placeholder 5">
            <a:extLst>
              <a:ext uri="{FF2B5EF4-FFF2-40B4-BE49-F238E27FC236}">
                <a16:creationId xmlns:a16="http://schemas.microsoft.com/office/drawing/2014/main" id="{B04B83CF-4695-4328-B8E1-1F386DDC977A}"/>
              </a:ext>
            </a:extLst>
          </p:cNvPr>
          <p:cNvSpPr>
            <a:spLocks noGrp="1"/>
          </p:cNvSpPr>
          <p:nvPr>
            <p:ph type="body" sz="quarter" idx="13" hasCustomPrompt="1"/>
          </p:nvPr>
        </p:nvSpPr>
        <p:spPr>
          <a:xfrm>
            <a:off x="5106000" y="5803856"/>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21" name="Text Placeholder 5">
            <a:extLst>
              <a:ext uri="{FF2B5EF4-FFF2-40B4-BE49-F238E27FC236}">
                <a16:creationId xmlns:a16="http://schemas.microsoft.com/office/drawing/2014/main" id="{88E640C8-1161-4544-B8FB-31A62C99E92E}"/>
              </a:ext>
            </a:extLst>
          </p:cNvPr>
          <p:cNvSpPr>
            <a:spLocks noGrp="1"/>
          </p:cNvSpPr>
          <p:nvPr>
            <p:ph type="body" sz="quarter" idx="14" hasCustomPrompt="1"/>
          </p:nvPr>
        </p:nvSpPr>
        <p:spPr>
          <a:xfrm>
            <a:off x="432000" y="32095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22" name="Text Placeholder 5">
            <a:extLst>
              <a:ext uri="{FF2B5EF4-FFF2-40B4-BE49-F238E27FC236}">
                <a16:creationId xmlns:a16="http://schemas.microsoft.com/office/drawing/2014/main" id="{112AB135-638C-4F81-B952-2291FAC2B801}"/>
              </a:ext>
            </a:extLst>
          </p:cNvPr>
          <p:cNvSpPr>
            <a:spLocks noGrp="1"/>
          </p:cNvSpPr>
          <p:nvPr>
            <p:ph type="body" sz="quarter" idx="15" hasCustomPrompt="1"/>
          </p:nvPr>
        </p:nvSpPr>
        <p:spPr>
          <a:xfrm>
            <a:off x="9792001" y="32095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754065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Pentagon 5" descr="Decorative Pentagon">
            <a:extLst>
              <a:ext uri="{FF2B5EF4-FFF2-40B4-BE49-F238E27FC236}">
                <a16:creationId xmlns:a16="http://schemas.microsoft.com/office/drawing/2014/main" id="{07A909FD-77C6-47A3-B1B3-C0E7745ECD15}"/>
              </a:ext>
            </a:extLst>
          </p:cNvPr>
          <p:cNvSpPr/>
          <p:nvPr userDrawn="1"/>
        </p:nvSpPr>
        <p:spPr>
          <a:xfrm rot="20343812">
            <a:off x="4203000" y="4958316"/>
            <a:ext cx="1756955" cy="1673292"/>
          </a:xfrm>
          <a:prstGeom prst="pentagon">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Pentagon 8" descr="Decorative Pentagon">
            <a:extLst>
              <a:ext uri="{FF2B5EF4-FFF2-40B4-BE49-F238E27FC236}">
                <a16:creationId xmlns:a16="http://schemas.microsoft.com/office/drawing/2014/main" id="{3FD26FF9-DCDF-4AEA-9063-488FBE7D5AB9}"/>
              </a:ext>
            </a:extLst>
          </p:cNvPr>
          <p:cNvSpPr/>
          <p:nvPr userDrawn="1"/>
        </p:nvSpPr>
        <p:spPr>
          <a:xfrm rot="9580640">
            <a:off x="5319672" y="4767992"/>
            <a:ext cx="1189880" cy="1133219"/>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Pentagon 9" descr="Decorative Pentagon">
            <a:extLst>
              <a:ext uri="{FF2B5EF4-FFF2-40B4-BE49-F238E27FC236}">
                <a16:creationId xmlns:a16="http://schemas.microsoft.com/office/drawing/2014/main" id="{4540019E-3635-4416-AA39-1C537E671F06}"/>
              </a:ext>
            </a:extLst>
          </p:cNvPr>
          <p:cNvSpPr/>
          <p:nvPr userDrawn="1"/>
        </p:nvSpPr>
        <p:spPr>
          <a:xfrm rot="14352768">
            <a:off x="10166922" y="839584"/>
            <a:ext cx="757111" cy="721058"/>
          </a:xfrm>
          <a:prstGeom prst="pentagon">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entagon 10" descr="Decorative Pentagon">
            <a:extLst>
              <a:ext uri="{FF2B5EF4-FFF2-40B4-BE49-F238E27FC236}">
                <a16:creationId xmlns:a16="http://schemas.microsoft.com/office/drawing/2014/main" id="{DC84872F-746C-4203-BD67-4C7C818ACEAC}"/>
              </a:ext>
            </a:extLst>
          </p:cNvPr>
          <p:cNvSpPr/>
          <p:nvPr userDrawn="1"/>
        </p:nvSpPr>
        <p:spPr>
          <a:xfrm rot="6795563">
            <a:off x="10691432" y="717562"/>
            <a:ext cx="406272" cy="386926"/>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entagon 11" descr="Decorative Pentagon">
            <a:extLst>
              <a:ext uri="{FF2B5EF4-FFF2-40B4-BE49-F238E27FC236}">
                <a16:creationId xmlns:a16="http://schemas.microsoft.com/office/drawing/2014/main" id="{592D0A34-0504-407C-9DEB-B641735D52F1}"/>
              </a:ext>
            </a:extLst>
          </p:cNvPr>
          <p:cNvSpPr/>
          <p:nvPr userDrawn="1"/>
        </p:nvSpPr>
        <p:spPr>
          <a:xfrm rot="6795563">
            <a:off x="11499862" y="319403"/>
            <a:ext cx="139300" cy="132667"/>
          </a:xfrm>
          <a:prstGeom prst="pentagon">
            <a:avLst/>
          </a:prstGeom>
          <a:solidFill>
            <a:srgbClr val="9F75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US" noProof="0"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a:xfrm>
            <a:off x="11688417" y="6243638"/>
            <a:ext cx="370573" cy="557212"/>
          </a:xfrm>
          <a:prstGeom prst="rect">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669078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Pentagon 10" descr="Decorative Pentagon">
            <a:extLst>
              <a:ext uri="{FF2B5EF4-FFF2-40B4-BE49-F238E27FC236}">
                <a16:creationId xmlns:a16="http://schemas.microsoft.com/office/drawing/2014/main" id="{D5B999F8-A985-4FB9-A69D-5531CFAD213B}"/>
              </a:ext>
            </a:extLst>
          </p:cNvPr>
          <p:cNvSpPr/>
          <p:nvPr userDrawn="1"/>
        </p:nvSpPr>
        <p:spPr>
          <a:xfrm rot="20343812">
            <a:off x="4203000" y="4958316"/>
            <a:ext cx="1756955" cy="1673292"/>
          </a:xfrm>
          <a:prstGeom prst="pentagon">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entagon 11" descr="Decorative Pentagon">
            <a:extLst>
              <a:ext uri="{FF2B5EF4-FFF2-40B4-BE49-F238E27FC236}">
                <a16:creationId xmlns:a16="http://schemas.microsoft.com/office/drawing/2014/main" id="{6DDA70A0-B819-4630-909F-9C748D6703E9}"/>
              </a:ext>
            </a:extLst>
          </p:cNvPr>
          <p:cNvSpPr/>
          <p:nvPr userDrawn="1"/>
        </p:nvSpPr>
        <p:spPr>
          <a:xfrm rot="9580640">
            <a:off x="5319672" y="4767992"/>
            <a:ext cx="1189880" cy="1133219"/>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entagon 12" descr="Decorative Pentagon">
            <a:extLst>
              <a:ext uri="{FF2B5EF4-FFF2-40B4-BE49-F238E27FC236}">
                <a16:creationId xmlns:a16="http://schemas.microsoft.com/office/drawing/2014/main" id="{0E46B6BF-40F0-4856-A4E9-5C1EEFB0AD19}"/>
              </a:ext>
            </a:extLst>
          </p:cNvPr>
          <p:cNvSpPr/>
          <p:nvPr userDrawn="1"/>
        </p:nvSpPr>
        <p:spPr>
          <a:xfrm rot="14352768">
            <a:off x="10166922" y="839584"/>
            <a:ext cx="757111" cy="721058"/>
          </a:xfrm>
          <a:prstGeom prst="pentagon">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Pentagon 13" descr="Decorative Pentagon">
            <a:extLst>
              <a:ext uri="{FF2B5EF4-FFF2-40B4-BE49-F238E27FC236}">
                <a16:creationId xmlns:a16="http://schemas.microsoft.com/office/drawing/2014/main" id="{75FEDF0A-8B15-456B-93B9-4B380459888A}"/>
              </a:ext>
            </a:extLst>
          </p:cNvPr>
          <p:cNvSpPr/>
          <p:nvPr userDrawn="1"/>
        </p:nvSpPr>
        <p:spPr>
          <a:xfrm rot="6795563">
            <a:off x="10691432" y="717562"/>
            <a:ext cx="406272" cy="386926"/>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Pentagon 14" descr="Decorative Pentagon">
            <a:extLst>
              <a:ext uri="{FF2B5EF4-FFF2-40B4-BE49-F238E27FC236}">
                <a16:creationId xmlns:a16="http://schemas.microsoft.com/office/drawing/2014/main" id="{87E32DA8-B617-4F4D-AF32-FE86DC1E1ECF}"/>
              </a:ext>
            </a:extLst>
          </p:cNvPr>
          <p:cNvSpPr/>
          <p:nvPr userDrawn="1"/>
        </p:nvSpPr>
        <p:spPr>
          <a:xfrm rot="6795563">
            <a:off x="11499862" y="319403"/>
            <a:ext cx="139300" cy="132667"/>
          </a:xfrm>
          <a:prstGeom prst="pentagon">
            <a:avLst/>
          </a:prstGeom>
          <a:solidFill>
            <a:srgbClr val="9F75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US" noProof="0" dirty="0"/>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a:xfrm>
            <a:off x="11688417" y="6243638"/>
            <a:ext cx="370573" cy="557212"/>
          </a:xfrm>
          <a:prstGeom prst="rect">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7" name="Content Placeholder 2">
            <a:extLst>
              <a:ext uri="{FF2B5EF4-FFF2-40B4-BE49-F238E27FC236}">
                <a16:creationId xmlns:a16="http://schemas.microsoft.com/office/drawing/2014/main" id="{5C127A20-FC87-4D7E-B02E-428168B1E990}"/>
              </a:ext>
            </a:extLst>
          </p:cNvPr>
          <p:cNvSpPr>
            <a:spLocks noGrp="1"/>
          </p:cNvSpPr>
          <p:nvPr>
            <p:ph sz="half" idx="1" hasCustomPrompt="1"/>
          </p:nvPr>
        </p:nvSpPr>
        <p:spPr>
          <a:xfrm>
            <a:off x="432000" y="1138239"/>
            <a:ext cx="5587800" cy="48006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3">
            <a:extLst>
              <a:ext uri="{FF2B5EF4-FFF2-40B4-BE49-F238E27FC236}">
                <a16:creationId xmlns:a16="http://schemas.microsoft.com/office/drawing/2014/main" id="{FCB4AD02-110E-4AB3-A9C3-0DF162DC4071}"/>
              </a:ext>
            </a:extLst>
          </p:cNvPr>
          <p:cNvSpPr>
            <a:spLocks noGrp="1"/>
          </p:cNvSpPr>
          <p:nvPr>
            <p:ph sz="half" idx="2" hasCustomPrompt="1"/>
          </p:nvPr>
        </p:nvSpPr>
        <p:spPr>
          <a:xfrm>
            <a:off x="6172199" y="1138238"/>
            <a:ext cx="5587799" cy="48006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91552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360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US" noProof="0"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a:xfrm>
            <a:off x="11688417" y="6243638"/>
            <a:ext cx="370573" cy="557212"/>
          </a:xfrm>
          <a:prstGeom prst="rect">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301550" y="1152000"/>
            <a:ext cx="360045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171550" y="1152000"/>
            <a:ext cx="360045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54388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gradFill>
            <a:gsLst>
              <a:gs pos="0">
                <a:schemeClr val="accent5"/>
              </a:gs>
              <a:gs pos="100000">
                <a:schemeClr val="accent4"/>
              </a:gs>
            </a:gsLst>
            <a:lin ang="15600000" scaled="0"/>
          </a:gradFill>
          <a:ln w="28575">
            <a:noFill/>
          </a:ln>
        </p:spPr>
        <p:txBody>
          <a:bodyPr lIns="108000" tIns="36000" rIns="108000" bIns="36000" anchor="ctr"/>
          <a:lstStyle>
            <a:lvl1pPr marL="0" indent="0" algn="ctr">
              <a:buNone/>
              <a:defRPr sz="2100" b="1">
                <a:solidFill>
                  <a:schemeClr val="tx1"/>
                </a:solidFill>
                <a:latin typeface="+mj-lt"/>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a:xfrm>
            <a:off x="11688417" y="6243638"/>
            <a:ext cx="370573" cy="557212"/>
          </a:xfrm>
          <a:prstGeom prst="rect">
            <a:avLst/>
          </a:prstGeom>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gradFill>
            <a:gsLst>
              <a:gs pos="0">
                <a:schemeClr val="accent1"/>
              </a:gs>
              <a:gs pos="100000">
                <a:schemeClr val="accent3"/>
              </a:gs>
            </a:gsLst>
            <a:lin ang="15600000" scaled="0"/>
          </a:gradFill>
          <a:ln w="28575">
            <a:noFill/>
          </a:ln>
        </p:spPr>
        <p:txBody>
          <a:bodyPr lIns="108000" tIns="36000" rIns="108000" bIns="36000" anchor="ctr"/>
          <a:lstStyle>
            <a:lvl1pPr marL="0" indent="0" algn="ctr">
              <a:buNone/>
              <a:defRPr sz="2100" b="1">
                <a:solidFill>
                  <a:schemeClr val="tx1"/>
                </a:solidFill>
                <a:latin typeface="+mj-lt"/>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gradFill>
            <a:gsLst>
              <a:gs pos="0">
                <a:schemeClr val="accent2"/>
              </a:gs>
              <a:gs pos="100000">
                <a:schemeClr val="accent4"/>
              </a:gs>
            </a:gsLst>
            <a:lin ang="15600000" scaled="0"/>
          </a:gradFill>
          <a:ln w="28575">
            <a:noFill/>
          </a:ln>
        </p:spPr>
        <p:txBody>
          <a:bodyPr lIns="108000" tIns="36000" rIns="108000" bIns="36000" anchor="ctr"/>
          <a:lstStyle>
            <a:lvl1pPr marL="0" indent="0" algn="ctr">
              <a:buNone/>
              <a:defRPr sz="2100" b="1">
                <a:solidFill>
                  <a:schemeClr val="tx1"/>
                </a:solidFill>
                <a:latin typeface="+mj-lt"/>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363641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a:xfrm>
            <a:off x="11688417" y="6243638"/>
            <a:ext cx="370573" cy="557212"/>
          </a:xfrm>
          <a:prstGeom prst="rect">
            <a:avLst/>
          </a:prstGeom>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369269" y="3973125"/>
            <a:ext cx="502886" cy="201776"/>
          </a:xfrm>
        </p:spPr>
        <p:txBody>
          <a:bodyPr anchor="ctr"/>
          <a:lstStyle>
            <a:lvl1pPr marL="0" indent="0" algn="ctr">
              <a:buNone/>
              <a:defRPr sz="1400">
                <a:solidFill>
                  <a:schemeClr val="tx1"/>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33469" y="3973125"/>
            <a:ext cx="502886" cy="201776"/>
          </a:xfrm>
        </p:spPr>
        <p:txBody>
          <a:bodyPr anchor="ctr"/>
          <a:lstStyle>
            <a:lvl1pPr marL="0" indent="0" algn="ctr">
              <a:buNone/>
              <a:defRPr sz="1400">
                <a:solidFill>
                  <a:schemeClr val="tx1"/>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gradFill>
            <a:gsLst>
              <a:gs pos="0">
                <a:schemeClr val="bg1"/>
              </a:gs>
              <a:gs pos="100000">
                <a:schemeClr val="accent3">
                  <a:lumMod val="20000"/>
                  <a:lumOff val="80000"/>
                </a:schemeClr>
              </a:gs>
            </a:gsLst>
            <a:lin ang="15600000" scaled="0"/>
          </a:gradFill>
        </p:spPr>
        <p:txBody>
          <a:bodyPr tIns="36000" anchor="t"/>
          <a:lstStyle>
            <a:lvl1pPr marL="0" indent="0" algn="ctr">
              <a:buNone/>
              <a:defRPr sz="1600">
                <a:latin typeface="+mj-lt"/>
              </a:defRPr>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000">
                <a:solidFill>
                  <a:schemeClr val="tx1"/>
                </a:solidFill>
              </a:defRPr>
            </a:lvl1pPr>
          </a:lstStyle>
          <a:p>
            <a:pPr lvl="0"/>
            <a:r>
              <a:rPr lang="en-US" noProof="0"/>
              <a:t>Month, Year</a:t>
            </a:r>
          </a:p>
        </p:txBody>
      </p:sp>
    </p:spTree>
    <p:extLst>
      <p:ext uri="{BB962C8B-B14F-4D97-AF65-F5344CB8AC3E}">
        <p14:creationId xmlns:p14="http://schemas.microsoft.com/office/powerpoint/2010/main" val="3217366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2">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45F115-22EA-452C-BEFF-B86EC6B0D0B2}"/>
              </a:ext>
            </a:extLst>
          </p:cNvPr>
          <p:cNvSpPr/>
          <p:nvPr userDrawn="1"/>
        </p:nvSpPr>
        <p:spPr>
          <a:xfrm>
            <a:off x="6677617" y="107999"/>
            <a:ext cx="5400000" cy="6660000"/>
          </a:xfrm>
          <a:prstGeom prst="rect">
            <a:avLst/>
          </a:prstGeom>
          <a:gradFill>
            <a:gsLst>
              <a:gs pos="0">
                <a:schemeClr val="accent3"/>
              </a:gs>
              <a:gs pos="100000">
                <a:schemeClr val="accent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5" name="Group 44">
            <a:extLst>
              <a:ext uri="{FF2B5EF4-FFF2-40B4-BE49-F238E27FC236}">
                <a16:creationId xmlns:a16="http://schemas.microsoft.com/office/drawing/2014/main" id="{00D551C8-4BF9-413C-A7A0-7C874EA0C1EB}"/>
              </a:ext>
            </a:extLst>
          </p:cNvPr>
          <p:cNvGrpSpPr/>
          <p:nvPr userDrawn="1"/>
        </p:nvGrpSpPr>
        <p:grpSpPr>
          <a:xfrm>
            <a:off x="7775280" y="1707806"/>
            <a:ext cx="3442387" cy="3442387"/>
            <a:chOff x="2514599" y="1566862"/>
            <a:chExt cx="3810001" cy="3810001"/>
          </a:xfrm>
        </p:grpSpPr>
        <p:cxnSp>
          <p:nvCxnSpPr>
            <p:cNvPr id="46" name="Straight Connector 45">
              <a:extLst>
                <a:ext uri="{FF2B5EF4-FFF2-40B4-BE49-F238E27FC236}">
                  <a16:creationId xmlns:a16="http://schemas.microsoft.com/office/drawing/2014/main" id="{9B40F6CC-7795-4615-90F1-11497899DD3A}"/>
                </a:ext>
              </a:extLst>
            </p:cNvPr>
            <p:cNvCxnSpPr/>
            <p:nvPr/>
          </p:nvCxnSpPr>
          <p:spPr>
            <a:xfrm>
              <a:off x="2514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89DD442-0FCD-4DA1-84E0-2E386C66959A}"/>
                </a:ext>
              </a:extLst>
            </p:cNvPr>
            <p:cNvCxnSpPr/>
            <p:nvPr/>
          </p:nvCxnSpPr>
          <p:spPr>
            <a:xfrm>
              <a:off x="2895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794EC30-C68F-4F8F-A11C-8A12D4C44359}"/>
                </a:ext>
              </a:extLst>
            </p:cNvPr>
            <p:cNvCxnSpPr/>
            <p:nvPr/>
          </p:nvCxnSpPr>
          <p:spPr>
            <a:xfrm>
              <a:off x="3276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99D75E9-9ABA-49DA-8C08-01690B2048D6}"/>
                </a:ext>
              </a:extLst>
            </p:cNvPr>
            <p:cNvCxnSpPr/>
            <p:nvPr/>
          </p:nvCxnSpPr>
          <p:spPr>
            <a:xfrm>
              <a:off x="3657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EF629BA-5818-4F68-84E0-9709E53CCE12}"/>
                </a:ext>
              </a:extLst>
            </p:cNvPr>
            <p:cNvCxnSpPr/>
            <p:nvPr/>
          </p:nvCxnSpPr>
          <p:spPr>
            <a:xfrm>
              <a:off x="4038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E66E45C-2D7B-4E77-AB2D-087DD07929C9}"/>
                </a:ext>
              </a:extLst>
            </p:cNvPr>
            <p:cNvCxnSpPr/>
            <p:nvPr/>
          </p:nvCxnSpPr>
          <p:spPr>
            <a:xfrm>
              <a:off x="4419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C559F57-DF51-477A-9664-F0A6E4593345}"/>
                </a:ext>
              </a:extLst>
            </p:cNvPr>
            <p:cNvCxnSpPr/>
            <p:nvPr/>
          </p:nvCxnSpPr>
          <p:spPr>
            <a:xfrm>
              <a:off x="4800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81DE1A2-6CF2-4830-836F-E2B649B096AF}"/>
                </a:ext>
              </a:extLst>
            </p:cNvPr>
            <p:cNvCxnSpPr/>
            <p:nvPr/>
          </p:nvCxnSpPr>
          <p:spPr>
            <a:xfrm>
              <a:off x="5181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22986E8-9A85-40DF-88CF-4589415D686E}"/>
                </a:ext>
              </a:extLst>
            </p:cNvPr>
            <p:cNvCxnSpPr/>
            <p:nvPr/>
          </p:nvCxnSpPr>
          <p:spPr>
            <a:xfrm>
              <a:off x="5562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A6F3BC4-5CDA-4ADE-8C98-B45EEEA9E822}"/>
                </a:ext>
              </a:extLst>
            </p:cNvPr>
            <p:cNvCxnSpPr/>
            <p:nvPr/>
          </p:nvCxnSpPr>
          <p:spPr>
            <a:xfrm>
              <a:off x="5943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BB92487-E701-4906-B242-5E896B1FC968}"/>
                </a:ext>
              </a:extLst>
            </p:cNvPr>
            <p:cNvCxnSpPr/>
            <p:nvPr/>
          </p:nvCxnSpPr>
          <p:spPr>
            <a:xfrm>
              <a:off x="6324600" y="1566862"/>
              <a:ext cx="0" cy="3809998"/>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FFED390-C005-488A-801D-51F5E5D5E636}"/>
                </a:ext>
              </a:extLst>
            </p:cNvPr>
            <p:cNvCxnSpPr/>
            <p:nvPr/>
          </p:nvCxnSpPr>
          <p:spPr>
            <a:xfrm rot="5400000">
              <a:off x="4419598" y="-338136"/>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0ECF5DE-7D63-4E09-A990-9EFE8F3E2444}"/>
                </a:ext>
              </a:extLst>
            </p:cNvPr>
            <p:cNvCxnSpPr/>
            <p:nvPr/>
          </p:nvCxnSpPr>
          <p:spPr>
            <a:xfrm rot="5400000">
              <a:off x="4419598" y="42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6F82FBE-68FB-4DEB-8029-66924BDA4D1E}"/>
                </a:ext>
              </a:extLst>
            </p:cNvPr>
            <p:cNvCxnSpPr/>
            <p:nvPr/>
          </p:nvCxnSpPr>
          <p:spPr>
            <a:xfrm rot="5400000">
              <a:off x="4419598" y="423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9E1BB4E-09B6-4106-BDE3-A38644EF47E1}"/>
                </a:ext>
              </a:extLst>
            </p:cNvPr>
            <p:cNvCxnSpPr/>
            <p:nvPr/>
          </p:nvCxnSpPr>
          <p:spPr>
            <a:xfrm rot="5400000">
              <a:off x="4419598" y="804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8FE8515-C6DF-47C8-B17B-D1488CFB34EB}"/>
                </a:ext>
              </a:extLst>
            </p:cNvPr>
            <p:cNvCxnSpPr/>
            <p:nvPr/>
          </p:nvCxnSpPr>
          <p:spPr>
            <a:xfrm rot="5400000">
              <a:off x="4419598" y="1185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7D81FB4-C78B-4F71-83FF-F3BA73E121ED}"/>
                </a:ext>
              </a:extLst>
            </p:cNvPr>
            <p:cNvCxnSpPr/>
            <p:nvPr/>
          </p:nvCxnSpPr>
          <p:spPr>
            <a:xfrm rot="5400000">
              <a:off x="4419598" y="1566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C6C6E5D-0A27-4FFE-8A9F-0B4550BE631B}"/>
                </a:ext>
              </a:extLst>
            </p:cNvPr>
            <p:cNvCxnSpPr/>
            <p:nvPr/>
          </p:nvCxnSpPr>
          <p:spPr>
            <a:xfrm rot="5400000">
              <a:off x="4419598" y="1947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9C5B91D-89A8-4C76-B499-BEA540B1F253}"/>
                </a:ext>
              </a:extLst>
            </p:cNvPr>
            <p:cNvCxnSpPr/>
            <p:nvPr/>
          </p:nvCxnSpPr>
          <p:spPr>
            <a:xfrm rot="5400000">
              <a:off x="4419598" y="2328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66B5249-941F-4ED5-8297-FB24511B0114}"/>
                </a:ext>
              </a:extLst>
            </p:cNvPr>
            <p:cNvCxnSpPr/>
            <p:nvPr/>
          </p:nvCxnSpPr>
          <p:spPr>
            <a:xfrm rot="5400000">
              <a:off x="4419598" y="2709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B647CA6-2EEA-4936-AC3F-369D8F873A1D}"/>
                </a:ext>
              </a:extLst>
            </p:cNvPr>
            <p:cNvCxnSpPr/>
            <p:nvPr/>
          </p:nvCxnSpPr>
          <p:spPr>
            <a:xfrm rot="5400000">
              <a:off x="4419598" y="3090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CDA9DB4-338F-40E7-96CE-4D323CD63D2D}"/>
                </a:ext>
              </a:extLst>
            </p:cNvPr>
            <p:cNvCxnSpPr/>
            <p:nvPr/>
          </p:nvCxnSpPr>
          <p:spPr>
            <a:xfrm rot="5400000">
              <a:off x="4419598" y="3471864"/>
              <a:ext cx="0" cy="3809997"/>
            </a:xfrm>
            <a:prstGeom prst="line">
              <a:avLst/>
            </a:prstGeom>
            <a:ln w="12700">
              <a:gradFill>
                <a:gsLst>
                  <a:gs pos="0">
                    <a:srgbClr val="BADEDA"/>
                  </a:gs>
                  <a:gs pos="100000">
                    <a:srgbClr val="F8BCBB"/>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5" name="Picture Placeholder 4">
            <a:extLst>
              <a:ext uri="{FF2B5EF4-FFF2-40B4-BE49-F238E27FC236}">
                <a16:creationId xmlns:a16="http://schemas.microsoft.com/office/drawing/2014/main" id="{87AFE1F3-2DF6-4ACF-9437-8C79F0889B22}"/>
              </a:ext>
            </a:extLst>
          </p:cNvPr>
          <p:cNvSpPr>
            <a:spLocks noGrp="1"/>
          </p:cNvSpPr>
          <p:nvPr>
            <p:ph type="pic" sz="quarter" idx="10" hasCustomPrompt="1"/>
          </p:nvPr>
        </p:nvSpPr>
        <p:spPr>
          <a:xfrm>
            <a:off x="108000" y="108000"/>
            <a:ext cx="6573838" cy="6635750"/>
          </a:xfrm>
          <a:solidFill>
            <a:schemeClr val="accent5"/>
          </a:solidFill>
        </p:spPr>
        <p:txBody>
          <a:bodyPr anchor="ctr"/>
          <a:lstStyle>
            <a:lvl1pPr marL="0" indent="0" algn="ctr">
              <a:buNone/>
              <a:defRPr sz="14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037617" y="2321292"/>
            <a:ext cx="4680000" cy="2215415"/>
          </a:xfrm>
          <a:noFill/>
        </p:spPr>
        <p:txBody>
          <a:bodyPr wrap="square" rtlCol="0">
            <a:spAutoFit/>
            <a:scene3d>
              <a:camera prst="perspectiveContrastingLeftFacing" fov="6300000">
                <a:rot lat="20400000" lon="1200000" rev="0"/>
              </a:camera>
              <a:lightRig rig="freezing" dir="t">
                <a:rot lat="0" lon="0" rev="600000"/>
              </a:lightRig>
            </a:scene3d>
            <a:sp3d extrusionH="196850" contourW="25400" prstMaterial="clear">
              <a:bevelT w="44450" h="38100" prst="relaxedInset"/>
              <a:bevelB w="82550" h="38100" prst="coolSlant"/>
              <a:contourClr>
                <a:schemeClr val="accent1">
                  <a:lumMod val="20000"/>
                  <a:lumOff val="80000"/>
                </a:schemeClr>
              </a:contourClr>
            </a:sp3d>
          </a:bodyPr>
          <a:lstStyle>
            <a:lvl1pPr>
              <a:defRPr lang="en-ZA" sz="7000" b="1" spc="-600" dirty="0">
                <a:gradFill>
                  <a:gsLst>
                    <a:gs pos="0">
                      <a:srgbClr val="C5ECF1"/>
                    </a:gs>
                    <a:gs pos="48000">
                      <a:srgbClr val="6FC0EF"/>
                    </a:gs>
                    <a:gs pos="48000">
                      <a:srgbClr val="235FA8"/>
                    </a:gs>
                    <a:gs pos="98230">
                      <a:schemeClr val="bg1"/>
                    </a:gs>
                    <a:gs pos="79000">
                      <a:srgbClr val="FDFCFC"/>
                    </a:gs>
                  </a:gsLst>
                  <a:lin ang="5400000" scaled="1"/>
                </a:gradFill>
                <a:effectLst>
                  <a:glow rad="152400">
                    <a:srgbClr val="7030A0">
                      <a:alpha val="40000"/>
                    </a:srgbClr>
                  </a:glow>
                  <a:outerShdw blurRad="25400" dist="25400" dir="2400000" algn="tl" rotWithShape="0">
                    <a:srgbClr val="FF0066"/>
                  </a:outerShdw>
                </a:effectLst>
                <a:latin typeface="Century Gothic" panose="020B0502020202020204" pitchFamily="34" charset="0"/>
                <a:ea typeface="Tahoma" panose="020B0604030504040204" pitchFamily="34" charset="0"/>
                <a:cs typeface="Arial" panose="020B0604020202020204" pitchFamily="34" charset="0"/>
              </a:defRPr>
            </a:lvl1pPr>
          </a:lstStyle>
          <a:p>
            <a:pPr marL="0" lvl="0">
              <a:lnSpc>
                <a:spcPts val="9000"/>
              </a:lnSpc>
            </a:pPr>
            <a:r>
              <a:rPr lang="en-US" noProof="0"/>
              <a:t>EDIT  YOUR RETRO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035922" y="5154839"/>
            <a:ext cx="4736077" cy="787411"/>
          </a:xfrm>
          <a:solidFill>
            <a:schemeClr val="tx1"/>
          </a:solidFill>
        </p:spPr>
        <p:txBody>
          <a:bodyPr vert="horz" lIns="180000" tIns="72000" rIns="180000" bIns="72000" rtlCol="0" anchor="ctr">
            <a:noAutofit/>
          </a:bodyPr>
          <a:lstStyle>
            <a:lvl1pPr marL="0" indent="0" algn="ctr">
              <a:buNone/>
              <a:defRPr lang="en-ZA" sz="1600" dirty="0">
                <a:solidFill>
                  <a:schemeClr val="bg1"/>
                </a:solidFill>
                <a:latin typeface="Courier New" panose="02070309020205020404" pitchFamily="49" charset="0"/>
                <a:cs typeface="Courier New" panose="02070309020205020404" pitchFamily="49" charset="0"/>
              </a:defRPr>
            </a:lvl1pPr>
          </a:lstStyle>
          <a:p>
            <a:pPr marL="266700" lvl="0" indent="-266700" algn="ctr"/>
            <a:r>
              <a:rPr lang="en-US" noProof="0"/>
              <a:t>Click to edit Master subtitle style</a:t>
            </a:r>
          </a:p>
        </p:txBody>
      </p:sp>
      <p:sp>
        <p:nvSpPr>
          <p:cNvPr id="69" name="Isosceles Triangle 68">
            <a:extLst>
              <a:ext uri="{FF2B5EF4-FFF2-40B4-BE49-F238E27FC236}">
                <a16:creationId xmlns:a16="http://schemas.microsoft.com/office/drawing/2014/main" id="{8361B8AE-FA69-4D48-85CF-562C48593517}"/>
              </a:ext>
            </a:extLst>
          </p:cNvPr>
          <p:cNvSpPr/>
          <p:nvPr userDrawn="1"/>
        </p:nvSpPr>
        <p:spPr>
          <a:xfrm rot="10800000">
            <a:off x="2803689" y="2040344"/>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0" name="Isosceles Triangle 69">
            <a:extLst>
              <a:ext uri="{FF2B5EF4-FFF2-40B4-BE49-F238E27FC236}">
                <a16:creationId xmlns:a16="http://schemas.microsoft.com/office/drawing/2014/main" id="{B6A1E932-3467-40C1-AEB3-BF71625C8310}"/>
              </a:ext>
            </a:extLst>
          </p:cNvPr>
          <p:cNvSpPr/>
          <p:nvPr userDrawn="1"/>
        </p:nvSpPr>
        <p:spPr>
          <a:xfrm rot="10800000">
            <a:off x="2324207" y="2900399"/>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1" name="Isosceles Triangle 70">
            <a:extLst>
              <a:ext uri="{FF2B5EF4-FFF2-40B4-BE49-F238E27FC236}">
                <a16:creationId xmlns:a16="http://schemas.microsoft.com/office/drawing/2014/main" id="{7122E4D7-2A00-4656-AAD9-CFA98DD4E90E}"/>
              </a:ext>
            </a:extLst>
          </p:cNvPr>
          <p:cNvSpPr/>
          <p:nvPr userDrawn="1"/>
        </p:nvSpPr>
        <p:spPr>
          <a:xfrm>
            <a:off x="3748124"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291558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3 Members">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a:xfrm>
            <a:off x="11688417" y="6243638"/>
            <a:ext cx="370573" cy="557212"/>
          </a:xfrm>
          <a:prstGeom prst="rect">
            <a:avLst/>
          </a:prstGeom>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364180" y="2252062"/>
            <a:ext cx="1487604" cy="1487604"/>
          </a:xfrm>
          <a:prstGeom prst="cube">
            <a:avLst/>
          </a:prstGeom>
          <a:solidFill>
            <a:schemeClr val="bg1">
              <a:lumMod val="8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dirty="0">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Photo</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solidFill>
                  <a:schemeClr val="tx1"/>
                </a:solidFill>
              </a:defRPr>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tx1"/>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00409" y="2252062"/>
            <a:ext cx="1487604" cy="1487604"/>
          </a:xfrm>
          <a:prstGeom prst="cube">
            <a:avLst/>
          </a:prstGeom>
          <a:solidFill>
            <a:schemeClr val="bg1">
              <a:lumMod val="8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dirty="0">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Photo</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solidFill>
                  <a:schemeClr val="tx1"/>
                </a:solidFill>
              </a:defRPr>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tx1"/>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045206" y="2252062"/>
            <a:ext cx="1487604" cy="1487604"/>
          </a:xfrm>
          <a:prstGeom prst="cube">
            <a:avLst/>
          </a:prstGeom>
          <a:solidFill>
            <a:schemeClr val="bg1">
              <a:lumMod val="8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dirty="0">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Photo</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solidFill>
                  <a:schemeClr val="tx1"/>
                </a:solidFill>
              </a:defRPr>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tx1"/>
                </a:solidFill>
              </a:defRPr>
            </a:lvl1pPr>
          </a:lstStyle>
          <a:p>
            <a:pPr lvl="0"/>
            <a:r>
              <a:rPr lang="en-US" noProof="0"/>
              <a:t>Title</a:t>
            </a:r>
          </a:p>
        </p:txBody>
      </p:sp>
      <p:sp>
        <p:nvSpPr>
          <p:cNvPr id="18" name="Isosceles Triangle 17" descr="Decorative Triangle">
            <a:extLst>
              <a:ext uri="{FF2B5EF4-FFF2-40B4-BE49-F238E27FC236}">
                <a16:creationId xmlns:a16="http://schemas.microsoft.com/office/drawing/2014/main" id="{8E5A8457-1B30-4458-8A74-EBC7529A80AC}"/>
              </a:ext>
            </a:extLst>
          </p:cNvPr>
          <p:cNvSpPr/>
          <p:nvPr userDrawn="1"/>
        </p:nvSpPr>
        <p:spPr>
          <a:xfrm rot="17100000">
            <a:off x="9640541" y="579173"/>
            <a:ext cx="1689239" cy="1147676"/>
          </a:xfrm>
          <a:prstGeom prst="triangle">
            <a:avLst/>
          </a:prstGeom>
          <a:gradFill>
            <a:gsLst>
              <a:gs pos="0">
                <a:schemeClr val="accent2"/>
              </a:gs>
              <a:gs pos="100000">
                <a:schemeClr val="accent4"/>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Isosceles Triangle 18" descr="Decorative Triangle">
            <a:extLst>
              <a:ext uri="{FF2B5EF4-FFF2-40B4-BE49-F238E27FC236}">
                <a16:creationId xmlns:a16="http://schemas.microsoft.com/office/drawing/2014/main" id="{6D78DF42-080D-4A03-9896-A9F0EA96D14F}"/>
              </a:ext>
            </a:extLst>
          </p:cNvPr>
          <p:cNvSpPr/>
          <p:nvPr userDrawn="1"/>
        </p:nvSpPr>
        <p:spPr>
          <a:xfrm>
            <a:off x="9712271" y="1256650"/>
            <a:ext cx="545742" cy="3707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Isosceles Triangle 19" descr="Decorative Triangle">
            <a:extLst>
              <a:ext uri="{FF2B5EF4-FFF2-40B4-BE49-F238E27FC236}">
                <a16:creationId xmlns:a16="http://schemas.microsoft.com/office/drawing/2014/main" id="{30AAC518-6301-4101-954B-FDD81D91F8B7}"/>
              </a:ext>
            </a:extLst>
          </p:cNvPr>
          <p:cNvSpPr/>
          <p:nvPr userDrawn="1"/>
        </p:nvSpPr>
        <p:spPr>
          <a:xfrm rot="10800000">
            <a:off x="10947905" y="733541"/>
            <a:ext cx="740512" cy="503107"/>
          </a:xfrm>
          <a:prstGeom prst="triangle">
            <a:avLst/>
          </a:prstGeom>
          <a:gradFill>
            <a:gsLst>
              <a:gs pos="0">
                <a:schemeClr val="accent2"/>
              </a:gs>
              <a:gs pos="100000">
                <a:schemeClr val="accent3"/>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1" name="Straight Connector 20">
            <a:extLst>
              <a:ext uri="{FF2B5EF4-FFF2-40B4-BE49-F238E27FC236}">
                <a16:creationId xmlns:a16="http://schemas.microsoft.com/office/drawing/2014/main" id="{BC93CC81-5594-46D3-8702-EA80661ECBFA}"/>
              </a:ext>
              <a:ext uri="{C183D7F6-B498-43B3-948B-1728B52AA6E4}">
                <adec:decorative xmlns:adec="http://schemas.microsoft.com/office/drawing/2017/decorative" val="1"/>
              </a:ext>
            </a:extLst>
          </p:cNvPr>
          <p:cNvCxnSpPr>
            <a:cxnSpLocks/>
          </p:cNvCxnSpPr>
          <p:nvPr userDrawn="1"/>
        </p:nvCxnSpPr>
        <p:spPr>
          <a:xfrm rot="5400000" flipV="1">
            <a:off x="2604976" y="2674289"/>
            <a:ext cx="0" cy="1260245"/>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6438FE2-2FFE-4509-910B-C664B9523ACE}"/>
              </a:ext>
              <a:ext uri="{C183D7F6-B498-43B3-948B-1728B52AA6E4}">
                <adec:decorative xmlns:adec="http://schemas.microsoft.com/office/drawing/2017/decorative" val="1"/>
              </a:ext>
            </a:extLst>
          </p:cNvPr>
          <p:cNvCxnSpPr>
            <a:cxnSpLocks/>
          </p:cNvCxnSpPr>
          <p:nvPr userDrawn="1"/>
        </p:nvCxnSpPr>
        <p:spPr>
          <a:xfrm rot="5400000" flipV="1">
            <a:off x="6441206" y="2674290"/>
            <a:ext cx="0" cy="1260245"/>
          </a:xfrm>
          <a:prstGeom prst="line">
            <a:avLst/>
          </a:prstGeom>
          <a:ln>
            <a:solidFill>
              <a:srgbClr val="DFAAC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F389373-8813-47E5-8647-A58E018CBE40}"/>
              </a:ext>
              <a:ext uri="{C183D7F6-B498-43B3-948B-1728B52AA6E4}">
                <adec:decorative xmlns:adec="http://schemas.microsoft.com/office/drawing/2017/decorative" val="1"/>
              </a:ext>
            </a:extLst>
          </p:cNvPr>
          <p:cNvCxnSpPr>
            <a:cxnSpLocks/>
          </p:cNvCxnSpPr>
          <p:nvPr userDrawn="1"/>
        </p:nvCxnSpPr>
        <p:spPr>
          <a:xfrm rot="5400000" flipV="1">
            <a:off x="10277436" y="2674291"/>
            <a:ext cx="0" cy="1260245"/>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603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6 Members">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a:xfrm>
            <a:off x="11688417" y="6243638"/>
            <a:ext cx="370573" cy="557212"/>
          </a:xfrm>
          <a:prstGeom prst="rect">
            <a:avLst/>
          </a:prstGeom>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96234"/>
            <a:ext cx="1620000" cy="496292"/>
          </a:xfrm>
        </p:spPr>
        <p:txBody>
          <a:bodyPr anchor="b"/>
          <a:lstStyle>
            <a:lvl1pPr marL="0" indent="0" algn="ctr">
              <a:buFont typeface="Arial" panose="020B0604020202020204" pitchFamily="34" charset="0"/>
              <a:buNone/>
              <a:defRPr sz="1800">
                <a:latin typeface="+mj-lt"/>
              </a:defRPr>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24545"/>
            <a:ext cx="1620000" cy="720000"/>
          </a:xfrm>
        </p:spPr>
        <p:txBody>
          <a:bodyPr/>
          <a:lstStyle>
            <a:lvl1pPr marL="0" indent="0" algn="ctr">
              <a:buNone/>
              <a:defRPr sz="1400">
                <a:solidFill>
                  <a:schemeClr val="tx1">
                    <a:lumMod val="50000"/>
                    <a:lumOff val="50000"/>
                  </a:schemeClr>
                </a:solidFill>
              </a:defRPr>
            </a:lvl1pPr>
          </a:lstStyle>
          <a:p>
            <a:pPr lvl="0"/>
            <a:r>
              <a:rPr lang="en-US" noProof="0"/>
              <a:t>Title</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3996234"/>
            <a:ext cx="1620000" cy="496292"/>
          </a:xfrm>
        </p:spPr>
        <p:txBody>
          <a:bodyPr anchor="b"/>
          <a:lstStyle>
            <a:lvl1pPr marL="0" indent="0" algn="ctr">
              <a:buFont typeface="Arial" panose="020B0604020202020204" pitchFamily="34" charset="0"/>
              <a:buNone/>
              <a:defRPr sz="1800">
                <a:latin typeface="+mj-lt"/>
              </a:defRPr>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4624545"/>
            <a:ext cx="1620000" cy="720000"/>
          </a:xfrm>
        </p:spPr>
        <p:txBody>
          <a:bodyPr/>
          <a:lstStyle>
            <a:lvl1pPr marL="0" indent="0" algn="ctr">
              <a:buNone/>
              <a:defRPr sz="1400">
                <a:solidFill>
                  <a:schemeClr val="tx1">
                    <a:lumMod val="50000"/>
                    <a:lumOff val="50000"/>
                  </a:schemeClr>
                </a:solidFill>
              </a:defRPr>
            </a:lvl1pPr>
          </a:lstStyle>
          <a:p>
            <a:pPr lvl="0"/>
            <a:r>
              <a:rPr lang="en-US" noProof="0"/>
              <a:t>Title</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3996234"/>
            <a:ext cx="1620000" cy="496292"/>
          </a:xfrm>
        </p:spPr>
        <p:txBody>
          <a:bodyPr anchor="b"/>
          <a:lstStyle>
            <a:lvl1pPr marL="0" indent="0" algn="ctr">
              <a:buFont typeface="Arial" panose="020B0604020202020204" pitchFamily="34" charset="0"/>
              <a:buNone/>
              <a:defRPr sz="1800">
                <a:latin typeface="+mj-lt"/>
              </a:defRPr>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4624545"/>
            <a:ext cx="1620000" cy="720000"/>
          </a:xfrm>
        </p:spPr>
        <p:txBody>
          <a:bodyPr/>
          <a:lstStyle>
            <a:lvl1pPr marL="0" indent="0" algn="ctr">
              <a:buNone/>
              <a:defRPr sz="1400">
                <a:solidFill>
                  <a:schemeClr val="tx1">
                    <a:lumMod val="50000"/>
                    <a:lumOff val="50000"/>
                  </a:schemeClr>
                </a:solidFill>
              </a:defRPr>
            </a:lvl1pPr>
          </a:lstStyle>
          <a:p>
            <a:pPr lvl="0"/>
            <a:r>
              <a:rPr lang="en-US" noProof="0"/>
              <a:t>Title</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3996234"/>
            <a:ext cx="1620000" cy="496292"/>
          </a:xfrm>
        </p:spPr>
        <p:txBody>
          <a:bodyPr anchor="b"/>
          <a:lstStyle>
            <a:lvl1pPr marL="0" indent="0" algn="ctr">
              <a:buFont typeface="Arial" panose="020B0604020202020204" pitchFamily="34" charset="0"/>
              <a:buNone/>
              <a:defRPr sz="1800">
                <a:latin typeface="+mj-lt"/>
              </a:defRPr>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4624545"/>
            <a:ext cx="1620000" cy="720000"/>
          </a:xfrm>
        </p:spPr>
        <p:txBody>
          <a:bodyPr/>
          <a:lstStyle>
            <a:lvl1pPr marL="0" indent="0" algn="ctr">
              <a:buNone/>
              <a:defRPr sz="1400">
                <a:solidFill>
                  <a:schemeClr val="tx1">
                    <a:lumMod val="50000"/>
                    <a:lumOff val="50000"/>
                  </a:schemeClr>
                </a:solidFill>
              </a:defRPr>
            </a:lvl1pPr>
          </a:lstStyle>
          <a:p>
            <a:pPr lvl="0"/>
            <a:r>
              <a:rPr lang="en-US" noProof="0"/>
              <a:t>Title</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3996234"/>
            <a:ext cx="1620000" cy="496292"/>
          </a:xfrm>
        </p:spPr>
        <p:txBody>
          <a:bodyPr anchor="b"/>
          <a:lstStyle>
            <a:lvl1pPr marL="0" indent="0" algn="ctr">
              <a:buFont typeface="Arial" panose="020B0604020202020204" pitchFamily="34" charset="0"/>
              <a:buNone/>
              <a:defRPr sz="1800">
                <a:latin typeface="+mj-lt"/>
              </a:defRPr>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4624545"/>
            <a:ext cx="1620000" cy="720000"/>
          </a:xfrm>
        </p:spPr>
        <p:txBody>
          <a:bodyPr/>
          <a:lstStyle>
            <a:lvl1pPr marL="0" indent="0" algn="ctr">
              <a:buNone/>
              <a:defRPr sz="1400">
                <a:solidFill>
                  <a:schemeClr val="tx1">
                    <a:lumMod val="50000"/>
                    <a:lumOff val="50000"/>
                  </a:schemeClr>
                </a:solidFill>
              </a:defRPr>
            </a:lvl1pPr>
          </a:lstStyle>
          <a:p>
            <a:pPr lvl="0"/>
            <a:r>
              <a:rPr lang="en-US" noProof="0"/>
              <a:t>Title</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hasCustomPrompt="1"/>
          </p:nvPr>
        </p:nvSpPr>
        <p:spPr>
          <a:xfrm>
            <a:off x="633235" y="2448116"/>
            <a:ext cx="1217130" cy="1217130"/>
          </a:xfrm>
          <a:prstGeom prst="cube">
            <a:avLst>
              <a:gd name="adj" fmla="val 10976"/>
            </a:avLst>
          </a:prstGeom>
          <a:solidFill>
            <a:schemeClr val="bg1">
              <a:lumMod val="8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hasCustomPrompt="1"/>
          </p:nvPr>
        </p:nvSpPr>
        <p:spPr>
          <a:xfrm>
            <a:off x="2577138" y="2448116"/>
            <a:ext cx="1217130" cy="1217130"/>
          </a:xfrm>
          <a:prstGeom prst="trapezoid">
            <a:avLst>
              <a:gd name="adj" fmla="val 13981"/>
            </a:avLst>
          </a:prstGeom>
          <a:solidFill>
            <a:schemeClr val="bg1">
              <a:lumMod val="8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hasCustomPrompt="1"/>
          </p:nvPr>
        </p:nvSpPr>
        <p:spPr>
          <a:xfrm>
            <a:off x="4521041" y="2448116"/>
            <a:ext cx="1217130" cy="1217130"/>
          </a:xfrm>
          <a:prstGeom prst="cube">
            <a:avLst/>
          </a:prstGeom>
          <a:solidFill>
            <a:schemeClr val="bg1">
              <a:lumMod val="8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hasCustomPrompt="1"/>
          </p:nvPr>
        </p:nvSpPr>
        <p:spPr>
          <a:xfrm>
            <a:off x="6464944" y="2448116"/>
            <a:ext cx="1217130" cy="1217130"/>
          </a:xfrm>
          <a:prstGeom prst="bevel">
            <a:avLst/>
          </a:prstGeom>
          <a:solidFill>
            <a:schemeClr val="bg1">
              <a:lumMod val="8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hasCustomPrompt="1"/>
          </p:nvPr>
        </p:nvSpPr>
        <p:spPr>
          <a:xfrm>
            <a:off x="8408847" y="2448116"/>
            <a:ext cx="1217130" cy="1217130"/>
          </a:xfrm>
          <a:prstGeom prst="cube">
            <a:avLst>
              <a:gd name="adj" fmla="val 45034"/>
            </a:avLst>
          </a:prstGeom>
          <a:solidFill>
            <a:schemeClr val="bg1">
              <a:lumMod val="8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3996234"/>
            <a:ext cx="1620000" cy="496292"/>
          </a:xfrm>
        </p:spPr>
        <p:txBody>
          <a:bodyPr anchor="b"/>
          <a:lstStyle>
            <a:lvl1pPr marL="0" indent="0" algn="ctr">
              <a:buFont typeface="Arial" panose="020B0604020202020204" pitchFamily="34" charset="0"/>
              <a:buNone/>
              <a:defRPr sz="1800">
                <a:latin typeface="+mj-lt"/>
              </a:defRPr>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4624545"/>
            <a:ext cx="1620000" cy="720000"/>
          </a:xfrm>
        </p:spPr>
        <p:txBody>
          <a:bodyPr/>
          <a:lstStyle>
            <a:lvl1pPr marL="0" indent="0" algn="ctr">
              <a:buNone/>
              <a:defRPr sz="1400">
                <a:solidFill>
                  <a:schemeClr val="tx1">
                    <a:lumMod val="50000"/>
                    <a:lumOff val="50000"/>
                  </a:schemeClr>
                </a:solidFill>
              </a:defRPr>
            </a:lvl1pPr>
          </a:lstStyle>
          <a:p>
            <a:pPr lvl="0"/>
            <a:r>
              <a:rPr lang="en-US" noProof="0"/>
              <a:t>Title</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hasCustomPrompt="1"/>
          </p:nvPr>
        </p:nvSpPr>
        <p:spPr>
          <a:xfrm>
            <a:off x="10352748" y="2448116"/>
            <a:ext cx="1217130" cy="1217130"/>
          </a:xfrm>
          <a:prstGeom prst="star24">
            <a:avLst>
              <a:gd name="adj" fmla="val 45514"/>
            </a:avLst>
          </a:prstGeom>
          <a:solidFill>
            <a:schemeClr val="bg1">
              <a:lumMod val="8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picture</a:t>
            </a:r>
          </a:p>
        </p:txBody>
      </p:sp>
    </p:spTree>
    <p:extLst>
      <p:ext uri="{BB962C8B-B14F-4D97-AF65-F5344CB8AC3E}">
        <p14:creationId xmlns:p14="http://schemas.microsoft.com/office/powerpoint/2010/main" val="2482454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16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US" noProof="0"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a:xfrm>
            <a:off x="11688417" y="6243638"/>
            <a:ext cx="370573" cy="557212"/>
          </a:xfrm>
          <a:prstGeom prst="rect">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412" y="1152525"/>
            <a:ext cx="2160588"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1412" y="1152525"/>
            <a:ext cx="2160588"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6412" y="1148060"/>
            <a:ext cx="2160588"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11412" y="1152525"/>
            <a:ext cx="2160588"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74837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US" noProof="0" dirty="0"/>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a:xfrm>
            <a:off x="11688417" y="6243638"/>
            <a:ext cx="370573" cy="557212"/>
          </a:xfrm>
          <a:prstGeom prst="rect">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5">
            <a:extLst>
              <a:ext uri="{FF2B5EF4-FFF2-40B4-BE49-F238E27FC236}">
                <a16:creationId xmlns:a16="http://schemas.microsoft.com/office/drawing/2014/main" id="{4CF12D3B-4C36-4144-B243-946E3641FB9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505855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0A91D902-B83C-4440-B743-224DF1A5EFE4}"/>
              </a:ext>
            </a:extLst>
          </p:cNvPr>
          <p:cNvSpPr/>
          <p:nvPr userDrawn="1"/>
        </p:nvSpPr>
        <p:spPr>
          <a:xfrm>
            <a:off x="0" y="1"/>
            <a:ext cx="12192000" cy="6857999"/>
          </a:xfrm>
          <a:custGeom>
            <a:avLst/>
            <a:gdLst>
              <a:gd name="connsiteX0" fmla="*/ 108001 w 12192000"/>
              <a:gd name="connsiteY0" fmla="*/ 108000 h 6857999"/>
              <a:gd name="connsiteX1" fmla="*/ 108001 w 12192000"/>
              <a:gd name="connsiteY1" fmla="*/ 6749999 h 6857999"/>
              <a:gd name="connsiteX2" fmla="*/ 12084000 w 12192000"/>
              <a:gd name="connsiteY2" fmla="*/ 6749999 h 6857999"/>
              <a:gd name="connsiteX3" fmla="*/ 12084000 w 12192000"/>
              <a:gd name="connsiteY3" fmla="*/ 108000 h 6857999"/>
              <a:gd name="connsiteX4" fmla="*/ 0 w 12192000"/>
              <a:gd name="connsiteY4" fmla="*/ 0 h 6857999"/>
              <a:gd name="connsiteX5" fmla="*/ 1 w 12192000"/>
              <a:gd name="connsiteY5" fmla="*/ 0 h 6857999"/>
              <a:gd name="connsiteX6" fmla="*/ 12192000 w 12192000"/>
              <a:gd name="connsiteY6" fmla="*/ 0 h 6857999"/>
              <a:gd name="connsiteX7" fmla="*/ 12192000 w 12192000"/>
              <a:gd name="connsiteY7" fmla="*/ 6857999 h 6857999"/>
              <a:gd name="connsiteX8" fmla="*/ 1 w 12192000"/>
              <a:gd name="connsiteY8" fmla="*/ 6857999 h 6857999"/>
              <a:gd name="connsiteX9" fmla="*/ 0 w 12192000"/>
              <a:gd name="connsiteY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7999">
                <a:moveTo>
                  <a:pt x="108001" y="108000"/>
                </a:moveTo>
                <a:lnTo>
                  <a:pt x="108001" y="6749999"/>
                </a:lnTo>
                <a:lnTo>
                  <a:pt x="12084000" y="6749999"/>
                </a:lnTo>
                <a:lnTo>
                  <a:pt x="12084000" y="108000"/>
                </a:lnTo>
                <a:close/>
                <a:moveTo>
                  <a:pt x="0" y="0"/>
                </a:moveTo>
                <a:lnTo>
                  <a:pt x="1" y="0"/>
                </a:lnTo>
                <a:lnTo>
                  <a:pt x="12192000" y="0"/>
                </a:lnTo>
                <a:lnTo>
                  <a:pt x="12192000" y="6857999"/>
                </a:lnTo>
                <a:lnTo>
                  <a:pt x="1" y="6857999"/>
                </a:lnTo>
                <a:lnTo>
                  <a:pt x="0" y="6857999"/>
                </a:lnTo>
                <a:close/>
              </a:path>
            </a:pathLst>
          </a:custGeom>
          <a:gradFill>
            <a:gsLst>
              <a:gs pos="0">
                <a:schemeClr val="accent2">
                  <a:lumMod val="75000"/>
                </a:schemeClr>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6" name="Group 15">
            <a:extLst>
              <a:ext uri="{FF2B5EF4-FFF2-40B4-BE49-F238E27FC236}">
                <a16:creationId xmlns:a16="http://schemas.microsoft.com/office/drawing/2014/main" id="{FCBD139D-0699-4BC5-B75A-A53F7BE6D9A6}"/>
              </a:ext>
            </a:extLst>
          </p:cNvPr>
          <p:cNvGrpSpPr/>
          <p:nvPr/>
        </p:nvGrpSpPr>
        <p:grpSpPr>
          <a:xfrm rot="4830719">
            <a:off x="3592918" y="724568"/>
            <a:ext cx="4776768" cy="4776768"/>
            <a:chOff x="2514599" y="1566862"/>
            <a:chExt cx="3810001" cy="3810001"/>
          </a:xfrm>
          <a:effectLst/>
          <a:scene3d>
            <a:camera prst="perspectiveHeroicExtremeLeftFacing"/>
            <a:lightRig rig="threePt" dir="t"/>
          </a:scene3d>
        </p:grpSpPr>
        <p:cxnSp>
          <p:nvCxnSpPr>
            <p:cNvPr id="20" name="Straight Connector 19">
              <a:extLst>
                <a:ext uri="{FF2B5EF4-FFF2-40B4-BE49-F238E27FC236}">
                  <a16:creationId xmlns:a16="http://schemas.microsoft.com/office/drawing/2014/main" id="{75EAAF49-5654-4DCE-84C0-E8336BC12BD4}"/>
                </a:ext>
              </a:extLst>
            </p:cNvPr>
            <p:cNvCxnSpPr/>
            <p:nvPr/>
          </p:nvCxnSpPr>
          <p:spPr>
            <a:xfrm>
              <a:off x="2514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401B41-6E13-4546-8AAC-2728F89FAF76}"/>
                </a:ext>
              </a:extLst>
            </p:cNvPr>
            <p:cNvCxnSpPr/>
            <p:nvPr/>
          </p:nvCxnSpPr>
          <p:spPr>
            <a:xfrm>
              <a:off x="2895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A76080-8F75-4B32-9114-880C87646FE2}"/>
                </a:ext>
              </a:extLst>
            </p:cNvPr>
            <p:cNvCxnSpPr/>
            <p:nvPr/>
          </p:nvCxnSpPr>
          <p:spPr>
            <a:xfrm>
              <a:off x="3276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E2A1F8C-0406-4CB3-9869-26BA7E734D0F}"/>
                </a:ext>
              </a:extLst>
            </p:cNvPr>
            <p:cNvCxnSpPr/>
            <p:nvPr/>
          </p:nvCxnSpPr>
          <p:spPr>
            <a:xfrm>
              <a:off x="3657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C78EEFE-6C2B-4D69-B0E3-B2BF76325172}"/>
                </a:ext>
              </a:extLst>
            </p:cNvPr>
            <p:cNvCxnSpPr/>
            <p:nvPr/>
          </p:nvCxnSpPr>
          <p:spPr>
            <a:xfrm>
              <a:off x="4038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3325AD3-62C5-4A8B-872A-F165A03A1635}"/>
                </a:ext>
              </a:extLst>
            </p:cNvPr>
            <p:cNvCxnSpPr/>
            <p:nvPr/>
          </p:nvCxnSpPr>
          <p:spPr>
            <a:xfrm>
              <a:off x="4419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93D3B8-5A11-4C86-B38B-627413AAB973}"/>
                </a:ext>
              </a:extLst>
            </p:cNvPr>
            <p:cNvCxnSpPr/>
            <p:nvPr/>
          </p:nvCxnSpPr>
          <p:spPr>
            <a:xfrm>
              <a:off x="4800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801A13-B692-41ED-AFEC-E95D85AE8016}"/>
                </a:ext>
              </a:extLst>
            </p:cNvPr>
            <p:cNvCxnSpPr/>
            <p:nvPr/>
          </p:nvCxnSpPr>
          <p:spPr>
            <a:xfrm>
              <a:off x="5181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8895529-45F9-4DF2-926F-48ACB4710FB8}"/>
                </a:ext>
              </a:extLst>
            </p:cNvPr>
            <p:cNvCxnSpPr/>
            <p:nvPr/>
          </p:nvCxnSpPr>
          <p:spPr>
            <a:xfrm>
              <a:off x="5562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7502D6-D65B-4CA1-90E3-765715D26AF6}"/>
                </a:ext>
              </a:extLst>
            </p:cNvPr>
            <p:cNvCxnSpPr/>
            <p:nvPr/>
          </p:nvCxnSpPr>
          <p:spPr>
            <a:xfrm>
              <a:off x="5943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22FCDB9-11E7-4962-A63D-DBBBE2AFE5FB}"/>
                </a:ext>
              </a:extLst>
            </p:cNvPr>
            <p:cNvCxnSpPr/>
            <p:nvPr/>
          </p:nvCxnSpPr>
          <p:spPr>
            <a:xfrm>
              <a:off x="6324600" y="1566862"/>
              <a:ext cx="0" cy="3809998"/>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5E4EA5-3CAD-4CBC-BDAA-2218A53D6A09}"/>
                </a:ext>
              </a:extLst>
            </p:cNvPr>
            <p:cNvCxnSpPr/>
            <p:nvPr/>
          </p:nvCxnSpPr>
          <p:spPr>
            <a:xfrm rot="5400000">
              <a:off x="4419598" y="-338136"/>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B6971A7-8CB7-4298-84D5-AFC5ACB3E97C}"/>
                </a:ext>
              </a:extLst>
            </p:cNvPr>
            <p:cNvCxnSpPr/>
            <p:nvPr/>
          </p:nvCxnSpPr>
          <p:spPr>
            <a:xfrm rot="5400000">
              <a:off x="4419598" y="42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D783FA-8529-4E60-926E-CD074AF08F80}"/>
                </a:ext>
              </a:extLst>
            </p:cNvPr>
            <p:cNvCxnSpPr/>
            <p:nvPr/>
          </p:nvCxnSpPr>
          <p:spPr>
            <a:xfrm rot="5400000">
              <a:off x="4419598" y="423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EEAF4AE-F667-4B32-BA58-C301ED6E8E15}"/>
                </a:ext>
              </a:extLst>
            </p:cNvPr>
            <p:cNvCxnSpPr/>
            <p:nvPr/>
          </p:nvCxnSpPr>
          <p:spPr>
            <a:xfrm rot="5400000">
              <a:off x="4419598" y="804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B2D9C25-6081-4F9D-B4AC-59725F0DD9B3}"/>
                </a:ext>
              </a:extLst>
            </p:cNvPr>
            <p:cNvCxnSpPr/>
            <p:nvPr/>
          </p:nvCxnSpPr>
          <p:spPr>
            <a:xfrm rot="5400000">
              <a:off x="4419598" y="1185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BF68F2-24DA-4128-9232-1F53DB96F072}"/>
                </a:ext>
              </a:extLst>
            </p:cNvPr>
            <p:cNvCxnSpPr/>
            <p:nvPr/>
          </p:nvCxnSpPr>
          <p:spPr>
            <a:xfrm rot="5400000">
              <a:off x="4419598" y="1566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ECFB08D-85AF-471B-AD33-A0BBF6F266AC}"/>
                </a:ext>
              </a:extLst>
            </p:cNvPr>
            <p:cNvCxnSpPr/>
            <p:nvPr/>
          </p:nvCxnSpPr>
          <p:spPr>
            <a:xfrm rot="5400000">
              <a:off x="4419598" y="1947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44B948A-1F29-4324-953B-E0D09728B752}"/>
                </a:ext>
              </a:extLst>
            </p:cNvPr>
            <p:cNvCxnSpPr/>
            <p:nvPr/>
          </p:nvCxnSpPr>
          <p:spPr>
            <a:xfrm rot="5400000">
              <a:off x="4419598" y="2328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92E399E-43AF-4109-9D48-54C8E19777B3}"/>
                </a:ext>
              </a:extLst>
            </p:cNvPr>
            <p:cNvCxnSpPr/>
            <p:nvPr/>
          </p:nvCxnSpPr>
          <p:spPr>
            <a:xfrm rot="5400000">
              <a:off x="4419598" y="2709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B01A614-15A0-4C2E-AB23-5989288BDFA9}"/>
                </a:ext>
              </a:extLst>
            </p:cNvPr>
            <p:cNvCxnSpPr/>
            <p:nvPr/>
          </p:nvCxnSpPr>
          <p:spPr>
            <a:xfrm rot="5400000">
              <a:off x="4419598" y="3090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7CA8B13-21A9-4FD3-9002-18139B20E060}"/>
                </a:ext>
              </a:extLst>
            </p:cNvPr>
            <p:cNvCxnSpPr/>
            <p:nvPr/>
          </p:nvCxnSpPr>
          <p:spPr>
            <a:xfrm rot="5400000">
              <a:off x="4419598" y="3471864"/>
              <a:ext cx="0" cy="3809997"/>
            </a:xfrm>
            <a:prstGeom prst="line">
              <a:avLst/>
            </a:prstGeom>
            <a:ln w="12700">
              <a:gradFill>
                <a:gsLst>
                  <a:gs pos="0">
                    <a:schemeClr val="accent4">
                      <a:lumMod val="25000"/>
                    </a:schemeClr>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627226" y="2930402"/>
            <a:ext cx="4680000" cy="997196"/>
          </a:xfrm>
          <a:noFill/>
        </p:spPr>
        <p:txBody>
          <a:bodyPr wrap="square" rtlCol="0">
            <a:spAutoFit/>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defRPr lang="en-ZA" sz="7200" b="1" spc="-600" dirty="0">
                <a:gradFill>
                  <a:gsLst>
                    <a:gs pos="29000">
                      <a:srgbClr val="F2D3D0"/>
                    </a:gs>
                    <a:gs pos="55000">
                      <a:srgbClr val="A9E0ED"/>
                    </a:gs>
                    <a:gs pos="55000">
                      <a:schemeClr val="accent1">
                        <a:lumMod val="60000"/>
                        <a:lumOff val="40000"/>
                      </a:schemeClr>
                    </a:gs>
                    <a:gs pos="76000">
                      <a:schemeClr val="bg1"/>
                    </a:gs>
                  </a:gsLst>
                  <a:lin ang="5400000" scaled="1"/>
                </a:gradFill>
                <a:effectLst>
                  <a:glow rad="152400">
                    <a:schemeClr val="accent2">
                      <a:alpha val="40000"/>
                    </a:schemeClr>
                  </a:glow>
                  <a:outerShdw blurRad="25400" dist="25400" dir="2400000" algn="tl" rotWithShape="0">
                    <a:schemeClr val="accent4"/>
                  </a:outerShdw>
                </a:effectLst>
                <a:latin typeface="+mj-lt"/>
                <a:ea typeface="Tahoma" panose="020B0604030504040204" pitchFamily="34" charset="0"/>
                <a:cs typeface="Arial" panose="020B0604020202020204" pitchFamily="34" charset="0"/>
              </a:defRPr>
            </a:lvl1pPr>
          </a:lstStyle>
          <a:p>
            <a:pPr marL="0" lvl="0"/>
            <a:r>
              <a:rPr lang="en-US" noProof="0"/>
              <a:t>THANK YOU</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4344386" y="5005721"/>
            <a:ext cx="3245680" cy="252000"/>
          </a:xfrm>
          <a:solidFill>
            <a:schemeClr val="tx1"/>
          </a:solidFill>
        </p:spPr>
        <p:txBody>
          <a:bodyPr anchor="ctr"/>
          <a:lstStyle>
            <a:lvl1pPr marL="0" indent="0" algn="ctr">
              <a:buFont typeface="Arial" panose="020B0604020202020204" pitchFamily="34" charset="0"/>
              <a:buNone/>
              <a:defRPr sz="1200">
                <a:solidFill>
                  <a:schemeClr val="bg1"/>
                </a:solidFill>
                <a:latin typeface="Courier New" panose="02070309020205020404" pitchFamily="49" charset="0"/>
                <a:cs typeface="Courier New" panose="020703090202050204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42" name="Isosceles Triangle 41">
            <a:extLst>
              <a:ext uri="{FF2B5EF4-FFF2-40B4-BE49-F238E27FC236}">
                <a16:creationId xmlns:a16="http://schemas.microsoft.com/office/drawing/2014/main" id="{F4E64290-5ADA-4894-8496-DE46331C2910}"/>
              </a:ext>
            </a:extLst>
          </p:cNvPr>
          <p:cNvSpPr/>
          <p:nvPr userDrawn="1"/>
        </p:nvSpPr>
        <p:spPr>
          <a:xfrm rot="10800000">
            <a:off x="5596970" y="680116"/>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3" name="Isosceles Triangle 42">
            <a:extLst>
              <a:ext uri="{FF2B5EF4-FFF2-40B4-BE49-F238E27FC236}">
                <a16:creationId xmlns:a16="http://schemas.microsoft.com/office/drawing/2014/main" id="{A3FE7ACA-32BB-4E3D-B271-8F185C3CD0EE}"/>
              </a:ext>
            </a:extLst>
          </p:cNvPr>
          <p:cNvSpPr/>
          <p:nvPr userDrawn="1"/>
        </p:nvSpPr>
        <p:spPr>
          <a:xfrm rot="10800000">
            <a:off x="5122607" y="1540171"/>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4" name="Isosceles Triangle 43">
            <a:extLst>
              <a:ext uri="{FF2B5EF4-FFF2-40B4-BE49-F238E27FC236}">
                <a16:creationId xmlns:a16="http://schemas.microsoft.com/office/drawing/2014/main" id="{22823DFC-317B-4932-ABC6-21D5B262D756}"/>
              </a:ext>
            </a:extLst>
          </p:cNvPr>
          <p:cNvSpPr/>
          <p:nvPr userDrawn="1"/>
        </p:nvSpPr>
        <p:spPr>
          <a:xfrm>
            <a:off x="5694355"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Text Placeholder 6">
            <a:extLst>
              <a:ext uri="{FF2B5EF4-FFF2-40B4-BE49-F238E27FC236}">
                <a16:creationId xmlns:a16="http://schemas.microsoft.com/office/drawing/2014/main" id="{D8184D0A-B8E9-4D23-BA6B-957E71F90950}"/>
              </a:ext>
            </a:extLst>
          </p:cNvPr>
          <p:cNvSpPr>
            <a:spLocks noGrp="1"/>
          </p:cNvSpPr>
          <p:nvPr>
            <p:ph type="body" sz="quarter" idx="10" hasCustomPrompt="1"/>
          </p:nvPr>
        </p:nvSpPr>
        <p:spPr>
          <a:xfrm>
            <a:off x="4344386" y="5317750"/>
            <a:ext cx="3245680" cy="252000"/>
          </a:xfrm>
          <a:solidFill>
            <a:schemeClr val="tx1"/>
          </a:solidFill>
        </p:spPr>
        <p:txBody>
          <a:bodyPr anchor="ctr"/>
          <a:lstStyle>
            <a:lvl1pPr marL="0" indent="0" algn="ctr">
              <a:buFont typeface="Arial" panose="020B0604020202020204" pitchFamily="34" charset="0"/>
              <a:buNone/>
              <a:defRPr sz="1200">
                <a:solidFill>
                  <a:schemeClr val="bg1"/>
                </a:solidFill>
                <a:latin typeface="Courier New" panose="02070309020205020404" pitchFamily="49" charset="0"/>
                <a:cs typeface="Courier New" panose="02070309020205020404" pitchFamily="49" charset="0"/>
              </a:defRPr>
            </a:lvl1pPr>
          </a:lstStyle>
          <a:p>
            <a:pPr lvl="0"/>
            <a:r>
              <a:rPr lang="en-US" noProof="0"/>
              <a:t>Contact Number</a:t>
            </a:r>
          </a:p>
        </p:txBody>
      </p:sp>
      <p:sp>
        <p:nvSpPr>
          <p:cNvPr id="9" name="Text Placeholder 8">
            <a:extLst>
              <a:ext uri="{FF2B5EF4-FFF2-40B4-BE49-F238E27FC236}">
                <a16:creationId xmlns:a16="http://schemas.microsoft.com/office/drawing/2014/main" id="{A4C8AFF2-1AE8-44BD-952B-E0C3C2B35D4E}"/>
              </a:ext>
            </a:extLst>
          </p:cNvPr>
          <p:cNvSpPr>
            <a:spLocks noGrp="1"/>
          </p:cNvSpPr>
          <p:nvPr>
            <p:ph type="body" sz="quarter" idx="11" hasCustomPrompt="1"/>
          </p:nvPr>
        </p:nvSpPr>
        <p:spPr>
          <a:xfrm>
            <a:off x="4344386" y="5629780"/>
            <a:ext cx="3245680" cy="252000"/>
          </a:xfrm>
          <a:solidFill>
            <a:schemeClr val="tx1"/>
          </a:solidFill>
        </p:spPr>
        <p:txBody>
          <a:bodyPr anchor="ctr"/>
          <a:lstStyle>
            <a:lvl1pPr marL="0" indent="0" algn="ctr">
              <a:buNone/>
              <a:defRPr sz="1200">
                <a:solidFill>
                  <a:schemeClr val="bg1"/>
                </a:solidFill>
                <a:latin typeface="Courier New" panose="02070309020205020404" pitchFamily="49" charset="0"/>
                <a:cs typeface="Courier New" panose="02070309020205020404" pitchFamily="49" charset="0"/>
              </a:defRPr>
            </a:lvl1pPr>
          </a:lstStyle>
          <a:p>
            <a:pPr lvl="0"/>
            <a:r>
              <a:rPr lang="en-US" noProof="0"/>
              <a:t>Email or Social Media Handle</a:t>
            </a:r>
          </a:p>
        </p:txBody>
      </p:sp>
      <p:sp>
        <p:nvSpPr>
          <p:cNvPr id="45" name="Text Placeholder 8">
            <a:extLst>
              <a:ext uri="{FF2B5EF4-FFF2-40B4-BE49-F238E27FC236}">
                <a16:creationId xmlns:a16="http://schemas.microsoft.com/office/drawing/2014/main" id="{0367CEFF-5D91-4268-97B2-B70C861674EA}"/>
              </a:ext>
            </a:extLst>
          </p:cNvPr>
          <p:cNvSpPr>
            <a:spLocks noGrp="1"/>
          </p:cNvSpPr>
          <p:nvPr>
            <p:ph type="body" sz="quarter" idx="12" hasCustomPrompt="1"/>
          </p:nvPr>
        </p:nvSpPr>
        <p:spPr>
          <a:xfrm>
            <a:off x="4344386" y="5940992"/>
            <a:ext cx="3245680" cy="252000"/>
          </a:xfrm>
          <a:solidFill>
            <a:schemeClr val="tx1"/>
          </a:solidFill>
        </p:spPr>
        <p:txBody>
          <a:bodyPr anchor="ctr"/>
          <a:lstStyle>
            <a:lvl1pPr marL="0" indent="0" algn="ctr">
              <a:buNone/>
              <a:defRPr sz="1200">
                <a:solidFill>
                  <a:schemeClr val="bg1"/>
                </a:solidFill>
                <a:latin typeface="Courier New" panose="02070309020205020404" pitchFamily="49" charset="0"/>
                <a:cs typeface="Courier New" panose="02070309020205020404" pitchFamily="49" charset="0"/>
              </a:defRPr>
            </a:lvl1pPr>
          </a:lstStyle>
          <a:p>
            <a:pPr lvl="0"/>
            <a:r>
              <a:rPr lang="en-US" noProof="0"/>
              <a:t>Website</a:t>
            </a:r>
          </a:p>
        </p:txBody>
      </p:sp>
    </p:spTree>
    <p:extLst>
      <p:ext uri="{BB962C8B-B14F-4D97-AF65-F5344CB8AC3E}">
        <p14:creationId xmlns:p14="http://schemas.microsoft.com/office/powerpoint/2010/main" val="2852380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45F115-22EA-452C-BEFF-B86EC6B0D0B2}"/>
              </a:ext>
            </a:extLst>
          </p:cNvPr>
          <p:cNvSpPr/>
          <p:nvPr userDrawn="1"/>
        </p:nvSpPr>
        <p:spPr>
          <a:xfrm>
            <a:off x="6677617" y="107999"/>
            <a:ext cx="5400000" cy="6071501"/>
          </a:xfrm>
          <a:prstGeom prst="rect">
            <a:avLst/>
          </a:prstGeom>
          <a:gradFill>
            <a:gsLst>
              <a:gs pos="0">
                <a:srgbClr val="BB95C2"/>
              </a:gs>
              <a:gs pos="100000">
                <a:srgbClr val="EC9AC7"/>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6" name="Group 15">
            <a:extLst>
              <a:ext uri="{FF2B5EF4-FFF2-40B4-BE49-F238E27FC236}">
                <a16:creationId xmlns:a16="http://schemas.microsoft.com/office/drawing/2014/main" id="{FCBD139D-0699-4BC5-B75A-A53F7BE6D9A6}"/>
              </a:ext>
            </a:extLst>
          </p:cNvPr>
          <p:cNvGrpSpPr/>
          <p:nvPr/>
        </p:nvGrpSpPr>
        <p:grpSpPr>
          <a:xfrm rot="4830719">
            <a:off x="6634200" y="724568"/>
            <a:ext cx="4776768" cy="4776768"/>
            <a:chOff x="2514599" y="1566862"/>
            <a:chExt cx="3810001" cy="3810001"/>
          </a:xfrm>
          <a:effectLst/>
          <a:scene3d>
            <a:camera prst="perspectiveHeroicExtremeLeftFacing"/>
            <a:lightRig rig="threePt" dir="t"/>
          </a:scene3d>
        </p:grpSpPr>
        <p:cxnSp>
          <p:nvCxnSpPr>
            <p:cNvPr id="20" name="Straight Connector 19">
              <a:extLst>
                <a:ext uri="{FF2B5EF4-FFF2-40B4-BE49-F238E27FC236}">
                  <a16:creationId xmlns:a16="http://schemas.microsoft.com/office/drawing/2014/main" id="{75EAAF49-5654-4DCE-84C0-E8336BC12BD4}"/>
                </a:ext>
              </a:extLst>
            </p:cNvPr>
            <p:cNvCxnSpPr/>
            <p:nvPr/>
          </p:nvCxnSpPr>
          <p:spPr>
            <a:xfrm>
              <a:off x="2514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401B41-6E13-4546-8AAC-2728F89FAF76}"/>
                </a:ext>
              </a:extLst>
            </p:cNvPr>
            <p:cNvCxnSpPr/>
            <p:nvPr/>
          </p:nvCxnSpPr>
          <p:spPr>
            <a:xfrm>
              <a:off x="2895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A76080-8F75-4B32-9114-880C87646FE2}"/>
                </a:ext>
              </a:extLst>
            </p:cNvPr>
            <p:cNvCxnSpPr/>
            <p:nvPr/>
          </p:nvCxnSpPr>
          <p:spPr>
            <a:xfrm>
              <a:off x="3276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E2A1F8C-0406-4CB3-9869-26BA7E734D0F}"/>
                </a:ext>
              </a:extLst>
            </p:cNvPr>
            <p:cNvCxnSpPr/>
            <p:nvPr/>
          </p:nvCxnSpPr>
          <p:spPr>
            <a:xfrm>
              <a:off x="3657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C78EEFE-6C2B-4D69-B0E3-B2BF76325172}"/>
                </a:ext>
              </a:extLst>
            </p:cNvPr>
            <p:cNvCxnSpPr/>
            <p:nvPr/>
          </p:nvCxnSpPr>
          <p:spPr>
            <a:xfrm>
              <a:off x="4038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3325AD3-62C5-4A8B-872A-F165A03A1635}"/>
                </a:ext>
              </a:extLst>
            </p:cNvPr>
            <p:cNvCxnSpPr/>
            <p:nvPr/>
          </p:nvCxnSpPr>
          <p:spPr>
            <a:xfrm>
              <a:off x="4419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93D3B8-5A11-4C86-B38B-627413AAB973}"/>
                </a:ext>
              </a:extLst>
            </p:cNvPr>
            <p:cNvCxnSpPr/>
            <p:nvPr/>
          </p:nvCxnSpPr>
          <p:spPr>
            <a:xfrm>
              <a:off x="4800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801A13-B692-41ED-AFEC-E95D85AE8016}"/>
                </a:ext>
              </a:extLst>
            </p:cNvPr>
            <p:cNvCxnSpPr/>
            <p:nvPr/>
          </p:nvCxnSpPr>
          <p:spPr>
            <a:xfrm>
              <a:off x="5181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8895529-45F9-4DF2-926F-48ACB4710FB8}"/>
                </a:ext>
              </a:extLst>
            </p:cNvPr>
            <p:cNvCxnSpPr/>
            <p:nvPr/>
          </p:nvCxnSpPr>
          <p:spPr>
            <a:xfrm>
              <a:off x="5562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7502D6-D65B-4CA1-90E3-765715D26AF6}"/>
                </a:ext>
              </a:extLst>
            </p:cNvPr>
            <p:cNvCxnSpPr/>
            <p:nvPr/>
          </p:nvCxnSpPr>
          <p:spPr>
            <a:xfrm>
              <a:off x="5943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22FCDB9-11E7-4962-A63D-DBBBE2AFE5FB}"/>
                </a:ext>
              </a:extLst>
            </p:cNvPr>
            <p:cNvCxnSpPr/>
            <p:nvPr/>
          </p:nvCxnSpPr>
          <p:spPr>
            <a:xfrm>
              <a:off x="6324600" y="1566862"/>
              <a:ext cx="0" cy="3809998"/>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5E4EA5-3CAD-4CBC-BDAA-2218A53D6A09}"/>
                </a:ext>
              </a:extLst>
            </p:cNvPr>
            <p:cNvCxnSpPr/>
            <p:nvPr/>
          </p:nvCxnSpPr>
          <p:spPr>
            <a:xfrm rot="5400000">
              <a:off x="4419598" y="-338136"/>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B6971A7-8CB7-4298-84D5-AFC5ACB3E97C}"/>
                </a:ext>
              </a:extLst>
            </p:cNvPr>
            <p:cNvCxnSpPr/>
            <p:nvPr/>
          </p:nvCxnSpPr>
          <p:spPr>
            <a:xfrm rot="5400000">
              <a:off x="4419598" y="42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D783FA-8529-4E60-926E-CD074AF08F80}"/>
                </a:ext>
              </a:extLst>
            </p:cNvPr>
            <p:cNvCxnSpPr/>
            <p:nvPr/>
          </p:nvCxnSpPr>
          <p:spPr>
            <a:xfrm rot="5400000">
              <a:off x="4419598" y="423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EEAF4AE-F667-4B32-BA58-C301ED6E8E15}"/>
                </a:ext>
              </a:extLst>
            </p:cNvPr>
            <p:cNvCxnSpPr/>
            <p:nvPr/>
          </p:nvCxnSpPr>
          <p:spPr>
            <a:xfrm rot="5400000">
              <a:off x="4419598" y="804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B2D9C25-6081-4F9D-B4AC-59725F0DD9B3}"/>
                </a:ext>
              </a:extLst>
            </p:cNvPr>
            <p:cNvCxnSpPr/>
            <p:nvPr/>
          </p:nvCxnSpPr>
          <p:spPr>
            <a:xfrm rot="5400000">
              <a:off x="4419598" y="1185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BF68F2-24DA-4128-9232-1F53DB96F072}"/>
                </a:ext>
              </a:extLst>
            </p:cNvPr>
            <p:cNvCxnSpPr/>
            <p:nvPr/>
          </p:nvCxnSpPr>
          <p:spPr>
            <a:xfrm rot="5400000">
              <a:off x="4419598" y="1566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ECFB08D-85AF-471B-AD33-A0BBF6F266AC}"/>
                </a:ext>
              </a:extLst>
            </p:cNvPr>
            <p:cNvCxnSpPr/>
            <p:nvPr/>
          </p:nvCxnSpPr>
          <p:spPr>
            <a:xfrm rot="5400000">
              <a:off x="4419598" y="1947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44B948A-1F29-4324-953B-E0D09728B752}"/>
                </a:ext>
              </a:extLst>
            </p:cNvPr>
            <p:cNvCxnSpPr/>
            <p:nvPr/>
          </p:nvCxnSpPr>
          <p:spPr>
            <a:xfrm rot="5400000">
              <a:off x="4419598" y="2328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92E399E-43AF-4109-9D48-54C8E19777B3}"/>
                </a:ext>
              </a:extLst>
            </p:cNvPr>
            <p:cNvCxnSpPr/>
            <p:nvPr/>
          </p:nvCxnSpPr>
          <p:spPr>
            <a:xfrm rot="5400000">
              <a:off x="4419598" y="2709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B01A614-15A0-4C2E-AB23-5989288BDFA9}"/>
                </a:ext>
              </a:extLst>
            </p:cNvPr>
            <p:cNvCxnSpPr/>
            <p:nvPr/>
          </p:nvCxnSpPr>
          <p:spPr>
            <a:xfrm rot="5400000">
              <a:off x="4419598" y="3090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7CA8B13-21A9-4FD3-9002-18139B20E060}"/>
                </a:ext>
              </a:extLst>
            </p:cNvPr>
            <p:cNvCxnSpPr/>
            <p:nvPr/>
          </p:nvCxnSpPr>
          <p:spPr>
            <a:xfrm rot="5400000">
              <a:off x="4419598" y="3471864"/>
              <a:ext cx="0" cy="3809997"/>
            </a:xfrm>
            <a:prstGeom prst="line">
              <a:avLst/>
            </a:prstGeom>
            <a:ln w="12700">
              <a:solidFill>
                <a:srgbClr val="B5DCD7"/>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037617" y="2431804"/>
            <a:ext cx="4680000" cy="1994392"/>
          </a:xfrm>
          <a:noFill/>
        </p:spPr>
        <p:txBody>
          <a:bodyPr wrap="square" rtlCol="0">
            <a:spAutoFit/>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defRPr lang="en-ZA" sz="7200" b="1" spc="-600" dirty="0">
                <a:gradFill>
                  <a:gsLst>
                    <a:gs pos="29000">
                      <a:schemeClr val="accent2">
                        <a:lumMod val="50000"/>
                      </a:schemeClr>
                    </a:gs>
                    <a:gs pos="55000">
                      <a:srgbClr val="A9E0ED"/>
                    </a:gs>
                    <a:gs pos="55000">
                      <a:schemeClr val="accent1">
                        <a:lumMod val="60000"/>
                        <a:lumOff val="40000"/>
                      </a:schemeClr>
                    </a:gs>
                    <a:gs pos="76000">
                      <a:schemeClr val="bg1"/>
                    </a:gs>
                  </a:gsLst>
                  <a:lin ang="5400000" scaled="1"/>
                </a:gradFill>
                <a:effectLst>
                  <a:glow rad="152400">
                    <a:srgbClr val="BADEDA">
                      <a:alpha val="40000"/>
                    </a:srgbClr>
                  </a:glow>
                  <a:outerShdw blurRad="25400" dist="25400" dir="2400000" algn="tl" rotWithShape="0">
                    <a:srgbClr val="BADEDA"/>
                  </a:outerShdw>
                </a:effectLst>
                <a:latin typeface="+mj-lt"/>
                <a:ea typeface="Tahoma" panose="020B0604030504040204" pitchFamily="34" charset="0"/>
                <a:cs typeface="Arial" panose="020B0604020202020204" pitchFamily="34" charset="0"/>
              </a:defRPr>
            </a:lvl1pPr>
          </a:lstStyle>
          <a:p>
            <a:pPr marL="0" lvl="0"/>
            <a:r>
              <a:rPr lang="en-US" noProof="0"/>
              <a:t>EDIT  YOUR RETRO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035922" y="5154839"/>
            <a:ext cx="4736077" cy="787411"/>
          </a:xfrm>
          <a:solidFill>
            <a:schemeClr val="tx1"/>
          </a:solidFill>
        </p:spPr>
        <p:txBody>
          <a:bodyPr lIns="180000" tIns="72000" rIns="180000" bIns="72000" anchor="ctr"/>
          <a:lstStyle>
            <a:lvl1pPr marL="0" indent="0" algn="ctr">
              <a:buFont typeface="Arial" panose="020B0604020202020204" pitchFamily="34" charset="0"/>
              <a:buNone/>
              <a:defRPr sz="1600">
                <a:solidFill>
                  <a:schemeClr val="bg1"/>
                </a:solidFill>
                <a:latin typeface="Courier New" panose="02070309020205020404" pitchFamily="49" charset="0"/>
                <a:cs typeface="Courier New" panose="02070309020205020404" pitchFamily="49"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2" name="Isosceles Triangle 41">
            <a:extLst>
              <a:ext uri="{FF2B5EF4-FFF2-40B4-BE49-F238E27FC236}">
                <a16:creationId xmlns:a16="http://schemas.microsoft.com/office/drawing/2014/main" id="{F4E64290-5ADA-4894-8496-DE46331C2910}"/>
              </a:ext>
            </a:extLst>
          </p:cNvPr>
          <p:cNvSpPr/>
          <p:nvPr userDrawn="1"/>
        </p:nvSpPr>
        <p:spPr>
          <a:xfrm rot="10800000">
            <a:off x="2803689" y="2040344"/>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3" name="Isosceles Triangle 42">
            <a:extLst>
              <a:ext uri="{FF2B5EF4-FFF2-40B4-BE49-F238E27FC236}">
                <a16:creationId xmlns:a16="http://schemas.microsoft.com/office/drawing/2014/main" id="{A3FE7ACA-32BB-4E3D-B271-8F185C3CD0EE}"/>
              </a:ext>
            </a:extLst>
          </p:cNvPr>
          <p:cNvSpPr/>
          <p:nvPr userDrawn="1"/>
        </p:nvSpPr>
        <p:spPr>
          <a:xfrm rot="10800000">
            <a:off x="2324207" y="2900399"/>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4" name="Isosceles Triangle 43">
            <a:extLst>
              <a:ext uri="{FF2B5EF4-FFF2-40B4-BE49-F238E27FC236}">
                <a16:creationId xmlns:a16="http://schemas.microsoft.com/office/drawing/2014/main" id="{22823DFC-317B-4932-ABC6-21D5B262D756}"/>
              </a:ext>
            </a:extLst>
          </p:cNvPr>
          <p:cNvSpPr/>
          <p:nvPr userDrawn="1"/>
        </p:nvSpPr>
        <p:spPr>
          <a:xfrm>
            <a:off x="3748124" y="4263551"/>
            <a:ext cx="545742" cy="370779"/>
          </a:xfrm>
          <a:prstGeom prst="triangle">
            <a:avLst/>
          </a:prstGeom>
          <a:gradFill>
            <a:gsLst>
              <a:gs pos="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29971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8" name="Freeform: Shape 67">
            <a:extLst>
              <a:ext uri="{FF2B5EF4-FFF2-40B4-BE49-F238E27FC236}">
                <a16:creationId xmlns:a16="http://schemas.microsoft.com/office/drawing/2014/main" id="{2836D779-B379-4EF2-899C-33A74B679EEF}"/>
              </a:ext>
            </a:extLst>
          </p:cNvPr>
          <p:cNvSpPr/>
          <p:nvPr userDrawn="1"/>
        </p:nvSpPr>
        <p:spPr>
          <a:xfrm>
            <a:off x="0" y="1"/>
            <a:ext cx="12192000" cy="6857999"/>
          </a:xfrm>
          <a:custGeom>
            <a:avLst/>
            <a:gdLst>
              <a:gd name="connsiteX0" fmla="*/ 108001 w 12192000"/>
              <a:gd name="connsiteY0" fmla="*/ 108000 h 6857999"/>
              <a:gd name="connsiteX1" fmla="*/ 108001 w 12192000"/>
              <a:gd name="connsiteY1" fmla="*/ 6749999 h 6857999"/>
              <a:gd name="connsiteX2" fmla="*/ 12084000 w 12192000"/>
              <a:gd name="connsiteY2" fmla="*/ 6749999 h 6857999"/>
              <a:gd name="connsiteX3" fmla="*/ 12084000 w 12192000"/>
              <a:gd name="connsiteY3" fmla="*/ 108000 h 6857999"/>
              <a:gd name="connsiteX4" fmla="*/ 0 w 12192000"/>
              <a:gd name="connsiteY4" fmla="*/ 0 h 6857999"/>
              <a:gd name="connsiteX5" fmla="*/ 1 w 12192000"/>
              <a:gd name="connsiteY5" fmla="*/ 0 h 6857999"/>
              <a:gd name="connsiteX6" fmla="*/ 12192000 w 12192000"/>
              <a:gd name="connsiteY6" fmla="*/ 0 h 6857999"/>
              <a:gd name="connsiteX7" fmla="*/ 12192000 w 12192000"/>
              <a:gd name="connsiteY7" fmla="*/ 6857999 h 6857999"/>
              <a:gd name="connsiteX8" fmla="*/ 1 w 12192000"/>
              <a:gd name="connsiteY8" fmla="*/ 6857999 h 6857999"/>
              <a:gd name="connsiteX9" fmla="*/ 0 w 12192000"/>
              <a:gd name="connsiteY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7999">
                <a:moveTo>
                  <a:pt x="108001" y="108000"/>
                </a:moveTo>
                <a:lnTo>
                  <a:pt x="108001" y="6749999"/>
                </a:lnTo>
                <a:lnTo>
                  <a:pt x="12084000" y="6749999"/>
                </a:lnTo>
                <a:lnTo>
                  <a:pt x="12084000" y="108000"/>
                </a:lnTo>
                <a:close/>
                <a:moveTo>
                  <a:pt x="0" y="0"/>
                </a:moveTo>
                <a:lnTo>
                  <a:pt x="1" y="0"/>
                </a:lnTo>
                <a:lnTo>
                  <a:pt x="12192000" y="0"/>
                </a:lnTo>
                <a:lnTo>
                  <a:pt x="12192000" y="6857999"/>
                </a:lnTo>
                <a:lnTo>
                  <a:pt x="1"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0" name="Picture 9" descr="A star in the background&#10;&#10;Description generated with high confidence">
            <a:extLst>
              <a:ext uri="{FF2B5EF4-FFF2-40B4-BE49-F238E27FC236}">
                <a16:creationId xmlns:a16="http://schemas.microsoft.com/office/drawing/2014/main" id="{1EB78F37-ED4C-4686-AFCC-BF511BA5275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675439" y="108745"/>
            <a:ext cx="5417792" cy="6635005"/>
          </a:xfrm>
          <a:prstGeom prst="rect">
            <a:avLst/>
          </a:prstGeom>
        </p:spPr>
      </p:pic>
      <p:grpSp>
        <p:nvGrpSpPr>
          <p:cNvPr id="45" name="Group 44">
            <a:extLst>
              <a:ext uri="{FF2B5EF4-FFF2-40B4-BE49-F238E27FC236}">
                <a16:creationId xmlns:a16="http://schemas.microsoft.com/office/drawing/2014/main" id="{00D551C8-4BF9-413C-A7A0-7C874EA0C1EB}"/>
              </a:ext>
            </a:extLst>
          </p:cNvPr>
          <p:cNvGrpSpPr/>
          <p:nvPr userDrawn="1"/>
        </p:nvGrpSpPr>
        <p:grpSpPr>
          <a:xfrm>
            <a:off x="7682767" y="1707806"/>
            <a:ext cx="3442387" cy="3442387"/>
            <a:chOff x="2514599" y="1566862"/>
            <a:chExt cx="3810001" cy="3810001"/>
          </a:xfrm>
          <a:effectLst>
            <a:glow rad="101600">
              <a:schemeClr val="accent2">
                <a:satMod val="175000"/>
                <a:alpha val="18000"/>
              </a:schemeClr>
            </a:glow>
          </a:effectLst>
        </p:grpSpPr>
        <p:cxnSp>
          <p:nvCxnSpPr>
            <p:cNvPr id="46" name="Straight Connector 45">
              <a:extLst>
                <a:ext uri="{FF2B5EF4-FFF2-40B4-BE49-F238E27FC236}">
                  <a16:creationId xmlns:a16="http://schemas.microsoft.com/office/drawing/2014/main" id="{9B40F6CC-7795-4615-90F1-11497899DD3A}"/>
                </a:ext>
              </a:extLst>
            </p:cNvPr>
            <p:cNvCxnSpPr/>
            <p:nvPr/>
          </p:nvCxnSpPr>
          <p:spPr>
            <a:xfrm>
              <a:off x="2514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89DD442-0FCD-4DA1-84E0-2E386C66959A}"/>
                </a:ext>
              </a:extLst>
            </p:cNvPr>
            <p:cNvCxnSpPr/>
            <p:nvPr/>
          </p:nvCxnSpPr>
          <p:spPr>
            <a:xfrm>
              <a:off x="2895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794EC30-C68F-4F8F-A11C-8A12D4C44359}"/>
                </a:ext>
              </a:extLst>
            </p:cNvPr>
            <p:cNvCxnSpPr/>
            <p:nvPr/>
          </p:nvCxnSpPr>
          <p:spPr>
            <a:xfrm>
              <a:off x="3276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99D75E9-9ABA-49DA-8C08-01690B2048D6}"/>
                </a:ext>
              </a:extLst>
            </p:cNvPr>
            <p:cNvCxnSpPr/>
            <p:nvPr/>
          </p:nvCxnSpPr>
          <p:spPr>
            <a:xfrm>
              <a:off x="3657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EF629BA-5818-4F68-84E0-9709E53CCE12}"/>
                </a:ext>
              </a:extLst>
            </p:cNvPr>
            <p:cNvCxnSpPr/>
            <p:nvPr/>
          </p:nvCxnSpPr>
          <p:spPr>
            <a:xfrm>
              <a:off x="4038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E66E45C-2D7B-4E77-AB2D-087DD07929C9}"/>
                </a:ext>
              </a:extLst>
            </p:cNvPr>
            <p:cNvCxnSpPr/>
            <p:nvPr/>
          </p:nvCxnSpPr>
          <p:spPr>
            <a:xfrm>
              <a:off x="4419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C559F57-DF51-477A-9664-F0A6E4593345}"/>
                </a:ext>
              </a:extLst>
            </p:cNvPr>
            <p:cNvCxnSpPr/>
            <p:nvPr/>
          </p:nvCxnSpPr>
          <p:spPr>
            <a:xfrm>
              <a:off x="4800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81DE1A2-6CF2-4830-836F-E2B649B096AF}"/>
                </a:ext>
              </a:extLst>
            </p:cNvPr>
            <p:cNvCxnSpPr/>
            <p:nvPr/>
          </p:nvCxnSpPr>
          <p:spPr>
            <a:xfrm>
              <a:off x="5181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22986E8-9A85-40DF-88CF-4589415D686E}"/>
                </a:ext>
              </a:extLst>
            </p:cNvPr>
            <p:cNvCxnSpPr/>
            <p:nvPr/>
          </p:nvCxnSpPr>
          <p:spPr>
            <a:xfrm>
              <a:off x="5562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A6F3BC4-5CDA-4ADE-8C98-B45EEEA9E822}"/>
                </a:ext>
              </a:extLst>
            </p:cNvPr>
            <p:cNvCxnSpPr/>
            <p:nvPr/>
          </p:nvCxnSpPr>
          <p:spPr>
            <a:xfrm>
              <a:off x="5943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BB92487-E701-4906-B242-5E896B1FC968}"/>
                </a:ext>
              </a:extLst>
            </p:cNvPr>
            <p:cNvCxnSpPr/>
            <p:nvPr/>
          </p:nvCxnSpPr>
          <p:spPr>
            <a:xfrm>
              <a:off x="6324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FFED390-C005-488A-801D-51F5E5D5E636}"/>
                </a:ext>
              </a:extLst>
            </p:cNvPr>
            <p:cNvCxnSpPr/>
            <p:nvPr/>
          </p:nvCxnSpPr>
          <p:spPr>
            <a:xfrm rot="5400000">
              <a:off x="4419598" y="-338136"/>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0ECF5DE-7D63-4E09-A990-9EFE8F3E2444}"/>
                </a:ext>
              </a:extLst>
            </p:cNvPr>
            <p:cNvCxnSpPr/>
            <p:nvPr/>
          </p:nvCxnSpPr>
          <p:spPr>
            <a:xfrm rot="5400000">
              <a:off x="4419598" y="42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6F82FBE-68FB-4DEB-8029-66924BDA4D1E}"/>
                </a:ext>
              </a:extLst>
            </p:cNvPr>
            <p:cNvCxnSpPr/>
            <p:nvPr/>
          </p:nvCxnSpPr>
          <p:spPr>
            <a:xfrm rot="5400000">
              <a:off x="4419598" y="423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9E1BB4E-09B6-4106-BDE3-A38644EF47E1}"/>
                </a:ext>
              </a:extLst>
            </p:cNvPr>
            <p:cNvCxnSpPr/>
            <p:nvPr/>
          </p:nvCxnSpPr>
          <p:spPr>
            <a:xfrm rot="5400000">
              <a:off x="4419598" y="804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8FE8515-C6DF-47C8-B17B-D1488CFB34EB}"/>
                </a:ext>
              </a:extLst>
            </p:cNvPr>
            <p:cNvCxnSpPr/>
            <p:nvPr/>
          </p:nvCxnSpPr>
          <p:spPr>
            <a:xfrm rot="5400000">
              <a:off x="4419598" y="1185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7D81FB4-C78B-4F71-83FF-F3BA73E121ED}"/>
                </a:ext>
              </a:extLst>
            </p:cNvPr>
            <p:cNvCxnSpPr/>
            <p:nvPr/>
          </p:nvCxnSpPr>
          <p:spPr>
            <a:xfrm rot="5400000">
              <a:off x="4419598" y="1566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C6C6E5D-0A27-4FFE-8A9F-0B4550BE631B}"/>
                </a:ext>
              </a:extLst>
            </p:cNvPr>
            <p:cNvCxnSpPr/>
            <p:nvPr/>
          </p:nvCxnSpPr>
          <p:spPr>
            <a:xfrm rot="5400000">
              <a:off x="4419598" y="1947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9C5B91D-89A8-4C76-B499-BEA540B1F253}"/>
                </a:ext>
              </a:extLst>
            </p:cNvPr>
            <p:cNvCxnSpPr/>
            <p:nvPr/>
          </p:nvCxnSpPr>
          <p:spPr>
            <a:xfrm rot="5400000">
              <a:off x="4419598" y="2328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66B5249-941F-4ED5-8297-FB24511B0114}"/>
                </a:ext>
              </a:extLst>
            </p:cNvPr>
            <p:cNvCxnSpPr/>
            <p:nvPr/>
          </p:nvCxnSpPr>
          <p:spPr>
            <a:xfrm rot="5400000">
              <a:off x="4419598" y="2709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B647CA6-2EEA-4936-AC3F-369D8F873A1D}"/>
                </a:ext>
              </a:extLst>
            </p:cNvPr>
            <p:cNvCxnSpPr/>
            <p:nvPr/>
          </p:nvCxnSpPr>
          <p:spPr>
            <a:xfrm rot="5400000">
              <a:off x="4419598" y="3090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CDA9DB4-338F-40E7-96CE-4D323CD63D2D}"/>
                </a:ext>
              </a:extLst>
            </p:cNvPr>
            <p:cNvCxnSpPr/>
            <p:nvPr/>
          </p:nvCxnSpPr>
          <p:spPr>
            <a:xfrm rot="5400000">
              <a:off x="4419598" y="3471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037617" y="2321292"/>
            <a:ext cx="4680000" cy="2215415"/>
          </a:xfrm>
          <a:noFill/>
        </p:spPr>
        <p:txBody>
          <a:bodyPr wrap="square" rtlCol="0">
            <a:spAutoFit/>
            <a:scene3d>
              <a:camera prst="perspectiveContrastingLeftFacing" fov="6300000">
                <a:rot lat="20400000" lon="1200000" rev="0"/>
              </a:camera>
              <a:lightRig rig="freezing" dir="t">
                <a:rot lat="0" lon="0" rev="600000"/>
              </a:lightRig>
            </a:scene3d>
            <a:sp3d extrusionH="196850" contourW="25400" prstMaterial="clear">
              <a:bevelT w="44450" h="38100" prst="relaxedInset"/>
              <a:bevelB w="82550" h="38100" prst="coolSlant"/>
              <a:contourClr>
                <a:schemeClr val="accent1">
                  <a:lumMod val="20000"/>
                  <a:lumOff val="80000"/>
                </a:schemeClr>
              </a:contourClr>
            </a:sp3d>
          </a:bodyPr>
          <a:lstStyle>
            <a:lvl1pPr>
              <a:defRPr lang="en-ZA" sz="7000" b="1" spc="-600" dirty="0">
                <a:gradFill>
                  <a:gsLst>
                    <a:gs pos="0">
                      <a:srgbClr val="C5ECF1"/>
                    </a:gs>
                    <a:gs pos="48000">
                      <a:srgbClr val="6FC0EF"/>
                    </a:gs>
                    <a:gs pos="48000">
                      <a:srgbClr val="235FA8"/>
                    </a:gs>
                    <a:gs pos="98230">
                      <a:schemeClr val="bg1"/>
                    </a:gs>
                    <a:gs pos="79000">
                      <a:srgbClr val="FDFCFC"/>
                    </a:gs>
                  </a:gsLst>
                  <a:lin ang="5400000" scaled="1"/>
                </a:gradFill>
                <a:effectLst>
                  <a:glow rad="152400">
                    <a:srgbClr val="7030A0">
                      <a:alpha val="40000"/>
                    </a:srgbClr>
                  </a:glow>
                  <a:outerShdw blurRad="25400" dist="25400" dir="2400000" algn="tl" rotWithShape="0">
                    <a:srgbClr val="FF0066"/>
                  </a:outerShdw>
                </a:effectLst>
                <a:latin typeface="Century Gothic" panose="020B0502020202020204" pitchFamily="34" charset="0"/>
                <a:ea typeface="Tahoma" panose="020B0604030504040204" pitchFamily="34" charset="0"/>
                <a:cs typeface="Arial" panose="020B0604020202020204" pitchFamily="34" charset="0"/>
              </a:defRPr>
            </a:lvl1pPr>
          </a:lstStyle>
          <a:p>
            <a:pPr marL="0" lvl="0">
              <a:lnSpc>
                <a:spcPts val="9000"/>
              </a:lnSpc>
            </a:pPr>
            <a:r>
              <a:rPr lang="en-US" noProof="0"/>
              <a:t>EDIT  YOUR RETRO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035922" y="5154839"/>
            <a:ext cx="4736077" cy="787411"/>
          </a:xfrm>
          <a:solidFill>
            <a:schemeClr val="tx1"/>
          </a:solidFill>
        </p:spPr>
        <p:txBody>
          <a:bodyPr vert="horz" lIns="180000" tIns="72000" rIns="180000" bIns="72000" rtlCol="0" anchor="ctr">
            <a:noAutofit/>
          </a:bodyPr>
          <a:lstStyle>
            <a:lvl1pPr marL="0" indent="0" algn="ctr">
              <a:buNone/>
              <a:defRPr lang="en-ZA" sz="1600" dirty="0">
                <a:solidFill>
                  <a:schemeClr val="bg1"/>
                </a:solidFill>
                <a:latin typeface="Courier New" panose="02070309020205020404" pitchFamily="49" charset="0"/>
                <a:cs typeface="Courier New" panose="02070309020205020404" pitchFamily="49" charset="0"/>
              </a:defRPr>
            </a:lvl1pPr>
          </a:lstStyle>
          <a:p>
            <a:pPr marL="266700" lvl="0" indent="-266700" algn="ctr"/>
            <a:r>
              <a:rPr lang="en-US" noProof="0"/>
              <a:t>Click to edit Master subtitle style</a:t>
            </a:r>
          </a:p>
        </p:txBody>
      </p:sp>
      <p:sp>
        <p:nvSpPr>
          <p:cNvPr id="42" name="Isosceles Triangle 41">
            <a:extLst>
              <a:ext uri="{FF2B5EF4-FFF2-40B4-BE49-F238E27FC236}">
                <a16:creationId xmlns:a16="http://schemas.microsoft.com/office/drawing/2014/main" id="{F4E64290-5ADA-4894-8496-DE46331C2910}"/>
              </a:ext>
            </a:extLst>
          </p:cNvPr>
          <p:cNvSpPr/>
          <p:nvPr userDrawn="1"/>
        </p:nvSpPr>
        <p:spPr>
          <a:xfrm rot="10800000">
            <a:off x="9033704" y="321681"/>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3" name="Isosceles Triangle 42">
            <a:extLst>
              <a:ext uri="{FF2B5EF4-FFF2-40B4-BE49-F238E27FC236}">
                <a16:creationId xmlns:a16="http://schemas.microsoft.com/office/drawing/2014/main" id="{A3FE7ACA-32BB-4E3D-B271-8F185C3CD0EE}"/>
              </a:ext>
            </a:extLst>
          </p:cNvPr>
          <p:cNvSpPr/>
          <p:nvPr userDrawn="1"/>
        </p:nvSpPr>
        <p:spPr>
          <a:xfrm rot="10800000">
            <a:off x="8559341" y="1181736"/>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4" name="Isosceles Triangle 43">
            <a:extLst>
              <a:ext uri="{FF2B5EF4-FFF2-40B4-BE49-F238E27FC236}">
                <a16:creationId xmlns:a16="http://schemas.microsoft.com/office/drawing/2014/main" id="{22823DFC-317B-4932-ABC6-21D5B262D756}"/>
              </a:ext>
            </a:extLst>
          </p:cNvPr>
          <p:cNvSpPr/>
          <p:nvPr userDrawn="1"/>
        </p:nvSpPr>
        <p:spPr>
          <a:xfrm>
            <a:off x="9131089" y="6105745"/>
            <a:ext cx="545742" cy="370779"/>
          </a:xfrm>
          <a:prstGeom prst="triangle">
            <a:avLst/>
          </a:prstGeom>
          <a:gradFill>
            <a:gsLst>
              <a:gs pos="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493970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9337FD81-6DFD-43B7-A7D9-59E45ECDF39A}"/>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US" noProof="0" dirty="0"/>
          </a:p>
        </p:txBody>
      </p:sp>
      <p:sp>
        <p:nvSpPr>
          <p:cNvPr id="11" name="Slide Number Placeholder 10">
            <a:extLst>
              <a:ext uri="{FF2B5EF4-FFF2-40B4-BE49-F238E27FC236}">
                <a16:creationId xmlns:a16="http://schemas.microsoft.com/office/drawing/2014/main" id="{F17B7460-0559-435A-9C2F-1B12BC6CE184}"/>
              </a:ext>
            </a:extLst>
          </p:cNvPr>
          <p:cNvSpPr>
            <a:spLocks noGrp="1"/>
          </p:cNvSpPr>
          <p:nvPr>
            <p:ph type="sldNum" sz="quarter" idx="11"/>
          </p:nvPr>
        </p:nvSpPr>
        <p:spPr>
          <a:xfrm>
            <a:off x="11688417" y="6243638"/>
            <a:ext cx="370573" cy="557212"/>
          </a:xfrm>
          <a:prstGeom prst="rect">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9" name="Pentagon 8" descr="Decorative Pentagon">
            <a:extLst>
              <a:ext uri="{FF2B5EF4-FFF2-40B4-BE49-F238E27FC236}">
                <a16:creationId xmlns:a16="http://schemas.microsoft.com/office/drawing/2014/main" id="{9CFDF63F-F228-483C-86A1-DA0EC8FF6AFA}"/>
              </a:ext>
            </a:extLst>
          </p:cNvPr>
          <p:cNvSpPr/>
          <p:nvPr userDrawn="1"/>
        </p:nvSpPr>
        <p:spPr>
          <a:xfrm rot="20343812">
            <a:off x="4203000" y="4958316"/>
            <a:ext cx="1756955" cy="1673292"/>
          </a:xfrm>
          <a:prstGeom prst="pentagon">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entagon 12" descr="Decorative Pentagon">
            <a:extLst>
              <a:ext uri="{FF2B5EF4-FFF2-40B4-BE49-F238E27FC236}">
                <a16:creationId xmlns:a16="http://schemas.microsoft.com/office/drawing/2014/main" id="{C67F7F63-2B40-4EA2-AAA1-0C079C3CAE8B}"/>
              </a:ext>
            </a:extLst>
          </p:cNvPr>
          <p:cNvSpPr/>
          <p:nvPr userDrawn="1"/>
        </p:nvSpPr>
        <p:spPr>
          <a:xfrm rot="9580640">
            <a:off x="5319672" y="4767992"/>
            <a:ext cx="1189880" cy="1133219"/>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Pentagon 13" descr="Decorative Pentagon">
            <a:extLst>
              <a:ext uri="{FF2B5EF4-FFF2-40B4-BE49-F238E27FC236}">
                <a16:creationId xmlns:a16="http://schemas.microsoft.com/office/drawing/2014/main" id="{A8DAE09D-74D4-443E-BAE5-7F5C4C87E346}"/>
              </a:ext>
            </a:extLst>
          </p:cNvPr>
          <p:cNvSpPr/>
          <p:nvPr userDrawn="1"/>
        </p:nvSpPr>
        <p:spPr>
          <a:xfrm rot="14352768">
            <a:off x="10166922" y="839584"/>
            <a:ext cx="757111" cy="721058"/>
          </a:xfrm>
          <a:prstGeom prst="pentagon">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Pentagon 14" descr="Decorative Pentagon">
            <a:extLst>
              <a:ext uri="{FF2B5EF4-FFF2-40B4-BE49-F238E27FC236}">
                <a16:creationId xmlns:a16="http://schemas.microsoft.com/office/drawing/2014/main" id="{38616A45-E00B-4F8A-9731-69E7E8979C7C}"/>
              </a:ext>
            </a:extLst>
          </p:cNvPr>
          <p:cNvSpPr/>
          <p:nvPr userDrawn="1"/>
        </p:nvSpPr>
        <p:spPr>
          <a:xfrm rot="6795563">
            <a:off x="10691432" y="717562"/>
            <a:ext cx="406272" cy="386926"/>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Pentagon 15" descr="Decorative Pentagon">
            <a:extLst>
              <a:ext uri="{FF2B5EF4-FFF2-40B4-BE49-F238E27FC236}">
                <a16:creationId xmlns:a16="http://schemas.microsoft.com/office/drawing/2014/main" id="{7AFDA987-4A5F-43E3-9E79-4B55AB7F27A7}"/>
              </a:ext>
            </a:extLst>
          </p:cNvPr>
          <p:cNvSpPr/>
          <p:nvPr userDrawn="1"/>
        </p:nvSpPr>
        <p:spPr>
          <a:xfrm rot="6795563">
            <a:off x="11499862" y="319403"/>
            <a:ext cx="139300" cy="132667"/>
          </a:xfrm>
          <a:prstGeom prst="pentagon">
            <a:avLst/>
          </a:prstGeom>
          <a:solidFill>
            <a:srgbClr val="9F75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7" name="Straight Connector 16">
            <a:extLst>
              <a:ext uri="{FF2B5EF4-FFF2-40B4-BE49-F238E27FC236}">
                <a16:creationId xmlns:a16="http://schemas.microsoft.com/office/drawing/2014/main" id="{BFCA193A-09AA-4164-9400-3CD9F4ACE70B}"/>
              </a:ext>
              <a:ext uri="{C183D7F6-B498-43B3-948B-1728B52AA6E4}">
                <adec:decorative xmlns:adec="http://schemas.microsoft.com/office/drawing/2017/decorative" val="1"/>
              </a:ext>
            </a:extLst>
          </p:cNvPr>
          <p:cNvCxnSpPr>
            <a:cxnSpLocks/>
          </p:cNvCxnSpPr>
          <p:nvPr userDrawn="1"/>
        </p:nvCxnSpPr>
        <p:spPr>
          <a:xfrm flipV="1">
            <a:off x="6101943" y="1978147"/>
            <a:ext cx="0" cy="2368624"/>
          </a:xfrm>
          <a:prstGeom prst="line">
            <a:avLst/>
          </a:prstGeom>
          <a:ln>
            <a:solidFill>
              <a:srgbClr val="DFAACA"/>
            </a:solidFill>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2DE808D1-4CE0-494C-8377-D861C1270306}"/>
              </a:ext>
            </a:extLst>
          </p:cNvPr>
          <p:cNvSpPr>
            <a:spLocks noGrp="1"/>
          </p:cNvSpPr>
          <p:nvPr>
            <p:ph type="body" sz="quarter" idx="3" hasCustomPrompt="1"/>
          </p:nvPr>
        </p:nvSpPr>
        <p:spPr>
          <a:xfrm>
            <a:off x="6299887" y="1152000"/>
            <a:ext cx="5472113" cy="360000"/>
          </a:xfrm>
        </p:spPr>
        <p:txBody>
          <a:bodyPr vert="horz" lIns="0" tIns="0" rIns="0" bIns="0" rtlCol="0" anchor="t">
            <a:noAutofit/>
          </a:bodyPr>
          <a:lstStyle>
            <a:lvl1pPr>
              <a:defRPr lang="en-US" sz="2400" b="1"/>
            </a:lvl1pPr>
          </a:lstStyle>
          <a:p>
            <a:pPr marL="0" lvl="0" indent="0">
              <a:buNone/>
            </a:pPr>
            <a:r>
              <a:rPr lang="en-US" noProof="0"/>
              <a:t>Edit Master text styles</a:t>
            </a:r>
          </a:p>
        </p:txBody>
      </p:sp>
      <p:sp>
        <p:nvSpPr>
          <p:cNvPr id="19" name="Content Placeholder 5">
            <a:extLst>
              <a:ext uri="{FF2B5EF4-FFF2-40B4-BE49-F238E27FC236}">
                <a16:creationId xmlns:a16="http://schemas.microsoft.com/office/drawing/2014/main" id="{23DA5241-919D-4172-8D3A-EFB856CE5889}"/>
              </a:ext>
            </a:extLst>
          </p:cNvPr>
          <p:cNvSpPr>
            <a:spLocks noGrp="1"/>
          </p:cNvSpPr>
          <p:nvPr>
            <p:ph sz="quarter" idx="4" hasCustomPrompt="1"/>
          </p:nvPr>
        </p:nvSpPr>
        <p:spPr>
          <a:xfrm>
            <a:off x="6299887" y="1581663"/>
            <a:ext cx="5472113" cy="460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53525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Pentagon 6" descr="Decorative Pentagon">
            <a:extLst>
              <a:ext uri="{FF2B5EF4-FFF2-40B4-BE49-F238E27FC236}">
                <a16:creationId xmlns:a16="http://schemas.microsoft.com/office/drawing/2014/main" id="{9C883D39-C546-456C-929E-786641BD7381}"/>
              </a:ext>
            </a:extLst>
          </p:cNvPr>
          <p:cNvSpPr/>
          <p:nvPr userDrawn="1"/>
        </p:nvSpPr>
        <p:spPr>
          <a:xfrm rot="20343812">
            <a:off x="4203000" y="4958316"/>
            <a:ext cx="1756955" cy="1673292"/>
          </a:xfrm>
          <a:prstGeom prst="pentagon">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entagon 7" descr="Decorative Pentagon">
            <a:extLst>
              <a:ext uri="{FF2B5EF4-FFF2-40B4-BE49-F238E27FC236}">
                <a16:creationId xmlns:a16="http://schemas.microsoft.com/office/drawing/2014/main" id="{BEA967A8-A437-4F5D-B257-FD192612A24C}"/>
              </a:ext>
            </a:extLst>
          </p:cNvPr>
          <p:cNvSpPr/>
          <p:nvPr userDrawn="1"/>
        </p:nvSpPr>
        <p:spPr>
          <a:xfrm rot="9580640">
            <a:off x="5319672" y="4767992"/>
            <a:ext cx="1189880" cy="1133219"/>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Pentagon 8" descr="Decorative Pentagon">
            <a:extLst>
              <a:ext uri="{FF2B5EF4-FFF2-40B4-BE49-F238E27FC236}">
                <a16:creationId xmlns:a16="http://schemas.microsoft.com/office/drawing/2014/main" id="{342ADD6F-D7B3-466A-BC8C-AA5089DC8B49}"/>
              </a:ext>
            </a:extLst>
          </p:cNvPr>
          <p:cNvSpPr/>
          <p:nvPr userDrawn="1"/>
        </p:nvSpPr>
        <p:spPr>
          <a:xfrm rot="14352768">
            <a:off x="10166922" y="839584"/>
            <a:ext cx="757111" cy="721058"/>
          </a:xfrm>
          <a:prstGeom prst="pentagon">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Pentagon 9" descr="Decorative Pentagon">
            <a:extLst>
              <a:ext uri="{FF2B5EF4-FFF2-40B4-BE49-F238E27FC236}">
                <a16:creationId xmlns:a16="http://schemas.microsoft.com/office/drawing/2014/main" id="{9B25C1BD-0E4D-4C06-9457-D52D1FC5A67F}"/>
              </a:ext>
            </a:extLst>
          </p:cNvPr>
          <p:cNvSpPr/>
          <p:nvPr userDrawn="1"/>
        </p:nvSpPr>
        <p:spPr>
          <a:xfrm rot="6795563">
            <a:off x="10691432" y="717562"/>
            <a:ext cx="406272" cy="386926"/>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entagon 10" descr="Decorative Pentagon">
            <a:extLst>
              <a:ext uri="{FF2B5EF4-FFF2-40B4-BE49-F238E27FC236}">
                <a16:creationId xmlns:a16="http://schemas.microsoft.com/office/drawing/2014/main" id="{9404625F-67F0-48C0-AB4A-0D13E571D24B}"/>
              </a:ext>
            </a:extLst>
          </p:cNvPr>
          <p:cNvSpPr/>
          <p:nvPr userDrawn="1"/>
        </p:nvSpPr>
        <p:spPr>
          <a:xfrm rot="6795563">
            <a:off x="11499862" y="319403"/>
            <a:ext cx="139300" cy="132667"/>
          </a:xfrm>
          <a:prstGeom prst="pentagon">
            <a:avLst/>
          </a:prstGeom>
          <a:solidFill>
            <a:srgbClr val="9F75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Footer Placeholder 4">
            <a:extLst>
              <a:ext uri="{FF2B5EF4-FFF2-40B4-BE49-F238E27FC236}">
                <a16:creationId xmlns:a16="http://schemas.microsoft.com/office/drawing/2014/main" id="{F380D91F-8335-4C39-A703-5F4EE36875C8}"/>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ADB88685-006A-43C3-A850-F409CF02FC40}"/>
              </a:ext>
            </a:extLst>
          </p:cNvPr>
          <p:cNvSpPr>
            <a:spLocks noGrp="1"/>
          </p:cNvSpPr>
          <p:nvPr>
            <p:ph type="sldNum" sz="quarter" idx="11"/>
          </p:nvPr>
        </p:nvSpPr>
        <p:spPr>
          <a:xfrm>
            <a:off x="11688417" y="6243638"/>
            <a:ext cx="370573" cy="557212"/>
          </a:xfrm>
          <a:prstGeom prst="rect">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 name="Title 1">
            <a:extLst>
              <a:ext uri="{FF2B5EF4-FFF2-40B4-BE49-F238E27FC236}">
                <a16:creationId xmlns:a16="http://schemas.microsoft.com/office/drawing/2014/main" id="{49FACD5E-7735-4201-A673-C1293B32C718}"/>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255497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Pentagon 6" descr="Decorative Pentagon">
            <a:extLst>
              <a:ext uri="{FF2B5EF4-FFF2-40B4-BE49-F238E27FC236}">
                <a16:creationId xmlns:a16="http://schemas.microsoft.com/office/drawing/2014/main" id="{9C883D39-C546-456C-929E-786641BD7381}"/>
              </a:ext>
            </a:extLst>
          </p:cNvPr>
          <p:cNvSpPr/>
          <p:nvPr userDrawn="1"/>
        </p:nvSpPr>
        <p:spPr>
          <a:xfrm rot="20343812">
            <a:off x="4203000" y="4958316"/>
            <a:ext cx="1756955" cy="1673292"/>
          </a:xfrm>
          <a:prstGeom prst="pentagon">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entagon 7" descr="Decorative Pentagon">
            <a:extLst>
              <a:ext uri="{FF2B5EF4-FFF2-40B4-BE49-F238E27FC236}">
                <a16:creationId xmlns:a16="http://schemas.microsoft.com/office/drawing/2014/main" id="{BEA967A8-A437-4F5D-B257-FD192612A24C}"/>
              </a:ext>
            </a:extLst>
          </p:cNvPr>
          <p:cNvSpPr/>
          <p:nvPr userDrawn="1"/>
        </p:nvSpPr>
        <p:spPr>
          <a:xfrm rot="9580640">
            <a:off x="5319672" y="4767992"/>
            <a:ext cx="1189880" cy="1133219"/>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Pentagon 8" descr="Decorative Pentagon">
            <a:extLst>
              <a:ext uri="{FF2B5EF4-FFF2-40B4-BE49-F238E27FC236}">
                <a16:creationId xmlns:a16="http://schemas.microsoft.com/office/drawing/2014/main" id="{342ADD6F-D7B3-466A-BC8C-AA5089DC8B49}"/>
              </a:ext>
            </a:extLst>
          </p:cNvPr>
          <p:cNvSpPr/>
          <p:nvPr userDrawn="1"/>
        </p:nvSpPr>
        <p:spPr>
          <a:xfrm rot="14352768">
            <a:off x="10166922" y="839584"/>
            <a:ext cx="757111" cy="721058"/>
          </a:xfrm>
          <a:prstGeom prst="pentagon">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Pentagon 9" descr="Decorative Pentagon">
            <a:extLst>
              <a:ext uri="{FF2B5EF4-FFF2-40B4-BE49-F238E27FC236}">
                <a16:creationId xmlns:a16="http://schemas.microsoft.com/office/drawing/2014/main" id="{9B25C1BD-0E4D-4C06-9457-D52D1FC5A67F}"/>
              </a:ext>
            </a:extLst>
          </p:cNvPr>
          <p:cNvSpPr/>
          <p:nvPr userDrawn="1"/>
        </p:nvSpPr>
        <p:spPr>
          <a:xfrm rot="6795563">
            <a:off x="10691432" y="717562"/>
            <a:ext cx="406272" cy="386926"/>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entagon 10" descr="Decorative Pentagon">
            <a:extLst>
              <a:ext uri="{FF2B5EF4-FFF2-40B4-BE49-F238E27FC236}">
                <a16:creationId xmlns:a16="http://schemas.microsoft.com/office/drawing/2014/main" id="{9404625F-67F0-48C0-AB4A-0D13E571D24B}"/>
              </a:ext>
            </a:extLst>
          </p:cNvPr>
          <p:cNvSpPr/>
          <p:nvPr userDrawn="1"/>
        </p:nvSpPr>
        <p:spPr>
          <a:xfrm rot="6795563">
            <a:off x="11499862" y="319403"/>
            <a:ext cx="139300" cy="132667"/>
          </a:xfrm>
          <a:prstGeom prst="pentagon">
            <a:avLst/>
          </a:prstGeom>
          <a:solidFill>
            <a:srgbClr val="9F75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Footer Placeholder 4">
            <a:extLst>
              <a:ext uri="{FF2B5EF4-FFF2-40B4-BE49-F238E27FC236}">
                <a16:creationId xmlns:a16="http://schemas.microsoft.com/office/drawing/2014/main" id="{F380D91F-8335-4C39-A703-5F4EE36875C8}"/>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ADB88685-006A-43C3-A850-F409CF02FC40}"/>
              </a:ext>
            </a:extLst>
          </p:cNvPr>
          <p:cNvSpPr>
            <a:spLocks noGrp="1"/>
          </p:cNvSpPr>
          <p:nvPr>
            <p:ph type="sldNum" sz="quarter" idx="11"/>
          </p:nvPr>
        </p:nvSpPr>
        <p:spPr>
          <a:xfrm>
            <a:off x="11688417" y="6243638"/>
            <a:ext cx="370573" cy="557212"/>
          </a:xfrm>
          <a:prstGeom prst="rect">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2" name="Title 1">
            <a:extLst>
              <a:ext uri="{FF2B5EF4-FFF2-40B4-BE49-F238E27FC236}">
                <a16:creationId xmlns:a16="http://schemas.microsoft.com/office/drawing/2014/main" id="{0656A78A-2095-49B7-B41C-CAEE526DC1F4}"/>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3" name="Text Placeholder 3">
            <a:extLst>
              <a:ext uri="{FF2B5EF4-FFF2-40B4-BE49-F238E27FC236}">
                <a16:creationId xmlns:a16="http://schemas.microsoft.com/office/drawing/2014/main" id="{B4F63BC6-4C4E-4F33-A438-5D4DAF8FF81A}"/>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4" name="Content Placeholder 2">
            <a:extLst>
              <a:ext uri="{FF2B5EF4-FFF2-40B4-BE49-F238E27FC236}">
                <a16:creationId xmlns:a16="http://schemas.microsoft.com/office/drawing/2014/main" id="{F721BB8D-FE11-4B7F-A4C5-0C45B602940D}"/>
              </a:ext>
            </a:extLst>
          </p:cNvPr>
          <p:cNvSpPr>
            <a:spLocks noGrp="1"/>
          </p:cNvSpPr>
          <p:nvPr>
            <p:ph idx="1" hasCustomPrompt="1"/>
          </p:nvPr>
        </p:nvSpPr>
        <p:spPr>
          <a:xfrm>
            <a:off x="5183188" y="457201"/>
            <a:ext cx="6172200" cy="5403850"/>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41516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8" name="Freeform: Shape 67">
            <a:extLst>
              <a:ext uri="{FF2B5EF4-FFF2-40B4-BE49-F238E27FC236}">
                <a16:creationId xmlns:a16="http://schemas.microsoft.com/office/drawing/2014/main" id="{2836D779-B379-4EF2-899C-33A74B679EEF}"/>
              </a:ext>
            </a:extLst>
          </p:cNvPr>
          <p:cNvSpPr/>
          <p:nvPr userDrawn="1"/>
        </p:nvSpPr>
        <p:spPr>
          <a:xfrm>
            <a:off x="0" y="1"/>
            <a:ext cx="12192000" cy="6857999"/>
          </a:xfrm>
          <a:custGeom>
            <a:avLst/>
            <a:gdLst>
              <a:gd name="connsiteX0" fmla="*/ 108001 w 12192000"/>
              <a:gd name="connsiteY0" fmla="*/ 108000 h 6857999"/>
              <a:gd name="connsiteX1" fmla="*/ 108001 w 12192000"/>
              <a:gd name="connsiteY1" fmla="*/ 6749999 h 6857999"/>
              <a:gd name="connsiteX2" fmla="*/ 12084000 w 12192000"/>
              <a:gd name="connsiteY2" fmla="*/ 6749999 h 6857999"/>
              <a:gd name="connsiteX3" fmla="*/ 12084000 w 12192000"/>
              <a:gd name="connsiteY3" fmla="*/ 108000 h 6857999"/>
              <a:gd name="connsiteX4" fmla="*/ 0 w 12192000"/>
              <a:gd name="connsiteY4" fmla="*/ 0 h 6857999"/>
              <a:gd name="connsiteX5" fmla="*/ 1 w 12192000"/>
              <a:gd name="connsiteY5" fmla="*/ 0 h 6857999"/>
              <a:gd name="connsiteX6" fmla="*/ 12192000 w 12192000"/>
              <a:gd name="connsiteY6" fmla="*/ 0 h 6857999"/>
              <a:gd name="connsiteX7" fmla="*/ 12192000 w 12192000"/>
              <a:gd name="connsiteY7" fmla="*/ 6857999 h 6857999"/>
              <a:gd name="connsiteX8" fmla="*/ 1 w 12192000"/>
              <a:gd name="connsiteY8" fmla="*/ 6857999 h 6857999"/>
              <a:gd name="connsiteX9" fmla="*/ 0 w 12192000"/>
              <a:gd name="connsiteY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7999">
                <a:moveTo>
                  <a:pt x="108001" y="108000"/>
                </a:moveTo>
                <a:lnTo>
                  <a:pt x="108001" y="6749999"/>
                </a:lnTo>
                <a:lnTo>
                  <a:pt x="12084000" y="6749999"/>
                </a:lnTo>
                <a:lnTo>
                  <a:pt x="12084000" y="108000"/>
                </a:lnTo>
                <a:close/>
                <a:moveTo>
                  <a:pt x="0" y="0"/>
                </a:moveTo>
                <a:lnTo>
                  <a:pt x="1" y="0"/>
                </a:lnTo>
                <a:lnTo>
                  <a:pt x="12192000" y="0"/>
                </a:lnTo>
                <a:lnTo>
                  <a:pt x="12192000" y="6857999"/>
                </a:lnTo>
                <a:lnTo>
                  <a:pt x="1"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0" name="Picture 9" descr="A star in the background&#10;&#10;Description generated with high confidence">
            <a:extLst>
              <a:ext uri="{FF2B5EF4-FFF2-40B4-BE49-F238E27FC236}">
                <a16:creationId xmlns:a16="http://schemas.microsoft.com/office/drawing/2014/main" id="{1EB78F37-ED4C-4686-AFCC-BF511BA5275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675439" y="108745"/>
            <a:ext cx="5417792" cy="6635005"/>
          </a:xfrm>
          <a:prstGeom prst="rect">
            <a:avLst/>
          </a:prstGeom>
        </p:spPr>
      </p:pic>
      <p:grpSp>
        <p:nvGrpSpPr>
          <p:cNvPr id="45" name="Group 44">
            <a:extLst>
              <a:ext uri="{FF2B5EF4-FFF2-40B4-BE49-F238E27FC236}">
                <a16:creationId xmlns:a16="http://schemas.microsoft.com/office/drawing/2014/main" id="{00D551C8-4BF9-413C-A7A0-7C874EA0C1EB}"/>
              </a:ext>
            </a:extLst>
          </p:cNvPr>
          <p:cNvGrpSpPr/>
          <p:nvPr userDrawn="1"/>
        </p:nvGrpSpPr>
        <p:grpSpPr>
          <a:xfrm>
            <a:off x="7682767" y="1707806"/>
            <a:ext cx="3442387" cy="3442387"/>
            <a:chOff x="2514599" y="1566862"/>
            <a:chExt cx="3810001" cy="3810001"/>
          </a:xfrm>
          <a:effectLst>
            <a:glow rad="101600">
              <a:schemeClr val="accent2">
                <a:satMod val="175000"/>
                <a:alpha val="18000"/>
              </a:schemeClr>
            </a:glow>
          </a:effectLst>
        </p:grpSpPr>
        <p:cxnSp>
          <p:nvCxnSpPr>
            <p:cNvPr id="46" name="Straight Connector 45">
              <a:extLst>
                <a:ext uri="{FF2B5EF4-FFF2-40B4-BE49-F238E27FC236}">
                  <a16:creationId xmlns:a16="http://schemas.microsoft.com/office/drawing/2014/main" id="{9B40F6CC-7795-4615-90F1-11497899DD3A}"/>
                </a:ext>
              </a:extLst>
            </p:cNvPr>
            <p:cNvCxnSpPr/>
            <p:nvPr/>
          </p:nvCxnSpPr>
          <p:spPr>
            <a:xfrm>
              <a:off x="2514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89DD442-0FCD-4DA1-84E0-2E386C66959A}"/>
                </a:ext>
              </a:extLst>
            </p:cNvPr>
            <p:cNvCxnSpPr/>
            <p:nvPr/>
          </p:nvCxnSpPr>
          <p:spPr>
            <a:xfrm>
              <a:off x="2895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794EC30-C68F-4F8F-A11C-8A12D4C44359}"/>
                </a:ext>
              </a:extLst>
            </p:cNvPr>
            <p:cNvCxnSpPr/>
            <p:nvPr/>
          </p:nvCxnSpPr>
          <p:spPr>
            <a:xfrm>
              <a:off x="3276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99D75E9-9ABA-49DA-8C08-01690B2048D6}"/>
                </a:ext>
              </a:extLst>
            </p:cNvPr>
            <p:cNvCxnSpPr/>
            <p:nvPr/>
          </p:nvCxnSpPr>
          <p:spPr>
            <a:xfrm>
              <a:off x="3657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EF629BA-5818-4F68-84E0-9709E53CCE12}"/>
                </a:ext>
              </a:extLst>
            </p:cNvPr>
            <p:cNvCxnSpPr/>
            <p:nvPr/>
          </p:nvCxnSpPr>
          <p:spPr>
            <a:xfrm>
              <a:off x="4038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E66E45C-2D7B-4E77-AB2D-087DD07929C9}"/>
                </a:ext>
              </a:extLst>
            </p:cNvPr>
            <p:cNvCxnSpPr/>
            <p:nvPr/>
          </p:nvCxnSpPr>
          <p:spPr>
            <a:xfrm>
              <a:off x="4419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C559F57-DF51-477A-9664-F0A6E4593345}"/>
                </a:ext>
              </a:extLst>
            </p:cNvPr>
            <p:cNvCxnSpPr/>
            <p:nvPr/>
          </p:nvCxnSpPr>
          <p:spPr>
            <a:xfrm>
              <a:off x="4800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81DE1A2-6CF2-4830-836F-E2B649B096AF}"/>
                </a:ext>
              </a:extLst>
            </p:cNvPr>
            <p:cNvCxnSpPr/>
            <p:nvPr/>
          </p:nvCxnSpPr>
          <p:spPr>
            <a:xfrm>
              <a:off x="5181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22986E8-9A85-40DF-88CF-4589415D686E}"/>
                </a:ext>
              </a:extLst>
            </p:cNvPr>
            <p:cNvCxnSpPr/>
            <p:nvPr/>
          </p:nvCxnSpPr>
          <p:spPr>
            <a:xfrm>
              <a:off x="5562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A6F3BC4-5CDA-4ADE-8C98-B45EEEA9E822}"/>
                </a:ext>
              </a:extLst>
            </p:cNvPr>
            <p:cNvCxnSpPr/>
            <p:nvPr/>
          </p:nvCxnSpPr>
          <p:spPr>
            <a:xfrm>
              <a:off x="5943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BB92487-E701-4906-B242-5E896B1FC968}"/>
                </a:ext>
              </a:extLst>
            </p:cNvPr>
            <p:cNvCxnSpPr/>
            <p:nvPr/>
          </p:nvCxnSpPr>
          <p:spPr>
            <a:xfrm>
              <a:off x="6324600" y="1566862"/>
              <a:ext cx="0" cy="3809998"/>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FFED390-C005-488A-801D-51F5E5D5E636}"/>
                </a:ext>
              </a:extLst>
            </p:cNvPr>
            <p:cNvCxnSpPr/>
            <p:nvPr/>
          </p:nvCxnSpPr>
          <p:spPr>
            <a:xfrm rot="5400000">
              <a:off x="4419598" y="-338136"/>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0ECF5DE-7D63-4E09-A990-9EFE8F3E2444}"/>
                </a:ext>
              </a:extLst>
            </p:cNvPr>
            <p:cNvCxnSpPr/>
            <p:nvPr/>
          </p:nvCxnSpPr>
          <p:spPr>
            <a:xfrm rot="5400000">
              <a:off x="4419598" y="42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6F82FBE-68FB-4DEB-8029-66924BDA4D1E}"/>
                </a:ext>
              </a:extLst>
            </p:cNvPr>
            <p:cNvCxnSpPr/>
            <p:nvPr/>
          </p:nvCxnSpPr>
          <p:spPr>
            <a:xfrm rot="5400000">
              <a:off x="4419598" y="423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9E1BB4E-09B6-4106-BDE3-A38644EF47E1}"/>
                </a:ext>
              </a:extLst>
            </p:cNvPr>
            <p:cNvCxnSpPr/>
            <p:nvPr/>
          </p:nvCxnSpPr>
          <p:spPr>
            <a:xfrm rot="5400000">
              <a:off x="4419598" y="804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8FE8515-C6DF-47C8-B17B-D1488CFB34EB}"/>
                </a:ext>
              </a:extLst>
            </p:cNvPr>
            <p:cNvCxnSpPr/>
            <p:nvPr/>
          </p:nvCxnSpPr>
          <p:spPr>
            <a:xfrm rot="5400000">
              <a:off x="4419598" y="1185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7D81FB4-C78B-4F71-83FF-F3BA73E121ED}"/>
                </a:ext>
              </a:extLst>
            </p:cNvPr>
            <p:cNvCxnSpPr/>
            <p:nvPr/>
          </p:nvCxnSpPr>
          <p:spPr>
            <a:xfrm rot="5400000">
              <a:off x="4419598" y="1566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C6C6E5D-0A27-4FFE-8A9F-0B4550BE631B}"/>
                </a:ext>
              </a:extLst>
            </p:cNvPr>
            <p:cNvCxnSpPr/>
            <p:nvPr/>
          </p:nvCxnSpPr>
          <p:spPr>
            <a:xfrm rot="5400000">
              <a:off x="4419598" y="1947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9C5B91D-89A8-4C76-B499-BEA540B1F253}"/>
                </a:ext>
              </a:extLst>
            </p:cNvPr>
            <p:cNvCxnSpPr/>
            <p:nvPr/>
          </p:nvCxnSpPr>
          <p:spPr>
            <a:xfrm rot="5400000">
              <a:off x="4419598" y="2328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66B5249-941F-4ED5-8297-FB24511B0114}"/>
                </a:ext>
              </a:extLst>
            </p:cNvPr>
            <p:cNvCxnSpPr/>
            <p:nvPr/>
          </p:nvCxnSpPr>
          <p:spPr>
            <a:xfrm rot="5400000">
              <a:off x="4419598" y="2709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B647CA6-2EEA-4936-AC3F-369D8F873A1D}"/>
                </a:ext>
              </a:extLst>
            </p:cNvPr>
            <p:cNvCxnSpPr/>
            <p:nvPr/>
          </p:nvCxnSpPr>
          <p:spPr>
            <a:xfrm rot="5400000">
              <a:off x="4419598" y="3090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CDA9DB4-338F-40E7-96CE-4D323CD63D2D}"/>
                </a:ext>
              </a:extLst>
            </p:cNvPr>
            <p:cNvCxnSpPr/>
            <p:nvPr/>
          </p:nvCxnSpPr>
          <p:spPr>
            <a:xfrm rot="5400000">
              <a:off x="4419598" y="3471864"/>
              <a:ext cx="0" cy="3809997"/>
            </a:xfrm>
            <a:prstGeom prst="line">
              <a:avLst/>
            </a:prstGeom>
            <a:ln w="12700">
              <a:gradFill>
                <a:gsLst>
                  <a:gs pos="0">
                    <a:schemeClr val="accent2">
                      <a:lumMod val="75000"/>
                    </a:schemeClr>
                  </a:gs>
                  <a:gs pos="100000">
                    <a:schemeClr val="accent1">
                      <a:lumMod val="25000"/>
                    </a:scheme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037617" y="2321292"/>
            <a:ext cx="4680000" cy="2215415"/>
          </a:xfrm>
          <a:noFill/>
        </p:spPr>
        <p:txBody>
          <a:bodyPr wrap="square" rtlCol="0">
            <a:spAutoFit/>
            <a:scene3d>
              <a:camera prst="perspectiveContrastingLeftFacing" fov="6300000">
                <a:rot lat="20400000" lon="1200000" rev="0"/>
              </a:camera>
              <a:lightRig rig="freezing" dir="t">
                <a:rot lat="0" lon="0" rev="600000"/>
              </a:lightRig>
            </a:scene3d>
            <a:sp3d extrusionH="196850" contourW="25400" prstMaterial="clear">
              <a:bevelT w="44450" h="38100" prst="relaxedInset"/>
              <a:bevelB w="82550" h="38100" prst="coolSlant"/>
              <a:contourClr>
                <a:schemeClr val="accent1">
                  <a:lumMod val="20000"/>
                  <a:lumOff val="80000"/>
                </a:schemeClr>
              </a:contourClr>
            </a:sp3d>
          </a:bodyPr>
          <a:lstStyle>
            <a:lvl1pPr>
              <a:defRPr lang="en-ZA" sz="7000" b="1" spc="-600" dirty="0">
                <a:gradFill>
                  <a:gsLst>
                    <a:gs pos="0">
                      <a:srgbClr val="C5ECF1"/>
                    </a:gs>
                    <a:gs pos="48000">
                      <a:srgbClr val="6FC0EF"/>
                    </a:gs>
                    <a:gs pos="48000">
                      <a:srgbClr val="235FA8"/>
                    </a:gs>
                    <a:gs pos="98230">
                      <a:schemeClr val="bg1"/>
                    </a:gs>
                    <a:gs pos="79000">
                      <a:srgbClr val="FDFCFC"/>
                    </a:gs>
                  </a:gsLst>
                  <a:lin ang="5400000" scaled="1"/>
                </a:gradFill>
                <a:effectLst>
                  <a:glow rad="152400">
                    <a:srgbClr val="7030A0">
                      <a:alpha val="40000"/>
                    </a:srgbClr>
                  </a:glow>
                  <a:outerShdw blurRad="25400" dist="25400" dir="2400000" algn="tl" rotWithShape="0">
                    <a:srgbClr val="FF0066"/>
                  </a:outerShdw>
                </a:effectLst>
                <a:latin typeface="Century Gothic" panose="020B0502020202020204" pitchFamily="34" charset="0"/>
                <a:ea typeface="Tahoma" panose="020B0604030504040204" pitchFamily="34" charset="0"/>
                <a:cs typeface="Arial" panose="020B0604020202020204" pitchFamily="34" charset="0"/>
              </a:defRPr>
            </a:lvl1pPr>
          </a:lstStyle>
          <a:p>
            <a:pPr marL="0" lvl="0">
              <a:lnSpc>
                <a:spcPts val="9000"/>
              </a:lnSpc>
            </a:pPr>
            <a:r>
              <a:rPr lang="en-US" noProof="0"/>
              <a:t>EDIT  YOUR RETRO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035922" y="5154839"/>
            <a:ext cx="4736077" cy="787411"/>
          </a:xfrm>
          <a:solidFill>
            <a:schemeClr val="tx1"/>
          </a:solidFill>
        </p:spPr>
        <p:txBody>
          <a:bodyPr vert="horz" lIns="180000" tIns="72000" rIns="180000" bIns="72000" rtlCol="0" anchor="ctr">
            <a:noAutofit/>
          </a:bodyPr>
          <a:lstStyle>
            <a:lvl1pPr marL="0" indent="0" algn="ctr">
              <a:buNone/>
              <a:defRPr lang="en-ZA" sz="1600" dirty="0">
                <a:solidFill>
                  <a:schemeClr val="bg1"/>
                </a:solidFill>
                <a:latin typeface="Courier New" panose="02070309020205020404" pitchFamily="49" charset="0"/>
                <a:cs typeface="Courier New" panose="02070309020205020404" pitchFamily="49" charset="0"/>
              </a:defRPr>
            </a:lvl1pPr>
          </a:lstStyle>
          <a:p>
            <a:pPr marL="266700" lvl="0" indent="-266700" algn="ctr"/>
            <a:r>
              <a:rPr lang="en-US" noProof="0"/>
              <a:t>Click to edit Master subtitle style</a:t>
            </a:r>
          </a:p>
        </p:txBody>
      </p:sp>
      <p:sp>
        <p:nvSpPr>
          <p:cNvPr id="42" name="Isosceles Triangle 41">
            <a:extLst>
              <a:ext uri="{FF2B5EF4-FFF2-40B4-BE49-F238E27FC236}">
                <a16:creationId xmlns:a16="http://schemas.microsoft.com/office/drawing/2014/main" id="{F4E64290-5ADA-4894-8496-DE46331C2910}"/>
              </a:ext>
            </a:extLst>
          </p:cNvPr>
          <p:cNvSpPr/>
          <p:nvPr userDrawn="1"/>
        </p:nvSpPr>
        <p:spPr>
          <a:xfrm rot="10800000">
            <a:off x="9033704" y="321681"/>
            <a:ext cx="740512" cy="503107"/>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3" name="Isosceles Triangle 42">
            <a:extLst>
              <a:ext uri="{FF2B5EF4-FFF2-40B4-BE49-F238E27FC236}">
                <a16:creationId xmlns:a16="http://schemas.microsoft.com/office/drawing/2014/main" id="{A3FE7ACA-32BB-4E3D-B271-8F185C3CD0EE}"/>
              </a:ext>
            </a:extLst>
          </p:cNvPr>
          <p:cNvSpPr/>
          <p:nvPr userDrawn="1"/>
        </p:nvSpPr>
        <p:spPr>
          <a:xfrm rot="10800000">
            <a:off x="8559341" y="1181736"/>
            <a:ext cx="1689239" cy="1147676"/>
          </a:xfrm>
          <a:prstGeom prst="triangle">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4" name="Isosceles Triangle 43">
            <a:extLst>
              <a:ext uri="{FF2B5EF4-FFF2-40B4-BE49-F238E27FC236}">
                <a16:creationId xmlns:a16="http://schemas.microsoft.com/office/drawing/2014/main" id="{22823DFC-317B-4932-ABC6-21D5B262D756}"/>
              </a:ext>
            </a:extLst>
          </p:cNvPr>
          <p:cNvSpPr/>
          <p:nvPr userDrawn="1"/>
        </p:nvSpPr>
        <p:spPr>
          <a:xfrm>
            <a:off x="9131089" y="6105745"/>
            <a:ext cx="545742" cy="370779"/>
          </a:xfrm>
          <a:prstGeom prst="triangle">
            <a:avLst/>
          </a:prstGeom>
          <a:gradFill>
            <a:gsLst>
              <a:gs pos="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0" name="Picture Placeholder 4">
            <a:extLst>
              <a:ext uri="{FF2B5EF4-FFF2-40B4-BE49-F238E27FC236}">
                <a16:creationId xmlns:a16="http://schemas.microsoft.com/office/drawing/2014/main" id="{96748E81-F9A7-41A7-A0B7-4E33596E423F}"/>
              </a:ext>
            </a:extLst>
          </p:cNvPr>
          <p:cNvSpPr>
            <a:spLocks noGrp="1"/>
          </p:cNvSpPr>
          <p:nvPr>
            <p:ph type="pic" sz="quarter" idx="10" hasCustomPrompt="1"/>
          </p:nvPr>
        </p:nvSpPr>
        <p:spPr>
          <a:xfrm>
            <a:off x="108000" y="107998"/>
            <a:ext cx="6573838" cy="6642000"/>
          </a:xfrm>
          <a:solidFill>
            <a:schemeClr val="tx1"/>
          </a:solidFill>
        </p:spPr>
        <p:txBody>
          <a:bodyPr anchor="ctr"/>
          <a:lstStyle>
            <a:lvl1pPr marL="0" indent="0" algn="ctr">
              <a:buNone/>
              <a:defRPr sz="14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Tree>
    <p:extLst>
      <p:ext uri="{BB962C8B-B14F-4D97-AF65-F5344CB8AC3E}">
        <p14:creationId xmlns:p14="http://schemas.microsoft.com/office/powerpoint/2010/main" val="131322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Pentagon 6" descr="Decorative Pentagon">
            <a:extLst>
              <a:ext uri="{FF2B5EF4-FFF2-40B4-BE49-F238E27FC236}">
                <a16:creationId xmlns:a16="http://schemas.microsoft.com/office/drawing/2014/main" id="{9C883D39-C546-456C-929E-786641BD7381}"/>
              </a:ext>
            </a:extLst>
          </p:cNvPr>
          <p:cNvSpPr/>
          <p:nvPr userDrawn="1"/>
        </p:nvSpPr>
        <p:spPr>
          <a:xfrm rot="20343812">
            <a:off x="4203000" y="4958316"/>
            <a:ext cx="1756955" cy="1673292"/>
          </a:xfrm>
          <a:prstGeom prst="pentagon">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entagon 7" descr="Decorative Pentagon">
            <a:extLst>
              <a:ext uri="{FF2B5EF4-FFF2-40B4-BE49-F238E27FC236}">
                <a16:creationId xmlns:a16="http://schemas.microsoft.com/office/drawing/2014/main" id="{BEA967A8-A437-4F5D-B257-FD192612A24C}"/>
              </a:ext>
            </a:extLst>
          </p:cNvPr>
          <p:cNvSpPr/>
          <p:nvPr userDrawn="1"/>
        </p:nvSpPr>
        <p:spPr>
          <a:xfrm rot="9580640">
            <a:off x="5319672" y="4767992"/>
            <a:ext cx="1189880" cy="1133219"/>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Pentagon 8" descr="Decorative Pentagon">
            <a:extLst>
              <a:ext uri="{FF2B5EF4-FFF2-40B4-BE49-F238E27FC236}">
                <a16:creationId xmlns:a16="http://schemas.microsoft.com/office/drawing/2014/main" id="{342ADD6F-D7B3-466A-BC8C-AA5089DC8B49}"/>
              </a:ext>
            </a:extLst>
          </p:cNvPr>
          <p:cNvSpPr/>
          <p:nvPr userDrawn="1"/>
        </p:nvSpPr>
        <p:spPr>
          <a:xfrm rot="14352768">
            <a:off x="10166922" y="839584"/>
            <a:ext cx="757111" cy="721058"/>
          </a:xfrm>
          <a:prstGeom prst="pentagon">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Pentagon 9" descr="Decorative Pentagon">
            <a:extLst>
              <a:ext uri="{FF2B5EF4-FFF2-40B4-BE49-F238E27FC236}">
                <a16:creationId xmlns:a16="http://schemas.microsoft.com/office/drawing/2014/main" id="{9B25C1BD-0E4D-4C06-9457-D52D1FC5A67F}"/>
              </a:ext>
            </a:extLst>
          </p:cNvPr>
          <p:cNvSpPr/>
          <p:nvPr userDrawn="1"/>
        </p:nvSpPr>
        <p:spPr>
          <a:xfrm rot="6795563">
            <a:off x="10691432" y="717562"/>
            <a:ext cx="406272" cy="386926"/>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entagon 10" descr="Decorative Pentagon">
            <a:extLst>
              <a:ext uri="{FF2B5EF4-FFF2-40B4-BE49-F238E27FC236}">
                <a16:creationId xmlns:a16="http://schemas.microsoft.com/office/drawing/2014/main" id="{9404625F-67F0-48C0-AB4A-0D13E571D24B}"/>
              </a:ext>
            </a:extLst>
          </p:cNvPr>
          <p:cNvSpPr/>
          <p:nvPr userDrawn="1"/>
        </p:nvSpPr>
        <p:spPr>
          <a:xfrm rot="6795563">
            <a:off x="11499862" y="319403"/>
            <a:ext cx="139300" cy="132667"/>
          </a:xfrm>
          <a:prstGeom prst="pentagon">
            <a:avLst/>
          </a:prstGeom>
          <a:solidFill>
            <a:srgbClr val="9F75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Footer Placeholder 4">
            <a:extLst>
              <a:ext uri="{FF2B5EF4-FFF2-40B4-BE49-F238E27FC236}">
                <a16:creationId xmlns:a16="http://schemas.microsoft.com/office/drawing/2014/main" id="{F380D91F-8335-4C39-A703-5F4EE36875C8}"/>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ADB88685-006A-43C3-A850-F409CF02FC40}"/>
              </a:ext>
            </a:extLst>
          </p:cNvPr>
          <p:cNvSpPr>
            <a:spLocks noGrp="1"/>
          </p:cNvSpPr>
          <p:nvPr>
            <p:ph type="sldNum" sz="quarter" idx="11"/>
          </p:nvPr>
        </p:nvSpPr>
        <p:spPr>
          <a:xfrm>
            <a:off x="11688417" y="6243638"/>
            <a:ext cx="370573" cy="557212"/>
          </a:xfrm>
          <a:prstGeom prst="rect">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2" name="Title 1">
            <a:extLst>
              <a:ext uri="{FF2B5EF4-FFF2-40B4-BE49-F238E27FC236}">
                <a16:creationId xmlns:a16="http://schemas.microsoft.com/office/drawing/2014/main" id="{4A169961-3E13-46E0-A5A9-4B9363FA3A64}"/>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3" name="Text Placeholder 3">
            <a:extLst>
              <a:ext uri="{FF2B5EF4-FFF2-40B4-BE49-F238E27FC236}">
                <a16:creationId xmlns:a16="http://schemas.microsoft.com/office/drawing/2014/main" id="{AA10E804-9793-4058-9C4E-69337CBCEDD9}"/>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4" name="Picture Placeholder 2">
            <a:extLst>
              <a:ext uri="{FF2B5EF4-FFF2-40B4-BE49-F238E27FC236}">
                <a16:creationId xmlns:a16="http://schemas.microsoft.com/office/drawing/2014/main" id="{7B465D63-4FBE-45A8-A1B3-0D4DC0C8B958}"/>
              </a:ext>
            </a:extLst>
          </p:cNvPr>
          <p:cNvSpPr>
            <a:spLocks noGrp="1"/>
          </p:cNvSpPr>
          <p:nvPr>
            <p:ph type="pic" idx="1"/>
          </p:nvPr>
        </p:nvSpPr>
        <p:spPr>
          <a:xfrm>
            <a:off x="5183188" y="457201"/>
            <a:ext cx="6172200" cy="540385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0" dirty="0"/>
          </a:p>
        </p:txBody>
      </p:sp>
    </p:spTree>
    <p:extLst>
      <p:ext uri="{BB962C8B-B14F-4D97-AF65-F5344CB8AC3E}">
        <p14:creationId xmlns:p14="http://schemas.microsoft.com/office/powerpoint/2010/main" val="2929266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Pentagon 6" descr="Decorative Pentagon">
            <a:extLst>
              <a:ext uri="{FF2B5EF4-FFF2-40B4-BE49-F238E27FC236}">
                <a16:creationId xmlns:a16="http://schemas.microsoft.com/office/drawing/2014/main" id="{9C883D39-C546-456C-929E-786641BD7381}"/>
              </a:ext>
            </a:extLst>
          </p:cNvPr>
          <p:cNvSpPr/>
          <p:nvPr userDrawn="1"/>
        </p:nvSpPr>
        <p:spPr>
          <a:xfrm rot="20343812">
            <a:off x="4203000" y="4958316"/>
            <a:ext cx="1756955" cy="1673292"/>
          </a:xfrm>
          <a:prstGeom prst="pentagon">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entagon 7" descr="Decorative Pentagon">
            <a:extLst>
              <a:ext uri="{FF2B5EF4-FFF2-40B4-BE49-F238E27FC236}">
                <a16:creationId xmlns:a16="http://schemas.microsoft.com/office/drawing/2014/main" id="{BEA967A8-A437-4F5D-B257-FD192612A24C}"/>
              </a:ext>
            </a:extLst>
          </p:cNvPr>
          <p:cNvSpPr/>
          <p:nvPr userDrawn="1"/>
        </p:nvSpPr>
        <p:spPr>
          <a:xfrm rot="9580640">
            <a:off x="5319672" y="4767992"/>
            <a:ext cx="1189880" cy="1133219"/>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Pentagon 8" descr="Decorative Pentagon">
            <a:extLst>
              <a:ext uri="{FF2B5EF4-FFF2-40B4-BE49-F238E27FC236}">
                <a16:creationId xmlns:a16="http://schemas.microsoft.com/office/drawing/2014/main" id="{342ADD6F-D7B3-466A-BC8C-AA5089DC8B49}"/>
              </a:ext>
            </a:extLst>
          </p:cNvPr>
          <p:cNvSpPr/>
          <p:nvPr userDrawn="1"/>
        </p:nvSpPr>
        <p:spPr>
          <a:xfrm rot="14352768">
            <a:off x="10166922" y="839584"/>
            <a:ext cx="757111" cy="721058"/>
          </a:xfrm>
          <a:prstGeom prst="pentagon">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Pentagon 9" descr="Decorative Pentagon">
            <a:extLst>
              <a:ext uri="{FF2B5EF4-FFF2-40B4-BE49-F238E27FC236}">
                <a16:creationId xmlns:a16="http://schemas.microsoft.com/office/drawing/2014/main" id="{9B25C1BD-0E4D-4C06-9457-D52D1FC5A67F}"/>
              </a:ext>
            </a:extLst>
          </p:cNvPr>
          <p:cNvSpPr/>
          <p:nvPr userDrawn="1"/>
        </p:nvSpPr>
        <p:spPr>
          <a:xfrm rot="6795563">
            <a:off x="10691432" y="717562"/>
            <a:ext cx="406272" cy="386926"/>
          </a:xfrm>
          <a:prstGeom prst="pentagon">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entagon 10" descr="Decorative Pentagon">
            <a:extLst>
              <a:ext uri="{FF2B5EF4-FFF2-40B4-BE49-F238E27FC236}">
                <a16:creationId xmlns:a16="http://schemas.microsoft.com/office/drawing/2014/main" id="{9404625F-67F0-48C0-AB4A-0D13E571D24B}"/>
              </a:ext>
            </a:extLst>
          </p:cNvPr>
          <p:cNvSpPr/>
          <p:nvPr userDrawn="1"/>
        </p:nvSpPr>
        <p:spPr>
          <a:xfrm rot="6795563">
            <a:off x="11499862" y="319403"/>
            <a:ext cx="139300" cy="132667"/>
          </a:xfrm>
          <a:prstGeom prst="pentagon">
            <a:avLst/>
          </a:prstGeom>
          <a:solidFill>
            <a:srgbClr val="9F75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Footer Placeholder 4">
            <a:extLst>
              <a:ext uri="{FF2B5EF4-FFF2-40B4-BE49-F238E27FC236}">
                <a16:creationId xmlns:a16="http://schemas.microsoft.com/office/drawing/2014/main" id="{F380D91F-8335-4C39-A703-5F4EE36875C8}"/>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ADB88685-006A-43C3-A850-F409CF02FC40}"/>
              </a:ext>
            </a:extLst>
          </p:cNvPr>
          <p:cNvSpPr>
            <a:spLocks noGrp="1"/>
          </p:cNvSpPr>
          <p:nvPr>
            <p:ph type="sldNum" sz="quarter" idx="11"/>
          </p:nvPr>
        </p:nvSpPr>
        <p:spPr>
          <a:xfrm>
            <a:off x="11688417" y="6243638"/>
            <a:ext cx="370573" cy="557212"/>
          </a:xfrm>
          <a:prstGeom prst="rect">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139767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ig Title and Content 1">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B78F37-ED4C-4686-AFCC-BF511BA5275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675439" y="110679"/>
            <a:ext cx="5417792" cy="6636642"/>
          </a:xfrm>
          <a:prstGeom prst="rect">
            <a:avLst/>
          </a:prstGeom>
        </p:spPr>
      </p:pic>
      <p:grpSp>
        <p:nvGrpSpPr>
          <p:cNvPr id="87" name="Group 86">
            <a:extLst>
              <a:ext uri="{FF2B5EF4-FFF2-40B4-BE49-F238E27FC236}">
                <a16:creationId xmlns:a16="http://schemas.microsoft.com/office/drawing/2014/main" id="{07C054AA-E3A3-42AB-8B37-40834D37CF6E}"/>
              </a:ext>
            </a:extLst>
          </p:cNvPr>
          <p:cNvGrpSpPr/>
          <p:nvPr userDrawn="1"/>
        </p:nvGrpSpPr>
        <p:grpSpPr>
          <a:xfrm rot="4830719">
            <a:off x="6272250" y="1402620"/>
            <a:ext cx="4776768" cy="4776768"/>
            <a:chOff x="2514599" y="1566862"/>
            <a:chExt cx="3810001" cy="3810001"/>
          </a:xfrm>
          <a:effectLst/>
          <a:scene3d>
            <a:camera prst="perspectiveHeroicExtremeLeftFacing">
              <a:rot lat="3600000" lon="8700000" rev="21425485"/>
            </a:camera>
            <a:lightRig rig="threePt" dir="t"/>
          </a:scene3d>
        </p:grpSpPr>
        <p:cxnSp>
          <p:nvCxnSpPr>
            <p:cNvPr id="88" name="Straight Connector 87">
              <a:extLst>
                <a:ext uri="{FF2B5EF4-FFF2-40B4-BE49-F238E27FC236}">
                  <a16:creationId xmlns:a16="http://schemas.microsoft.com/office/drawing/2014/main" id="{105F05A7-19D8-47E9-8E1E-EBF5BEE63F8F}"/>
                </a:ext>
              </a:extLst>
            </p:cNvPr>
            <p:cNvCxnSpPr/>
            <p:nvPr/>
          </p:nvCxnSpPr>
          <p:spPr>
            <a:xfrm>
              <a:off x="2514600" y="1566862"/>
              <a:ext cx="0" cy="380999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F76C999-384E-4CDF-B067-20C266C20929}"/>
                </a:ext>
              </a:extLst>
            </p:cNvPr>
            <p:cNvCxnSpPr/>
            <p:nvPr/>
          </p:nvCxnSpPr>
          <p:spPr>
            <a:xfrm>
              <a:off x="2895600" y="1566862"/>
              <a:ext cx="0" cy="380999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B0A4509-C1E6-41C0-A445-D594BD9AF279}"/>
                </a:ext>
              </a:extLst>
            </p:cNvPr>
            <p:cNvCxnSpPr/>
            <p:nvPr/>
          </p:nvCxnSpPr>
          <p:spPr>
            <a:xfrm>
              <a:off x="3276600" y="1566862"/>
              <a:ext cx="0" cy="380999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D6427C7-F7B1-4DDE-BB21-F4EB36854E30}"/>
                </a:ext>
              </a:extLst>
            </p:cNvPr>
            <p:cNvCxnSpPr/>
            <p:nvPr/>
          </p:nvCxnSpPr>
          <p:spPr>
            <a:xfrm>
              <a:off x="3657600" y="1566862"/>
              <a:ext cx="0" cy="380999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94D566B-C3C1-4BA4-A9A2-0C3A1383D1A4}"/>
                </a:ext>
              </a:extLst>
            </p:cNvPr>
            <p:cNvCxnSpPr/>
            <p:nvPr/>
          </p:nvCxnSpPr>
          <p:spPr>
            <a:xfrm>
              <a:off x="4038600" y="1566862"/>
              <a:ext cx="0" cy="380999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29B55C6-A101-4ED1-82B0-93D9A4F19D2D}"/>
                </a:ext>
              </a:extLst>
            </p:cNvPr>
            <p:cNvCxnSpPr/>
            <p:nvPr/>
          </p:nvCxnSpPr>
          <p:spPr>
            <a:xfrm>
              <a:off x="4419600" y="1566862"/>
              <a:ext cx="0" cy="380999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44AF71C-2AEF-48FC-AE7A-4E04420C10D0}"/>
                </a:ext>
              </a:extLst>
            </p:cNvPr>
            <p:cNvCxnSpPr/>
            <p:nvPr/>
          </p:nvCxnSpPr>
          <p:spPr>
            <a:xfrm>
              <a:off x="4800600" y="1566862"/>
              <a:ext cx="0" cy="380999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57E18E4-21A4-4BA0-8A56-89F9E768DB2E}"/>
                </a:ext>
              </a:extLst>
            </p:cNvPr>
            <p:cNvCxnSpPr/>
            <p:nvPr/>
          </p:nvCxnSpPr>
          <p:spPr>
            <a:xfrm>
              <a:off x="5181600" y="1566862"/>
              <a:ext cx="0" cy="380999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1B1CA4C-DFF2-4679-B140-C9CC5F527ECC}"/>
                </a:ext>
              </a:extLst>
            </p:cNvPr>
            <p:cNvCxnSpPr/>
            <p:nvPr/>
          </p:nvCxnSpPr>
          <p:spPr>
            <a:xfrm>
              <a:off x="5562600" y="1566862"/>
              <a:ext cx="0" cy="380999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A03AAD7-6E9C-423B-AD9D-5225648A8D8F}"/>
                </a:ext>
              </a:extLst>
            </p:cNvPr>
            <p:cNvCxnSpPr/>
            <p:nvPr/>
          </p:nvCxnSpPr>
          <p:spPr>
            <a:xfrm>
              <a:off x="5943600" y="1566862"/>
              <a:ext cx="0" cy="380999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EAFE3DB-13F9-40B6-B1C1-AB299A212232}"/>
                </a:ext>
              </a:extLst>
            </p:cNvPr>
            <p:cNvCxnSpPr/>
            <p:nvPr/>
          </p:nvCxnSpPr>
          <p:spPr>
            <a:xfrm>
              <a:off x="6324600" y="1566862"/>
              <a:ext cx="0" cy="3809998"/>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1DD5846-BA52-4D9E-AA8C-E712BE8D50C8}"/>
                </a:ext>
              </a:extLst>
            </p:cNvPr>
            <p:cNvCxnSpPr/>
            <p:nvPr/>
          </p:nvCxnSpPr>
          <p:spPr>
            <a:xfrm rot="5400000">
              <a:off x="4419598" y="-338136"/>
              <a:ext cx="0" cy="3809997"/>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126970FC-C34A-48F9-83EA-B82AB3301B9E}"/>
                </a:ext>
              </a:extLst>
            </p:cNvPr>
            <p:cNvCxnSpPr/>
            <p:nvPr/>
          </p:nvCxnSpPr>
          <p:spPr>
            <a:xfrm rot="5400000">
              <a:off x="4419598" y="42864"/>
              <a:ext cx="0" cy="3809997"/>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E11F40C-BF39-48A9-8E70-101DD6329938}"/>
                </a:ext>
              </a:extLst>
            </p:cNvPr>
            <p:cNvCxnSpPr/>
            <p:nvPr/>
          </p:nvCxnSpPr>
          <p:spPr>
            <a:xfrm rot="5400000">
              <a:off x="4419598" y="423864"/>
              <a:ext cx="0" cy="3809997"/>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C56504D-B531-4D70-B7D7-C7421C75ABD8}"/>
                </a:ext>
              </a:extLst>
            </p:cNvPr>
            <p:cNvCxnSpPr/>
            <p:nvPr/>
          </p:nvCxnSpPr>
          <p:spPr>
            <a:xfrm rot="5400000">
              <a:off x="4419598" y="804864"/>
              <a:ext cx="0" cy="3809997"/>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B9812CE-305D-4B1E-9949-6227300ECF0C}"/>
                </a:ext>
              </a:extLst>
            </p:cNvPr>
            <p:cNvCxnSpPr/>
            <p:nvPr/>
          </p:nvCxnSpPr>
          <p:spPr>
            <a:xfrm rot="5400000">
              <a:off x="4419598" y="1185864"/>
              <a:ext cx="0" cy="3809997"/>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85C97CA-C940-4A78-B7D0-B818C5F001B8}"/>
                </a:ext>
              </a:extLst>
            </p:cNvPr>
            <p:cNvCxnSpPr/>
            <p:nvPr/>
          </p:nvCxnSpPr>
          <p:spPr>
            <a:xfrm rot="5400000">
              <a:off x="4419598" y="1566864"/>
              <a:ext cx="0" cy="3809997"/>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DCA6B46-0180-42D4-83FC-91D23A4BDC90}"/>
                </a:ext>
              </a:extLst>
            </p:cNvPr>
            <p:cNvCxnSpPr/>
            <p:nvPr/>
          </p:nvCxnSpPr>
          <p:spPr>
            <a:xfrm rot="5400000">
              <a:off x="4419598" y="1947864"/>
              <a:ext cx="0" cy="3809997"/>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33D60C92-0CDD-4013-AD1F-B86A31EC6D97}"/>
                </a:ext>
              </a:extLst>
            </p:cNvPr>
            <p:cNvCxnSpPr/>
            <p:nvPr/>
          </p:nvCxnSpPr>
          <p:spPr>
            <a:xfrm rot="5400000">
              <a:off x="4419598" y="2328864"/>
              <a:ext cx="0" cy="3809997"/>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35FEE4F-EAAB-4D51-A1C5-5817482F60B2}"/>
                </a:ext>
              </a:extLst>
            </p:cNvPr>
            <p:cNvCxnSpPr/>
            <p:nvPr/>
          </p:nvCxnSpPr>
          <p:spPr>
            <a:xfrm rot="5400000">
              <a:off x="4419598" y="2709864"/>
              <a:ext cx="0" cy="3809997"/>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14D892D-5497-40B1-9C03-40900E9AFF6F}"/>
                </a:ext>
              </a:extLst>
            </p:cNvPr>
            <p:cNvCxnSpPr/>
            <p:nvPr/>
          </p:nvCxnSpPr>
          <p:spPr>
            <a:xfrm rot="5400000">
              <a:off x="4419598" y="3090864"/>
              <a:ext cx="0" cy="3809997"/>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CA80F2A-2EA1-48B5-95FE-DDC9E7A9A111}"/>
                </a:ext>
              </a:extLst>
            </p:cNvPr>
            <p:cNvCxnSpPr/>
            <p:nvPr/>
          </p:nvCxnSpPr>
          <p:spPr>
            <a:xfrm rot="5400000">
              <a:off x="4419598" y="3471864"/>
              <a:ext cx="0" cy="3809997"/>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6E0FDE0C-41D3-4C98-AD25-4AE80A396C45}"/>
              </a:ext>
            </a:extLst>
          </p:cNvPr>
          <p:cNvGrpSpPr/>
          <p:nvPr userDrawn="1"/>
        </p:nvGrpSpPr>
        <p:grpSpPr>
          <a:xfrm rot="4830719">
            <a:off x="6234150" y="1387380"/>
            <a:ext cx="4776768" cy="4776768"/>
            <a:chOff x="2514599" y="1566862"/>
            <a:chExt cx="3810001" cy="3810001"/>
          </a:xfrm>
          <a:effectLst/>
          <a:scene3d>
            <a:camera prst="perspectiveHeroicExtremeLeftFacing">
              <a:rot lat="3600000" lon="8400000" rev="21425485"/>
            </a:camera>
            <a:lightRig rig="threePt" dir="t"/>
          </a:scene3d>
        </p:grpSpPr>
        <p:cxnSp>
          <p:nvCxnSpPr>
            <p:cNvPr id="37" name="Straight Connector 36">
              <a:extLst>
                <a:ext uri="{FF2B5EF4-FFF2-40B4-BE49-F238E27FC236}">
                  <a16:creationId xmlns:a16="http://schemas.microsoft.com/office/drawing/2014/main" id="{D9CFF04F-0D8B-45D8-9B05-AD26DEC36FCC}"/>
                </a:ext>
              </a:extLst>
            </p:cNvPr>
            <p:cNvCxnSpPr/>
            <p:nvPr/>
          </p:nvCxnSpPr>
          <p:spPr>
            <a:xfrm>
              <a:off x="2514600" y="1566862"/>
              <a:ext cx="0" cy="3809998"/>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315BA41-326B-42D4-A1D8-05F4608975CF}"/>
                </a:ext>
              </a:extLst>
            </p:cNvPr>
            <p:cNvCxnSpPr/>
            <p:nvPr/>
          </p:nvCxnSpPr>
          <p:spPr>
            <a:xfrm>
              <a:off x="2895600" y="1566862"/>
              <a:ext cx="0" cy="3809998"/>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1B81AE0-0B3E-4B97-94DD-360E3A6C9CFA}"/>
                </a:ext>
              </a:extLst>
            </p:cNvPr>
            <p:cNvCxnSpPr/>
            <p:nvPr/>
          </p:nvCxnSpPr>
          <p:spPr>
            <a:xfrm>
              <a:off x="3276600" y="1566862"/>
              <a:ext cx="0" cy="3809998"/>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4830BA5-AF14-4971-A1B3-D9F9AC506F5C}"/>
                </a:ext>
              </a:extLst>
            </p:cNvPr>
            <p:cNvCxnSpPr/>
            <p:nvPr/>
          </p:nvCxnSpPr>
          <p:spPr>
            <a:xfrm>
              <a:off x="3657600" y="1566862"/>
              <a:ext cx="0" cy="3809998"/>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2D32018-5E3A-423F-965D-5CAC37E87FB8}"/>
                </a:ext>
              </a:extLst>
            </p:cNvPr>
            <p:cNvCxnSpPr/>
            <p:nvPr/>
          </p:nvCxnSpPr>
          <p:spPr>
            <a:xfrm>
              <a:off x="4038600" y="1566862"/>
              <a:ext cx="0" cy="3809998"/>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5C2D65A-2276-4A8E-8938-C9902AEBFDF3}"/>
                </a:ext>
              </a:extLst>
            </p:cNvPr>
            <p:cNvCxnSpPr/>
            <p:nvPr/>
          </p:nvCxnSpPr>
          <p:spPr>
            <a:xfrm>
              <a:off x="4419600" y="1566862"/>
              <a:ext cx="0" cy="3809998"/>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C5894B0-BA94-472F-9DE6-66719F59E06A}"/>
                </a:ext>
              </a:extLst>
            </p:cNvPr>
            <p:cNvCxnSpPr/>
            <p:nvPr/>
          </p:nvCxnSpPr>
          <p:spPr>
            <a:xfrm>
              <a:off x="4800600" y="1566862"/>
              <a:ext cx="0" cy="3809998"/>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D333D5E-763D-41D0-9EB6-04AEB55E5870}"/>
                </a:ext>
              </a:extLst>
            </p:cNvPr>
            <p:cNvCxnSpPr/>
            <p:nvPr/>
          </p:nvCxnSpPr>
          <p:spPr>
            <a:xfrm>
              <a:off x="5181600" y="1566862"/>
              <a:ext cx="0" cy="3809998"/>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58C2B7D-73D8-4AE7-92FE-56BD7B989078}"/>
                </a:ext>
              </a:extLst>
            </p:cNvPr>
            <p:cNvCxnSpPr/>
            <p:nvPr/>
          </p:nvCxnSpPr>
          <p:spPr>
            <a:xfrm>
              <a:off x="5562600" y="1566862"/>
              <a:ext cx="0" cy="3809998"/>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2CB4F42-BF09-4A04-9B2C-4C0D7C397A49}"/>
                </a:ext>
              </a:extLst>
            </p:cNvPr>
            <p:cNvCxnSpPr/>
            <p:nvPr/>
          </p:nvCxnSpPr>
          <p:spPr>
            <a:xfrm>
              <a:off x="5943600" y="1566862"/>
              <a:ext cx="0" cy="3809998"/>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A738B72-F45F-45E1-8786-3677E5DE0E13}"/>
                </a:ext>
              </a:extLst>
            </p:cNvPr>
            <p:cNvCxnSpPr/>
            <p:nvPr/>
          </p:nvCxnSpPr>
          <p:spPr>
            <a:xfrm>
              <a:off x="6324600" y="1566862"/>
              <a:ext cx="0" cy="3809998"/>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CC49675-3B9B-43DA-BC6D-31D6DDC252FA}"/>
                </a:ext>
              </a:extLst>
            </p:cNvPr>
            <p:cNvCxnSpPr/>
            <p:nvPr/>
          </p:nvCxnSpPr>
          <p:spPr>
            <a:xfrm rot="5400000">
              <a:off x="4419598" y="-338136"/>
              <a:ext cx="0" cy="3809997"/>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18218CA-9F67-4796-829A-CA3F8B182298}"/>
                </a:ext>
              </a:extLst>
            </p:cNvPr>
            <p:cNvCxnSpPr/>
            <p:nvPr/>
          </p:nvCxnSpPr>
          <p:spPr>
            <a:xfrm rot="5400000">
              <a:off x="4419598" y="42864"/>
              <a:ext cx="0" cy="3809997"/>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23386D0-309D-4E98-A831-2F6662E2D93B}"/>
                </a:ext>
              </a:extLst>
            </p:cNvPr>
            <p:cNvCxnSpPr/>
            <p:nvPr/>
          </p:nvCxnSpPr>
          <p:spPr>
            <a:xfrm rot="5400000">
              <a:off x="4419598" y="423864"/>
              <a:ext cx="0" cy="3809997"/>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93684FC-99F2-49BD-9E9E-D05016FC2F27}"/>
                </a:ext>
              </a:extLst>
            </p:cNvPr>
            <p:cNvCxnSpPr/>
            <p:nvPr/>
          </p:nvCxnSpPr>
          <p:spPr>
            <a:xfrm rot="5400000">
              <a:off x="4419598" y="804864"/>
              <a:ext cx="0" cy="3809997"/>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4A0A0CC-9933-4960-8F04-F325B76CEA59}"/>
                </a:ext>
              </a:extLst>
            </p:cNvPr>
            <p:cNvCxnSpPr/>
            <p:nvPr/>
          </p:nvCxnSpPr>
          <p:spPr>
            <a:xfrm rot="5400000">
              <a:off x="4419598" y="1185864"/>
              <a:ext cx="0" cy="3809997"/>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BEEC793-4555-4EAC-B53D-FD4916374A99}"/>
                </a:ext>
              </a:extLst>
            </p:cNvPr>
            <p:cNvCxnSpPr/>
            <p:nvPr/>
          </p:nvCxnSpPr>
          <p:spPr>
            <a:xfrm rot="5400000">
              <a:off x="4419598" y="1566864"/>
              <a:ext cx="0" cy="3809997"/>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5D6FE50-17F4-4669-BF3C-D1919C73813F}"/>
                </a:ext>
              </a:extLst>
            </p:cNvPr>
            <p:cNvCxnSpPr/>
            <p:nvPr/>
          </p:nvCxnSpPr>
          <p:spPr>
            <a:xfrm rot="5400000">
              <a:off x="4419598" y="1947864"/>
              <a:ext cx="0" cy="3809997"/>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5EFC99B-1126-48DC-AF65-1EE6748D497C}"/>
                </a:ext>
              </a:extLst>
            </p:cNvPr>
            <p:cNvCxnSpPr/>
            <p:nvPr/>
          </p:nvCxnSpPr>
          <p:spPr>
            <a:xfrm rot="5400000">
              <a:off x="4419598" y="2328864"/>
              <a:ext cx="0" cy="3809997"/>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024C302-8061-4BCA-9674-3806C60BA83D}"/>
                </a:ext>
              </a:extLst>
            </p:cNvPr>
            <p:cNvCxnSpPr/>
            <p:nvPr/>
          </p:nvCxnSpPr>
          <p:spPr>
            <a:xfrm rot="5400000">
              <a:off x="4419598" y="2709864"/>
              <a:ext cx="0" cy="3809997"/>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2162FDB-F5E2-4368-884C-26EB84F6C014}"/>
                </a:ext>
              </a:extLst>
            </p:cNvPr>
            <p:cNvCxnSpPr/>
            <p:nvPr/>
          </p:nvCxnSpPr>
          <p:spPr>
            <a:xfrm rot="5400000">
              <a:off x="4419598" y="3090864"/>
              <a:ext cx="0" cy="3809997"/>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FC0AE33-1FED-49D7-A92C-F53F0BBCAEAA}"/>
                </a:ext>
              </a:extLst>
            </p:cNvPr>
            <p:cNvCxnSpPr/>
            <p:nvPr/>
          </p:nvCxnSpPr>
          <p:spPr>
            <a:xfrm rot="5400000">
              <a:off x="4419598" y="3471864"/>
              <a:ext cx="0" cy="3809997"/>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8" name="Freeform: Shape 67">
            <a:extLst>
              <a:ext uri="{FF2B5EF4-FFF2-40B4-BE49-F238E27FC236}">
                <a16:creationId xmlns:a16="http://schemas.microsoft.com/office/drawing/2014/main" id="{2836D779-B379-4EF2-899C-33A74B679EEF}"/>
              </a:ext>
            </a:extLst>
          </p:cNvPr>
          <p:cNvSpPr/>
          <p:nvPr userDrawn="1"/>
        </p:nvSpPr>
        <p:spPr>
          <a:xfrm>
            <a:off x="0" y="1"/>
            <a:ext cx="12192000" cy="6857999"/>
          </a:xfrm>
          <a:custGeom>
            <a:avLst/>
            <a:gdLst>
              <a:gd name="connsiteX0" fmla="*/ 108001 w 12192000"/>
              <a:gd name="connsiteY0" fmla="*/ 108000 h 6857999"/>
              <a:gd name="connsiteX1" fmla="*/ 108001 w 12192000"/>
              <a:gd name="connsiteY1" fmla="*/ 6749999 h 6857999"/>
              <a:gd name="connsiteX2" fmla="*/ 12084000 w 12192000"/>
              <a:gd name="connsiteY2" fmla="*/ 6749999 h 6857999"/>
              <a:gd name="connsiteX3" fmla="*/ 12084000 w 12192000"/>
              <a:gd name="connsiteY3" fmla="*/ 108000 h 6857999"/>
              <a:gd name="connsiteX4" fmla="*/ 0 w 12192000"/>
              <a:gd name="connsiteY4" fmla="*/ 0 h 6857999"/>
              <a:gd name="connsiteX5" fmla="*/ 1 w 12192000"/>
              <a:gd name="connsiteY5" fmla="*/ 0 h 6857999"/>
              <a:gd name="connsiteX6" fmla="*/ 12192000 w 12192000"/>
              <a:gd name="connsiteY6" fmla="*/ 0 h 6857999"/>
              <a:gd name="connsiteX7" fmla="*/ 12192000 w 12192000"/>
              <a:gd name="connsiteY7" fmla="*/ 6857999 h 6857999"/>
              <a:gd name="connsiteX8" fmla="*/ 1 w 12192000"/>
              <a:gd name="connsiteY8" fmla="*/ 6857999 h 6857999"/>
              <a:gd name="connsiteX9" fmla="*/ 0 w 12192000"/>
              <a:gd name="connsiteY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7999">
                <a:moveTo>
                  <a:pt x="108001" y="108000"/>
                </a:moveTo>
                <a:lnTo>
                  <a:pt x="108001" y="6749999"/>
                </a:lnTo>
                <a:lnTo>
                  <a:pt x="12084000" y="6749999"/>
                </a:lnTo>
                <a:lnTo>
                  <a:pt x="12084000" y="108000"/>
                </a:lnTo>
                <a:close/>
                <a:moveTo>
                  <a:pt x="0" y="0"/>
                </a:moveTo>
                <a:lnTo>
                  <a:pt x="1" y="0"/>
                </a:lnTo>
                <a:lnTo>
                  <a:pt x="12192000" y="0"/>
                </a:lnTo>
                <a:lnTo>
                  <a:pt x="12192000" y="6857999"/>
                </a:lnTo>
                <a:lnTo>
                  <a:pt x="1"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037617" y="2321292"/>
            <a:ext cx="4680000" cy="2215415"/>
          </a:xfrm>
          <a:noFill/>
        </p:spPr>
        <p:txBody>
          <a:bodyPr wrap="square" rtlCol="0">
            <a:spAutoFit/>
            <a:scene3d>
              <a:camera prst="perspectiveContrastingLeftFacing" fov="6300000">
                <a:rot lat="20400000" lon="1200000" rev="0"/>
              </a:camera>
              <a:lightRig rig="freezing" dir="t">
                <a:rot lat="0" lon="0" rev="600000"/>
              </a:lightRig>
            </a:scene3d>
            <a:sp3d extrusionH="196850" contourW="25400" prstMaterial="clear">
              <a:bevelT w="44450" h="38100" prst="relaxedInset"/>
              <a:bevelB w="82550" h="38100" prst="coolSlant"/>
              <a:contourClr>
                <a:schemeClr val="accent1">
                  <a:lumMod val="20000"/>
                  <a:lumOff val="80000"/>
                </a:schemeClr>
              </a:contourClr>
            </a:sp3d>
          </a:bodyPr>
          <a:lstStyle>
            <a:lvl1pPr>
              <a:defRPr lang="en-ZA" sz="7000" b="1" spc="-600" dirty="0">
                <a:gradFill>
                  <a:gsLst>
                    <a:gs pos="0">
                      <a:srgbClr val="C5ECF1"/>
                    </a:gs>
                    <a:gs pos="48000">
                      <a:srgbClr val="6FC0EF"/>
                    </a:gs>
                    <a:gs pos="48000">
                      <a:srgbClr val="235FA8"/>
                    </a:gs>
                    <a:gs pos="98230">
                      <a:schemeClr val="bg1"/>
                    </a:gs>
                    <a:gs pos="79000">
                      <a:srgbClr val="FDFCFC"/>
                    </a:gs>
                  </a:gsLst>
                  <a:lin ang="5400000" scaled="1"/>
                </a:gradFill>
                <a:effectLst>
                  <a:glow rad="152400">
                    <a:srgbClr val="7030A0">
                      <a:alpha val="40000"/>
                    </a:srgbClr>
                  </a:glow>
                  <a:outerShdw blurRad="25400" dist="25400" dir="2400000" algn="tl" rotWithShape="0">
                    <a:srgbClr val="FF0066"/>
                  </a:outerShdw>
                </a:effectLst>
                <a:latin typeface="Century Gothic" panose="020B0502020202020204" pitchFamily="34" charset="0"/>
                <a:ea typeface="Tahoma" panose="020B0604030504040204" pitchFamily="34" charset="0"/>
                <a:cs typeface="Arial" panose="020B0604020202020204" pitchFamily="34" charset="0"/>
              </a:defRPr>
            </a:lvl1pPr>
          </a:lstStyle>
          <a:p>
            <a:pPr marL="0" lvl="0">
              <a:lnSpc>
                <a:spcPts val="9000"/>
              </a:lnSpc>
            </a:pPr>
            <a:r>
              <a:rPr lang="en-US" noProof="0"/>
              <a:t>EDIT  YOUR RETRO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035922" y="5154839"/>
            <a:ext cx="4736077" cy="787411"/>
          </a:xfrm>
          <a:solidFill>
            <a:schemeClr val="tx1"/>
          </a:solidFill>
        </p:spPr>
        <p:txBody>
          <a:bodyPr vert="horz" lIns="180000" tIns="72000" rIns="180000" bIns="72000" rtlCol="0" anchor="ctr">
            <a:noAutofit/>
          </a:bodyPr>
          <a:lstStyle>
            <a:lvl1pPr marL="0" indent="0" algn="ctr">
              <a:buNone/>
              <a:defRPr lang="en-ZA" sz="1600" dirty="0">
                <a:solidFill>
                  <a:schemeClr val="bg1"/>
                </a:solidFill>
                <a:latin typeface="Courier New" panose="02070309020205020404" pitchFamily="49" charset="0"/>
                <a:cs typeface="Courier New" panose="02070309020205020404" pitchFamily="49" charset="0"/>
              </a:defRPr>
            </a:lvl1pPr>
          </a:lstStyle>
          <a:p>
            <a:pPr marL="266700" lvl="0" indent="-266700" algn="ctr"/>
            <a:r>
              <a:rPr lang="en-US" noProof="0"/>
              <a:t>Click to edit Master subtitle style</a:t>
            </a:r>
          </a:p>
        </p:txBody>
      </p:sp>
      <p:sp>
        <p:nvSpPr>
          <p:cNvPr id="43" name="Isosceles Triangle 42">
            <a:extLst>
              <a:ext uri="{FF2B5EF4-FFF2-40B4-BE49-F238E27FC236}">
                <a16:creationId xmlns:a16="http://schemas.microsoft.com/office/drawing/2014/main" id="{A3FE7ACA-32BB-4E3D-B271-8F185C3CD0EE}"/>
              </a:ext>
            </a:extLst>
          </p:cNvPr>
          <p:cNvSpPr/>
          <p:nvPr userDrawn="1"/>
        </p:nvSpPr>
        <p:spPr>
          <a:xfrm rot="17100000">
            <a:off x="8226706" y="708102"/>
            <a:ext cx="1689239" cy="1147676"/>
          </a:xfrm>
          <a:prstGeom prst="triangle">
            <a:avLst/>
          </a:prstGeom>
          <a:gradFill>
            <a:gsLst>
              <a:gs pos="0">
                <a:schemeClr val="accent2"/>
              </a:gs>
              <a:gs pos="100000">
                <a:schemeClr val="accent4"/>
              </a:gs>
            </a:gsLst>
            <a:lin ang="5400000" scaled="1"/>
          </a:gra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4" name="Isosceles Triangle 43">
            <a:extLst>
              <a:ext uri="{FF2B5EF4-FFF2-40B4-BE49-F238E27FC236}">
                <a16:creationId xmlns:a16="http://schemas.microsoft.com/office/drawing/2014/main" id="{22823DFC-317B-4932-ABC6-21D5B262D756}"/>
              </a:ext>
            </a:extLst>
          </p:cNvPr>
          <p:cNvSpPr/>
          <p:nvPr userDrawn="1"/>
        </p:nvSpPr>
        <p:spPr>
          <a:xfrm>
            <a:off x="8492289" y="1144167"/>
            <a:ext cx="545742" cy="370779"/>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Text Placeholder 7">
            <a:extLst>
              <a:ext uri="{FF2B5EF4-FFF2-40B4-BE49-F238E27FC236}">
                <a16:creationId xmlns:a16="http://schemas.microsoft.com/office/drawing/2014/main" id="{EE282D98-25F1-41A2-8741-5498A0B37E58}"/>
              </a:ext>
            </a:extLst>
          </p:cNvPr>
          <p:cNvSpPr>
            <a:spLocks noGrp="1"/>
          </p:cNvSpPr>
          <p:nvPr>
            <p:ph type="body" sz="quarter" idx="12" hasCustomPrompt="1"/>
          </p:nvPr>
        </p:nvSpPr>
        <p:spPr>
          <a:xfrm>
            <a:off x="673100" y="677863"/>
            <a:ext cx="5027613" cy="5027612"/>
          </a:xfrm>
        </p:spPr>
        <p:txBody>
          <a:bodyPr anchor="b"/>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2" name="Isosceles Triangle 41">
            <a:extLst>
              <a:ext uri="{FF2B5EF4-FFF2-40B4-BE49-F238E27FC236}">
                <a16:creationId xmlns:a16="http://schemas.microsoft.com/office/drawing/2014/main" id="{F4E64290-5ADA-4894-8496-DE46331C2910}"/>
              </a:ext>
            </a:extLst>
          </p:cNvPr>
          <p:cNvSpPr/>
          <p:nvPr userDrawn="1"/>
        </p:nvSpPr>
        <p:spPr>
          <a:xfrm rot="10800000">
            <a:off x="9083730" y="1158583"/>
            <a:ext cx="740512" cy="503107"/>
          </a:xfrm>
          <a:prstGeom prst="triangle">
            <a:avLst/>
          </a:prstGeom>
          <a:gradFill>
            <a:gsLst>
              <a:gs pos="0">
                <a:schemeClr val="accent2"/>
              </a:gs>
              <a:gs pos="100000">
                <a:schemeClr val="accent3"/>
              </a:gs>
            </a:gsLst>
            <a:lin ang="5400000" scaled="1"/>
          </a:gra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6" name="Pentagon 55" descr="Decorative Pentagon">
            <a:extLst>
              <a:ext uri="{FF2B5EF4-FFF2-40B4-BE49-F238E27FC236}">
                <a16:creationId xmlns:a16="http://schemas.microsoft.com/office/drawing/2014/main" id="{D15BB2C0-BD5B-4059-B6DD-D4F308F67614}"/>
              </a:ext>
            </a:extLst>
          </p:cNvPr>
          <p:cNvSpPr/>
          <p:nvPr userDrawn="1"/>
        </p:nvSpPr>
        <p:spPr>
          <a:xfrm rot="9580640">
            <a:off x="6481222" y="2964189"/>
            <a:ext cx="757111" cy="721058"/>
          </a:xfrm>
          <a:prstGeom prst="pentagon">
            <a:avLst/>
          </a:prstGeom>
          <a:solidFill>
            <a:srgbClr val="9F75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7" name="Pentagon 56" descr="Decorative Pentagon">
            <a:extLst>
              <a:ext uri="{FF2B5EF4-FFF2-40B4-BE49-F238E27FC236}">
                <a16:creationId xmlns:a16="http://schemas.microsoft.com/office/drawing/2014/main" id="{5952E374-4F31-499D-AE65-70BE93A687B1}"/>
              </a:ext>
            </a:extLst>
          </p:cNvPr>
          <p:cNvSpPr/>
          <p:nvPr userDrawn="1"/>
        </p:nvSpPr>
        <p:spPr>
          <a:xfrm rot="2023435">
            <a:off x="6293127" y="2835173"/>
            <a:ext cx="406272" cy="386926"/>
          </a:xfrm>
          <a:prstGeom prst="pentagon">
            <a:avLst/>
          </a:prstGeom>
          <a:solidFill>
            <a:srgbClr val="9F759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8" name="Pentagon 57" descr="Decorative Pentagon">
            <a:extLst>
              <a:ext uri="{FF2B5EF4-FFF2-40B4-BE49-F238E27FC236}">
                <a16:creationId xmlns:a16="http://schemas.microsoft.com/office/drawing/2014/main" id="{0AD25D5C-1169-4033-9219-1AF667F17F0B}"/>
              </a:ext>
            </a:extLst>
          </p:cNvPr>
          <p:cNvSpPr/>
          <p:nvPr userDrawn="1"/>
        </p:nvSpPr>
        <p:spPr>
          <a:xfrm rot="5080640">
            <a:off x="4738201" y="1787439"/>
            <a:ext cx="688283" cy="655507"/>
          </a:xfrm>
          <a:prstGeom prst="pentagon">
            <a:avLst/>
          </a:prstGeom>
          <a:solidFill>
            <a:srgbClr val="FF928F">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37817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g Title and Content 2">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45F115-22EA-452C-BEFF-B86EC6B0D0B2}"/>
              </a:ext>
            </a:extLst>
          </p:cNvPr>
          <p:cNvSpPr/>
          <p:nvPr userDrawn="1"/>
        </p:nvSpPr>
        <p:spPr>
          <a:xfrm>
            <a:off x="6677617" y="107999"/>
            <a:ext cx="5400000" cy="6084000"/>
          </a:xfrm>
          <a:prstGeom prst="rect">
            <a:avLst/>
          </a:prstGeom>
          <a:gradFill>
            <a:gsLst>
              <a:gs pos="0">
                <a:schemeClr val="accent2"/>
              </a:gs>
              <a:gs pos="100000">
                <a:schemeClr val="accent3"/>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6" name="Group 15">
            <a:extLst>
              <a:ext uri="{FF2B5EF4-FFF2-40B4-BE49-F238E27FC236}">
                <a16:creationId xmlns:a16="http://schemas.microsoft.com/office/drawing/2014/main" id="{FCBD139D-0699-4BC5-B75A-A53F7BE6D9A6}"/>
              </a:ext>
            </a:extLst>
          </p:cNvPr>
          <p:cNvGrpSpPr/>
          <p:nvPr/>
        </p:nvGrpSpPr>
        <p:grpSpPr>
          <a:xfrm rot="4830719">
            <a:off x="6634200" y="724568"/>
            <a:ext cx="4776768" cy="4776768"/>
            <a:chOff x="2514599" y="1566862"/>
            <a:chExt cx="3810001" cy="3810001"/>
          </a:xfrm>
          <a:effectLst/>
          <a:scene3d>
            <a:camera prst="perspectiveHeroicExtremeLeftFacing"/>
            <a:lightRig rig="threePt" dir="t"/>
          </a:scene3d>
        </p:grpSpPr>
        <p:cxnSp>
          <p:nvCxnSpPr>
            <p:cNvPr id="20" name="Straight Connector 19">
              <a:extLst>
                <a:ext uri="{FF2B5EF4-FFF2-40B4-BE49-F238E27FC236}">
                  <a16:creationId xmlns:a16="http://schemas.microsoft.com/office/drawing/2014/main" id="{75EAAF49-5654-4DCE-84C0-E8336BC12BD4}"/>
                </a:ext>
              </a:extLst>
            </p:cNvPr>
            <p:cNvCxnSpPr/>
            <p:nvPr/>
          </p:nvCxnSpPr>
          <p:spPr>
            <a:xfrm>
              <a:off x="2514600" y="1566862"/>
              <a:ext cx="0" cy="38099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401B41-6E13-4546-8AAC-2728F89FAF76}"/>
                </a:ext>
              </a:extLst>
            </p:cNvPr>
            <p:cNvCxnSpPr/>
            <p:nvPr/>
          </p:nvCxnSpPr>
          <p:spPr>
            <a:xfrm>
              <a:off x="2895600" y="1566862"/>
              <a:ext cx="0" cy="38099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A76080-8F75-4B32-9114-880C87646FE2}"/>
                </a:ext>
              </a:extLst>
            </p:cNvPr>
            <p:cNvCxnSpPr/>
            <p:nvPr/>
          </p:nvCxnSpPr>
          <p:spPr>
            <a:xfrm>
              <a:off x="3276600" y="1566862"/>
              <a:ext cx="0" cy="38099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E2A1F8C-0406-4CB3-9869-26BA7E734D0F}"/>
                </a:ext>
              </a:extLst>
            </p:cNvPr>
            <p:cNvCxnSpPr/>
            <p:nvPr/>
          </p:nvCxnSpPr>
          <p:spPr>
            <a:xfrm>
              <a:off x="3657600" y="1566862"/>
              <a:ext cx="0" cy="38099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C78EEFE-6C2B-4D69-B0E3-B2BF76325172}"/>
                </a:ext>
              </a:extLst>
            </p:cNvPr>
            <p:cNvCxnSpPr/>
            <p:nvPr/>
          </p:nvCxnSpPr>
          <p:spPr>
            <a:xfrm>
              <a:off x="4038600" y="1566862"/>
              <a:ext cx="0" cy="38099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3325AD3-62C5-4A8B-872A-F165A03A1635}"/>
                </a:ext>
              </a:extLst>
            </p:cNvPr>
            <p:cNvCxnSpPr/>
            <p:nvPr/>
          </p:nvCxnSpPr>
          <p:spPr>
            <a:xfrm>
              <a:off x="4419600" y="1566862"/>
              <a:ext cx="0" cy="38099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93D3B8-5A11-4C86-B38B-627413AAB973}"/>
                </a:ext>
              </a:extLst>
            </p:cNvPr>
            <p:cNvCxnSpPr/>
            <p:nvPr/>
          </p:nvCxnSpPr>
          <p:spPr>
            <a:xfrm>
              <a:off x="4800600" y="1566862"/>
              <a:ext cx="0" cy="38099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801A13-B692-41ED-AFEC-E95D85AE8016}"/>
                </a:ext>
              </a:extLst>
            </p:cNvPr>
            <p:cNvCxnSpPr/>
            <p:nvPr/>
          </p:nvCxnSpPr>
          <p:spPr>
            <a:xfrm>
              <a:off x="5181600" y="1566862"/>
              <a:ext cx="0" cy="38099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8895529-45F9-4DF2-926F-48ACB4710FB8}"/>
                </a:ext>
              </a:extLst>
            </p:cNvPr>
            <p:cNvCxnSpPr/>
            <p:nvPr/>
          </p:nvCxnSpPr>
          <p:spPr>
            <a:xfrm>
              <a:off x="5562600" y="1566862"/>
              <a:ext cx="0" cy="38099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7502D6-D65B-4CA1-90E3-765715D26AF6}"/>
                </a:ext>
              </a:extLst>
            </p:cNvPr>
            <p:cNvCxnSpPr/>
            <p:nvPr/>
          </p:nvCxnSpPr>
          <p:spPr>
            <a:xfrm>
              <a:off x="5943600" y="1566862"/>
              <a:ext cx="0" cy="38099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22FCDB9-11E7-4962-A63D-DBBBE2AFE5FB}"/>
                </a:ext>
              </a:extLst>
            </p:cNvPr>
            <p:cNvCxnSpPr/>
            <p:nvPr/>
          </p:nvCxnSpPr>
          <p:spPr>
            <a:xfrm>
              <a:off x="6324600" y="1566862"/>
              <a:ext cx="0" cy="380999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5E4EA5-3CAD-4CBC-BDAA-2218A53D6A09}"/>
                </a:ext>
              </a:extLst>
            </p:cNvPr>
            <p:cNvCxnSpPr/>
            <p:nvPr/>
          </p:nvCxnSpPr>
          <p:spPr>
            <a:xfrm rot="5400000">
              <a:off x="4419598" y="-338136"/>
              <a:ext cx="0" cy="380999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B6971A7-8CB7-4298-84D5-AFC5ACB3E97C}"/>
                </a:ext>
              </a:extLst>
            </p:cNvPr>
            <p:cNvCxnSpPr/>
            <p:nvPr/>
          </p:nvCxnSpPr>
          <p:spPr>
            <a:xfrm rot="5400000">
              <a:off x="4419598" y="42864"/>
              <a:ext cx="0" cy="380999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D783FA-8529-4E60-926E-CD074AF08F80}"/>
                </a:ext>
              </a:extLst>
            </p:cNvPr>
            <p:cNvCxnSpPr/>
            <p:nvPr/>
          </p:nvCxnSpPr>
          <p:spPr>
            <a:xfrm rot="5400000">
              <a:off x="4419598" y="423864"/>
              <a:ext cx="0" cy="380999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EEAF4AE-F667-4B32-BA58-C301ED6E8E15}"/>
                </a:ext>
              </a:extLst>
            </p:cNvPr>
            <p:cNvCxnSpPr/>
            <p:nvPr/>
          </p:nvCxnSpPr>
          <p:spPr>
            <a:xfrm rot="5400000">
              <a:off x="4419598" y="804864"/>
              <a:ext cx="0" cy="380999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B2D9C25-6081-4F9D-B4AC-59725F0DD9B3}"/>
                </a:ext>
              </a:extLst>
            </p:cNvPr>
            <p:cNvCxnSpPr/>
            <p:nvPr/>
          </p:nvCxnSpPr>
          <p:spPr>
            <a:xfrm rot="5400000">
              <a:off x="4419598" y="1185864"/>
              <a:ext cx="0" cy="380999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BF68F2-24DA-4128-9232-1F53DB96F072}"/>
                </a:ext>
              </a:extLst>
            </p:cNvPr>
            <p:cNvCxnSpPr/>
            <p:nvPr/>
          </p:nvCxnSpPr>
          <p:spPr>
            <a:xfrm rot="5400000">
              <a:off x="4419598" y="1566864"/>
              <a:ext cx="0" cy="380999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ECFB08D-85AF-471B-AD33-A0BBF6F266AC}"/>
                </a:ext>
              </a:extLst>
            </p:cNvPr>
            <p:cNvCxnSpPr/>
            <p:nvPr/>
          </p:nvCxnSpPr>
          <p:spPr>
            <a:xfrm rot="5400000">
              <a:off x="4419598" y="1947864"/>
              <a:ext cx="0" cy="380999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44B948A-1F29-4324-953B-E0D09728B752}"/>
                </a:ext>
              </a:extLst>
            </p:cNvPr>
            <p:cNvCxnSpPr/>
            <p:nvPr/>
          </p:nvCxnSpPr>
          <p:spPr>
            <a:xfrm rot="5400000">
              <a:off x="4419598" y="2328864"/>
              <a:ext cx="0" cy="380999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92E399E-43AF-4109-9D48-54C8E19777B3}"/>
                </a:ext>
              </a:extLst>
            </p:cNvPr>
            <p:cNvCxnSpPr/>
            <p:nvPr/>
          </p:nvCxnSpPr>
          <p:spPr>
            <a:xfrm rot="5400000">
              <a:off x="4419598" y="2709864"/>
              <a:ext cx="0" cy="380999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B01A614-15A0-4C2E-AB23-5989288BDFA9}"/>
                </a:ext>
              </a:extLst>
            </p:cNvPr>
            <p:cNvCxnSpPr/>
            <p:nvPr/>
          </p:nvCxnSpPr>
          <p:spPr>
            <a:xfrm rot="5400000">
              <a:off x="4419598" y="3090864"/>
              <a:ext cx="0" cy="380999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7CA8B13-21A9-4FD3-9002-18139B20E060}"/>
                </a:ext>
              </a:extLst>
            </p:cNvPr>
            <p:cNvCxnSpPr/>
            <p:nvPr/>
          </p:nvCxnSpPr>
          <p:spPr>
            <a:xfrm rot="5400000">
              <a:off x="4419598" y="3471864"/>
              <a:ext cx="0" cy="380999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037617" y="2431804"/>
            <a:ext cx="4680000" cy="1994392"/>
          </a:xfrm>
          <a:noFill/>
        </p:spPr>
        <p:txBody>
          <a:bodyPr wrap="square" rtlCol="0">
            <a:spAutoFit/>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defRPr lang="en-ZA" sz="7200" b="1" spc="-600" dirty="0">
                <a:gradFill>
                  <a:gsLst>
                    <a:gs pos="29000">
                      <a:schemeClr val="accent2">
                        <a:lumMod val="50000"/>
                      </a:schemeClr>
                    </a:gs>
                    <a:gs pos="55000">
                      <a:srgbClr val="A9E0ED"/>
                    </a:gs>
                    <a:gs pos="55000">
                      <a:schemeClr val="accent1">
                        <a:lumMod val="60000"/>
                        <a:lumOff val="40000"/>
                      </a:schemeClr>
                    </a:gs>
                    <a:gs pos="76000">
                      <a:schemeClr val="bg1"/>
                    </a:gs>
                  </a:gsLst>
                  <a:lin ang="5400000" scaled="1"/>
                </a:gradFill>
                <a:effectLst>
                  <a:glow rad="152400">
                    <a:srgbClr val="BADEDA">
                      <a:alpha val="40000"/>
                    </a:srgbClr>
                  </a:glow>
                  <a:outerShdw blurRad="25400" dist="25400" dir="2400000" algn="tl" rotWithShape="0">
                    <a:srgbClr val="BADEDA"/>
                  </a:outerShdw>
                </a:effectLst>
                <a:latin typeface="+mj-lt"/>
                <a:ea typeface="Tahoma" panose="020B0604030504040204" pitchFamily="34" charset="0"/>
                <a:cs typeface="Arial" panose="020B0604020202020204" pitchFamily="34" charset="0"/>
              </a:defRPr>
            </a:lvl1pPr>
          </a:lstStyle>
          <a:p>
            <a:pPr marL="0" lvl="0"/>
            <a:r>
              <a:rPr lang="en-US" noProof="0"/>
              <a:t>EDIT  YOUR RETRO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035922" y="5154839"/>
            <a:ext cx="4736077" cy="787411"/>
          </a:xfrm>
          <a:solidFill>
            <a:schemeClr val="tx1"/>
          </a:solidFill>
        </p:spPr>
        <p:txBody>
          <a:bodyPr vert="horz" lIns="180000" tIns="72000" rIns="180000" bIns="72000" rtlCol="0" anchor="ctr">
            <a:noAutofit/>
          </a:bodyPr>
          <a:lstStyle>
            <a:lvl1pPr marL="0" indent="0" algn="l">
              <a:buNone/>
              <a:defRPr lang="en-ZA" sz="1600" dirty="0">
                <a:solidFill>
                  <a:schemeClr val="bg1"/>
                </a:solidFill>
                <a:latin typeface="Courier New" panose="02070309020205020404" pitchFamily="49" charset="0"/>
                <a:cs typeface="Courier New" panose="02070309020205020404" pitchFamily="49" charset="0"/>
              </a:defRPr>
            </a:lvl1pPr>
          </a:lstStyle>
          <a:p>
            <a:pPr marL="266700" lvl="0" indent="-266700" algn="ctr"/>
            <a:r>
              <a:rPr lang="en-US" noProof="0"/>
              <a:t>Click to edit Master subtitle style</a:t>
            </a:r>
          </a:p>
        </p:txBody>
      </p:sp>
      <p:sp>
        <p:nvSpPr>
          <p:cNvPr id="4" name="Footer Placeholder 3">
            <a:extLst>
              <a:ext uri="{FF2B5EF4-FFF2-40B4-BE49-F238E27FC236}">
                <a16:creationId xmlns:a16="http://schemas.microsoft.com/office/drawing/2014/main" id="{5491172A-F087-4B05-BBF5-B59D05196C5E}"/>
              </a:ext>
            </a:extLst>
          </p:cNvPr>
          <p:cNvSpPr>
            <a:spLocks noGrp="1"/>
          </p:cNvSpPr>
          <p:nvPr>
            <p:ph type="ftr" sz="quarter" idx="10"/>
          </p:nvPr>
        </p:nvSpPr>
        <p:spPr/>
        <p:txBody>
          <a:bodyPr/>
          <a:lstStyle/>
          <a:p>
            <a:endParaRPr lang="en-US" noProof="0" dirty="0"/>
          </a:p>
        </p:txBody>
      </p:sp>
      <p:sp>
        <p:nvSpPr>
          <p:cNvPr id="6" name="Slide Number Placeholder 5">
            <a:extLst>
              <a:ext uri="{FF2B5EF4-FFF2-40B4-BE49-F238E27FC236}">
                <a16:creationId xmlns:a16="http://schemas.microsoft.com/office/drawing/2014/main" id="{921849D9-E4F1-44D4-A304-70B21F3B3296}"/>
              </a:ext>
            </a:extLst>
          </p:cNvPr>
          <p:cNvSpPr>
            <a:spLocks noGrp="1"/>
          </p:cNvSpPr>
          <p:nvPr>
            <p:ph type="sldNum" sz="quarter" idx="11"/>
          </p:nvPr>
        </p:nvSpPr>
        <p:spPr>
          <a:xfrm>
            <a:off x="11688417" y="6243638"/>
            <a:ext cx="370573" cy="557212"/>
          </a:xfrm>
          <a:prstGeom prst="rect">
            <a:avLst/>
          </a:prstGeom>
        </p:spPr>
        <p:txBody>
          <a:bodyPr/>
          <a:lstStyle/>
          <a:p>
            <a:fld id="{19B51A1E-902D-48AF-9020-955120F399B6}" type="slidenum">
              <a:rPr lang="en-US" noProof="0" smtClean="0"/>
              <a:pPr/>
              <a:t>‹#›</a:t>
            </a:fld>
            <a:endParaRPr lang="en-US" noProof="0" dirty="0"/>
          </a:p>
        </p:txBody>
      </p:sp>
      <p:sp>
        <p:nvSpPr>
          <p:cNvPr id="8" name="Text Placeholder 7">
            <a:extLst>
              <a:ext uri="{FF2B5EF4-FFF2-40B4-BE49-F238E27FC236}">
                <a16:creationId xmlns:a16="http://schemas.microsoft.com/office/drawing/2014/main" id="{FF1B57FF-E36C-4DEA-BDDC-99E2F2562FFF}"/>
              </a:ext>
            </a:extLst>
          </p:cNvPr>
          <p:cNvSpPr>
            <a:spLocks noGrp="1"/>
          </p:cNvSpPr>
          <p:nvPr>
            <p:ph type="body" sz="quarter" idx="12" hasCustomPrompt="1"/>
          </p:nvPr>
        </p:nvSpPr>
        <p:spPr>
          <a:xfrm>
            <a:off x="673100" y="677863"/>
            <a:ext cx="5027613" cy="5027612"/>
          </a:xfrm>
        </p:spPr>
        <p:txBody>
          <a:bodyPr anchor="b"/>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26720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o Content">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F8F88439-2E2F-420C-B2D5-AC87C621BD26}"/>
              </a:ext>
            </a:extLst>
          </p:cNvPr>
          <p:cNvSpPr>
            <a:spLocks noGrp="1"/>
          </p:cNvSpPr>
          <p:nvPr>
            <p:ph type="pic" sz="quarter" idx="12" hasCustomPrompt="1"/>
          </p:nvPr>
        </p:nvSpPr>
        <p:spPr>
          <a:xfrm>
            <a:off x="1754095" y="108000"/>
            <a:ext cx="4348305" cy="6083250"/>
          </a:xfrm>
          <a:solidFill>
            <a:schemeClr val="tx1">
              <a:lumMod val="75000"/>
              <a:lumOff val="25000"/>
            </a:schemeClr>
          </a:solidFill>
        </p:spPr>
        <p:txBody>
          <a:bodyPr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6470374" y="1152000"/>
            <a:ext cx="5301626" cy="4751250"/>
          </a:xfrm>
        </p:spPr>
        <p:txBody>
          <a:bodyPr wrap="square" numCol="1" spcCol="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US" noProof="0"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a:xfrm>
            <a:off x="11688417" y="6243638"/>
            <a:ext cx="370573" cy="557212"/>
          </a:xfrm>
          <a:prstGeom prst="rect">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A29B30B9-EFA7-4032-827D-3AB4E7F2F943}"/>
              </a:ext>
            </a:extLst>
          </p:cNvPr>
          <p:cNvSpPr>
            <a:spLocks noGrp="1"/>
          </p:cNvSpPr>
          <p:nvPr>
            <p:ph type="title"/>
          </p:nvPr>
        </p:nvSpPr>
        <p:spPr>
          <a:xfrm rot="16200000">
            <a:off x="-2110578" y="2326579"/>
            <a:ext cx="6083250" cy="1646095"/>
          </a:xfrm>
          <a:gradFill>
            <a:gsLst>
              <a:gs pos="0">
                <a:schemeClr val="accent5"/>
              </a:gs>
              <a:gs pos="100000">
                <a:schemeClr val="accent4"/>
              </a:gs>
            </a:gsLst>
            <a:lin ang="7800000" scaled="0"/>
          </a:gradFill>
        </p:spPr>
        <p:txBody>
          <a:bodyPr vert="horz" lIns="0" tIns="0" rIns="0" bIns="0" rtlCol="0" anchor="ctr">
            <a:noAutofit/>
          </a:bodyPr>
          <a:lstStyle>
            <a:lvl1pPr algn="ctr">
              <a:defRPr lang="en-ZA" cap="all" baseline="0">
                <a:solidFill>
                  <a:schemeClr val="tx1">
                    <a:lumMod val="85000"/>
                    <a:lumOff val="15000"/>
                  </a:schemeClr>
                </a:solidFill>
              </a:defRPr>
            </a:lvl1pPr>
          </a:lstStyle>
          <a:p>
            <a:pPr marL="0" lvl="0" algn="ctr"/>
            <a:r>
              <a:rPr lang="en-US" noProof="0"/>
              <a:t>Click to edit Master title style</a:t>
            </a:r>
          </a:p>
        </p:txBody>
      </p:sp>
    </p:spTree>
    <p:extLst>
      <p:ext uri="{BB962C8B-B14F-4D97-AF65-F5344CB8AC3E}">
        <p14:creationId xmlns:p14="http://schemas.microsoft.com/office/powerpoint/2010/main" val="1734501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Bullet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BEFB43-ACFA-458E-95C9-894ED14FB0B8}"/>
              </a:ext>
            </a:extLst>
          </p:cNvPr>
          <p:cNvSpPr/>
          <p:nvPr userDrawn="1"/>
        </p:nvSpPr>
        <p:spPr>
          <a:xfrm>
            <a:off x="108000" y="108001"/>
            <a:ext cx="11976000" cy="3803600"/>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C150FBDB-A24F-4F9F-A64F-74B00594AFC2}"/>
              </a:ext>
            </a:extLst>
          </p:cNvPr>
          <p:cNvSpPr/>
          <p:nvPr userDrawn="1"/>
        </p:nvSpPr>
        <p:spPr>
          <a:xfrm>
            <a:off x="108000" y="3911600"/>
            <a:ext cx="11979225" cy="2279650"/>
          </a:xfrm>
          <a:prstGeom prst="rect">
            <a:avLst/>
          </a:prstGeom>
          <a:gradFill>
            <a:gsLst>
              <a:gs pos="0">
                <a:schemeClr val="accent1"/>
              </a:gs>
              <a:gs pos="100000">
                <a:schemeClr val="accent3"/>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bg1">
                    <a:lumMod val="9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619438" y="4699407"/>
            <a:ext cx="1785124" cy="1307693"/>
          </a:xfrm>
        </p:spPr>
        <p:txBody>
          <a:bodyPr/>
          <a:lstStyle>
            <a:lvl1pPr marL="0" indent="0">
              <a:buNone/>
              <a:defRPr sz="1400">
                <a:solidFill>
                  <a:schemeClr val="tx1"/>
                </a:solidFill>
              </a:defRPr>
            </a:lvl1pPr>
            <a:lvl2pPr marL="266700" indent="0">
              <a:buFont typeface="Arial" panose="020B0604020202020204" pitchFamily="34" charset="0"/>
              <a:buNone/>
              <a:defRPr>
                <a:solidFill>
                  <a:schemeClr val="bg1">
                    <a:lumMod val="95000"/>
                  </a:schemeClr>
                </a:solidFill>
              </a:defRPr>
            </a:lvl2pPr>
            <a:lvl3pPr marL="542925" indent="0">
              <a:buNone/>
              <a:defRPr>
                <a:solidFill>
                  <a:schemeClr val="bg1">
                    <a:lumMod val="95000"/>
                  </a:schemeClr>
                </a:solidFill>
              </a:defRPr>
            </a:lvl3pPr>
            <a:lvl4pPr marL="809625" indent="0">
              <a:buNone/>
              <a:defRPr>
                <a:solidFill>
                  <a:schemeClr val="bg1">
                    <a:lumMod val="95000"/>
                  </a:schemeClr>
                </a:solidFill>
              </a:defRPr>
            </a:lvl4pPr>
            <a:lvl5pPr marL="1076325" indent="0">
              <a:buNone/>
              <a:defRPr>
                <a:solidFill>
                  <a:schemeClr val="bg1">
                    <a:lumMod val="95000"/>
                  </a:schemeClr>
                </a:solidFill>
              </a:defRPr>
            </a:lvl5pPr>
          </a:lstStyle>
          <a:p>
            <a:pPr lvl="0"/>
            <a:r>
              <a:rPr lang="en-US" noProof="0"/>
              <a:t>Bullet Description</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US" noProof="0"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a:xfrm>
            <a:off x="11688417" y="6243638"/>
            <a:ext cx="370573" cy="557212"/>
          </a:xfrm>
          <a:prstGeom prst="rect">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8143612-6715-4267-8D14-657C6B2F922C}"/>
              </a:ext>
            </a:extLst>
          </p:cNvPr>
          <p:cNvSpPr>
            <a:spLocks noGrp="1"/>
          </p:cNvSpPr>
          <p:nvPr>
            <p:ph type="pic" sz="quarter" idx="12" hasCustomPrompt="1"/>
          </p:nvPr>
        </p:nvSpPr>
        <p:spPr>
          <a:xfrm>
            <a:off x="1199510" y="2502002"/>
            <a:ext cx="621792" cy="621792"/>
          </a:xfrm>
        </p:spPr>
        <p:txBody>
          <a:bodyPr anchor="ctr"/>
          <a:lstStyle>
            <a:lvl1pPr marL="0" indent="0" algn="ctr">
              <a:buFont typeface="Arial" panose="020B0604020202020204" pitchFamily="34" charset="0"/>
              <a:buNone/>
              <a:defRPr sz="1100">
                <a:solidFill>
                  <a:schemeClr val="bg1">
                    <a:lumMod val="95000"/>
                  </a:schemeClr>
                </a:solidFill>
              </a:defRPr>
            </a:lvl1pPr>
          </a:lstStyle>
          <a:p>
            <a:r>
              <a:rPr lang="en-US" noProof="0" dirty="0"/>
              <a:t>Insert Icon</a:t>
            </a:r>
          </a:p>
        </p:txBody>
      </p:sp>
      <p:sp>
        <p:nvSpPr>
          <p:cNvPr id="12" name="Text Placeholder 11">
            <a:extLst>
              <a:ext uri="{FF2B5EF4-FFF2-40B4-BE49-F238E27FC236}">
                <a16:creationId xmlns:a16="http://schemas.microsoft.com/office/drawing/2014/main" id="{6561AA4B-694F-4E39-B6A3-1A4343C3F6B4}"/>
              </a:ext>
            </a:extLst>
          </p:cNvPr>
          <p:cNvSpPr>
            <a:spLocks noGrp="1"/>
          </p:cNvSpPr>
          <p:nvPr>
            <p:ph type="body" sz="quarter" idx="13" hasCustomPrompt="1"/>
          </p:nvPr>
        </p:nvSpPr>
        <p:spPr>
          <a:xfrm>
            <a:off x="619238" y="4222328"/>
            <a:ext cx="1785124" cy="288000"/>
          </a:xfrm>
        </p:spPr>
        <p:txBody>
          <a:bodyPr/>
          <a:lstStyle>
            <a:lvl1pPr marL="0" indent="0">
              <a:buNone/>
              <a:defRPr sz="2300">
                <a:solidFill>
                  <a:schemeClr val="tx1"/>
                </a:solidFill>
                <a:latin typeface="+mj-lt"/>
              </a:defRPr>
            </a:lvl1pPr>
          </a:lstStyle>
          <a:p>
            <a:pPr lvl="0"/>
            <a:r>
              <a:rPr lang="en-US" noProof="0"/>
              <a:t>Bullet Title</a:t>
            </a:r>
          </a:p>
        </p:txBody>
      </p:sp>
      <p:sp>
        <p:nvSpPr>
          <p:cNvPr id="14" name="Text Placeholder 13">
            <a:extLst>
              <a:ext uri="{FF2B5EF4-FFF2-40B4-BE49-F238E27FC236}">
                <a16:creationId xmlns:a16="http://schemas.microsoft.com/office/drawing/2014/main" id="{082027BF-A05E-4BBB-AC62-E4F52D63AFD6}"/>
              </a:ext>
            </a:extLst>
          </p:cNvPr>
          <p:cNvSpPr>
            <a:spLocks noGrp="1"/>
          </p:cNvSpPr>
          <p:nvPr>
            <p:ph type="body" sz="quarter" idx="14" hasCustomPrompt="1"/>
          </p:nvPr>
        </p:nvSpPr>
        <p:spPr>
          <a:xfrm>
            <a:off x="2914288" y="4222328"/>
            <a:ext cx="1785124" cy="288000"/>
          </a:xfrm>
        </p:spPr>
        <p:txBody>
          <a:bodyPr/>
          <a:lstStyle>
            <a:lvl1pPr marL="0" indent="0">
              <a:buNone/>
              <a:defRPr sz="2300">
                <a:solidFill>
                  <a:schemeClr val="tx1"/>
                </a:solidFill>
                <a:latin typeface="+mj-lt"/>
              </a:defRPr>
            </a:lvl1pPr>
          </a:lstStyle>
          <a:p>
            <a:pPr lvl="0"/>
            <a:r>
              <a:rPr lang="en-US" noProof="0"/>
              <a:t>Bullet Title</a:t>
            </a:r>
          </a:p>
        </p:txBody>
      </p:sp>
      <p:sp>
        <p:nvSpPr>
          <p:cNvPr id="16" name="Text Placeholder 15">
            <a:extLst>
              <a:ext uri="{FF2B5EF4-FFF2-40B4-BE49-F238E27FC236}">
                <a16:creationId xmlns:a16="http://schemas.microsoft.com/office/drawing/2014/main" id="{60850ADC-5F1A-46E8-9FF1-20984BF32670}"/>
              </a:ext>
            </a:extLst>
          </p:cNvPr>
          <p:cNvSpPr>
            <a:spLocks noGrp="1"/>
          </p:cNvSpPr>
          <p:nvPr>
            <p:ph type="body" sz="quarter" idx="15" hasCustomPrompt="1"/>
          </p:nvPr>
        </p:nvSpPr>
        <p:spPr>
          <a:xfrm>
            <a:off x="2914438" y="4699407"/>
            <a:ext cx="1785124" cy="1307693"/>
          </a:xfrm>
        </p:spPr>
        <p:txBody>
          <a:bodyPr/>
          <a:lstStyle>
            <a:lvl1pPr marL="0" indent="0">
              <a:buNone/>
              <a:defRPr sz="1400">
                <a:solidFill>
                  <a:schemeClr val="tx1"/>
                </a:solidFill>
              </a:defRPr>
            </a:lvl1pPr>
          </a:lstStyle>
          <a:p>
            <a:pPr lvl="0"/>
            <a:r>
              <a:rPr lang="en-US" noProof="0"/>
              <a:t>Bullet Description</a:t>
            </a:r>
          </a:p>
        </p:txBody>
      </p:sp>
      <p:sp>
        <p:nvSpPr>
          <p:cNvPr id="18" name="Text Placeholder 17">
            <a:extLst>
              <a:ext uri="{FF2B5EF4-FFF2-40B4-BE49-F238E27FC236}">
                <a16:creationId xmlns:a16="http://schemas.microsoft.com/office/drawing/2014/main" id="{A36EC0DD-DF7C-4528-B4E0-956CC4C45AFA}"/>
              </a:ext>
            </a:extLst>
          </p:cNvPr>
          <p:cNvSpPr>
            <a:spLocks noGrp="1"/>
          </p:cNvSpPr>
          <p:nvPr>
            <p:ph type="body" sz="quarter" idx="16" hasCustomPrompt="1"/>
          </p:nvPr>
        </p:nvSpPr>
        <p:spPr>
          <a:xfrm>
            <a:off x="5209338" y="4222328"/>
            <a:ext cx="1785124" cy="288000"/>
          </a:xfrm>
        </p:spPr>
        <p:txBody>
          <a:bodyPr/>
          <a:lstStyle>
            <a:lvl1pPr marL="0" indent="0">
              <a:buNone/>
              <a:defRPr sz="2300">
                <a:solidFill>
                  <a:schemeClr val="tx1"/>
                </a:solidFill>
                <a:latin typeface="+mj-lt"/>
              </a:defRPr>
            </a:lvl1pPr>
          </a:lstStyle>
          <a:p>
            <a:pPr lvl="0"/>
            <a:r>
              <a:rPr lang="en-US" noProof="0"/>
              <a:t>Bullet Title</a:t>
            </a:r>
          </a:p>
        </p:txBody>
      </p:sp>
      <p:sp>
        <p:nvSpPr>
          <p:cNvPr id="20" name="Text Placeholder 19">
            <a:extLst>
              <a:ext uri="{FF2B5EF4-FFF2-40B4-BE49-F238E27FC236}">
                <a16:creationId xmlns:a16="http://schemas.microsoft.com/office/drawing/2014/main" id="{B31E5A1A-85AF-4BC4-9723-254BB59B5A31}"/>
              </a:ext>
            </a:extLst>
          </p:cNvPr>
          <p:cNvSpPr>
            <a:spLocks noGrp="1"/>
          </p:cNvSpPr>
          <p:nvPr>
            <p:ph type="body" sz="quarter" idx="17" hasCustomPrompt="1"/>
          </p:nvPr>
        </p:nvSpPr>
        <p:spPr>
          <a:xfrm>
            <a:off x="5209438" y="4699407"/>
            <a:ext cx="1785124" cy="1307693"/>
          </a:xfrm>
        </p:spPr>
        <p:txBody>
          <a:bodyPr/>
          <a:lstStyle>
            <a:lvl1pPr marL="0" indent="0">
              <a:buNone/>
              <a:defRPr sz="1400">
                <a:solidFill>
                  <a:schemeClr val="tx1"/>
                </a:solidFill>
              </a:defRPr>
            </a:lvl1pPr>
          </a:lstStyle>
          <a:p>
            <a:pPr lvl="0"/>
            <a:r>
              <a:rPr lang="en-US" noProof="0"/>
              <a:t>Bullet Description</a:t>
            </a:r>
          </a:p>
        </p:txBody>
      </p:sp>
      <p:sp>
        <p:nvSpPr>
          <p:cNvPr id="22" name="Text Placeholder 21">
            <a:extLst>
              <a:ext uri="{FF2B5EF4-FFF2-40B4-BE49-F238E27FC236}">
                <a16:creationId xmlns:a16="http://schemas.microsoft.com/office/drawing/2014/main" id="{7876265F-E461-4542-AAD2-D879C7BE11DE}"/>
              </a:ext>
            </a:extLst>
          </p:cNvPr>
          <p:cNvSpPr>
            <a:spLocks noGrp="1"/>
          </p:cNvSpPr>
          <p:nvPr>
            <p:ph type="body" sz="quarter" idx="18" hasCustomPrompt="1"/>
          </p:nvPr>
        </p:nvSpPr>
        <p:spPr>
          <a:xfrm>
            <a:off x="7504388" y="4222328"/>
            <a:ext cx="1785124" cy="288000"/>
          </a:xfrm>
        </p:spPr>
        <p:txBody>
          <a:bodyPr/>
          <a:lstStyle>
            <a:lvl1pPr marL="0" indent="0">
              <a:buNone/>
              <a:defRPr sz="2300">
                <a:solidFill>
                  <a:schemeClr val="tx1"/>
                </a:solidFill>
                <a:latin typeface="+mj-lt"/>
              </a:defRPr>
            </a:lvl1pPr>
          </a:lstStyle>
          <a:p>
            <a:pPr lvl="0"/>
            <a:r>
              <a:rPr lang="en-US" noProof="0"/>
              <a:t>Bullet Title</a:t>
            </a:r>
          </a:p>
        </p:txBody>
      </p:sp>
      <p:sp>
        <p:nvSpPr>
          <p:cNvPr id="24" name="Text Placeholder 23">
            <a:extLst>
              <a:ext uri="{FF2B5EF4-FFF2-40B4-BE49-F238E27FC236}">
                <a16:creationId xmlns:a16="http://schemas.microsoft.com/office/drawing/2014/main" id="{47126C52-CB79-436E-B0D2-FF44B1C13CE2}"/>
              </a:ext>
            </a:extLst>
          </p:cNvPr>
          <p:cNvSpPr>
            <a:spLocks noGrp="1"/>
          </p:cNvSpPr>
          <p:nvPr>
            <p:ph type="body" sz="quarter" idx="19" hasCustomPrompt="1"/>
          </p:nvPr>
        </p:nvSpPr>
        <p:spPr>
          <a:xfrm>
            <a:off x="7504438" y="4699407"/>
            <a:ext cx="1785124" cy="1307693"/>
          </a:xfrm>
        </p:spPr>
        <p:txBody>
          <a:bodyPr/>
          <a:lstStyle>
            <a:lvl1pPr marL="0" indent="0">
              <a:buNone/>
              <a:defRPr sz="1400">
                <a:solidFill>
                  <a:schemeClr val="tx1"/>
                </a:solidFill>
              </a:defRPr>
            </a:lvl1pPr>
          </a:lstStyle>
          <a:p>
            <a:pPr lvl="0"/>
            <a:r>
              <a:rPr lang="en-US" noProof="0"/>
              <a:t>Bullet Description</a:t>
            </a:r>
          </a:p>
        </p:txBody>
      </p:sp>
      <p:sp>
        <p:nvSpPr>
          <p:cNvPr id="26" name="Text Placeholder 25">
            <a:extLst>
              <a:ext uri="{FF2B5EF4-FFF2-40B4-BE49-F238E27FC236}">
                <a16:creationId xmlns:a16="http://schemas.microsoft.com/office/drawing/2014/main" id="{A59B622B-6848-462F-BD9E-B77197AE3C65}"/>
              </a:ext>
            </a:extLst>
          </p:cNvPr>
          <p:cNvSpPr>
            <a:spLocks noGrp="1"/>
          </p:cNvSpPr>
          <p:nvPr>
            <p:ph type="body" sz="quarter" idx="20" hasCustomPrompt="1"/>
          </p:nvPr>
        </p:nvSpPr>
        <p:spPr>
          <a:xfrm>
            <a:off x="9799438" y="4222328"/>
            <a:ext cx="1785124" cy="288000"/>
          </a:xfrm>
        </p:spPr>
        <p:txBody>
          <a:bodyPr/>
          <a:lstStyle>
            <a:lvl1pPr marL="0" indent="0">
              <a:buNone/>
              <a:defRPr sz="2300">
                <a:solidFill>
                  <a:schemeClr val="tx1"/>
                </a:solidFill>
                <a:latin typeface="+mj-lt"/>
              </a:defRPr>
            </a:lvl1pPr>
          </a:lstStyle>
          <a:p>
            <a:pPr lvl="0"/>
            <a:r>
              <a:rPr lang="en-US" noProof="0"/>
              <a:t>Bullet Title</a:t>
            </a:r>
          </a:p>
        </p:txBody>
      </p:sp>
      <p:sp>
        <p:nvSpPr>
          <p:cNvPr id="28" name="Text Placeholder 27">
            <a:extLst>
              <a:ext uri="{FF2B5EF4-FFF2-40B4-BE49-F238E27FC236}">
                <a16:creationId xmlns:a16="http://schemas.microsoft.com/office/drawing/2014/main" id="{A72188F1-FB33-4B07-A4D2-8766FEB2693D}"/>
              </a:ext>
            </a:extLst>
          </p:cNvPr>
          <p:cNvSpPr>
            <a:spLocks noGrp="1"/>
          </p:cNvSpPr>
          <p:nvPr>
            <p:ph type="body" sz="quarter" idx="21" hasCustomPrompt="1"/>
          </p:nvPr>
        </p:nvSpPr>
        <p:spPr>
          <a:xfrm>
            <a:off x="9799438" y="4699407"/>
            <a:ext cx="1785124" cy="1307693"/>
          </a:xfrm>
        </p:spPr>
        <p:txBody>
          <a:bodyPr/>
          <a:lstStyle>
            <a:lvl1pPr marL="0" indent="0">
              <a:buNone/>
              <a:defRPr sz="1400">
                <a:solidFill>
                  <a:schemeClr val="tx1"/>
                </a:solidFill>
              </a:defRPr>
            </a:lvl1pPr>
          </a:lstStyle>
          <a:p>
            <a:pPr lvl="0"/>
            <a:r>
              <a:rPr lang="en-US" noProof="0"/>
              <a:t>Bullet Description</a:t>
            </a:r>
          </a:p>
        </p:txBody>
      </p:sp>
      <p:sp>
        <p:nvSpPr>
          <p:cNvPr id="30" name="Picture Placeholder 29">
            <a:extLst>
              <a:ext uri="{FF2B5EF4-FFF2-40B4-BE49-F238E27FC236}">
                <a16:creationId xmlns:a16="http://schemas.microsoft.com/office/drawing/2014/main" id="{CEE263FB-A4B6-4262-9E28-F5BE04D27624}"/>
              </a:ext>
            </a:extLst>
          </p:cNvPr>
          <p:cNvSpPr>
            <a:spLocks noGrp="1"/>
          </p:cNvSpPr>
          <p:nvPr>
            <p:ph type="pic" sz="quarter" idx="22" hasCustomPrompt="1"/>
          </p:nvPr>
        </p:nvSpPr>
        <p:spPr>
          <a:xfrm>
            <a:off x="3494560" y="250200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US" noProof="0" dirty="0"/>
              <a:t>Insert Icon</a:t>
            </a:r>
          </a:p>
        </p:txBody>
      </p:sp>
      <p:sp>
        <p:nvSpPr>
          <p:cNvPr id="32" name="Picture Placeholder 31">
            <a:extLst>
              <a:ext uri="{FF2B5EF4-FFF2-40B4-BE49-F238E27FC236}">
                <a16:creationId xmlns:a16="http://schemas.microsoft.com/office/drawing/2014/main" id="{882E5BE9-B6C6-40B9-8C58-232DCF465148}"/>
              </a:ext>
            </a:extLst>
          </p:cNvPr>
          <p:cNvSpPr>
            <a:spLocks noGrp="1"/>
          </p:cNvSpPr>
          <p:nvPr>
            <p:ph type="pic" sz="quarter" idx="23" hasCustomPrompt="1"/>
          </p:nvPr>
        </p:nvSpPr>
        <p:spPr>
          <a:xfrm>
            <a:off x="5789610" y="250200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US" noProof="0" dirty="0"/>
              <a:t>Insert Icon</a:t>
            </a:r>
          </a:p>
        </p:txBody>
      </p:sp>
      <p:sp>
        <p:nvSpPr>
          <p:cNvPr id="34" name="Picture Placeholder 33">
            <a:extLst>
              <a:ext uri="{FF2B5EF4-FFF2-40B4-BE49-F238E27FC236}">
                <a16:creationId xmlns:a16="http://schemas.microsoft.com/office/drawing/2014/main" id="{04B0B39C-CAA8-403A-9050-85F193E68239}"/>
              </a:ext>
            </a:extLst>
          </p:cNvPr>
          <p:cNvSpPr>
            <a:spLocks noGrp="1"/>
          </p:cNvSpPr>
          <p:nvPr>
            <p:ph type="pic" sz="quarter" idx="24" hasCustomPrompt="1"/>
          </p:nvPr>
        </p:nvSpPr>
        <p:spPr>
          <a:xfrm>
            <a:off x="8084660" y="250200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US" noProof="0" dirty="0"/>
              <a:t>Insert Icon</a:t>
            </a:r>
          </a:p>
        </p:txBody>
      </p:sp>
      <p:sp>
        <p:nvSpPr>
          <p:cNvPr id="36" name="Picture Placeholder 35">
            <a:extLst>
              <a:ext uri="{FF2B5EF4-FFF2-40B4-BE49-F238E27FC236}">
                <a16:creationId xmlns:a16="http://schemas.microsoft.com/office/drawing/2014/main" id="{0B046FAC-30FD-4FF9-99EF-8D0429015DDA}"/>
              </a:ext>
            </a:extLst>
          </p:cNvPr>
          <p:cNvSpPr>
            <a:spLocks noGrp="1"/>
          </p:cNvSpPr>
          <p:nvPr>
            <p:ph type="pic" sz="quarter" idx="25" hasCustomPrompt="1"/>
          </p:nvPr>
        </p:nvSpPr>
        <p:spPr>
          <a:xfrm>
            <a:off x="10379710" y="2502002"/>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US" noProof="0" dirty="0"/>
              <a:t>Insert Icon</a:t>
            </a:r>
          </a:p>
        </p:txBody>
      </p:sp>
      <p:cxnSp>
        <p:nvCxnSpPr>
          <p:cNvPr id="23" name="Straight Connector 22">
            <a:extLst>
              <a:ext uri="{FF2B5EF4-FFF2-40B4-BE49-F238E27FC236}">
                <a16:creationId xmlns:a16="http://schemas.microsoft.com/office/drawing/2014/main" id="{8DD25A4B-413E-4F3B-A6B1-FB87ABA3992E}"/>
              </a:ext>
              <a:ext uri="{C183D7F6-B498-43B3-948B-1728B52AA6E4}">
                <adec:decorative xmlns:adec="http://schemas.microsoft.com/office/drawing/2017/decorative" val="1"/>
              </a:ext>
            </a:extLst>
          </p:cNvPr>
          <p:cNvCxnSpPr/>
          <p:nvPr userDrawn="1"/>
        </p:nvCxnSpPr>
        <p:spPr>
          <a:xfrm flipV="1">
            <a:off x="2616200" y="1849213"/>
            <a:ext cx="0" cy="206238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7EC0C2-B526-47F7-B368-62FAF6AC5640}"/>
              </a:ext>
              <a:ext uri="{C183D7F6-B498-43B3-948B-1728B52AA6E4}">
                <adec:decorative xmlns:adec="http://schemas.microsoft.com/office/drawing/2017/decorative" val="1"/>
              </a:ext>
            </a:extLst>
          </p:cNvPr>
          <p:cNvCxnSpPr/>
          <p:nvPr userDrawn="1"/>
        </p:nvCxnSpPr>
        <p:spPr>
          <a:xfrm flipV="1">
            <a:off x="4940300" y="1849213"/>
            <a:ext cx="0" cy="206238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8E637F-ACCC-4022-8AE0-75FA2B0A9C98}"/>
              </a:ext>
              <a:ext uri="{C183D7F6-B498-43B3-948B-1728B52AA6E4}">
                <adec:decorative xmlns:adec="http://schemas.microsoft.com/office/drawing/2017/decorative" val="1"/>
              </a:ext>
            </a:extLst>
          </p:cNvPr>
          <p:cNvCxnSpPr/>
          <p:nvPr userDrawn="1"/>
        </p:nvCxnSpPr>
        <p:spPr>
          <a:xfrm flipV="1">
            <a:off x="7251700" y="1849213"/>
            <a:ext cx="0" cy="206238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7372FDE-7F88-43EF-B037-C5C6B320CE2F}"/>
              </a:ext>
              <a:ext uri="{C183D7F6-B498-43B3-948B-1728B52AA6E4}">
                <adec:decorative xmlns:adec="http://schemas.microsoft.com/office/drawing/2017/decorative" val="1"/>
              </a:ext>
            </a:extLst>
          </p:cNvPr>
          <p:cNvCxnSpPr/>
          <p:nvPr userDrawn="1"/>
        </p:nvCxnSpPr>
        <p:spPr>
          <a:xfrm flipV="1">
            <a:off x="9575800" y="1849213"/>
            <a:ext cx="0" cy="206238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363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Bullets">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F8F88439-2E2F-420C-B2D5-AC87C621BD26}"/>
              </a:ext>
            </a:extLst>
          </p:cNvPr>
          <p:cNvSpPr>
            <a:spLocks noGrp="1"/>
          </p:cNvSpPr>
          <p:nvPr>
            <p:ph type="pic" sz="quarter" idx="12" hasCustomPrompt="1"/>
          </p:nvPr>
        </p:nvSpPr>
        <p:spPr>
          <a:xfrm>
            <a:off x="108000" y="108000"/>
            <a:ext cx="4348305" cy="6083250"/>
          </a:xfrm>
          <a:solidFill>
            <a:schemeClr val="tx1">
              <a:lumMod val="75000"/>
              <a:lumOff val="25000"/>
            </a:schemeClr>
          </a:solidFill>
        </p:spPr>
        <p:txBody>
          <a:bodyPr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19" name="Title 4">
            <a:extLst>
              <a:ext uri="{FF2B5EF4-FFF2-40B4-BE49-F238E27FC236}">
                <a16:creationId xmlns:a16="http://schemas.microsoft.com/office/drawing/2014/main" id="{4BF8DEF3-C707-4695-8289-A7711DFC9E44}"/>
              </a:ext>
            </a:extLst>
          </p:cNvPr>
          <p:cNvSpPr>
            <a:spLocks noGrp="1"/>
          </p:cNvSpPr>
          <p:nvPr>
            <p:ph type="title"/>
          </p:nvPr>
        </p:nvSpPr>
        <p:spPr>
          <a:xfrm rot="5400000">
            <a:off x="8219329" y="2326579"/>
            <a:ext cx="6083250" cy="1646095"/>
          </a:xfrm>
          <a:gradFill>
            <a:gsLst>
              <a:gs pos="0">
                <a:schemeClr val="accent1"/>
              </a:gs>
              <a:gs pos="100000">
                <a:schemeClr val="accent3">
                  <a:lumMod val="60000"/>
                  <a:lumOff val="40000"/>
                </a:schemeClr>
              </a:gs>
            </a:gsLst>
            <a:lin ang="7800000" scaled="0"/>
          </a:gradFill>
        </p:spPr>
        <p:txBody>
          <a:bodyPr vert="horz" lIns="0" tIns="0" rIns="0" bIns="0" rtlCol="0" anchor="ctr">
            <a:noAutofit/>
          </a:bodyPr>
          <a:lstStyle>
            <a:lvl1pPr algn="ctr">
              <a:defRPr lang="en-ZA" cap="all" baseline="0" dirty="0">
                <a:solidFill>
                  <a:schemeClr val="tx1"/>
                </a:solidFill>
              </a:defRPr>
            </a:lvl1pPr>
          </a:lstStyle>
          <a:p>
            <a:pPr marL="0" lvl="0" algn="ctr"/>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US" noProof="0"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a:xfrm>
            <a:off x="11688417" y="6243638"/>
            <a:ext cx="370573" cy="557212"/>
          </a:xfrm>
          <a:prstGeom prst="rect">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0" name="Content Placeholder 2">
            <a:extLst>
              <a:ext uri="{FF2B5EF4-FFF2-40B4-BE49-F238E27FC236}">
                <a16:creationId xmlns:a16="http://schemas.microsoft.com/office/drawing/2014/main" id="{48E3EAD4-15D7-432A-8B0A-DC2D111A2E56}"/>
              </a:ext>
            </a:extLst>
          </p:cNvPr>
          <p:cNvSpPr>
            <a:spLocks noGrp="1"/>
          </p:cNvSpPr>
          <p:nvPr>
            <p:ph idx="1" hasCustomPrompt="1"/>
          </p:nvPr>
        </p:nvSpPr>
        <p:spPr>
          <a:xfrm>
            <a:off x="4727401" y="4886245"/>
            <a:ext cx="1620000" cy="1019255"/>
          </a:xfrm>
        </p:spPr>
        <p:txBody>
          <a:bodyPr/>
          <a:lstStyle>
            <a:lvl1pPr marL="0" indent="0" algn="ctr">
              <a:buNone/>
              <a:defRPr sz="1400">
                <a:solidFill>
                  <a:schemeClr val="tx1"/>
                </a:solidFill>
              </a:defRPr>
            </a:lvl1pPr>
            <a:lvl2pPr marL="266700" indent="0">
              <a:buFont typeface="Arial" panose="020B0604020202020204" pitchFamily="34" charset="0"/>
              <a:buNone/>
              <a:defRPr>
                <a:solidFill>
                  <a:schemeClr val="bg1">
                    <a:lumMod val="95000"/>
                  </a:schemeClr>
                </a:solidFill>
              </a:defRPr>
            </a:lvl2pPr>
            <a:lvl3pPr marL="542925" indent="0">
              <a:buNone/>
              <a:defRPr>
                <a:solidFill>
                  <a:schemeClr val="bg1">
                    <a:lumMod val="95000"/>
                  </a:schemeClr>
                </a:solidFill>
              </a:defRPr>
            </a:lvl3pPr>
            <a:lvl4pPr marL="809625" indent="0">
              <a:buNone/>
              <a:defRPr>
                <a:solidFill>
                  <a:schemeClr val="bg1">
                    <a:lumMod val="95000"/>
                  </a:schemeClr>
                </a:solidFill>
              </a:defRPr>
            </a:lvl4pPr>
            <a:lvl5pPr marL="1076325" indent="0">
              <a:buNone/>
              <a:defRPr>
                <a:solidFill>
                  <a:schemeClr val="bg1">
                    <a:lumMod val="95000"/>
                  </a:schemeClr>
                </a:solidFill>
              </a:defRPr>
            </a:lvl5pPr>
          </a:lstStyle>
          <a:p>
            <a:pPr lvl="0"/>
            <a:r>
              <a:rPr lang="en-US" noProof="0"/>
              <a:t>Bullet Description</a:t>
            </a:r>
          </a:p>
        </p:txBody>
      </p:sp>
      <p:sp>
        <p:nvSpPr>
          <p:cNvPr id="12" name="Text Placeholder 11">
            <a:extLst>
              <a:ext uri="{FF2B5EF4-FFF2-40B4-BE49-F238E27FC236}">
                <a16:creationId xmlns:a16="http://schemas.microsoft.com/office/drawing/2014/main" id="{61C6E612-85D9-4ADF-89D8-C2A8144E16AA}"/>
              </a:ext>
            </a:extLst>
          </p:cNvPr>
          <p:cNvSpPr>
            <a:spLocks noGrp="1"/>
          </p:cNvSpPr>
          <p:nvPr>
            <p:ph type="body" sz="quarter" idx="14" hasCustomPrompt="1"/>
          </p:nvPr>
        </p:nvSpPr>
        <p:spPr>
          <a:xfrm>
            <a:off x="4727201" y="4409166"/>
            <a:ext cx="1620000" cy="288000"/>
          </a:xfrm>
        </p:spPr>
        <p:txBody>
          <a:bodyPr/>
          <a:lstStyle>
            <a:lvl1pPr marL="0" indent="0" algn="ctr">
              <a:buNone/>
              <a:defRPr sz="2300">
                <a:solidFill>
                  <a:schemeClr val="tx1"/>
                </a:solidFill>
                <a:latin typeface="+mj-lt"/>
              </a:defRPr>
            </a:lvl1pPr>
          </a:lstStyle>
          <a:p>
            <a:pPr lvl="0"/>
            <a:r>
              <a:rPr lang="en-US" noProof="0"/>
              <a:t>Bullet Title</a:t>
            </a:r>
          </a:p>
        </p:txBody>
      </p:sp>
      <p:sp>
        <p:nvSpPr>
          <p:cNvPr id="13" name="Text Placeholder 13">
            <a:extLst>
              <a:ext uri="{FF2B5EF4-FFF2-40B4-BE49-F238E27FC236}">
                <a16:creationId xmlns:a16="http://schemas.microsoft.com/office/drawing/2014/main" id="{85BE1C74-5612-4143-A6A0-9ABB2C58E988}"/>
              </a:ext>
            </a:extLst>
          </p:cNvPr>
          <p:cNvSpPr>
            <a:spLocks noGrp="1"/>
          </p:cNvSpPr>
          <p:nvPr>
            <p:ph type="body" sz="quarter" idx="15" hasCustomPrompt="1"/>
          </p:nvPr>
        </p:nvSpPr>
        <p:spPr>
          <a:xfrm>
            <a:off x="6613023" y="4409166"/>
            <a:ext cx="1620000" cy="288000"/>
          </a:xfrm>
        </p:spPr>
        <p:txBody>
          <a:bodyPr/>
          <a:lstStyle>
            <a:lvl1pPr marL="0" indent="0" algn="ctr">
              <a:buNone/>
              <a:defRPr sz="2300">
                <a:solidFill>
                  <a:schemeClr val="tx1"/>
                </a:solidFill>
                <a:latin typeface="+mj-lt"/>
              </a:defRPr>
            </a:lvl1pPr>
          </a:lstStyle>
          <a:p>
            <a:pPr lvl="0"/>
            <a:r>
              <a:rPr lang="en-US" noProof="0"/>
              <a:t>Bullet Title</a:t>
            </a:r>
          </a:p>
        </p:txBody>
      </p:sp>
      <p:sp>
        <p:nvSpPr>
          <p:cNvPr id="14" name="Text Placeholder 15">
            <a:extLst>
              <a:ext uri="{FF2B5EF4-FFF2-40B4-BE49-F238E27FC236}">
                <a16:creationId xmlns:a16="http://schemas.microsoft.com/office/drawing/2014/main" id="{80C5C49B-CF68-4827-B4F9-A6DC6C558148}"/>
              </a:ext>
            </a:extLst>
          </p:cNvPr>
          <p:cNvSpPr>
            <a:spLocks noGrp="1"/>
          </p:cNvSpPr>
          <p:nvPr>
            <p:ph type="body" sz="quarter" idx="16" hasCustomPrompt="1"/>
          </p:nvPr>
        </p:nvSpPr>
        <p:spPr>
          <a:xfrm>
            <a:off x="6613173" y="4886245"/>
            <a:ext cx="1620000" cy="1019255"/>
          </a:xfrm>
        </p:spPr>
        <p:txBody>
          <a:bodyPr/>
          <a:lstStyle>
            <a:lvl1pPr marL="0" indent="0" algn="ctr">
              <a:buNone/>
              <a:defRPr sz="1400">
                <a:solidFill>
                  <a:schemeClr val="tx1"/>
                </a:solidFill>
              </a:defRPr>
            </a:lvl1pPr>
          </a:lstStyle>
          <a:p>
            <a:pPr lvl="0"/>
            <a:r>
              <a:rPr lang="en-US" noProof="0"/>
              <a:t>Bullet Description</a:t>
            </a:r>
          </a:p>
        </p:txBody>
      </p:sp>
      <p:sp>
        <p:nvSpPr>
          <p:cNvPr id="15" name="Text Placeholder 17">
            <a:extLst>
              <a:ext uri="{FF2B5EF4-FFF2-40B4-BE49-F238E27FC236}">
                <a16:creationId xmlns:a16="http://schemas.microsoft.com/office/drawing/2014/main" id="{905B2A5F-2BE7-4B00-9E44-0DF572969F24}"/>
              </a:ext>
            </a:extLst>
          </p:cNvPr>
          <p:cNvSpPr>
            <a:spLocks noGrp="1"/>
          </p:cNvSpPr>
          <p:nvPr>
            <p:ph type="body" sz="quarter" idx="17" hasCustomPrompt="1"/>
          </p:nvPr>
        </p:nvSpPr>
        <p:spPr>
          <a:xfrm>
            <a:off x="8498844" y="4409166"/>
            <a:ext cx="1620000" cy="288000"/>
          </a:xfrm>
        </p:spPr>
        <p:txBody>
          <a:bodyPr/>
          <a:lstStyle>
            <a:lvl1pPr marL="0" indent="0" algn="ctr">
              <a:buNone/>
              <a:defRPr sz="2300">
                <a:solidFill>
                  <a:schemeClr val="tx1"/>
                </a:solidFill>
                <a:latin typeface="+mj-lt"/>
              </a:defRPr>
            </a:lvl1pPr>
          </a:lstStyle>
          <a:p>
            <a:pPr lvl="0"/>
            <a:r>
              <a:rPr lang="en-US" noProof="0"/>
              <a:t>Bullet Title</a:t>
            </a:r>
          </a:p>
        </p:txBody>
      </p:sp>
      <p:sp>
        <p:nvSpPr>
          <p:cNvPr id="16" name="Text Placeholder 19">
            <a:extLst>
              <a:ext uri="{FF2B5EF4-FFF2-40B4-BE49-F238E27FC236}">
                <a16:creationId xmlns:a16="http://schemas.microsoft.com/office/drawing/2014/main" id="{4F40F98E-725D-4417-9E38-1835C92B8242}"/>
              </a:ext>
            </a:extLst>
          </p:cNvPr>
          <p:cNvSpPr>
            <a:spLocks noGrp="1"/>
          </p:cNvSpPr>
          <p:nvPr>
            <p:ph type="body" sz="quarter" idx="18" hasCustomPrompt="1"/>
          </p:nvPr>
        </p:nvSpPr>
        <p:spPr>
          <a:xfrm>
            <a:off x="8498944" y="4886245"/>
            <a:ext cx="1620000" cy="1019255"/>
          </a:xfrm>
        </p:spPr>
        <p:txBody>
          <a:bodyPr/>
          <a:lstStyle>
            <a:lvl1pPr marL="0" indent="0" algn="ctr">
              <a:buNone/>
              <a:defRPr sz="1400">
                <a:solidFill>
                  <a:schemeClr val="tx1"/>
                </a:solidFill>
              </a:defRPr>
            </a:lvl1pPr>
          </a:lstStyle>
          <a:p>
            <a:pPr lvl="0"/>
            <a:r>
              <a:rPr lang="en-US" noProof="0"/>
              <a:t>Bullet Description</a:t>
            </a:r>
          </a:p>
        </p:txBody>
      </p:sp>
      <p:sp>
        <p:nvSpPr>
          <p:cNvPr id="20" name="Picture Placeholder 5">
            <a:extLst>
              <a:ext uri="{FF2B5EF4-FFF2-40B4-BE49-F238E27FC236}">
                <a16:creationId xmlns:a16="http://schemas.microsoft.com/office/drawing/2014/main" id="{7B357BCD-40B4-1345-BF04-D10DBCF97A80}"/>
              </a:ext>
            </a:extLst>
          </p:cNvPr>
          <p:cNvSpPr>
            <a:spLocks noGrp="1"/>
          </p:cNvSpPr>
          <p:nvPr>
            <p:ph type="pic" sz="quarter" idx="24" hasCustomPrompt="1"/>
          </p:nvPr>
        </p:nvSpPr>
        <p:spPr>
          <a:xfrm>
            <a:off x="5226305" y="3069267"/>
            <a:ext cx="621792" cy="621792"/>
          </a:xfrm>
        </p:spPr>
        <p:txBody>
          <a:bodyPr anchor="ctr"/>
          <a:lstStyle>
            <a:lvl1pPr marL="0" indent="0" algn="ctr">
              <a:buFont typeface="Arial" panose="020B0604020202020204" pitchFamily="34" charset="0"/>
              <a:buNone/>
              <a:defRPr sz="1100">
                <a:solidFill>
                  <a:schemeClr val="bg1">
                    <a:lumMod val="95000"/>
                  </a:schemeClr>
                </a:solidFill>
              </a:defRPr>
            </a:lvl1pPr>
          </a:lstStyle>
          <a:p>
            <a:r>
              <a:rPr lang="en-US" noProof="0" dirty="0"/>
              <a:t>Insert Icon</a:t>
            </a:r>
          </a:p>
        </p:txBody>
      </p:sp>
      <p:sp>
        <p:nvSpPr>
          <p:cNvPr id="21" name="Picture Placeholder 29">
            <a:extLst>
              <a:ext uri="{FF2B5EF4-FFF2-40B4-BE49-F238E27FC236}">
                <a16:creationId xmlns:a16="http://schemas.microsoft.com/office/drawing/2014/main" id="{32327030-7B91-D540-BB8B-4FA022B2EB6D}"/>
              </a:ext>
            </a:extLst>
          </p:cNvPr>
          <p:cNvSpPr>
            <a:spLocks noGrp="1"/>
          </p:cNvSpPr>
          <p:nvPr>
            <p:ph type="pic" sz="quarter" idx="25" hasCustomPrompt="1"/>
          </p:nvPr>
        </p:nvSpPr>
        <p:spPr>
          <a:xfrm>
            <a:off x="7112127" y="3069267"/>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US" noProof="0" dirty="0"/>
              <a:t>Insert Icon</a:t>
            </a:r>
          </a:p>
        </p:txBody>
      </p:sp>
      <p:sp>
        <p:nvSpPr>
          <p:cNvPr id="22" name="Picture Placeholder 31">
            <a:extLst>
              <a:ext uri="{FF2B5EF4-FFF2-40B4-BE49-F238E27FC236}">
                <a16:creationId xmlns:a16="http://schemas.microsoft.com/office/drawing/2014/main" id="{5013D7C3-E45B-144D-8A30-4272D8040D93}"/>
              </a:ext>
            </a:extLst>
          </p:cNvPr>
          <p:cNvSpPr>
            <a:spLocks noGrp="1"/>
          </p:cNvSpPr>
          <p:nvPr>
            <p:ph type="pic" sz="quarter" idx="26" hasCustomPrompt="1"/>
          </p:nvPr>
        </p:nvSpPr>
        <p:spPr>
          <a:xfrm>
            <a:off x="8997948" y="3069267"/>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US" noProof="0" dirty="0"/>
              <a:t>Insert Icon</a:t>
            </a:r>
          </a:p>
        </p:txBody>
      </p:sp>
      <p:cxnSp>
        <p:nvCxnSpPr>
          <p:cNvPr id="17" name="Straight Connector 16">
            <a:extLst>
              <a:ext uri="{FF2B5EF4-FFF2-40B4-BE49-F238E27FC236}">
                <a16:creationId xmlns:a16="http://schemas.microsoft.com/office/drawing/2014/main" id="{DCB492DF-015F-4763-8E2B-9FCAC5137A07}"/>
              </a:ext>
              <a:ext uri="{C183D7F6-B498-43B3-948B-1728B52AA6E4}">
                <adec:decorative xmlns:adec="http://schemas.microsoft.com/office/drawing/2017/decorative" val="1"/>
              </a:ext>
            </a:extLst>
          </p:cNvPr>
          <p:cNvCxnSpPr>
            <a:cxnSpLocks/>
          </p:cNvCxnSpPr>
          <p:nvPr userDrawn="1"/>
        </p:nvCxnSpPr>
        <p:spPr>
          <a:xfrm flipV="1">
            <a:off x="6454775" y="2570163"/>
            <a:ext cx="0" cy="2881887"/>
          </a:xfrm>
          <a:prstGeom prst="line">
            <a:avLst/>
          </a:prstGeom>
          <a:ln>
            <a:solidFill>
              <a:srgbClr val="DFAAC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C92078-CAC9-4E77-A670-543037FD1ABC}"/>
              </a:ext>
              <a:ext uri="{C183D7F6-B498-43B3-948B-1728B52AA6E4}">
                <adec:decorative xmlns:adec="http://schemas.microsoft.com/office/drawing/2017/decorative" val="1"/>
              </a:ext>
            </a:extLst>
          </p:cNvPr>
          <p:cNvCxnSpPr>
            <a:cxnSpLocks/>
          </p:cNvCxnSpPr>
          <p:nvPr userDrawn="1"/>
        </p:nvCxnSpPr>
        <p:spPr>
          <a:xfrm flipV="1">
            <a:off x="8350250" y="2570163"/>
            <a:ext cx="0" cy="2881887"/>
          </a:xfrm>
          <a:prstGeom prst="line">
            <a:avLst/>
          </a:prstGeom>
          <a:ln>
            <a:solidFill>
              <a:srgbClr val="DFAAC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487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Bullets">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45F115-22EA-452C-BEFF-B86EC6B0D0B2}"/>
              </a:ext>
            </a:extLst>
          </p:cNvPr>
          <p:cNvSpPr/>
          <p:nvPr userDrawn="1"/>
        </p:nvSpPr>
        <p:spPr>
          <a:xfrm>
            <a:off x="6677617" y="107999"/>
            <a:ext cx="5400000" cy="6084000"/>
          </a:xfrm>
          <a:prstGeom prst="rect">
            <a:avLst/>
          </a:prstGeom>
          <a:gradFill>
            <a:gsLst>
              <a:gs pos="3000">
                <a:schemeClr val="accent2">
                  <a:lumMod val="75000"/>
                </a:schemeClr>
              </a:gs>
              <a:gs pos="100000">
                <a:schemeClr val="accent3"/>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6" name="Group 15">
            <a:extLst>
              <a:ext uri="{FF2B5EF4-FFF2-40B4-BE49-F238E27FC236}">
                <a16:creationId xmlns:a16="http://schemas.microsoft.com/office/drawing/2014/main" id="{FCBD139D-0699-4BC5-B75A-A53F7BE6D9A6}"/>
              </a:ext>
            </a:extLst>
          </p:cNvPr>
          <p:cNvGrpSpPr/>
          <p:nvPr/>
        </p:nvGrpSpPr>
        <p:grpSpPr>
          <a:xfrm rot="4830719">
            <a:off x="6634200" y="724568"/>
            <a:ext cx="4776768" cy="4776768"/>
            <a:chOff x="2514599" y="1566862"/>
            <a:chExt cx="3810001" cy="3810001"/>
          </a:xfrm>
          <a:effectLst/>
          <a:scene3d>
            <a:camera prst="perspectiveHeroicExtremeLeftFacing"/>
            <a:lightRig rig="threePt" dir="t"/>
          </a:scene3d>
        </p:grpSpPr>
        <p:cxnSp>
          <p:nvCxnSpPr>
            <p:cNvPr id="20" name="Straight Connector 19">
              <a:extLst>
                <a:ext uri="{FF2B5EF4-FFF2-40B4-BE49-F238E27FC236}">
                  <a16:creationId xmlns:a16="http://schemas.microsoft.com/office/drawing/2014/main" id="{75EAAF49-5654-4DCE-84C0-E8336BC12BD4}"/>
                </a:ext>
              </a:extLst>
            </p:cNvPr>
            <p:cNvCxnSpPr/>
            <p:nvPr/>
          </p:nvCxnSpPr>
          <p:spPr>
            <a:xfrm>
              <a:off x="2514600" y="1566862"/>
              <a:ext cx="0" cy="38099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401B41-6E13-4546-8AAC-2728F89FAF76}"/>
                </a:ext>
              </a:extLst>
            </p:cNvPr>
            <p:cNvCxnSpPr/>
            <p:nvPr/>
          </p:nvCxnSpPr>
          <p:spPr>
            <a:xfrm>
              <a:off x="2895600" y="1566862"/>
              <a:ext cx="0" cy="38099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A76080-8F75-4B32-9114-880C87646FE2}"/>
                </a:ext>
              </a:extLst>
            </p:cNvPr>
            <p:cNvCxnSpPr/>
            <p:nvPr/>
          </p:nvCxnSpPr>
          <p:spPr>
            <a:xfrm>
              <a:off x="3276600" y="1566862"/>
              <a:ext cx="0" cy="38099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E2A1F8C-0406-4CB3-9869-26BA7E734D0F}"/>
                </a:ext>
              </a:extLst>
            </p:cNvPr>
            <p:cNvCxnSpPr/>
            <p:nvPr/>
          </p:nvCxnSpPr>
          <p:spPr>
            <a:xfrm>
              <a:off x="3657600" y="1566862"/>
              <a:ext cx="0" cy="38099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C78EEFE-6C2B-4D69-B0E3-B2BF76325172}"/>
                </a:ext>
              </a:extLst>
            </p:cNvPr>
            <p:cNvCxnSpPr/>
            <p:nvPr/>
          </p:nvCxnSpPr>
          <p:spPr>
            <a:xfrm>
              <a:off x="4038600" y="1566862"/>
              <a:ext cx="0" cy="38099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3325AD3-62C5-4A8B-872A-F165A03A1635}"/>
                </a:ext>
              </a:extLst>
            </p:cNvPr>
            <p:cNvCxnSpPr/>
            <p:nvPr/>
          </p:nvCxnSpPr>
          <p:spPr>
            <a:xfrm>
              <a:off x="4419600" y="1566862"/>
              <a:ext cx="0" cy="38099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93D3B8-5A11-4C86-B38B-627413AAB973}"/>
                </a:ext>
              </a:extLst>
            </p:cNvPr>
            <p:cNvCxnSpPr/>
            <p:nvPr/>
          </p:nvCxnSpPr>
          <p:spPr>
            <a:xfrm>
              <a:off x="4800600" y="1566862"/>
              <a:ext cx="0" cy="38099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801A13-B692-41ED-AFEC-E95D85AE8016}"/>
                </a:ext>
              </a:extLst>
            </p:cNvPr>
            <p:cNvCxnSpPr/>
            <p:nvPr/>
          </p:nvCxnSpPr>
          <p:spPr>
            <a:xfrm>
              <a:off x="5181600" y="1566862"/>
              <a:ext cx="0" cy="38099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8895529-45F9-4DF2-926F-48ACB4710FB8}"/>
                </a:ext>
              </a:extLst>
            </p:cNvPr>
            <p:cNvCxnSpPr/>
            <p:nvPr/>
          </p:nvCxnSpPr>
          <p:spPr>
            <a:xfrm>
              <a:off x="5562600" y="1566862"/>
              <a:ext cx="0" cy="38099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7502D6-D65B-4CA1-90E3-765715D26AF6}"/>
                </a:ext>
              </a:extLst>
            </p:cNvPr>
            <p:cNvCxnSpPr/>
            <p:nvPr/>
          </p:nvCxnSpPr>
          <p:spPr>
            <a:xfrm>
              <a:off x="5943600" y="1566862"/>
              <a:ext cx="0" cy="38099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22FCDB9-11E7-4962-A63D-DBBBE2AFE5FB}"/>
                </a:ext>
              </a:extLst>
            </p:cNvPr>
            <p:cNvCxnSpPr/>
            <p:nvPr/>
          </p:nvCxnSpPr>
          <p:spPr>
            <a:xfrm>
              <a:off x="6324600" y="1566862"/>
              <a:ext cx="0" cy="380999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5E4EA5-3CAD-4CBC-BDAA-2218A53D6A09}"/>
                </a:ext>
              </a:extLst>
            </p:cNvPr>
            <p:cNvCxnSpPr/>
            <p:nvPr/>
          </p:nvCxnSpPr>
          <p:spPr>
            <a:xfrm rot="5400000">
              <a:off x="4419598" y="-338136"/>
              <a:ext cx="0" cy="380999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B6971A7-8CB7-4298-84D5-AFC5ACB3E97C}"/>
                </a:ext>
              </a:extLst>
            </p:cNvPr>
            <p:cNvCxnSpPr/>
            <p:nvPr/>
          </p:nvCxnSpPr>
          <p:spPr>
            <a:xfrm rot="5400000">
              <a:off x="4419598" y="42864"/>
              <a:ext cx="0" cy="380999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D783FA-8529-4E60-926E-CD074AF08F80}"/>
                </a:ext>
              </a:extLst>
            </p:cNvPr>
            <p:cNvCxnSpPr/>
            <p:nvPr/>
          </p:nvCxnSpPr>
          <p:spPr>
            <a:xfrm rot="5400000">
              <a:off x="4419598" y="423864"/>
              <a:ext cx="0" cy="380999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EEAF4AE-F667-4B32-BA58-C301ED6E8E15}"/>
                </a:ext>
              </a:extLst>
            </p:cNvPr>
            <p:cNvCxnSpPr/>
            <p:nvPr/>
          </p:nvCxnSpPr>
          <p:spPr>
            <a:xfrm rot="5400000">
              <a:off x="4419598" y="804864"/>
              <a:ext cx="0" cy="380999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B2D9C25-6081-4F9D-B4AC-59725F0DD9B3}"/>
                </a:ext>
              </a:extLst>
            </p:cNvPr>
            <p:cNvCxnSpPr/>
            <p:nvPr/>
          </p:nvCxnSpPr>
          <p:spPr>
            <a:xfrm rot="5400000">
              <a:off x="4419598" y="1185864"/>
              <a:ext cx="0" cy="380999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BF68F2-24DA-4128-9232-1F53DB96F072}"/>
                </a:ext>
              </a:extLst>
            </p:cNvPr>
            <p:cNvCxnSpPr/>
            <p:nvPr/>
          </p:nvCxnSpPr>
          <p:spPr>
            <a:xfrm rot="5400000">
              <a:off x="4419598" y="1566864"/>
              <a:ext cx="0" cy="380999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ECFB08D-85AF-471B-AD33-A0BBF6F266AC}"/>
                </a:ext>
              </a:extLst>
            </p:cNvPr>
            <p:cNvCxnSpPr/>
            <p:nvPr/>
          </p:nvCxnSpPr>
          <p:spPr>
            <a:xfrm rot="5400000">
              <a:off x="4419598" y="1947864"/>
              <a:ext cx="0" cy="380999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44B948A-1F29-4324-953B-E0D09728B752}"/>
                </a:ext>
              </a:extLst>
            </p:cNvPr>
            <p:cNvCxnSpPr/>
            <p:nvPr/>
          </p:nvCxnSpPr>
          <p:spPr>
            <a:xfrm rot="5400000">
              <a:off x="4419598" y="2328864"/>
              <a:ext cx="0" cy="380999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92E399E-43AF-4109-9D48-54C8E19777B3}"/>
                </a:ext>
              </a:extLst>
            </p:cNvPr>
            <p:cNvCxnSpPr/>
            <p:nvPr/>
          </p:nvCxnSpPr>
          <p:spPr>
            <a:xfrm rot="5400000">
              <a:off x="4419598" y="2709864"/>
              <a:ext cx="0" cy="380999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B01A614-15A0-4C2E-AB23-5989288BDFA9}"/>
                </a:ext>
              </a:extLst>
            </p:cNvPr>
            <p:cNvCxnSpPr/>
            <p:nvPr/>
          </p:nvCxnSpPr>
          <p:spPr>
            <a:xfrm rot="5400000">
              <a:off x="4419598" y="3090864"/>
              <a:ext cx="0" cy="380999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7CA8B13-21A9-4FD3-9002-18139B20E060}"/>
                </a:ext>
              </a:extLst>
            </p:cNvPr>
            <p:cNvCxnSpPr/>
            <p:nvPr/>
          </p:nvCxnSpPr>
          <p:spPr>
            <a:xfrm rot="5400000">
              <a:off x="4419598" y="3471864"/>
              <a:ext cx="0" cy="380999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037617" y="2431804"/>
            <a:ext cx="4680000" cy="1994392"/>
          </a:xfrm>
          <a:noFill/>
        </p:spPr>
        <p:txBody>
          <a:bodyPr wrap="square" rtlCol="0">
            <a:spAutoFit/>
            <a:scene3d>
              <a:camera prst="perspectiveContrastingLeftFacing" fov="6300000">
                <a:rot lat="20400000" lon="12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defRPr lang="en-ZA" sz="7200" b="1" spc="-600" dirty="0">
                <a:gradFill>
                  <a:gsLst>
                    <a:gs pos="29000">
                      <a:schemeClr val="accent2">
                        <a:lumMod val="50000"/>
                      </a:schemeClr>
                    </a:gs>
                    <a:gs pos="55000">
                      <a:srgbClr val="A9E0ED"/>
                    </a:gs>
                    <a:gs pos="55000">
                      <a:schemeClr val="accent1">
                        <a:lumMod val="60000"/>
                        <a:lumOff val="40000"/>
                      </a:schemeClr>
                    </a:gs>
                    <a:gs pos="76000">
                      <a:schemeClr val="bg1"/>
                    </a:gs>
                  </a:gsLst>
                  <a:lin ang="5400000" scaled="1"/>
                </a:gradFill>
                <a:effectLst>
                  <a:glow rad="152400">
                    <a:srgbClr val="BADEDA">
                      <a:alpha val="40000"/>
                    </a:srgbClr>
                  </a:glow>
                  <a:outerShdw blurRad="25400" dist="25400" dir="2400000" algn="tl" rotWithShape="0">
                    <a:srgbClr val="BADEDA"/>
                  </a:outerShdw>
                </a:effectLst>
                <a:latin typeface="+mj-lt"/>
                <a:ea typeface="Tahoma" panose="020B0604030504040204" pitchFamily="34" charset="0"/>
                <a:cs typeface="Arial" panose="020B0604020202020204" pitchFamily="34" charset="0"/>
              </a:defRPr>
            </a:lvl1pPr>
          </a:lstStyle>
          <a:p>
            <a:pPr marL="0" lvl="0"/>
            <a:r>
              <a:rPr lang="en-US" noProof="0"/>
              <a:t>EDIT  YOUR RETRO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035922" y="5154839"/>
            <a:ext cx="4736077" cy="787411"/>
          </a:xfrm>
          <a:solidFill>
            <a:schemeClr val="tx1"/>
          </a:solidFill>
        </p:spPr>
        <p:txBody>
          <a:bodyPr vert="horz" lIns="180000" tIns="72000" rIns="180000" bIns="72000" rtlCol="0" anchor="ctr">
            <a:noAutofit/>
          </a:bodyPr>
          <a:lstStyle>
            <a:lvl1pPr algn="ctr">
              <a:defRPr lang="en-ZA" sz="1600" dirty="0">
                <a:solidFill>
                  <a:schemeClr val="bg1"/>
                </a:solidFill>
                <a:latin typeface="Courier New" panose="02070309020205020404" pitchFamily="49" charset="0"/>
                <a:cs typeface="Courier New" panose="02070309020205020404" pitchFamily="49" charset="0"/>
              </a:defRPr>
            </a:lvl1pPr>
          </a:lstStyle>
          <a:p>
            <a:pPr lvl="0" algn="ctr">
              <a:buNone/>
            </a:pPr>
            <a:r>
              <a:rPr lang="en-US" noProof="0"/>
              <a:t>Click to edit Master subtitle style</a:t>
            </a:r>
          </a:p>
        </p:txBody>
      </p:sp>
      <p:sp>
        <p:nvSpPr>
          <p:cNvPr id="4" name="Footer Placeholder 3">
            <a:extLst>
              <a:ext uri="{FF2B5EF4-FFF2-40B4-BE49-F238E27FC236}">
                <a16:creationId xmlns:a16="http://schemas.microsoft.com/office/drawing/2014/main" id="{5491172A-F087-4B05-BBF5-B59D05196C5E}"/>
              </a:ext>
            </a:extLst>
          </p:cNvPr>
          <p:cNvSpPr>
            <a:spLocks noGrp="1"/>
          </p:cNvSpPr>
          <p:nvPr>
            <p:ph type="ftr" sz="quarter" idx="10"/>
          </p:nvPr>
        </p:nvSpPr>
        <p:spPr/>
        <p:txBody>
          <a:bodyPr/>
          <a:lstStyle/>
          <a:p>
            <a:endParaRPr lang="en-US" noProof="0" dirty="0"/>
          </a:p>
        </p:txBody>
      </p:sp>
      <p:sp>
        <p:nvSpPr>
          <p:cNvPr id="6" name="Slide Number Placeholder 5">
            <a:extLst>
              <a:ext uri="{FF2B5EF4-FFF2-40B4-BE49-F238E27FC236}">
                <a16:creationId xmlns:a16="http://schemas.microsoft.com/office/drawing/2014/main" id="{921849D9-E4F1-44D4-A304-70B21F3B3296}"/>
              </a:ext>
            </a:extLst>
          </p:cNvPr>
          <p:cNvSpPr>
            <a:spLocks noGrp="1"/>
          </p:cNvSpPr>
          <p:nvPr>
            <p:ph type="sldNum" sz="quarter" idx="11"/>
          </p:nvPr>
        </p:nvSpPr>
        <p:spPr>
          <a:xfrm>
            <a:off x="11688417" y="6243638"/>
            <a:ext cx="370573" cy="557212"/>
          </a:xfrm>
          <a:prstGeom prst="rect">
            <a:avLst/>
          </a:prstGeom>
        </p:spPr>
        <p:txBody>
          <a:bodyPr/>
          <a:lstStyle/>
          <a:p>
            <a:fld id="{19B51A1E-902D-48AF-9020-955120F399B6}" type="slidenum">
              <a:rPr lang="en-US" noProof="0" smtClean="0"/>
              <a:pPr/>
              <a:t>‹#›</a:t>
            </a:fld>
            <a:endParaRPr lang="en-US" noProof="0" dirty="0"/>
          </a:p>
        </p:txBody>
      </p:sp>
      <p:sp>
        <p:nvSpPr>
          <p:cNvPr id="45" name="Content Placeholder 2">
            <a:extLst>
              <a:ext uri="{FF2B5EF4-FFF2-40B4-BE49-F238E27FC236}">
                <a16:creationId xmlns:a16="http://schemas.microsoft.com/office/drawing/2014/main" id="{AA06333A-C124-4995-B25B-1D276C2235C2}"/>
              </a:ext>
            </a:extLst>
          </p:cNvPr>
          <p:cNvSpPr>
            <a:spLocks noGrp="1"/>
          </p:cNvSpPr>
          <p:nvPr>
            <p:ph idx="12" hasCustomPrompt="1"/>
          </p:nvPr>
        </p:nvSpPr>
        <p:spPr>
          <a:xfrm>
            <a:off x="929447" y="2317708"/>
            <a:ext cx="2160000" cy="720000"/>
          </a:xfrm>
        </p:spPr>
        <p:txBody>
          <a:bodyPr/>
          <a:lstStyle>
            <a:lvl1pPr marL="0" indent="0" algn="ctr">
              <a:buNone/>
              <a:defRPr sz="1400">
                <a:solidFill>
                  <a:schemeClr val="tx1"/>
                </a:solidFill>
              </a:defRPr>
            </a:lvl1pPr>
            <a:lvl2pPr marL="266700" indent="0">
              <a:buFont typeface="Arial" panose="020B0604020202020204" pitchFamily="34" charset="0"/>
              <a:buNone/>
              <a:defRPr>
                <a:solidFill>
                  <a:schemeClr val="bg1">
                    <a:lumMod val="95000"/>
                  </a:schemeClr>
                </a:solidFill>
              </a:defRPr>
            </a:lvl2pPr>
            <a:lvl3pPr marL="542925" indent="0">
              <a:buNone/>
              <a:defRPr>
                <a:solidFill>
                  <a:schemeClr val="bg1">
                    <a:lumMod val="95000"/>
                  </a:schemeClr>
                </a:solidFill>
              </a:defRPr>
            </a:lvl3pPr>
            <a:lvl4pPr marL="809625" indent="0">
              <a:buNone/>
              <a:defRPr>
                <a:solidFill>
                  <a:schemeClr val="bg1">
                    <a:lumMod val="95000"/>
                  </a:schemeClr>
                </a:solidFill>
              </a:defRPr>
            </a:lvl4pPr>
            <a:lvl5pPr marL="1076325" indent="0">
              <a:buNone/>
              <a:defRPr>
                <a:solidFill>
                  <a:schemeClr val="bg1">
                    <a:lumMod val="95000"/>
                  </a:schemeClr>
                </a:solidFill>
              </a:defRPr>
            </a:lvl5pPr>
          </a:lstStyle>
          <a:p>
            <a:pPr lvl="0"/>
            <a:r>
              <a:rPr lang="en-US" noProof="0"/>
              <a:t>Bullet Description</a:t>
            </a:r>
          </a:p>
        </p:txBody>
      </p:sp>
      <p:sp>
        <p:nvSpPr>
          <p:cNvPr id="47" name="Text Placeholder 11">
            <a:extLst>
              <a:ext uri="{FF2B5EF4-FFF2-40B4-BE49-F238E27FC236}">
                <a16:creationId xmlns:a16="http://schemas.microsoft.com/office/drawing/2014/main" id="{D0AC3B9F-C3EB-4D0D-BE66-20D7DD20EAAB}"/>
              </a:ext>
            </a:extLst>
          </p:cNvPr>
          <p:cNvSpPr>
            <a:spLocks noGrp="1"/>
          </p:cNvSpPr>
          <p:nvPr>
            <p:ph type="body" sz="quarter" idx="14" hasCustomPrompt="1"/>
          </p:nvPr>
        </p:nvSpPr>
        <p:spPr>
          <a:xfrm>
            <a:off x="929447" y="1840629"/>
            <a:ext cx="2160000" cy="288000"/>
          </a:xfrm>
        </p:spPr>
        <p:txBody>
          <a:bodyPr/>
          <a:lstStyle>
            <a:lvl1pPr marL="0" indent="0" algn="ctr">
              <a:buNone/>
              <a:defRPr sz="2300">
                <a:solidFill>
                  <a:schemeClr val="tx1"/>
                </a:solidFill>
                <a:latin typeface="+mj-lt"/>
              </a:defRPr>
            </a:lvl1pPr>
          </a:lstStyle>
          <a:p>
            <a:pPr lvl="0"/>
            <a:r>
              <a:rPr lang="en-US" noProof="0"/>
              <a:t>Bullet Title</a:t>
            </a:r>
          </a:p>
        </p:txBody>
      </p:sp>
      <p:sp>
        <p:nvSpPr>
          <p:cNvPr id="48" name="Text Placeholder 13">
            <a:extLst>
              <a:ext uri="{FF2B5EF4-FFF2-40B4-BE49-F238E27FC236}">
                <a16:creationId xmlns:a16="http://schemas.microsoft.com/office/drawing/2014/main" id="{E298DC35-E99A-4B45-94FA-51633D4707F4}"/>
              </a:ext>
            </a:extLst>
          </p:cNvPr>
          <p:cNvSpPr>
            <a:spLocks noGrp="1"/>
          </p:cNvSpPr>
          <p:nvPr>
            <p:ph type="body" sz="quarter" idx="15" hasCustomPrompt="1"/>
          </p:nvPr>
        </p:nvSpPr>
        <p:spPr>
          <a:xfrm>
            <a:off x="3224472" y="1840629"/>
            <a:ext cx="2160000" cy="288000"/>
          </a:xfrm>
        </p:spPr>
        <p:txBody>
          <a:bodyPr/>
          <a:lstStyle>
            <a:lvl1pPr marL="0" indent="0" algn="ctr">
              <a:buNone/>
              <a:defRPr sz="2300">
                <a:solidFill>
                  <a:schemeClr val="tx1"/>
                </a:solidFill>
                <a:latin typeface="+mj-lt"/>
              </a:defRPr>
            </a:lvl1pPr>
          </a:lstStyle>
          <a:p>
            <a:pPr lvl="0"/>
            <a:r>
              <a:rPr lang="en-US" noProof="0"/>
              <a:t>Bullet Title</a:t>
            </a:r>
          </a:p>
        </p:txBody>
      </p:sp>
      <p:sp>
        <p:nvSpPr>
          <p:cNvPr id="49" name="Text Placeholder 15">
            <a:extLst>
              <a:ext uri="{FF2B5EF4-FFF2-40B4-BE49-F238E27FC236}">
                <a16:creationId xmlns:a16="http://schemas.microsoft.com/office/drawing/2014/main" id="{CB1F74CA-7077-4738-BFE9-E05E1690BF93}"/>
              </a:ext>
            </a:extLst>
          </p:cNvPr>
          <p:cNvSpPr>
            <a:spLocks noGrp="1"/>
          </p:cNvSpPr>
          <p:nvPr>
            <p:ph type="body" sz="quarter" idx="16" hasCustomPrompt="1"/>
          </p:nvPr>
        </p:nvSpPr>
        <p:spPr>
          <a:xfrm>
            <a:off x="3224472" y="2317708"/>
            <a:ext cx="2160000" cy="720000"/>
          </a:xfrm>
        </p:spPr>
        <p:txBody>
          <a:bodyPr/>
          <a:lstStyle>
            <a:lvl1pPr marL="0" indent="0" algn="ctr">
              <a:buNone/>
              <a:defRPr sz="1400">
                <a:solidFill>
                  <a:schemeClr val="tx1"/>
                </a:solidFill>
              </a:defRPr>
            </a:lvl1pPr>
          </a:lstStyle>
          <a:p>
            <a:pPr lvl="0"/>
            <a:r>
              <a:rPr lang="en-US" noProof="0"/>
              <a:t>Bullet Description</a:t>
            </a:r>
          </a:p>
        </p:txBody>
      </p:sp>
      <p:sp>
        <p:nvSpPr>
          <p:cNvPr id="50" name="Text Placeholder 17">
            <a:extLst>
              <a:ext uri="{FF2B5EF4-FFF2-40B4-BE49-F238E27FC236}">
                <a16:creationId xmlns:a16="http://schemas.microsoft.com/office/drawing/2014/main" id="{FC12520D-8D8F-419B-9EE1-5F67287E5570}"/>
              </a:ext>
            </a:extLst>
          </p:cNvPr>
          <p:cNvSpPr>
            <a:spLocks noGrp="1"/>
          </p:cNvSpPr>
          <p:nvPr>
            <p:ph type="body" sz="quarter" idx="17" hasCustomPrompt="1"/>
          </p:nvPr>
        </p:nvSpPr>
        <p:spPr>
          <a:xfrm>
            <a:off x="929447" y="4769910"/>
            <a:ext cx="2160000" cy="288000"/>
          </a:xfrm>
        </p:spPr>
        <p:txBody>
          <a:bodyPr/>
          <a:lstStyle>
            <a:lvl1pPr marL="0" indent="0" algn="ctr">
              <a:buNone/>
              <a:defRPr sz="2300">
                <a:solidFill>
                  <a:schemeClr val="tx1"/>
                </a:solidFill>
                <a:latin typeface="+mj-lt"/>
              </a:defRPr>
            </a:lvl1pPr>
          </a:lstStyle>
          <a:p>
            <a:pPr lvl="0"/>
            <a:r>
              <a:rPr lang="en-US" noProof="0"/>
              <a:t>Bullet Title</a:t>
            </a:r>
          </a:p>
        </p:txBody>
      </p:sp>
      <p:sp>
        <p:nvSpPr>
          <p:cNvPr id="51" name="Text Placeholder 19">
            <a:extLst>
              <a:ext uri="{FF2B5EF4-FFF2-40B4-BE49-F238E27FC236}">
                <a16:creationId xmlns:a16="http://schemas.microsoft.com/office/drawing/2014/main" id="{F3980D03-4C43-475B-A285-BA1139706A6D}"/>
              </a:ext>
            </a:extLst>
          </p:cNvPr>
          <p:cNvSpPr>
            <a:spLocks noGrp="1"/>
          </p:cNvSpPr>
          <p:nvPr>
            <p:ph type="body" sz="quarter" idx="18" hasCustomPrompt="1"/>
          </p:nvPr>
        </p:nvSpPr>
        <p:spPr>
          <a:xfrm>
            <a:off x="929447" y="5246989"/>
            <a:ext cx="2160000" cy="720000"/>
          </a:xfrm>
        </p:spPr>
        <p:txBody>
          <a:bodyPr/>
          <a:lstStyle>
            <a:lvl1pPr marL="0" indent="0" algn="ctr">
              <a:buNone/>
              <a:defRPr sz="1400">
                <a:solidFill>
                  <a:schemeClr val="tx1"/>
                </a:solidFill>
              </a:defRPr>
            </a:lvl1pPr>
          </a:lstStyle>
          <a:p>
            <a:pPr lvl="0"/>
            <a:r>
              <a:rPr lang="en-US" noProof="0"/>
              <a:t>Bullet Description</a:t>
            </a:r>
          </a:p>
        </p:txBody>
      </p:sp>
      <p:sp>
        <p:nvSpPr>
          <p:cNvPr id="52" name="Text Placeholder 21">
            <a:extLst>
              <a:ext uri="{FF2B5EF4-FFF2-40B4-BE49-F238E27FC236}">
                <a16:creationId xmlns:a16="http://schemas.microsoft.com/office/drawing/2014/main" id="{54794606-10B0-4B0F-B3E1-16C51FA45F47}"/>
              </a:ext>
            </a:extLst>
          </p:cNvPr>
          <p:cNvSpPr>
            <a:spLocks noGrp="1"/>
          </p:cNvSpPr>
          <p:nvPr>
            <p:ph type="body" sz="quarter" idx="19" hasCustomPrompt="1"/>
          </p:nvPr>
        </p:nvSpPr>
        <p:spPr>
          <a:xfrm>
            <a:off x="3224472" y="4769910"/>
            <a:ext cx="2160000" cy="288000"/>
          </a:xfrm>
        </p:spPr>
        <p:txBody>
          <a:bodyPr/>
          <a:lstStyle>
            <a:lvl1pPr marL="0" indent="0" algn="ctr">
              <a:buNone/>
              <a:defRPr sz="2300">
                <a:solidFill>
                  <a:schemeClr val="tx1"/>
                </a:solidFill>
                <a:latin typeface="+mj-lt"/>
              </a:defRPr>
            </a:lvl1pPr>
          </a:lstStyle>
          <a:p>
            <a:pPr lvl="0"/>
            <a:r>
              <a:rPr lang="en-US" noProof="0"/>
              <a:t>Bullet Title</a:t>
            </a:r>
          </a:p>
        </p:txBody>
      </p:sp>
      <p:sp>
        <p:nvSpPr>
          <p:cNvPr id="53" name="Text Placeholder 23">
            <a:extLst>
              <a:ext uri="{FF2B5EF4-FFF2-40B4-BE49-F238E27FC236}">
                <a16:creationId xmlns:a16="http://schemas.microsoft.com/office/drawing/2014/main" id="{E06D8694-0C24-4632-8BC3-F49FAFA380AC}"/>
              </a:ext>
            </a:extLst>
          </p:cNvPr>
          <p:cNvSpPr>
            <a:spLocks noGrp="1"/>
          </p:cNvSpPr>
          <p:nvPr>
            <p:ph type="body" sz="quarter" idx="20" hasCustomPrompt="1"/>
          </p:nvPr>
        </p:nvSpPr>
        <p:spPr>
          <a:xfrm>
            <a:off x="3224472" y="5246989"/>
            <a:ext cx="2160000" cy="720000"/>
          </a:xfrm>
        </p:spPr>
        <p:txBody>
          <a:bodyPr/>
          <a:lstStyle>
            <a:lvl1pPr marL="0" indent="0" algn="ctr">
              <a:buNone/>
              <a:defRPr sz="1400">
                <a:solidFill>
                  <a:schemeClr val="tx1"/>
                </a:solidFill>
              </a:defRPr>
            </a:lvl1pPr>
          </a:lstStyle>
          <a:p>
            <a:pPr lvl="0"/>
            <a:r>
              <a:rPr lang="en-US" noProof="0"/>
              <a:t>Bullet Description</a:t>
            </a:r>
          </a:p>
        </p:txBody>
      </p:sp>
      <p:sp>
        <p:nvSpPr>
          <p:cNvPr id="42" name="Picture Placeholder 5">
            <a:extLst>
              <a:ext uri="{FF2B5EF4-FFF2-40B4-BE49-F238E27FC236}">
                <a16:creationId xmlns:a16="http://schemas.microsoft.com/office/drawing/2014/main" id="{641A20CB-0806-4E4D-A26A-E507CCD444D8}"/>
              </a:ext>
            </a:extLst>
          </p:cNvPr>
          <p:cNvSpPr>
            <a:spLocks noGrp="1"/>
          </p:cNvSpPr>
          <p:nvPr>
            <p:ph type="pic" sz="quarter" idx="25" hasCustomPrompt="1"/>
          </p:nvPr>
        </p:nvSpPr>
        <p:spPr>
          <a:xfrm>
            <a:off x="1698551" y="860311"/>
            <a:ext cx="621792" cy="621792"/>
          </a:xfrm>
        </p:spPr>
        <p:txBody>
          <a:bodyPr anchor="ctr"/>
          <a:lstStyle>
            <a:lvl1pPr marL="0" indent="0" algn="ctr">
              <a:buFont typeface="Arial" panose="020B0604020202020204" pitchFamily="34" charset="0"/>
              <a:buNone/>
              <a:defRPr sz="1100">
                <a:solidFill>
                  <a:schemeClr val="bg1">
                    <a:lumMod val="95000"/>
                  </a:schemeClr>
                </a:solidFill>
              </a:defRPr>
            </a:lvl1pPr>
          </a:lstStyle>
          <a:p>
            <a:r>
              <a:rPr lang="en-US" noProof="0" dirty="0"/>
              <a:t>Insert Icon</a:t>
            </a:r>
          </a:p>
        </p:txBody>
      </p:sp>
      <p:sp>
        <p:nvSpPr>
          <p:cNvPr id="43" name="Picture Placeholder 29">
            <a:extLst>
              <a:ext uri="{FF2B5EF4-FFF2-40B4-BE49-F238E27FC236}">
                <a16:creationId xmlns:a16="http://schemas.microsoft.com/office/drawing/2014/main" id="{E7FE2AA6-DF38-784C-A5E4-CCC29BAC9708}"/>
              </a:ext>
            </a:extLst>
          </p:cNvPr>
          <p:cNvSpPr>
            <a:spLocks noGrp="1"/>
          </p:cNvSpPr>
          <p:nvPr>
            <p:ph type="pic" sz="quarter" idx="26" hasCustomPrompt="1"/>
          </p:nvPr>
        </p:nvSpPr>
        <p:spPr>
          <a:xfrm>
            <a:off x="3993576" y="860311"/>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US" noProof="0" dirty="0"/>
              <a:t>Insert Icon</a:t>
            </a:r>
          </a:p>
        </p:txBody>
      </p:sp>
      <p:sp>
        <p:nvSpPr>
          <p:cNvPr id="44" name="Picture Placeholder 5">
            <a:extLst>
              <a:ext uri="{FF2B5EF4-FFF2-40B4-BE49-F238E27FC236}">
                <a16:creationId xmlns:a16="http://schemas.microsoft.com/office/drawing/2014/main" id="{CAAAAF54-96C1-7249-9CC9-B114482106BB}"/>
              </a:ext>
            </a:extLst>
          </p:cNvPr>
          <p:cNvSpPr>
            <a:spLocks noGrp="1"/>
          </p:cNvSpPr>
          <p:nvPr>
            <p:ph type="pic" sz="quarter" idx="27" hasCustomPrompt="1"/>
          </p:nvPr>
        </p:nvSpPr>
        <p:spPr>
          <a:xfrm>
            <a:off x="1698551" y="3770819"/>
            <a:ext cx="621792" cy="621792"/>
          </a:xfrm>
        </p:spPr>
        <p:txBody>
          <a:bodyPr anchor="ctr"/>
          <a:lstStyle>
            <a:lvl1pPr marL="0" indent="0" algn="ctr">
              <a:buFont typeface="Arial" panose="020B0604020202020204" pitchFamily="34" charset="0"/>
              <a:buNone/>
              <a:defRPr sz="1100">
                <a:solidFill>
                  <a:schemeClr val="bg1">
                    <a:lumMod val="95000"/>
                  </a:schemeClr>
                </a:solidFill>
              </a:defRPr>
            </a:lvl1pPr>
          </a:lstStyle>
          <a:p>
            <a:r>
              <a:rPr lang="en-US" noProof="0" dirty="0"/>
              <a:t>Insert Icon</a:t>
            </a:r>
          </a:p>
        </p:txBody>
      </p:sp>
      <p:sp>
        <p:nvSpPr>
          <p:cNvPr id="57" name="Picture Placeholder 29">
            <a:extLst>
              <a:ext uri="{FF2B5EF4-FFF2-40B4-BE49-F238E27FC236}">
                <a16:creationId xmlns:a16="http://schemas.microsoft.com/office/drawing/2014/main" id="{96402660-D612-AE40-9894-BDA8C9034BF5}"/>
              </a:ext>
            </a:extLst>
          </p:cNvPr>
          <p:cNvSpPr>
            <a:spLocks noGrp="1"/>
          </p:cNvSpPr>
          <p:nvPr>
            <p:ph type="pic" sz="quarter" idx="28" hasCustomPrompt="1"/>
          </p:nvPr>
        </p:nvSpPr>
        <p:spPr>
          <a:xfrm>
            <a:off x="3993576" y="3770819"/>
            <a:ext cx="621792" cy="621792"/>
          </a:xfrm>
        </p:spPr>
        <p:txBody>
          <a:bodyPr anchor="ctr"/>
          <a:lstStyle>
            <a:lvl1pPr marL="0" indent="0" algn="ctr">
              <a:buFont typeface="Arial" panose="020B0604020202020204" pitchFamily="34" charset="0"/>
              <a:buNone/>
              <a:defRPr sz="1100">
                <a:solidFill>
                  <a:schemeClr val="bg1"/>
                </a:solidFill>
              </a:defRPr>
            </a:lvl1pPr>
          </a:lstStyle>
          <a:p>
            <a:r>
              <a:rPr lang="en-US" noProof="0" dirty="0"/>
              <a:t>Insert Icon</a:t>
            </a:r>
          </a:p>
        </p:txBody>
      </p:sp>
      <p:cxnSp>
        <p:nvCxnSpPr>
          <p:cNvPr id="46" name="Straight Connector 45">
            <a:extLst>
              <a:ext uri="{FF2B5EF4-FFF2-40B4-BE49-F238E27FC236}">
                <a16:creationId xmlns:a16="http://schemas.microsoft.com/office/drawing/2014/main" id="{CDF7DB65-3C5B-4EDB-A955-ABBDB1E9B9AC}"/>
              </a:ext>
              <a:ext uri="{C183D7F6-B498-43B3-948B-1728B52AA6E4}">
                <adec:decorative xmlns:adec="http://schemas.microsoft.com/office/drawing/2017/decorative" val="1"/>
              </a:ext>
            </a:extLst>
          </p:cNvPr>
          <p:cNvCxnSpPr>
            <a:cxnSpLocks/>
          </p:cNvCxnSpPr>
          <p:nvPr userDrawn="1"/>
        </p:nvCxnSpPr>
        <p:spPr>
          <a:xfrm flipV="1">
            <a:off x="3164147" y="473682"/>
            <a:ext cx="0" cy="2232601"/>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94532BF-8ADC-4104-B50B-62223D310A12}"/>
              </a:ext>
              <a:ext uri="{C183D7F6-B498-43B3-948B-1728B52AA6E4}">
                <adec:decorative xmlns:adec="http://schemas.microsoft.com/office/drawing/2017/decorative" val="1"/>
              </a:ext>
            </a:extLst>
          </p:cNvPr>
          <p:cNvCxnSpPr>
            <a:cxnSpLocks/>
          </p:cNvCxnSpPr>
          <p:nvPr userDrawn="1"/>
        </p:nvCxnSpPr>
        <p:spPr>
          <a:xfrm flipV="1">
            <a:off x="3164147" y="3429000"/>
            <a:ext cx="0" cy="2232601"/>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047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CF6BE8-6FC0-4B2E-8502-B24A8E5B2BF7}"/>
              </a:ext>
            </a:extLst>
          </p:cNvPr>
          <p:cNvSpPr/>
          <p:nvPr userDrawn="1"/>
        </p:nvSpPr>
        <p:spPr>
          <a:xfrm>
            <a:off x="0" y="6191250"/>
            <a:ext cx="12192000" cy="66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40000" cy="4751250"/>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133009" y="6339682"/>
            <a:ext cx="4114800" cy="365125"/>
          </a:xfrm>
          <a:prstGeom prst="rect">
            <a:avLst/>
          </a:prstGeom>
        </p:spPr>
        <p:txBody>
          <a:bodyPr vert="horz" lIns="0" tIns="0" rIns="0" bIns="0" rtlCol="0" anchor="ctr"/>
          <a:lstStyle>
            <a:lvl1pPr algn="l">
              <a:defRPr sz="1000">
                <a:solidFill>
                  <a:schemeClr val="tx1">
                    <a:lumMod val="75000"/>
                    <a:lumOff val="25000"/>
                  </a:schemeClr>
                </a:solidFill>
                <a:latin typeface="+mn-lt"/>
              </a:defRPr>
            </a:lvl1pPr>
          </a:lstStyle>
          <a:p>
            <a:endParaRPr lang="en-US" noProof="0" dirty="0"/>
          </a:p>
        </p:txBody>
      </p:sp>
      <p:sp>
        <p:nvSpPr>
          <p:cNvPr id="7" name="Freeform: Shape 6">
            <a:extLst>
              <a:ext uri="{FF2B5EF4-FFF2-40B4-BE49-F238E27FC236}">
                <a16:creationId xmlns:a16="http://schemas.microsoft.com/office/drawing/2014/main" id="{12EA82FD-0EBA-44E1-8BA8-6DA38DEA7F36}"/>
              </a:ext>
            </a:extLst>
          </p:cNvPr>
          <p:cNvSpPr/>
          <p:nvPr userDrawn="1"/>
        </p:nvSpPr>
        <p:spPr>
          <a:xfrm>
            <a:off x="-2" y="-508000"/>
            <a:ext cx="12192002" cy="7365999"/>
          </a:xfrm>
          <a:custGeom>
            <a:avLst/>
            <a:gdLst>
              <a:gd name="connsiteX0" fmla="*/ 108003 w 12207886"/>
              <a:gd name="connsiteY0" fmla="*/ 108001 h 6858000"/>
              <a:gd name="connsiteX1" fmla="*/ 108003 w 12207886"/>
              <a:gd name="connsiteY1" fmla="*/ 6750000 h 6858000"/>
              <a:gd name="connsiteX2" fmla="*/ 12084002 w 12207886"/>
              <a:gd name="connsiteY2" fmla="*/ 6750000 h 6858000"/>
              <a:gd name="connsiteX3" fmla="*/ 12084002 w 12207886"/>
              <a:gd name="connsiteY3" fmla="*/ 108001 h 6858000"/>
              <a:gd name="connsiteX4" fmla="*/ 12084002 w 12207886"/>
              <a:gd name="connsiteY4" fmla="*/ 0 h 6858000"/>
              <a:gd name="connsiteX5" fmla="*/ 12192002 w 12207886"/>
              <a:gd name="connsiteY5" fmla="*/ 0 h 6858000"/>
              <a:gd name="connsiteX6" fmla="*/ 12192002 w 12207886"/>
              <a:gd name="connsiteY6" fmla="*/ 1 h 6858000"/>
              <a:gd name="connsiteX7" fmla="*/ 12207884 w 12207886"/>
              <a:gd name="connsiteY7" fmla="*/ 1 h 6858000"/>
              <a:gd name="connsiteX8" fmla="*/ 12207884 w 12207886"/>
              <a:gd name="connsiteY8" fmla="*/ 108001 h 6858000"/>
              <a:gd name="connsiteX9" fmla="*/ 12192002 w 12207886"/>
              <a:gd name="connsiteY9" fmla="*/ 108001 h 6858000"/>
              <a:gd name="connsiteX10" fmla="*/ 12192002 w 12207886"/>
              <a:gd name="connsiteY10" fmla="*/ 6750000 h 6858000"/>
              <a:gd name="connsiteX11" fmla="*/ 12207886 w 12207886"/>
              <a:gd name="connsiteY11" fmla="*/ 6750000 h 6858000"/>
              <a:gd name="connsiteX12" fmla="*/ 12207886 w 12207886"/>
              <a:gd name="connsiteY12" fmla="*/ 6858000 h 6858000"/>
              <a:gd name="connsiteX13" fmla="*/ 12192002 w 12207886"/>
              <a:gd name="connsiteY13" fmla="*/ 6858000 h 6858000"/>
              <a:gd name="connsiteX14" fmla="*/ 12192002 w 12207886"/>
              <a:gd name="connsiteY14" fmla="*/ 6858000 h 6858000"/>
              <a:gd name="connsiteX15" fmla="*/ 12084002 w 12207886"/>
              <a:gd name="connsiteY15" fmla="*/ 6858000 h 6858000"/>
              <a:gd name="connsiteX16" fmla="*/ 12084002 w 12207886"/>
              <a:gd name="connsiteY16" fmla="*/ 6858000 h 6858000"/>
              <a:gd name="connsiteX17" fmla="*/ 108003 w 12207886"/>
              <a:gd name="connsiteY17" fmla="*/ 6858000 h 6858000"/>
              <a:gd name="connsiteX18" fmla="*/ 108003 w 12207886"/>
              <a:gd name="connsiteY18" fmla="*/ 6858000 h 6858000"/>
              <a:gd name="connsiteX19" fmla="*/ 3 w 12207886"/>
              <a:gd name="connsiteY19" fmla="*/ 6858000 h 6858000"/>
              <a:gd name="connsiteX20" fmla="*/ 3 w 12207886"/>
              <a:gd name="connsiteY20" fmla="*/ 6858000 h 6858000"/>
              <a:gd name="connsiteX21" fmla="*/ 1 w 12207886"/>
              <a:gd name="connsiteY21" fmla="*/ 6858000 h 6858000"/>
              <a:gd name="connsiteX22" fmla="*/ 1 w 12207886"/>
              <a:gd name="connsiteY22" fmla="*/ 6750000 h 6858000"/>
              <a:gd name="connsiteX23" fmla="*/ 3 w 12207886"/>
              <a:gd name="connsiteY23" fmla="*/ 6750000 h 6858000"/>
              <a:gd name="connsiteX24" fmla="*/ 3 w 12207886"/>
              <a:gd name="connsiteY24" fmla="*/ 108001 h 6858000"/>
              <a:gd name="connsiteX25" fmla="*/ 0 w 12207886"/>
              <a:gd name="connsiteY25" fmla="*/ 108001 h 6858000"/>
              <a:gd name="connsiteX26" fmla="*/ 0 w 12207886"/>
              <a:gd name="connsiteY26" fmla="*/ 1 h 6858000"/>
              <a:gd name="connsiteX27" fmla="*/ 3 w 12207886"/>
              <a:gd name="connsiteY27" fmla="*/ 1 h 6858000"/>
              <a:gd name="connsiteX28" fmla="*/ 3 w 12207886"/>
              <a:gd name="connsiteY28" fmla="*/ 0 h 6858000"/>
              <a:gd name="connsiteX29" fmla="*/ 108003 w 12207886"/>
              <a:gd name="connsiteY29" fmla="*/ 0 h 6858000"/>
              <a:gd name="connsiteX30" fmla="*/ 108003 w 12207886"/>
              <a:gd name="connsiteY30" fmla="*/ 1 h 6858000"/>
              <a:gd name="connsiteX31" fmla="*/ 12084002 w 12207886"/>
              <a:gd name="connsiteY31" fmla="*/ 1 h 6858000"/>
              <a:gd name="connsiteX0" fmla="*/ 108003 w 12207886"/>
              <a:gd name="connsiteY0" fmla="*/ 108001 h 6858000"/>
              <a:gd name="connsiteX1" fmla="*/ 108003 w 12207886"/>
              <a:gd name="connsiteY1" fmla="*/ 6750000 h 6858000"/>
              <a:gd name="connsiteX2" fmla="*/ 12084002 w 12207886"/>
              <a:gd name="connsiteY2" fmla="*/ 6750000 h 6858000"/>
              <a:gd name="connsiteX3" fmla="*/ 12084002 w 12207886"/>
              <a:gd name="connsiteY3" fmla="*/ 108001 h 6858000"/>
              <a:gd name="connsiteX4" fmla="*/ 108003 w 12207886"/>
              <a:gd name="connsiteY4" fmla="*/ 108001 h 6858000"/>
              <a:gd name="connsiteX5" fmla="*/ 12084002 w 12207886"/>
              <a:gd name="connsiteY5" fmla="*/ 0 h 6858000"/>
              <a:gd name="connsiteX6" fmla="*/ 12192002 w 12207886"/>
              <a:gd name="connsiteY6" fmla="*/ 0 h 6858000"/>
              <a:gd name="connsiteX7" fmla="*/ 12192002 w 12207886"/>
              <a:gd name="connsiteY7" fmla="*/ 1 h 6858000"/>
              <a:gd name="connsiteX8" fmla="*/ 12207884 w 12207886"/>
              <a:gd name="connsiteY8" fmla="*/ 1 h 6858000"/>
              <a:gd name="connsiteX9" fmla="*/ 12192002 w 12207886"/>
              <a:gd name="connsiteY9" fmla="*/ 108001 h 6858000"/>
              <a:gd name="connsiteX10" fmla="*/ 12192002 w 12207886"/>
              <a:gd name="connsiteY10" fmla="*/ 6750000 h 6858000"/>
              <a:gd name="connsiteX11" fmla="*/ 12207886 w 12207886"/>
              <a:gd name="connsiteY11" fmla="*/ 6750000 h 6858000"/>
              <a:gd name="connsiteX12" fmla="*/ 12207886 w 12207886"/>
              <a:gd name="connsiteY12" fmla="*/ 6858000 h 6858000"/>
              <a:gd name="connsiteX13" fmla="*/ 12192002 w 12207886"/>
              <a:gd name="connsiteY13" fmla="*/ 6858000 h 6858000"/>
              <a:gd name="connsiteX14" fmla="*/ 12192002 w 12207886"/>
              <a:gd name="connsiteY14" fmla="*/ 6858000 h 6858000"/>
              <a:gd name="connsiteX15" fmla="*/ 12084002 w 12207886"/>
              <a:gd name="connsiteY15" fmla="*/ 6858000 h 6858000"/>
              <a:gd name="connsiteX16" fmla="*/ 12084002 w 12207886"/>
              <a:gd name="connsiteY16" fmla="*/ 6858000 h 6858000"/>
              <a:gd name="connsiteX17" fmla="*/ 108003 w 12207886"/>
              <a:gd name="connsiteY17" fmla="*/ 6858000 h 6858000"/>
              <a:gd name="connsiteX18" fmla="*/ 108003 w 12207886"/>
              <a:gd name="connsiteY18" fmla="*/ 6858000 h 6858000"/>
              <a:gd name="connsiteX19" fmla="*/ 3 w 12207886"/>
              <a:gd name="connsiteY19" fmla="*/ 6858000 h 6858000"/>
              <a:gd name="connsiteX20" fmla="*/ 3 w 12207886"/>
              <a:gd name="connsiteY20" fmla="*/ 6858000 h 6858000"/>
              <a:gd name="connsiteX21" fmla="*/ 1 w 12207886"/>
              <a:gd name="connsiteY21" fmla="*/ 6858000 h 6858000"/>
              <a:gd name="connsiteX22" fmla="*/ 1 w 12207886"/>
              <a:gd name="connsiteY22" fmla="*/ 6750000 h 6858000"/>
              <a:gd name="connsiteX23" fmla="*/ 3 w 12207886"/>
              <a:gd name="connsiteY23" fmla="*/ 6750000 h 6858000"/>
              <a:gd name="connsiteX24" fmla="*/ 3 w 12207886"/>
              <a:gd name="connsiteY24" fmla="*/ 108001 h 6858000"/>
              <a:gd name="connsiteX25" fmla="*/ 0 w 12207886"/>
              <a:gd name="connsiteY25" fmla="*/ 108001 h 6858000"/>
              <a:gd name="connsiteX26" fmla="*/ 0 w 12207886"/>
              <a:gd name="connsiteY26" fmla="*/ 1 h 6858000"/>
              <a:gd name="connsiteX27" fmla="*/ 3 w 12207886"/>
              <a:gd name="connsiteY27" fmla="*/ 1 h 6858000"/>
              <a:gd name="connsiteX28" fmla="*/ 3 w 12207886"/>
              <a:gd name="connsiteY28" fmla="*/ 0 h 6858000"/>
              <a:gd name="connsiteX29" fmla="*/ 108003 w 12207886"/>
              <a:gd name="connsiteY29" fmla="*/ 0 h 6858000"/>
              <a:gd name="connsiteX30" fmla="*/ 108003 w 12207886"/>
              <a:gd name="connsiteY30" fmla="*/ 1 h 6858000"/>
              <a:gd name="connsiteX31" fmla="*/ 12084002 w 12207886"/>
              <a:gd name="connsiteY31" fmla="*/ 1 h 6858000"/>
              <a:gd name="connsiteX32" fmla="*/ 12084002 w 12207886"/>
              <a:gd name="connsiteY32" fmla="*/ 0 h 6858000"/>
              <a:gd name="connsiteX0" fmla="*/ 108003 w 12207886"/>
              <a:gd name="connsiteY0" fmla="*/ 108001 h 6858000"/>
              <a:gd name="connsiteX1" fmla="*/ 108003 w 12207886"/>
              <a:gd name="connsiteY1" fmla="*/ 6750000 h 6858000"/>
              <a:gd name="connsiteX2" fmla="*/ 12084002 w 12207886"/>
              <a:gd name="connsiteY2" fmla="*/ 6750000 h 6858000"/>
              <a:gd name="connsiteX3" fmla="*/ 12084002 w 12207886"/>
              <a:gd name="connsiteY3" fmla="*/ 108001 h 6858000"/>
              <a:gd name="connsiteX4" fmla="*/ 108003 w 12207886"/>
              <a:gd name="connsiteY4" fmla="*/ 108001 h 6858000"/>
              <a:gd name="connsiteX5" fmla="*/ 12084002 w 12207886"/>
              <a:gd name="connsiteY5" fmla="*/ 0 h 6858000"/>
              <a:gd name="connsiteX6" fmla="*/ 12192002 w 12207886"/>
              <a:gd name="connsiteY6" fmla="*/ 0 h 6858000"/>
              <a:gd name="connsiteX7" fmla="*/ 12192002 w 12207886"/>
              <a:gd name="connsiteY7" fmla="*/ 1 h 6858000"/>
              <a:gd name="connsiteX8" fmla="*/ 12192002 w 12207886"/>
              <a:gd name="connsiteY8" fmla="*/ 108001 h 6858000"/>
              <a:gd name="connsiteX9" fmla="*/ 12192002 w 12207886"/>
              <a:gd name="connsiteY9" fmla="*/ 6750000 h 6858000"/>
              <a:gd name="connsiteX10" fmla="*/ 12207886 w 12207886"/>
              <a:gd name="connsiteY10" fmla="*/ 6750000 h 6858000"/>
              <a:gd name="connsiteX11" fmla="*/ 12207886 w 12207886"/>
              <a:gd name="connsiteY11" fmla="*/ 6858000 h 6858000"/>
              <a:gd name="connsiteX12" fmla="*/ 12192002 w 12207886"/>
              <a:gd name="connsiteY12" fmla="*/ 6858000 h 6858000"/>
              <a:gd name="connsiteX13" fmla="*/ 12192002 w 12207886"/>
              <a:gd name="connsiteY13" fmla="*/ 6858000 h 6858000"/>
              <a:gd name="connsiteX14" fmla="*/ 12084002 w 12207886"/>
              <a:gd name="connsiteY14" fmla="*/ 6858000 h 6858000"/>
              <a:gd name="connsiteX15" fmla="*/ 12084002 w 12207886"/>
              <a:gd name="connsiteY15" fmla="*/ 6858000 h 6858000"/>
              <a:gd name="connsiteX16" fmla="*/ 108003 w 12207886"/>
              <a:gd name="connsiteY16" fmla="*/ 6858000 h 6858000"/>
              <a:gd name="connsiteX17" fmla="*/ 108003 w 12207886"/>
              <a:gd name="connsiteY17" fmla="*/ 6858000 h 6858000"/>
              <a:gd name="connsiteX18" fmla="*/ 3 w 12207886"/>
              <a:gd name="connsiteY18" fmla="*/ 6858000 h 6858000"/>
              <a:gd name="connsiteX19" fmla="*/ 3 w 12207886"/>
              <a:gd name="connsiteY19" fmla="*/ 6858000 h 6858000"/>
              <a:gd name="connsiteX20" fmla="*/ 1 w 12207886"/>
              <a:gd name="connsiteY20" fmla="*/ 6858000 h 6858000"/>
              <a:gd name="connsiteX21" fmla="*/ 1 w 12207886"/>
              <a:gd name="connsiteY21" fmla="*/ 6750000 h 6858000"/>
              <a:gd name="connsiteX22" fmla="*/ 3 w 12207886"/>
              <a:gd name="connsiteY22" fmla="*/ 6750000 h 6858000"/>
              <a:gd name="connsiteX23" fmla="*/ 3 w 12207886"/>
              <a:gd name="connsiteY23" fmla="*/ 108001 h 6858000"/>
              <a:gd name="connsiteX24" fmla="*/ 0 w 12207886"/>
              <a:gd name="connsiteY24" fmla="*/ 108001 h 6858000"/>
              <a:gd name="connsiteX25" fmla="*/ 0 w 12207886"/>
              <a:gd name="connsiteY25" fmla="*/ 1 h 6858000"/>
              <a:gd name="connsiteX26" fmla="*/ 3 w 12207886"/>
              <a:gd name="connsiteY26" fmla="*/ 1 h 6858000"/>
              <a:gd name="connsiteX27" fmla="*/ 3 w 12207886"/>
              <a:gd name="connsiteY27" fmla="*/ 0 h 6858000"/>
              <a:gd name="connsiteX28" fmla="*/ 108003 w 12207886"/>
              <a:gd name="connsiteY28" fmla="*/ 0 h 6858000"/>
              <a:gd name="connsiteX29" fmla="*/ 108003 w 12207886"/>
              <a:gd name="connsiteY29" fmla="*/ 1 h 6858000"/>
              <a:gd name="connsiteX30" fmla="*/ 12084002 w 12207886"/>
              <a:gd name="connsiteY30" fmla="*/ 1 h 6858000"/>
              <a:gd name="connsiteX31" fmla="*/ 12084002 w 12207886"/>
              <a:gd name="connsiteY31" fmla="*/ 0 h 6858000"/>
              <a:gd name="connsiteX0" fmla="*/ 108003 w 12207886"/>
              <a:gd name="connsiteY0" fmla="*/ 108001 h 6858000"/>
              <a:gd name="connsiteX1" fmla="*/ 108003 w 12207886"/>
              <a:gd name="connsiteY1" fmla="*/ 6750000 h 6858000"/>
              <a:gd name="connsiteX2" fmla="*/ 12084002 w 12207886"/>
              <a:gd name="connsiteY2" fmla="*/ 6750000 h 6858000"/>
              <a:gd name="connsiteX3" fmla="*/ 12084002 w 12207886"/>
              <a:gd name="connsiteY3" fmla="*/ 108001 h 6858000"/>
              <a:gd name="connsiteX4" fmla="*/ 108003 w 12207886"/>
              <a:gd name="connsiteY4" fmla="*/ 108001 h 6858000"/>
              <a:gd name="connsiteX5" fmla="*/ 12084002 w 12207886"/>
              <a:gd name="connsiteY5" fmla="*/ 0 h 6858000"/>
              <a:gd name="connsiteX6" fmla="*/ 12192002 w 12207886"/>
              <a:gd name="connsiteY6" fmla="*/ 0 h 6858000"/>
              <a:gd name="connsiteX7" fmla="*/ 12192002 w 12207886"/>
              <a:gd name="connsiteY7" fmla="*/ 1 h 6858000"/>
              <a:gd name="connsiteX8" fmla="*/ 12192002 w 12207886"/>
              <a:gd name="connsiteY8" fmla="*/ 6750000 h 6858000"/>
              <a:gd name="connsiteX9" fmla="*/ 12207886 w 12207886"/>
              <a:gd name="connsiteY9" fmla="*/ 6750000 h 6858000"/>
              <a:gd name="connsiteX10" fmla="*/ 12207886 w 12207886"/>
              <a:gd name="connsiteY10" fmla="*/ 6858000 h 6858000"/>
              <a:gd name="connsiteX11" fmla="*/ 12192002 w 12207886"/>
              <a:gd name="connsiteY11" fmla="*/ 6858000 h 6858000"/>
              <a:gd name="connsiteX12" fmla="*/ 12192002 w 12207886"/>
              <a:gd name="connsiteY12" fmla="*/ 6858000 h 6858000"/>
              <a:gd name="connsiteX13" fmla="*/ 12084002 w 12207886"/>
              <a:gd name="connsiteY13" fmla="*/ 6858000 h 6858000"/>
              <a:gd name="connsiteX14" fmla="*/ 12084002 w 12207886"/>
              <a:gd name="connsiteY14" fmla="*/ 6858000 h 6858000"/>
              <a:gd name="connsiteX15" fmla="*/ 108003 w 12207886"/>
              <a:gd name="connsiteY15" fmla="*/ 6858000 h 6858000"/>
              <a:gd name="connsiteX16" fmla="*/ 108003 w 12207886"/>
              <a:gd name="connsiteY16" fmla="*/ 6858000 h 6858000"/>
              <a:gd name="connsiteX17" fmla="*/ 3 w 12207886"/>
              <a:gd name="connsiteY17" fmla="*/ 6858000 h 6858000"/>
              <a:gd name="connsiteX18" fmla="*/ 3 w 12207886"/>
              <a:gd name="connsiteY18" fmla="*/ 6858000 h 6858000"/>
              <a:gd name="connsiteX19" fmla="*/ 1 w 12207886"/>
              <a:gd name="connsiteY19" fmla="*/ 6858000 h 6858000"/>
              <a:gd name="connsiteX20" fmla="*/ 1 w 12207886"/>
              <a:gd name="connsiteY20" fmla="*/ 6750000 h 6858000"/>
              <a:gd name="connsiteX21" fmla="*/ 3 w 12207886"/>
              <a:gd name="connsiteY21" fmla="*/ 6750000 h 6858000"/>
              <a:gd name="connsiteX22" fmla="*/ 3 w 12207886"/>
              <a:gd name="connsiteY22" fmla="*/ 108001 h 6858000"/>
              <a:gd name="connsiteX23" fmla="*/ 0 w 12207886"/>
              <a:gd name="connsiteY23" fmla="*/ 108001 h 6858000"/>
              <a:gd name="connsiteX24" fmla="*/ 0 w 12207886"/>
              <a:gd name="connsiteY24" fmla="*/ 1 h 6858000"/>
              <a:gd name="connsiteX25" fmla="*/ 3 w 12207886"/>
              <a:gd name="connsiteY25" fmla="*/ 1 h 6858000"/>
              <a:gd name="connsiteX26" fmla="*/ 3 w 12207886"/>
              <a:gd name="connsiteY26" fmla="*/ 0 h 6858000"/>
              <a:gd name="connsiteX27" fmla="*/ 108003 w 12207886"/>
              <a:gd name="connsiteY27" fmla="*/ 0 h 6858000"/>
              <a:gd name="connsiteX28" fmla="*/ 108003 w 12207886"/>
              <a:gd name="connsiteY28" fmla="*/ 1 h 6858000"/>
              <a:gd name="connsiteX29" fmla="*/ 12084002 w 12207886"/>
              <a:gd name="connsiteY29" fmla="*/ 1 h 6858000"/>
              <a:gd name="connsiteX30" fmla="*/ 12084002 w 12207886"/>
              <a:gd name="connsiteY30" fmla="*/ 0 h 6858000"/>
              <a:gd name="connsiteX0" fmla="*/ 108003 w 12207886"/>
              <a:gd name="connsiteY0" fmla="*/ 108001 h 6858000"/>
              <a:gd name="connsiteX1" fmla="*/ 108003 w 12207886"/>
              <a:gd name="connsiteY1" fmla="*/ 6750000 h 6858000"/>
              <a:gd name="connsiteX2" fmla="*/ 12084002 w 12207886"/>
              <a:gd name="connsiteY2" fmla="*/ 6750000 h 6858000"/>
              <a:gd name="connsiteX3" fmla="*/ 12084002 w 12207886"/>
              <a:gd name="connsiteY3" fmla="*/ 108001 h 6858000"/>
              <a:gd name="connsiteX4" fmla="*/ 108003 w 12207886"/>
              <a:gd name="connsiteY4" fmla="*/ 108001 h 6858000"/>
              <a:gd name="connsiteX5" fmla="*/ 12084002 w 12207886"/>
              <a:gd name="connsiteY5" fmla="*/ 1 h 6858000"/>
              <a:gd name="connsiteX6" fmla="*/ 12192002 w 12207886"/>
              <a:gd name="connsiteY6" fmla="*/ 0 h 6858000"/>
              <a:gd name="connsiteX7" fmla="*/ 12192002 w 12207886"/>
              <a:gd name="connsiteY7" fmla="*/ 1 h 6858000"/>
              <a:gd name="connsiteX8" fmla="*/ 12192002 w 12207886"/>
              <a:gd name="connsiteY8" fmla="*/ 6750000 h 6858000"/>
              <a:gd name="connsiteX9" fmla="*/ 12207886 w 12207886"/>
              <a:gd name="connsiteY9" fmla="*/ 6750000 h 6858000"/>
              <a:gd name="connsiteX10" fmla="*/ 12207886 w 12207886"/>
              <a:gd name="connsiteY10" fmla="*/ 6858000 h 6858000"/>
              <a:gd name="connsiteX11" fmla="*/ 12192002 w 12207886"/>
              <a:gd name="connsiteY11" fmla="*/ 6858000 h 6858000"/>
              <a:gd name="connsiteX12" fmla="*/ 12192002 w 12207886"/>
              <a:gd name="connsiteY12" fmla="*/ 6858000 h 6858000"/>
              <a:gd name="connsiteX13" fmla="*/ 12084002 w 12207886"/>
              <a:gd name="connsiteY13" fmla="*/ 6858000 h 6858000"/>
              <a:gd name="connsiteX14" fmla="*/ 12084002 w 12207886"/>
              <a:gd name="connsiteY14" fmla="*/ 6858000 h 6858000"/>
              <a:gd name="connsiteX15" fmla="*/ 108003 w 12207886"/>
              <a:gd name="connsiteY15" fmla="*/ 6858000 h 6858000"/>
              <a:gd name="connsiteX16" fmla="*/ 108003 w 12207886"/>
              <a:gd name="connsiteY16" fmla="*/ 6858000 h 6858000"/>
              <a:gd name="connsiteX17" fmla="*/ 3 w 12207886"/>
              <a:gd name="connsiteY17" fmla="*/ 6858000 h 6858000"/>
              <a:gd name="connsiteX18" fmla="*/ 3 w 12207886"/>
              <a:gd name="connsiteY18" fmla="*/ 6858000 h 6858000"/>
              <a:gd name="connsiteX19" fmla="*/ 1 w 12207886"/>
              <a:gd name="connsiteY19" fmla="*/ 6858000 h 6858000"/>
              <a:gd name="connsiteX20" fmla="*/ 1 w 12207886"/>
              <a:gd name="connsiteY20" fmla="*/ 6750000 h 6858000"/>
              <a:gd name="connsiteX21" fmla="*/ 3 w 12207886"/>
              <a:gd name="connsiteY21" fmla="*/ 6750000 h 6858000"/>
              <a:gd name="connsiteX22" fmla="*/ 3 w 12207886"/>
              <a:gd name="connsiteY22" fmla="*/ 108001 h 6858000"/>
              <a:gd name="connsiteX23" fmla="*/ 0 w 12207886"/>
              <a:gd name="connsiteY23" fmla="*/ 108001 h 6858000"/>
              <a:gd name="connsiteX24" fmla="*/ 0 w 12207886"/>
              <a:gd name="connsiteY24" fmla="*/ 1 h 6858000"/>
              <a:gd name="connsiteX25" fmla="*/ 3 w 12207886"/>
              <a:gd name="connsiteY25" fmla="*/ 1 h 6858000"/>
              <a:gd name="connsiteX26" fmla="*/ 3 w 12207886"/>
              <a:gd name="connsiteY26" fmla="*/ 0 h 6858000"/>
              <a:gd name="connsiteX27" fmla="*/ 108003 w 12207886"/>
              <a:gd name="connsiteY27" fmla="*/ 0 h 6858000"/>
              <a:gd name="connsiteX28" fmla="*/ 108003 w 12207886"/>
              <a:gd name="connsiteY28" fmla="*/ 1 h 6858000"/>
              <a:gd name="connsiteX29" fmla="*/ 12084002 w 12207886"/>
              <a:gd name="connsiteY29" fmla="*/ 1 h 6858000"/>
              <a:gd name="connsiteX0" fmla="*/ 108003 w 12207886"/>
              <a:gd name="connsiteY0" fmla="*/ 108001 h 6858000"/>
              <a:gd name="connsiteX1" fmla="*/ 108003 w 12207886"/>
              <a:gd name="connsiteY1" fmla="*/ 6750000 h 6858000"/>
              <a:gd name="connsiteX2" fmla="*/ 12084002 w 12207886"/>
              <a:gd name="connsiteY2" fmla="*/ 6750000 h 6858000"/>
              <a:gd name="connsiteX3" fmla="*/ 12084002 w 12207886"/>
              <a:gd name="connsiteY3" fmla="*/ 108001 h 6858000"/>
              <a:gd name="connsiteX4" fmla="*/ 108003 w 12207886"/>
              <a:gd name="connsiteY4" fmla="*/ 108001 h 6858000"/>
              <a:gd name="connsiteX5" fmla="*/ 12084002 w 12207886"/>
              <a:gd name="connsiteY5" fmla="*/ 1 h 6858000"/>
              <a:gd name="connsiteX6" fmla="*/ 12192002 w 12207886"/>
              <a:gd name="connsiteY6" fmla="*/ 0 h 6858000"/>
              <a:gd name="connsiteX7" fmla="*/ 12192002 w 12207886"/>
              <a:gd name="connsiteY7" fmla="*/ 1 h 6858000"/>
              <a:gd name="connsiteX8" fmla="*/ 12192002 w 12207886"/>
              <a:gd name="connsiteY8" fmla="*/ 6750000 h 6858000"/>
              <a:gd name="connsiteX9" fmla="*/ 12207886 w 12207886"/>
              <a:gd name="connsiteY9" fmla="*/ 6858000 h 6858000"/>
              <a:gd name="connsiteX10" fmla="*/ 12192002 w 12207886"/>
              <a:gd name="connsiteY10" fmla="*/ 6858000 h 6858000"/>
              <a:gd name="connsiteX11" fmla="*/ 12192002 w 12207886"/>
              <a:gd name="connsiteY11" fmla="*/ 6858000 h 6858000"/>
              <a:gd name="connsiteX12" fmla="*/ 12084002 w 12207886"/>
              <a:gd name="connsiteY12" fmla="*/ 6858000 h 6858000"/>
              <a:gd name="connsiteX13" fmla="*/ 12084002 w 12207886"/>
              <a:gd name="connsiteY13" fmla="*/ 6858000 h 6858000"/>
              <a:gd name="connsiteX14" fmla="*/ 108003 w 12207886"/>
              <a:gd name="connsiteY14" fmla="*/ 6858000 h 6858000"/>
              <a:gd name="connsiteX15" fmla="*/ 108003 w 12207886"/>
              <a:gd name="connsiteY15" fmla="*/ 6858000 h 6858000"/>
              <a:gd name="connsiteX16" fmla="*/ 3 w 12207886"/>
              <a:gd name="connsiteY16" fmla="*/ 6858000 h 6858000"/>
              <a:gd name="connsiteX17" fmla="*/ 3 w 12207886"/>
              <a:gd name="connsiteY17" fmla="*/ 6858000 h 6858000"/>
              <a:gd name="connsiteX18" fmla="*/ 1 w 12207886"/>
              <a:gd name="connsiteY18" fmla="*/ 6858000 h 6858000"/>
              <a:gd name="connsiteX19" fmla="*/ 1 w 12207886"/>
              <a:gd name="connsiteY19" fmla="*/ 6750000 h 6858000"/>
              <a:gd name="connsiteX20" fmla="*/ 3 w 12207886"/>
              <a:gd name="connsiteY20" fmla="*/ 6750000 h 6858000"/>
              <a:gd name="connsiteX21" fmla="*/ 3 w 12207886"/>
              <a:gd name="connsiteY21" fmla="*/ 108001 h 6858000"/>
              <a:gd name="connsiteX22" fmla="*/ 0 w 12207886"/>
              <a:gd name="connsiteY22" fmla="*/ 108001 h 6858000"/>
              <a:gd name="connsiteX23" fmla="*/ 0 w 12207886"/>
              <a:gd name="connsiteY23" fmla="*/ 1 h 6858000"/>
              <a:gd name="connsiteX24" fmla="*/ 3 w 12207886"/>
              <a:gd name="connsiteY24" fmla="*/ 1 h 6858000"/>
              <a:gd name="connsiteX25" fmla="*/ 3 w 12207886"/>
              <a:gd name="connsiteY25" fmla="*/ 0 h 6858000"/>
              <a:gd name="connsiteX26" fmla="*/ 108003 w 12207886"/>
              <a:gd name="connsiteY26" fmla="*/ 0 h 6858000"/>
              <a:gd name="connsiteX27" fmla="*/ 108003 w 12207886"/>
              <a:gd name="connsiteY27" fmla="*/ 1 h 6858000"/>
              <a:gd name="connsiteX28" fmla="*/ 12084002 w 12207886"/>
              <a:gd name="connsiteY28" fmla="*/ 1 h 6858000"/>
              <a:gd name="connsiteX0" fmla="*/ 108003 w 12192002"/>
              <a:gd name="connsiteY0" fmla="*/ 108001 h 6858000"/>
              <a:gd name="connsiteX1" fmla="*/ 108003 w 12192002"/>
              <a:gd name="connsiteY1" fmla="*/ 6750000 h 6858000"/>
              <a:gd name="connsiteX2" fmla="*/ 12084002 w 12192002"/>
              <a:gd name="connsiteY2" fmla="*/ 6750000 h 6858000"/>
              <a:gd name="connsiteX3" fmla="*/ 12084002 w 12192002"/>
              <a:gd name="connsiteY3" fmla="*/ 108001 h 6858000"/>
              <a:gd name="connsiteX4" fmla="*/ 108003 w 12192002"/>
              <a:gd name="connsiteY4" fmla="*/ 108001 h 6858000"/>
              <a:gd name="connsiteX5" fmla="*/ 12084002 w 12192002"/>
              <a:gd name="connsiteY5" fmla="*/ 1 h 6858000"/>
              <a:gd name="connsiteX6" fmla="*/ 12192002 w 12192002"/>
              <a:gd name="connsiteY6" fmla="*/ 0 h 6858000"/>
              <a:gd name="connsiteX7" fmla="*/ 12192002 w 12192002"/>
              <a:gd name="connsiteY7" fmla="*/ 1 h 6858000"/>
              <a:gd name="connsiteX8" fmla="*/ 12192002 w 12192002"/>
              <a:gd name="connsiteY8" fmla="*/ 6750000 h 6858000"/>
              <a:gd name="connsiteX9" fmla="*/ 12192002 w 12192002"/>
              <a:gd name="connsiteY9" fmla="*/ 6858000 h 6858000"/>
              <a:gd name="connsiteX10" fmla="*/ 12192002 w 12192002"/>
              <a:gd name="connsiteY10" fmla="*/ 6858000 h 6858000"/>
              <a:gd name="connsiteX11" fmla="*/ 12084002 w 12192002"/>
              <a:gd name="connsiteY11" fmla="*/ 6858000 h 6858000"/>
              <a:gd name="connsiteX12" fmla="*/ 12084002 w 12192002"/>
              <a:gd name="connsiteY12" fmla="*/ 6858000 h 6858000"/>
              <a:gd name="connsiteX13" fmla="*/ 108003 w 12192002"/>
              <a:gd name="connsiteY13" fmla="*/ 6858000 h 6858000"/>
              <a:gd name="connsiteX14" fmla="*/ 108003 w 12192002"/>
              <a:gd name="connsiteY14" fmla="*/ 6858000 h 6858000"/>
              <a:gd name="connsiteX15" fmla="*/ 3 w 12192002"/>
              <a:gd name="connsiteY15" fmla="*/ 6858000 h 6858000"/>
              <a:gd name="connsiteX16" fmla="*/ 3 w 12192002"/>
              <a:gd name="connsiteY16" fmla="*/ 6858000 h 6858000"/>
              <a:gd name="connsiteX17" fmla="*/ 1 w 12192002"/>
              <a:gd name="connsiteY17" fmla="*/ 6858000 h 6858000"/>
              <a:gd name="connsiteX18" fmla="*/ 1 w 12192002"/>
              <a:gd name="connsiteY18" fmla="*/ 6750000 h 6858000"/>
              <a:gd name="connsiteX19" fmla="*/ 3 w 12192002"/>
              <a:gd name="connsiteY19" fmla="*/ 6750000 h 6858000"/>
              <a:gd name="connsiteX20" fmla="*/ 3 w 12192002"/>
              <a:gd name="connsiteY20" fmla="*/ 108001 h 6858000"/>
              <a:gd name="connsiteX21" fmla="*/ 0 w 12192002"/>
              <a:gd name="connsiteY21" fmla="*/ 108001 h 6858000"/>
              <a:gd name="connsiteX22" fmla="*/ 0 w 12192002"/>
              <a:gd name="connsiteY22" fmla="*/ 1 h 6858000"/>
              <a:gd name="connsiteX23" fmla="*/ 3 w 12192002"/>
              <a:gd name="connsiteY23" fmla="*/ 1 h 6858000"/>
              <a:gd name="connsiteX24" fmla="*/ 3 w 12192002"/>
              <a:gd name="connsiteY24" fmla="*/ 0 h 6858000"/>
              <a:gd name="connsiteX25" fmla="*/ 108003 w 12192002"/>
              <a:gd name="connsiteY25" fmla="*/ 0 h 6858000"/>
              <a:gd name="connsiteX26" fmla="*/ 108003 w 12192002"/>
              <a:gd name="connsiteY26" fmla="*/ 1 h 6858000"/>
              <a:gd name="connsiteX27" fmla="*/ 12084002 w 12192002"/>
              <a:gd name="connsiteY27" fmla="*/ 1 h 6858000"/>
              <a:gd name="connsiteX0" fmla="*/ 108003 w 12192002"/>
              <a:gd name="connsiteY0" fmla="*/ 108001 h 6858000"/>
              <a:gd name="connsiteX1" fmla="*/ 108003 w 12192002"/>
              <a:gd name="connsiteY1" fmla="*/ 6750000 h 6858000"/>
              <a:gd name="connsiteX2" fmla="*/ 12084002 w 12192002"/>
              <a:gd name="connsiteY2" fmla="*/ 6750000 h 6858000"/>
              <a:gd name="connsiteX3" fmla="*/ 12084002 w 12192002"/>
              <a:gd name="connsiteY3" fmla="*/ 108001 h 6858000"/>
              <a:gd name="connsiteX4" fmla="*/ 108003 w 12192002"/>
              <a:gd name="connsiteY4" fmla="*/ 108001 h 6858000"/>
              <a:gd name="connsiteX5" fmla="*/ 12084002 w 12192002"/>
              <a:gd name="connsiteY5" fmla="*/ 1 h 6858000"/>
              <a:gd name="connsiteX6" fmla="*/ 12192002 w 12192002"/>
              <a:gd name="connsiteY6" fmla="*/ 0 h 6858000"/>
              <a:gd name="connsiteX7" fmla="*/ 12192002 w 12192002"/>
              <a:gd name="connsiteY7" fmla="*/ 1 h 6858000"/>
              <a:gd name="connsiteX8" fmla="*/ 12192002 w 12192002"/>
              <a:gd name="connsiteY8" fmla="*/ 6858000 h 6858000"/>
              <a:gd name="connsiteX9" fmla="*/ 12192002 w 12192002"/>
              <a:gd name="connsiteY9" fmla="*/ 6858000 h 6858000"/>
              <a:gd name="connsiteX10" fmla="*/ 12084002 w 12192002"/>
              <a:gd name="connsiteY10" fmla="*/ 6858000 h 6858000"/>
              <a:gd name="connsiteX11" fmla="*/ 12084002 w 12192002"/>
              <a:gd name="connsiteY11" fmla="*/ 6858000 h 6858000"/>
              <a:gd name="connsiteX12" fmla="*/ 108003 w 12192002"/>
              <a:gd name="connsiteY12" fmla="*/ 6858000 h 6858000"/>
              <a:gd name="connsiteX13" fmla="*/ 108003 w 12192002"/>
              <a:gd name="connsiteY13" fmla="*/ 6858000 h 6858000"/>
              <a:gd name="connsiteX14" fmla="*/ 3 w 12192002"/>
              <a:gd name="connsiteY14" fmla="*/ 6858000 h 6858000"/>
              <a:gd name="connsiteX15" fmla="*/ 3 w 12192002"/>
              <a:gd name="connsiteY15" fmla="*/ 6858000 h 6858000"/>
              <a:gd name="connsiteX16" fmla="*/ 1 w 12192002"/>
              <a:gd name="connsiteY16" fmla="*/ 6858000 h 6858000"/>
              <a:gd name="connsiteX17" fmla="*/ 1 w 12192002"/>
              <a:gd name="connsiteY17" fmla="*/ 6750000 h 6858000"/>
              <a:gd name="connsiteX18" fmla="*/ 3 w 12192002"/>
              <a:gd name="connsiteY18" fmla="*/ 6750000 h 6858000"/>
              <a:gd name="connsiteX19" fmla="*/ 3 w 12192002"/>
              <a:gd name="connsiteY19" fmla="*/ 108001 h 6858000"/>
              <a:gd name="connsiteX20" fmla="*/ 0 w 12192002"/>
              <a:gd name="connsiteY20" fmla="*/ 108001 h 6858000"/>
              <a:gd name="connsiteX21" fmla="*/ 0 w 12192002"/>
              <a:gd name="connsiteY21" fmla="*/ 1 h 6858000"/>
              <a:gd name="connsiteX22" fmla="*/ 3 w 12192002"/>
              <a:gd name="connsiteY22" fmla="*/ 1 h 6858000"/>
              <a:gd name="connsiteX23" fmla="*/ 3 w 12192002"/>
              <a:gd name="connsiteY23" fmla="*/ 0 h 6858000"/>
              <a:gd name="connsiteX24" fmla="*/ 108003 w 12192002"/>
              <a:gd name="connsiteY24" fmla="*/ 0 h 6858000"/>
              <a:gd name="connsiteX25" fmla="*/ 108003 w 12192002"/>
              <a:gd name="connsiteY25" fmla="*/ 1 h 6858000"/>
              <a:gd name="connsiteX26" fmla="*/ 12084002 w 12192002"/>
              <a:gd name="connsiteY26" fmla="*/ 1 h 6858000"/>
              <a:gd name="connsiteX0" fmla="*/ 108003 w 12192002"/>
              <a:gd name="connsiteY0" fmla="*/ 108001 h 6858000"/>
              <a:gd name="connsiteX1" fmla="*/ 108003 w 12192002"/>
              <a:gd name="connsiteY1" fmla="*/ 6750000 h 6858000"/>
              <a:gd name="connsiteX2" fmla="*/ 12084002 w 12192002"/>
              <a:gd name="connsiteY2" fmla="*/ 6750000 h 6858000"/>
              <a:gd name="connsiteX3" fmla="*/ 12084002 w 12192002"/>
              <a:gd name="connsiteY3" fmla="*/ 108001 h 6858000"/>
              <a:gd name="connsiteX4" fmla="*/ 108003 w 12192002"/>
              <a:gd name="connsiteY4" fmla="*/ 108001 h 6858000"/>
              <a:gd name="connsiteX5" fmla="*/ 12084002 w 12192002"/>
              <a:gd name="connsiteY5" fmla="*/ 1 h 6858000"/>
              <a:gd name="connsiteX6" fmla="*/ 12192002 w 12192002"/>
              <a:gd name="connsiteY6" fmla="*/ 0 h 6858000"/>
              <a:gd name="connsiteX7" fmla="*/ 12192002 w 12192002"/>
              <a:gd name="connsiteY7" fmla="*/ 1 h 6858000"/>
              <a:gd name="connsiteX8" fmla="*/ 12192002 w 12192002"/>
              <a:gd name="connsiteY8" fmla="*/ 6858000 h 6858000"/>
              <a:gd name="connsiteX9" fmla="*/ 12192002 w 12192002"/>
              <a:gd name="connsiteY9" fmla="*/ 6858000 h 6858000"/>
              <a:gd name="connsiteX10" fmla="*/ 12084002 w 12192002"/>
              <a:gd name="connsiteY10" fmla="*/ 6858000 h 6858000"/>
              <a:gd name="connsiteX11" fmla="*/ 108003 w 12192002"/>
              <a:gd name="connsiteY11" fmla="*/ 6858000 h 6858000"/>
              <a:gd name="connsiteX12" fmla="*/ 108003 w 12192002"/>
              <a:gd name="connsiteY12" fmla="*/ 6858000 h 6858000"/>
              <a:gd name="connsiteX13" fmla="*/ 3 w 12192002"/>
              <a:gd name="connsiteY13" fmla="*/ 6858000 h 6858000"/>
              <a:gd name="connsiteX14" fmla="*/ 3 w 12192002"/>
              <a:gd name="connsiteY14" fmla="*/ 6858000 h 6858000"/>
              <a:gd name="connsiteX15" fmla="*/ 1 w 12192002"/>
              <a:gd name="connsiteY15" fmla="*/ 6858000 h 6858000"/>
              <a:gd name="connsiteX16" fmla="*/ 1 w 12192002"/>
              <a:gd name="connsiteY16" fmla="*/ 6750000 h 6858000"/>
              <a:gd name="connsiteX17" fmla="*/ 3 w 12192002"/>
              <a:gd name="connsiteY17" fmla="*/ 6750000 h 6858000"/>
              <a:gd name="connsiteX18" fmla="*/ 3 w 12192002"/>
              <a:gd name="connsiteY18" fmla="*/ 108001 h 6858000"/>
              <a:gd name="connsiteX19" fmla="*/ 0 w 12192002"/>
              <a:gd name="connsiteY19" fmla="*/ 108001 h 6858000"/>
              <a:gd name="connsiteX20" fmla="*/ 0 w 12192002"/>
              <a:gd name="connsiteY20" fmla="*/ 1 h 6858000"/>
              <a:gd name="connsiteX21" fmla="*/ 3 w 12192002"/>
              <a:gd name="connsiteY21" fmla="*/ 1 h 6858000"/>
              <a:gd name="connsiteX22" fmla="*/ 3 w 12192002"/>
              <a:gd name="connsiteY22" fmla="*/ 0 h 6858000"/>
              <a:gd name="connsiteX23" fmla="*/ 108003 w 12192002"/>
              <a:gd name="connsiteY23" fmla="*/ 0 h 6858000"/>
              <a:gd name="connsiteX24" fmla="*/ 108003 w 12192002"/>
              <a:gd name="connsiteY24" fmla="*/ 1 h 6858000"/>
              <a:gd name="connsiteX25" fmla="*/ 12084002 w 12192002"/>
              <a:gd name="connsiteY25" fmla="*/ 1 h 6858000"/>
              <a:gd name="connsiteX0" fmla="*/ 108003 w 12192002"/>
              <a:gd name="connsiteY0" fmla="*/ 108001 h 6858000"/>
              <a:gd name="connsiteX1" fmla="*/ 108003 w 12192002"/>
              <a:gd name="connsiteY1" fmla="*/ 6750000 h 6858000"/>
              <a:gd name="connsiteX2" fmla="*/ 12084002 w 12192002"/>
              <a:gd name="connsiteY2" fmla="*/ 6750000 h 6858000"/>
              <a:gd name="connsiteX3" fmla="*/ 12084002 w 12192002"/>
              <a:gd name="connsiteY3" fmla="*/ 108001 h 6858000"/>
              <a:gd name="connsiteX4" fmla="*/ 108003 w 12192002"/>
              <a:gd name="connsiteY4" fmla="*/ 108001 h 6858000"/>
              <a:gd name="connsiteX5" fmla="*/ 12084002 w 12192002"/>
              <a:gd name="connsiteY5" fmla="*/ 1 h 6858000"/>
              <a:gd name="connsiteX6" fmla="*/ 12192002 w 12192002"/>
              <a:gd name="connsiteY6" fmla="*/ 0 h 6858000"/>
              <a:gd name="connsiteX7" fmla="*/ 12192002 w 12192002"/>
              <a:gd name="connsiteY7" fmla="*/ 1 h 6858000"/>
              <a:gd name="connsiteX8" fmla="*/ 12192002 w 12192002"/>
              <a:gd name="connsiteY8" fmla="*/ 6858000 h 6858000"/>
              <a:gd name="connsiteX9" fmla="*/ 12192002 w 12192002"/>
              <a:gd name="connsiteY9" fmla="*/ 6858000 h 6858000"/>
              <a:gd name="connsiteX10" fmla="*/ 108003 w 12192002"/>
              <a:gd name="connsiteY10" fmla="*/ 6858000 h 6858000"/>
              <a:gd name="connsiteX11" fmla="*/ 108003 w 12192002"/>
              <a:gd name="connsiteY11" fmla="*/ 6858000 h 6858000"/>
              <a:gd name="connsiteX12" fmla="*/ 3 w 12192002"/>
              <a:gd name="connsiteY12" fmla="*/ 6858000 h 6858000"/>
              <a:gd name="connsiteX13" fmla="*/ 3 w 12192002"/>
              <a:gd name="connsiteY13" fmla="*/ 6858000 h 6858000"/>
              <a:gd name="connsiteX14" fmla="*/ 1 w 12192002"/>
              <a:gd name="connsiteY14" fmla="*/ 6858000 h 6858000"/>
              <a:gd name="connsiteX15" fmla="*/ 1 w 12192002"/>
              <a:gd name="connsiteY15" fmla="*/ 6750000 h 6858000"/>
              <a:gd name="connsiteX16" fmla="*/ 3 w 12192002"/>
              <a:gd name="connsiteY16" fmla="*/ 6750000 h 6858000"/>
              <a:gd name="connsiteX17" fmla="*/ 3 w 12192002"/>
              <a:gd name="connsiteY17" fmla="*/ 108001 h 6858000"/>
              <a:gd name="connsiteX18" fmla="*/ 0 w 12192002"/>
              <a:gd name="connsiteY18" fmla="*/ 108001 h 6858000"/>
              <a:gd name="connsiteX19" fmla="*/ 0 w 12192002"/>
              <a:gd name="connsiteY19" fmla="*/ 1 h 6858000"/>
              <a:gd name="connsiteX20" fmla="*/ 3 w 12192002"/>
              <a:gd name="connsiteY20" fmla="*/ 1 h 6858000"/>
              <a:gd name="connsiteX21" fmla="*/ 3 w 12192002"/>
              <a:gd name="connsiteY21" fmla="*/ 0 h 6858000"/>
              <a:gd name="connsiteX22" fmla="*/ 108003 w 12192002"/>
              <a:gd name="connsiteY22" fmla="*/ 0 h 6858000"/>
              <a:gd name="connsiteX23" fmla="*/ 108003 w 12192002"/>
              <a:gd name="connsiteY23" fmla="*/ 1 h 6858000"/>
              <a:gd name="connsiteX24" fmla="*/ 12084002 w 12192002"/>
              <a:gd name="connsiteY24" fmla="*/ 1 h 6858000"/>
              <a:gd name="connsiteX0" fmla="*/ 108003 w 12192002"/>
              <a:gd name="connsiteY0" fmla="*/ 108001 h 6858000"/>
              <a:gd name="connsiteX1" fmla="*/ 108003 w 12192002"/>
              <a:gd name="connsiteY1" fmla="*/ 6750000 h 6858000"/>
              <a:gd name="connsiteX2" fmla="*/ 12084002 w 12192002"/>
              <a:gd name="connsiteY2" fmla="*/ 6750000 h 6858000"/>
              <a:gd name="connsiteX3" fmla="*/ 12084002 w 12192002"/>
              <a:gd name="connsiteY3" fmla="*/ 108001 h 6858000"/>
              <a:gd name="connsiteX4" fmla="*/ 108003 w 12192002"/>
              <a:gd name="connsiteY4" fmla="*/ 108001 h 6858000"/>
              <a:gd name="connsiteX5" fmla="*/ 12084002 w 12192002"/>
              <a:gd name="connsiteY5" fmla="*/ 1 h 6858000"/>
              <a:gd name="connsiteX6" fmla="*/ 12192002 w 12192002"/>
              <a:gd name="connsiteY6" fmla="*/ 0 h 6858000"/>
              <a:gd name="connsiteX7" fmla="*/ 12192002 w 12192002"/>
              <a:gd name="connsiteY7" fmla="*/ 1 h 6858000"/>
              <a:gd name="connsiteX8" fmla="*/ 12192002 w 12192002"/>
              <a:gd name="connsiteY8" fmla="*/ 6858000 h 6858000"/>
              <a:gd name="connsiteX9" fmla="*/ 12192002 w 12192002"/>
              <a:gd name="connsiteY9" fmla="*/ 6858000 h 6858000"/>
              <a:gd name="connsiteX10" fmla="*/ 108003 w 12192002"/>
              <a:gd name="connsiteY10" fmla="*/ 6858000 h 6858000"/>
              <a:gd name="connsiteX11" fmla="*/ 3 w 12192002"/>
              <a:gd name="connsiteY11" fmla="*/ 6858000 h 6858000"/>
              <a:gd name="connsiteX12" fmla="*/ 3 w 12192002"/>
              <a:gd name="connsiteY12" fmla="*/ 6858000 h 6858000"/>
              <a:gd name="connsiteX13" fmla="*/ 1 w 12192002"/>
              <a:gd name="connsiteY13" fmla="*/ 6858000 h 6858000"/>
              <a:gd name="connsiteX14" fmla="*/ 1 w 12192002"/>
              <a:gd name="connsiteY14" fmla="*/ 6750000 h 6858000"/>
              <a:gd name="connsiteX15" fmla="*/ 3 w 12192002"/>
              <a:gd name="connsiteY15" fmla="*/ 6750000 h 6858000"/>
              <a:gd name="connsiteX16" fmla="*/ 3 w 12192002"/>
              <a:gd name="connsiteY16" fmla="*/ 108001 h 6858000"/>
              <a:gd name="connsiteX17" fmla="*/ 0 w 12192002"/>
              <a:gd name="connsiteY17" fmla="*/ 108001 h 6858000"/>
              <a:gd name="connsiteX18" fmla="*/ 0 w 12192002"/>
              <a:gd name="connsiteY18" fmla="*/ 1 h 6858000"/>
              <a:gd name="connsiteX19" fmla="*/ 3 w 12192002"/>
              <a:gd name="connsiteY19" fmla="*/ 1 h 6858000"/>
              <a:gd name="connsiteX20" fmla="*/ 3 w 12192002"/>
              <a:gd name="connsiteY20" fmla="*/ 0 h 6858000"/>
              <a:gd name="connsiteX21" fmla="*/ 108003 w 12192002"/>
              <a:gd name="connsiteY21" fmla="*/ 0 h 6858000"/>
              <a:gd name="connsiteX22" fmla="*/ 108003 w 12192002"/>
              <a:gd name="connsiteY22" fmla="*/ 1 h 6858000"/>
              <a:gd name="connsiteX23" fmla="*/ 12084002 w 12192002"/>
              <a:gd name="connsiteY23" fmla="*/ 1 h 6858000"/>
              <a:gd name="connsiteX0" fmla="*/ 108003 w 12192002"/>
              <a:gd name="connsiteY0" fmla="*/ 108001 h 6858000"/>
              <a:gd name="connsiteX1" fmla="*/ 108003 w 12192002"/>
              <a:gd name="connsiteY1" fmla="*/ 6750000 h 6858000"/>
              <a:gd name="connsiteX2" fmla="*/ 12084002 w 12192002"/>
              <a:gd name="connsiteY2" fmla="*/ 6750000 h 6858000"/>
              <a:gd name="connsiteX3" fmla="*/ 12084002 w 12192002"/>
              <a:gd name="connsiteY3" fmla="*/ 108001 h 6858000"/>
              <a:gd name="connsiteX4" fmla="*/ 108003 w 12192002"/>
              <a:gd name="connsiteY4" fmla="*/ 108001 h 6858000"/>
              <a:gd name="connsiteX5" fmla="*/ 12084002 w 12192002"/>
              <a:gd name="connsiteY5" fmla="*/ 1 h 6858000"/>
              <a:gd name="connsiteX6" fmla="*/ 12192002 w 12192002"/>
              <a:gd name="connsiteY6" fmla="*/ 0 h 6858000"/>
              <a:gd name="connsiteX7" fmla="*/ 12192002 w 12192002"/>
              <a:gd name="connsiteY7" fmla="*/ 1 h 6858000"/>
              <a:gd name="connsiteX8" fmla="*/ 12192002 w 12192002"/>
              <a:gd name="connsiteY8" fmla="*/ 6858000 h 6858000"/>
              <a:gd name="connsiteX9" fmla="*/ 12192002 w 12192002"/>
              <a:gd name="connsiteY9" fmla="*/ 6858000 h 6858000"/>
              <a:gd name="connsiteX10" fmla="*/ 108003 w 12192002"/>
              <a:gd name="connsiteY10" fmla="*/ 6858000 h 6858000"/>
              <a:gd name="connsiteX11" fmla="*/ 3 w 12192002"/>
              <a:gd name="connsiteY11" fmla="*/ 6858000 h 6858000"/>
              <a:gd name="connsiteX12" fmla="*/ 3 w 12192002"/>
              <a:gd name="connsiteY12" fmla="*/ 6858000 h 6858000"/>
              <a:gd name="connsiteX13" fmla="*/ 1 w 12192002"/>
              <a:gd name="connsiteY13" fmla="*/ 6858000 h 6858000"/>
              <a:gd name="connsiteX14" fmla="*/ 1 w 12192002"/>
              <a:gd name="connsiteY14" fmla="*/ 6750000 h 6858000"/>
              <a:gd name="connsiteX15" fmla="*/ 3 w 12192002"/>
              <a:gd name="connsiteY15" fmla="*/ 108001 h 6858000"/>
              <a:gd name="connsiteX16" fmla="*/ 0 w 12192002"/>
              <a:gd name="connsiteY16" fmla="*/ 108001 h 6858000"/>
              <a:gd name="connsiteX17" fmla="*/ 0 w 12192002"/>
              <a:gd name="connsiteY17" fmla="*/ 1 h 6858000"/>
              <a:gd name="connsiteX18" fmla="*/ 3 w 12192002"/>
              <a:gd name="connsiteY18" fmla="*/ 1 h 6858000"/>
              <a:gd name="connsiteX19" fmla="*/ 3 w 12192002"/>
              <a:gd name="connsiteY19" fmla="*/ 0 h 6858000"/>
              <a:gd name="connsiteX20" fmla="*/ 108003 w 12192002"/>
              <a:gd name="connsiteY20" fmla="*/ 0 h 6858000"/>
              <a:gd name="connsiteX21" fmla="*/ 108003 w 12192002"/>
              <a:gd name="connsiteY21" fmla="*/ 1 h 6858000"/>
              <a:gd name="connsiteX22" fmla="*/ 12084002 w 12192002"/>
              <a:gd name="connsiteY22" fmla="*/ 1 h 6858000"/>
              <a:gd name="connsiteX0" fmla="*/ 108003 w 12192002"/>
              <a:gd name="connsiteY0" fmla="*/ 108001 h 6858000"/>
              <a:gd name="connsiteX1" fmla="*/ 108003 w 12192002"/>
              <a:gd name="connsiteY1" fmla="*/ 6750000 h 6858000"/>
              <a:gd name="connsiteX2" fmla="*/ 12084002 w 12192002"/>
              <a:gd name="connsiteY2" fmla="*/ 6750000 h 6858000"/>
              <a:gd name="connsiteX3" fmla="*/ 12084002 w 12192002"/>
              <a:gd name="connsiteY3" fmla="*/ 108001 h 6858000"/>
              <a:gd name="connsiteX4" fmla="*/ 108003 w 12192002"/>
              <a:gd name="connsiteY4" fmla="*/ 108001 h 6858000"/>
              <a:gd name="connsiteX5" fmla="*/ 12084002 w 12192002"/>
              <a:gd name="connsiteY5" fmla="*/ 1 h 6858000"/>
              <a:gd name="connsiteX6" fmla="*/ 12192002 w 12192002"/>
              <a:gd name="connsiteY6" fmla="*/ 0 h 6858000"/>
              <a:gd name="connsiteX7" fmla="*/ 12192002 w 12192002"/>
              <a:gd name="connsiteY7" fmla="*/ 1 h 6858000"/>
              <a:gd name="connsiteX8" fmla="*/ 12192002 w 12192002"/>
              <a:gd name="connsiteY8" fmla="*/ 6858000 h 6858000"/>
              <a:gd name="connsiteX9" fmla="*/ 12192002 w 12192002"/>
              <a:gd name="connsiteY9" fmla="*/ 6858000 h 6858000"/>
              <a:gd name="connsiteX10" fmla="*/ 3 w 12192002"/>
              <a:gd name="connsiteY10" fmla="*/ 6858000 h 6858000"/>
              <a:gd name="connsiteX11" fmla="*/ 3 w 12192002"/>
              <a:gd name="connsiteY11" fmla="*/ 6858000 h 6858000"/>
              <a:gd name="connsiteX12" fmla="*/ 1 w 12192002"/>
              <a:gd name="connsiteY12" fmla="*/ 6858000 h 6858000"/>
              <a:gd name="connsiteX13" fmla="*/ 1 w 12192002"/>
              <a:gd name="connsiteY13" fmla="*/ 6750000 h 6858000"/>
              <a:gd name="connsiteX14" fmla="*/ 3 w 12192002"/>
              <a:gd name="connsiteY14" fmla="*/ 108001 h 6858000"/>
              <a:gd name="connsiteX15" fmla="*/ 0 w 12192002"/>
              <a:gd name="connsiteY15" fmla="*/ 108001 h 6858000"/>
              <a:gd name="connsiteX16" fmla="*/ 0 w 12192002"/>
              <a:gd name="connsiteY16" fmla="*/ 1 h 6858000"/>
              <a:gd name="connsiteX17" fmla="*/ 3 w 12192002"/>
              <a:gd name="connsiteY17" fmla="*/ 1 h 6858000"/>
              <a:gd name="connsiteX18" fmla="*/ 3 w 12192002"/>
              <a:gd name="connsiteY18" fmla="*/ 0 h 6858000"/>
              <a:gd name="connsiteX19" fmla="*/ 108003 w 12192002"/>
              <a:gd name="connsiteY19" fmla="*/ 0 h 6858000"/>
              <a:gd name="connsiteX20" fmla="*/ 108003 w 12192002"/>
              <a:gd name="connsiteY20" fmla="*/ 1 h 6858000"/>
              <a:gd name="connsiteX21" fmla="*/ 12084002 w 12192002"/>
              <a:gd name="connsiteY21" fmla="*/ 1 h 6858000"/>
              <a:gd name="connsiteX0" fmla="*/ 108003 w 12192002"/>
              <a:gd name="connsiteY0" fmla="*/ 108001 h 6858000"/>
              <a:gd name="connsiteX1" fmla="*/ 108003 w 12192002"/>
              <a:gd name="connsiteY1" fmla="*/ 6750000 h 6858000"/>
              <a:gd name="connsiteX2" fmla="*/ 12084002 w 12192002"/>
              <a:gd name="connsiteY2" fmla="*/ 6750000 h 6858000"/>
              <a:gd name="connsiteX3" fmla="*/ 12084002 w 12192002"/>
              <a:gd name="connsiteY3" fmla="*/ 108001 h 6858000"/>
              <a:gd name="connsiteX4" fmla="*/ 108003 w 12192002"/>
              <a:gd name="connsiteY4" fmla="*/ 108001 h 6858000"/>
              <a:gd name="connsiteX5" fmla="*/ 12084002 w 12192002"/>
              <a:gd name="connsiteY5" fmla="*/ 1 h 6858000"/>
              <a:gd name="connsiteX6" fmla="*/ 12192002 w 12192002"/>
              <a:gd name="connsiteY6" fmla="*/ 0 h 6858000"/>
              <a:gd name="connsiteX7" fmla="*/ 12192002 w 12192002"/>
              <a:gd name="connsiteY7" fmla="*/ 1 h 6858000"/>
              <a:gd name="connsiteX8" fmla="*/ 12192002 w 12192002"/>
              <a:gd name="connsiteY8" fmla="*/ 6858000 h 6858000"/>
              <a:gd name="connsiteX9" fmla="*/ 12192002 w 12192002"/>
              <a:gd name="connsiteY9" fmla="*/ 6858000 h 6858000"/>
              <a:gd name="connsiteX10" fmla="*/ 3 w 12192002"/>
              <a:gd name="connsiteY10" fmla="*/ 6858000 h 6858000"/>
              <a:gd name="connsiteX11" fmla="*/ 3 w 12192002"/>
              <a:gd name="connsiteY11" fmla="*/ 6858000 h 6858000"/>
              <a:gd name="connsiteX12" fmla="*/ 1 w 12192002"/>
              <a:gd name="connsiteY12" fmla="*/ 6858000 h 6858000"/>
              <a:gd name="connsiteX13" fmla="*/ 3 w 12192002"/>
              <a:gd name="connsiteY13" fmla="*/ 108001 h 6858000"/>
              <a:gd name="connsiteX14" fmla="*/ 0 w 12192002"/>
              <a:gd name="connsiteY14" fmla="*/ 108001 h 6858000"/>
              <a:gd name="connsiteX15" fmla="*/ 0 w 12192002"/>
              <a:gd name="connsiteY15" fmla="*/ 1 h 6858000"/>
              <a:gd name="connsiteX16" fmla="*/ 3 w 12192002"/>
              <a:gd name="connsiteY16" fmla="*/ 1 h 6858000"/>
              <a:gd name="connsiteX17" fmla="*/ 3 w 12192002"/>
              <a:gd name="connsiteY17" fmla="*/ 0 h 6858000"/>
              <a:gd name="connsiteX18" fmla="*/ 108003 w 12192002"/>
              <a:gd name="connsiteY18" fmla="*/ 0 h 6858000"/>
              <a:gd name="connsiteX19" fmla="*/ 108003 w 12192002"/>
              <a:gd name="connsiteY19" fmla="*/ 1 h 6858000"/>
              <a:gd name="connsiteX20" fmla="*/ 12084002 w 12192002"/>
              <a:gd name="connsiteY20" fmla="*/ 1 h 6858000"/>
              <a:gd name="connsiteX0" fmla="*/ 108003 w 12192002"/>
              <a:gd name="connsiteY0" fmla="*/ 108001 h 6858000"/>
              <a:gd name="connsiteX1" fmla="*/ 108003 w 12192002"/>
              <a:gd name="connsiteY1" fmla="*/ 6750000 h 6858000"/>
              <a:gd name="connsiteX2" fmla="*/ 12084002 w 12192002"/>
              <a:gd name="connsiteY2" fmla="*/ 6750000 h 6858000"/>
              <a:gd name="connsiteX3" fmla="*/ 12084002 w 12192002"/>
              <a:gd name="connsiteY3" fmla="*/ 108001 h 6858000"/>
              <a:gd name="connsiteX4" fmla="*/ 108003 w 12192002"/>
              <a:gd name="connsiteY4" fmla="*/ 108001 h 6858000"/>
              <a:gd name="connsiteX5" fmla="*/ 12084002 w 12192002"/>
              <a:gd name="connsiteY5" fmla="*/ 1 h 6858000"/>
              <a:gd name="connsiteX6" fmla="*/ 12192002 w 12192002"/>
              <a:gd name="connsiteY6" fmla="*/ 0 h 6858000"/>
              <a:gd name="connsiteX7" fmla="*/ 12192002 w 12192002"/>
              <a:gd name="connsiteY7" fmla="*/ 1 h 6858000"/>
              <a:gd name="connsiteX8" fmla="*/ 12192002 w 12192002"/>
              <a:gd name="connsiteY8" fmla="*/ 6858000 h 6858000"/>
              <a:gd name="connsiteX9" fmla="*/ 12192002 w 12192002"/>
              <a:gd name="connsiteY9" fmla="*/ 6858000 h 6858000"/>
              <a:gd name="connsiteX10" fmla="*/ 3 w 12192002"/>
              <a:gd name="connsiteY10" fmla="*/ 6858000 h 6858000"/>
              <a:gd name="connsiteX11" fmla="*/ 3 w 12192002"/>
              <a:gd name="connsiteY11" fmla="*/ 6858000 h 6858000"/>
              <a:gd name="connsiteX12" fmla="*/ 1 w 12192002"/>
              <a:gd name="connsiteY12" fmla="*/ 6858000 h 6858000"/>
              <a:gd name="connsiteX13" fmla="*/ 3 w 12192002"/>
              <a:gd name="connsiteY13" fmla="*/ 108001 h 6858000"/>
              <a:gd name="connsiteX14" fmla="*/ 0 w 12192002"/>
              <a:gd name="connsiteY14" fmla="*/ 1 h 6858000"/>
              <a:gd name="connsiteX15" fmla="*/ 3 w 12192002"/>
              <a:gd name="connsiteY15" fmla="*/ 1 h 6858000"/>
              <a:gd name="connsiteX16" fmla="*/ 3 w 12192002"/>
              <a:gd name="connsiteY16" fmla="*/ 0 h 6858000"/>
              <a:gd name="connsiteX17" fmla="*/ 108003 w 12192002"/>
              <a:gd name="connsiteY17" fmla="*/ 0 h 6858000"/>
              <a:gd name="connsiteX18" fmla="*/ 108003 w 12192002"/>
              <a:gd name="connsiteY18" fmla="*/ 1 h 6858000"/>
              <a:gd name="connsiteX19" fmla="*/ 12084002 w 12192002"/>
              <a:gd name="connsiteY19" fmla="*/ 1 h 6858000"/>
              <a:gd name="connsiteX0" fmla="*/ 108003 w 12192002"/>
              <a:gd name="connsiteY0" fmla="*/ 616000 h 7365999"/>
              <a:gd name="connsiteX1" fmla="*/ 108003 w 12192002"/>
              <a:gd name="connsiteY1" fmla="*/ 7257999 h 7365999"/>
              <a:gd name="connsiteX2" fmla="*/ 12084002 w 12192002"/>
              <a:gd name="connsiteY2" fmla="*/ 7257999 h 7365999"/>
              <a:gd name="connsiteX3" fmla="*/ 12084002 w 12192002"/>
              <a:gd name="connsiteY3" fmla="*/ 616000 h 7365999"/>
              <a:gd name="connsiteX4" fmla="*/ 108003 w 12192002"/>
              <a:gd name="connsiteY4" fmla="*/ 616000 h 7365999"/>
              <a:gd name="connsiteX5" fmla="*/ 12084002 w 12192002"/>
              <a:gd name="connsiteY5" fmla="*/ 508000 h 7365999"/>
              <a:gd name="connsiteX6" fmla="*/ 12192002 w 12192002"/>
              <a:gd name="connsiteY6" fmla="*/ 507999 h 7365999"/>
              <a:gd name="connsiteX7" fmla="*/ 12192002 w 12192002"/>
              <a:gd name="connsiteY7" fmla="*/ 508000 h 7365999"/>
              <a:gd name="connsiteX8" fmla="*/ 12192002 w 12192002"/>
              <a:gd name="connsiteY8" fmla="*/ 7365999 h 7365999"/>
              <a:gd name="connsiteX9" fmla="*/ 12192002 w 12192002"/>
              <a:gd name="connsiteY9" fmla="*/ 7365999 h 7365999"/>
              <a:gd name="connsiteX10" fmla="*/ 3 w 12192002"/>
              <a:gd name="connsiteY10" fmla="*/ 7365999 h 7365999"/>
              <a:gd name="connsiteX11" fmla="*/ 3 w 12192002"/>
              <a:gd name="connsiteY11" fmla="*/ 7365999 h 7365999"/>
              <a:gd name="connsiteX12" fmla="*/ 1 w 12192002"/>
              <a:gd name="connsiteY12" fmla="*/ 7365999 h 7365999"/>
              <a:gd name="connsiteX13" fmla="*/ 0 w 12192002"/>
              <a:gd name="connsiteY13" fmla="*/ 508000 h 7365999"/>
              <a:gd name="connsiteX14" fmla="*/ 3 w 12192002"/>
              <a:gd name="connsiteY14" fmla="*/ 508000 h 7365999"/>
              <a:gd name="connsiteX15" fmla="*/ 3 w 12192002"/>
              <a:gd name="connsiteY15" fmla="*/ 507999 h 7365999"/>
              <a:gd name="connsiteX16" fmla="*/ 108003 w 12192002"/>
              <a:gd name="connsiteY16" fmla="*/ 507999 h 7365999"/>
              <a:gd name="connsiteX17" fmla="*/ 108003 w 12192002"/>
              <a:gd name="connsiteY17" fmla="*/ 508000 h 7365999"/>
              <a:gd name="connsiteX18" fmla="*/ 12084002 w 12192002"/>
              <a:gd name="connsiteY18" fmla="*/ 508000 h 7365999"/>
              <a:gd name="connsiteX0" fmla="*/ 108003 w 12192002"/>
              <a:gd name="connsiteY0" fmla="*/ 616000 h 7365999"/>
              <a:gd name="connsiteX1" fmla="*/ 108003 w 12192002"/>
              <a:gd name="connsiteY1" fmla="*/ 7257999 h 7365999"/>
              <a:gd name="connsiteX2" fmla="*/ 12084002 w 12192002"/>
              <a:gd name="connsiteY2" fmla="*/ 7257999 h 7365999"/>
              <a:gd name="connsiteX3" fmla="*/ 12084002 w 12192002"/>
              <a:gd name="connsiteY3" fmla="*/ 616000 h 7365999"/>
              <a:gd name="connsiteX4" fmla="*/ 108003 w 12192002"/>
              <a:gd name="connsiteY4" fmla="*/ 616000 h 7365999"/>
              <a:gd name="connsiteX5" fmla="*/ 12084002 w 12192002"/>
              <a:gd name="connsiteY5" fmla="*/ 508000 h 7365999"/>
              <a:gd name="connsiteX6" fmla="*/ 12192002 w 12192002"/>
              <a:gd name="connsiteY6" fmla="*/ 507999 h 7365999"/>
              <a:gd name="connsiteX7" fmla="*/ 12192002 w 12192002"/>
              <a:gd name="connsiteY7" fmla="*/ 508000 h 7365999"/>
              <a:gd name="connsiteX8" fmla="*/ 12192002 w 12192002"/>
              <a:gd name="connsiteY8" fmla="*/ 7365999 h 7365999"/>
              <a:gd name="connsiteX9" fmla="*/ 12192002 w 12192002"/>
              <a:gd name="connsiteY9" fmla="*/ 7365999 h 7365999"/>
              <a:gd name="connsiteX10" fmla="*/ 3 w 12192002"/>
              <a:gd name="connsiteY10" fmla="*/ 7365999 h 7365999"/>
              <a:gd name="connsiteX11" fmla="*/ 3 w 12192002"/>
              <a:gd name="connsiteY11" fmla="*/ 7365999 h 7365999"/>
              <a:gd name="connsiteX12" fmla="*/ 1 w 12192002"/>
              <a:gd name="connsiteY12" fmla="*/ 7365999 h 7365999"/>
              <a:gd name="connsiteX13" fmla="*/ 0 w 12192002"/>
              <a:gd name="connsiteY13" fmla="*/ 508000 h 7365999"/>
              <a:gd name="connsiteX14" fmla="*/ 3 w 12192002"/>
              <a:gd name="connsiteY14" fmla="*/ 508000 h 7365999"/>
              <a:gd name="connsiteX15" fmla="*/ 3 w 12192002"/>
              <a:gd name="connsiteY15" fmla="*/ 507999 h 7365999"/>
              <a:gd name="connsiteX16" fmla="*/ 108003 w 12192002"/>
              <a:gd name="connsiteY16" fmla="*/ 507999 h 7365999"/>
              <a:gd name="connsiteX17" fmla="*/ 12084002 w 12192002"/>
              <a:gd name="connsiteY17" fmla="*/ 508000 h 7365999"/>
              <a:gd name="connsiteX0" fmla="*/ 108003 w 12192002"/>
              <a:gd name="connsiteY0" fmla="*/ 616000 h 7365999"/>
              <a:gd name="connsiteX1" fmla="*/ 108003 w 12192002"/>
              <a:gd name="connsiteY1" fmla="*/ 7257999 h 7365999"/>
              <a:gd name="connsiteX2" fmla="*/ 12084002 w 12192002"/>
              <a:gd name="connsiteY2" fmla="*/ 7257999 h 7365999"/>
              <a:gd name="connsiteX3" fmla="*/ 12084002 w 12192002"/>
              <a:gd name="connsiteY3" fmla="*/ 616000 h 7365999"/>
              <a:gd name="connsiteX4" fmla="*/ 108003 w 12192002"/>
              <a:gd name="connsiteY4" fmla="*/ 616000 h 7365999"/>
              <a:gd name="connsiteX5" fmla="*/ 12084002 w 12192002"/>
              <a:gd name="connsiteY5" fmla="*/ 508000 h 7365999"/>
              <a:gd name="connsiteX6" fmla="*/ 12192002 w 12192002"/>
              <a:gd name="connsiteY6" fmla="*/ 507999 h 7365999"/>
              <a:gd name="connsiteX7" fmla="*/ 12192002 w 12192002"/>
              <a:gd name="connsiteY7" fmla="*/ 508000 h 7365999"/>
              <a:gd name="connsiteX8" fmla="*/ 12192002 w 12192002"/>
              <a:gd name="connsiteY8" fmla="*/ 7365999 h 7365999"/>
              <a:gd name="connsiteX9" fmla="*/ 12192002 w 12192002"/>
              <a:gd name="connsiteY9" fmla="*/ 7365999 h 7365999"/>
              <a:gd name="connsiteX10" fmla="*/ 3 w 12192002"/>
              <a:gd name="connsiteY10" fmla="*/ 7365999 h 7365999"/>
              <a:gd name="connsiteX11" fmla="*/ 3 w 12192002"/>
              <a:gd name="connsiteY11" fmla="*/ 7365999 h 7365999"/>
              <a:gd name="connsiteX12" fmla="*/ 1 w 12192002"/>
              <a:gd name="connsiteY12" fmla="*/ 7365999 h 7365999"/>
              <a:gd name="connsiteX13" fmla="*/ 0 w 12192002"/>
              <a:gd name="connsiteY13" fmla="*/ 508000 h 7365999"/>
              <a:gd name="connsiteX14" fmla="*/ 3 w 12192002"/>
              <a:gd name="connsiteY14" fmla="*/ 508000 h 7365999"/>
              <a:gd name="connsiteX15" fmla="*/ 3 w 12192002"/>
              <a:gd name="connsiteY15" fmla="*/ 507999 h 7365999"/>
              <a:gd name="connsiteX16" fmla="*/ 12084002 w 12192002"/>
              <a:gd name="connsiteY16" fmla="*/ 508000 h 7365999"/>
              <a:gd name="connsiteX0" fmla="*/ 108003 w 12192002"/>
              <a:gd name="connsiteY0" fmla="*/ 616000 h 7365999"/>
              <a:gd name="connsiteX1" fmla="*/ 108003 w 12192002"/>
              <a:gd name="connsiteY1" fmla="*/ 7257999 h 7365999"/>
              <a:gd name="connsiteX2" fmla="*/ 12084002 w 12192002"/>
              <a:gd name="connsiteY2" fmla="*/ 7257999 h 7365999"/>
              <a:gd name="connsiteX3" fmla="*/ 12084002 w 12192002"/>
              <a:gd name="connsiteY3" fmla="*/ 616000 h 7365999"/>
              <a:gd name="connsiteX4" fmla="*/ 108003 w 12192002"/>
              <a:gd name="connsiteY4" fmla="*/ 616000 h 7365999"/>
              <a:gd name="connsiteX5" fmla="*/ 3 w 12192002"/>
              <a:gd name="connsiteY5" fmla="*/ 507999 h 7365999"/>
              <a:gd name="connsiteX6" fmla="*/ 12192002 w 12192002"/>
              <a:gd name="connsiteY6" fmla="*/ 507999 h 7365999"/>
              <a:gd name="connsiteX7" fmla="*/ 12192002 w 12192002"/>
              <a:gd name="connsiteY7" fmla="*/ 508000 h 7365999"/>
              <a:gd name="connsiteX8" fmla="*/ 12192002 w 12192002"/>
              <a:gd name="connsiteY8" fmla="*/ 7365999 h 7365999"/>
              <a:gd name="connsiteX9" fmla="*/ 12192002 w 12192002"/>
              <a:gd name="connsiteY9" fmla="*/ 7365999 h 7365999"/>
              <a:gd name="connsiteX10" fmla="*/ 3 w 12192002"/>
              <a:gd name="connsiteY10" fmla="*/ 7365999 h 7365999"/>
              <a:gd name="connsiteX11" fmla="*/ 3 w 12192002"/>
              <a:gd name="connsiteY11" fmla="*/ 7365999 h 7365999"/>
              <a:gd name="connsiteX12" fmla="*/ 1 w 12192002"/>
              <a:gd name="connsiteY12" fmla="*/ 7365999 h 7365999"/>
              <a:gd name="connsiteX13" fmla="*/ 0 w 12192002"/>
              <a:gd name="connsiteY13" fmla="*/ 508000 h 7365999"/>
              <a:gd name="connsiteX14" fmla="*/ 3 w 12192002"/>
              <a:gd name="connsiteY14" fmla="*/ 508000 h 7365999"/>
              <a:gd name="connsiteX15" fmla="*/ 3 w 12192002"/>
              <a:gd name="connsiteY15" fmla="*/ 507999 h 736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2" h="7365999">
                <a:moveTo>
                  <a:pt x="108003" y="616000"/>
                </a:moveTo>
                <a:lnTo>
                  <a:pt x="108003" y="7257999"/>
                </a:lnTo>
                <a:lnTo>
                  <a:pt x="12084002" y="7257999"/>
                </a:lnTo>
                <a:lnTo>
                  <a:pt x="12084002" y="616000"/>
                </a:lnTo>
                <a:lnTo>
                  <a:pt x="108003" y="616000"/>
                </a:lnTo>
                <a:close/>
                <a:moveTo>
                  <a:pt x="3" y="507999"/>
                </a:moveTo>
                <a:lnTo>
                  <a:pt x="12192002" y="507999"/>
                </a:lnTo>
                <a:lnTo>
                  <a:pt x="12192002" y="508000"/>
                </a:lnTo>
                <a:lnTo>
                  <a:pt x="12192002" y="7365999"/>
                </a:lnTo>
                <a:lnTo>
                  <a:pt x="12192002" y="7365999"/>
                </a:lnTo>
                <a:lnTo>
                  <a:pt x="3" y="7365999"/>
                </a:lnTo>
                <a:lnTo>
                  <a:pt x="3" y="7365999"/>
                </a:lnTo>
                <a:lnTo>
                  <a:pt x="1" y="7365999"/>
                </a:lnTo>
                <a:cubicBezTo>
                  <a:pt x="1" y="6222999"/>
                  <a:pt x="0" y="1651000"/>
                  <a:pt x="0" y="508000"/>
                </a:cubicBezTo>
                <a:cubicBezTo>
                  <a:pt x="0" y="-635000"/>
                  <a:pt x="2" y="508000"/>
                  <a:pt x="3" y="508000"/>
                </a:cubicBezTo>
                <a:lnTo>
                  <a:pt x="3" y="50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76" r:id="rId4"/>
    <p:sldLayoutId id="2147483675" r:id="rId5"/>
    <p:sldLayoutId id="2147483650" r:id="rId6"/>
    <p:sldLayoutId id="2147483662" r:id="rId7"/>
    <p:sldLayoutId id="2147483663" r:id="rId8"/>
    <p:sldLayoutId id="2147483664" r:id="rId9"/>
    <p:sldLayoutId id="2147483665" r:id="rId10"/>
    <p:sldLayoutId id="2147483666" r:id="rId11"/>
    <p:sldLayoutId id="2147483653" r:id="rId12"/>
    <p:sldLayoutId id="2147483668" r:id="rId13"/>
    <p:sldLayoutId id="2147483669" r:id="rId14"/>
    <p:sldLayoutId id="2147483661" r:id="rId15"/>
    <p:sldLayoutId id="2147483652" r:id="rId16"/>
    <p:sldLayoutId id="2147483656" r:id="rId17"/>
    <p:sldLayoutId id="2147483670" r:id="rId18"/>
    <p:sldLayoutId id="2147483671" r:id="rId19"/>
    <p:sldLayoutId id="2147483672" r:id="rId20"/>
    <p:sldLayoutId id="2147483673" r:id="rId21"/>
    <p:sldLayoutId id="2147483657" r:id="rId22"/>
    <p:sldLayoutId id="2147483654" r:id="rId23"/>
    <p:sldLayoutId id="2147483674" r:id="rId24"/>
    <p:sldLayoutId id="2147483677" r:id="rId25"/>
    <p:sldLayoutId id="2147483678" r:id="rId26"/>
    <p:sldLayoutId id="2147483667" r:id="rId27"/>
    <p:sldLayoutId id="2147483679" r:id="rId28"/>
    <p:sldLayoutId id="2147483680" r:id="rId29"/>
    <p:sldLayoutId id="2147483681" r:id="rId30"/>
    <p:sldLayoutId id="2147483655" r:id="rId31"/>
  </p:sldLayoutIdLst>
  <p:hf hdr="0" ftr="0" dt="0"/>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Arial" panose="020B0604020202020204" pitchFamily="34" charset="0"/>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Arial" panose="020B0604020202020204" pitchFamily="34" charset="0"/>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a:extLst>
              <a:ext uri="{FF2B5EF4-FFF2-40B4-BE49-F238E27FC236}">
                <a16:creationId xmlns:a16="http://schemas.microsoft.com/office/drawing/2014/main" id="{BBD9C7E0-02A2-48DF-B52B-BCA84ABD499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95356" y="1255059"/>
            <a:ext cx="6408644" cy="4036554"/>
          </a:xfrm>
        </p:spPr>
      </p:pic>
      <p:sp>
        <p:nvSpPr>
          <p:cNvPr id="42" name="Title 1">
            <a:extLst>
              <a:ext uri="{FF2B5EF4-FFF2-40B4-BE49-F238E27FC236}">
                <a16:creationId xmlns:a16="http://schemas.microsoft.com/office/drawing/2014/main" id="{D2A66A00-2AF9-4C25-8355-C424244C6BC4}"/>
              </a:ext>
            </a:extLst>
          </p:cNvPr>
          <p:cNvSpPr txBox="1">
            <a:spLocks/>
          </p:cNvSpPr>
          <p:nvPr/>
        </p:nvSpPr>
        <p:spPr>
          <a:xfrm>
            <a:off x="6384745" y="433670"/>
            <a:ext cx="5319059" cy="4857943"/>
          </a:xfrm>
          <a:prstGeom prst="rect">
            <a:avLst/>
          </a:prstGeom>
          <a:noFill/>
        </p:spPr>
        <p:txBody>
          <a:bodyPr vert="horz" wrap="square" lIns="0" tIns="0" rIns="0" bIns="0" rtlCol="0" anchor="ctr">
            <a:spAutoFit/>
            <a:scene3d>
              <a:camera prst="perspectiveContrastingLeftFacing" fov="6300000">
                <a:rot lat="20400000" lon="900000" rev="0"/>
              </a:camera>
              <a:lightRig rig="chilly" dir="t"/>
            </a:scene3d>
            <a:sp3d extrusionH="196850" contourW="25400" prstMaterial="dkEdge">
              <a:bevelT w="44450" h="38100" prst="coolSlant"/>
              <a:bevelB w="82550" h="38100" prst="coolSlant"/>
              <a:contourClr>
                <a:schemeClr val="accent1">
                  <a:lumMod val="20000"/>
                  <a:lumOff val="80000"/>
                </a:schemeClr>
              </a:contourClr>
            </a:sp3d>
          </a:bodyPr>
          <a:lstStyle>
            <a:lvl1pPr algn="l" defTabSz="914400" rtl="0" eaLnBrk="1" latinLnBrk="0" hangingPunct="1">
              <a:lnSpc>
                <a:spcPct val="90000"/>
              </a:lnSpc>
              <a:spcBef>
                <a:spcPct val="0"/>
              </a:spcBef>
              <a:buNone/>
              <a:defRPr lang="en-ZA" sz="7200" b="1" kern="1200" spc="-600" dirty="0">
                <a:gradFill>
                  <a:gsLst>
                    <a:gs pos="29000">
                      <a:srgbClr val="F2D3D0"/>
                    </a:gs>
                    <a:gs pos="55000">
                      <a:srgbClr val="A9E0ED"/>
                    </a:gs>
                    <a:gs pos="55000">
                      <a:schemeClr val="accent1">
                        <a:lumMod val="60000"/>
                        <a:lumOff val="40000"/>
                      </a:schemeClr>
                    </a:gs>
                    <a:gs pos="76000">
                      <a:schemeClr val="bg1"/>
                    </a:gs>
                  </a:gsLst>
                  <a:lin ang="5400000" scaled="1"/>
                </a:gradFill>
                <a:effectLst>
                  <a:glow rad="152400">
                    <a:srgbClr val="BADEDA">
                      <a:alpha val="40000"/>
                    </a:srgbClr>
                  </a:glow>
                  <a:outerShdw blurRad="25400" dist="25400" dir="2400000" algn="tl" rotWithShape="0">
                    <a:srgbClr val="BADEDA"/>
                  </a:outerShdw>
                </a:effectLst>
                <a:latin typeface="+mj-lt"/>
                <a:ea typeface="Tahoma" panose="020B0604030504040204" pitchFamily="34" charset="0"/>
                <a:cs typeface="Arial" panose="020B0604020202020204" pitchFamily="34" charset="0"/>
              </a:defRPr>
            </a:lvl1pPr>
          </a:lstStyle>
          <a:p>
            <a:r>
              <a:rPr lang="en-US" sz="8800" dirty="0">
                <a:gradFill>
                  <a:gsLst>
                    <a:gs pos="29000">
                      <a:schemeClr val="accent2">
                        <a:lumMod val="50000"/>
                      </a:schemeClr>
                    </a:gs>
                    <a:gs pos="55000">
                      <a:srgbClr val="A9E0ED"/>
                    </a:gs>
                    <a:gs pos="55000">
                      <a:schemeClr val="accent1">
                        <a:lumMod val="60000"/>
                        <a:lumOff val="40000"/>
                      </a:schemeClr>
                    </a:gs>
                    <a:gs pos="76000">
                      <a:schemeClr val="bg1"/>
                    </a:gs>
                  </a:gsLst>
                  <a:lin ang="5400000" scaled="1"/>
                </a:gradFill>
              </a:rPr>
              <a:t>Talking To Kids About The Coronavirus</a:t>
            </a:r>
          </a:p>
        </p:txBody>
      </p:sp>
    </p:spTree>
    <p:extLst>
      <p:ext uri="{BB962C8B-B14F-4D97-AF65-F5344CB8AC3E}">
        <p14:creationId xmlns:p14="http://schemas.microsoft.com/office/powerpoint/2010/main" val="1485234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290878" y="69345"/>
            <a:ext cx="7208639" cy="1825446"/>
          </a:xfrm>
        </p:spPr>
        <p:txBody>
          <a:bodyPr/>
          <a:lstStyle/>
          <a:p>
            <a:r>
              <a:rPr lang="en-US"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Stick to Routine</a:t>
            </a:r>
          </a:p>
        </p:txBody>
      </p:sp>
      <p:sp>
        <p:nvSpPr>
          <p:cNvPr id="4" name="Content Placeholder 3">
            <a:extLst>
              <a:ext uri="{FF2B5EF4-FFF2-40B4-BE49-F238E27FC236}">
                <a16:creationId xmlns:a16="http://schemas.microsoft.com/office/drawing/2014/main" id="{66B9CD4C-1797-412D-8C33-CC157EBD12A4}"/>
              </a:ext>
            </a:extLst>
          </p:cNvPr>
          <p:cNvSpPr>
            <a:spLocks noGrp="1"/>
          </p:cNvSpPr>
          <p:nvPr>
            <p:ph idx="1"/>
          </p:nvPr>
        </p:nvSpPr>
        <p:spPr>
          <a:xfrm>
            <a:off x="290878" y="2372547"/>
            <a:ext cx="11644077" cy="4149697"/>
          </a:xfrm>
        </p:spPr>
        <p:txBody>
          <a:bodyPr/>
          <a:lstStyle/>
          <a:p>
            <a:pPr>
              <a:lnSpc>
                <a:spcPct val="100000"/>
              </a:lnSpc>
              <a:spcBef>
                <a:spcPts val="0"/>
              </a:spcBef>
              <a:buClrTx/>
              <a:defRPr/>
            </a:pPr>
            <a:r>
              <a:rPr lang="en-US" sz="3600" b="1" dirty="0">
                <a:solidFill>
                  <a:schemeClr val="tx1"/>
                </a:solidFill>
                <a:latin typeface="Calibri" panose="020F0502020204030204" pitchFamily="34" charset="0"/>
                <a:cs typeface="Calibri" panose="020F0502020204030204" pitchFamily="34" charset="0"/>
              </a:rPr>
              <a:t>We don’t like uncertainty, so staying rooted in routines and predictability is going to be helpful right now.</a:t>
            </a:r>
          </a:p>
          <a:p>
            <a:pPr>
              <a:lnSpc>
                <a:spcPct val="100000"/>
              </a:lnSpc>
              <a:spcBef>
                <a:spcPts val="0"/>
              </a:spcBef>
              <a:buClrTx/>
              <a:defRPr/>
            </a:pPr>
            <a:r>
              <a:rPr lang="en-US" sz="3600" b="1" dirty="0">
                <a:solidFill>
                  <a:schemeClr val="tx1"/>
                </a:solidFill>
                <a:latin typeface="Calibri" panose="020F0502020204030204" pitchFamily="34" charset="0"/>
                <a:cs typeface="Calibri" panose="020F0502020204030204" pitchFamily="34" charset="0"/>
              </a:rPr>
              <a:t>It is particularly important if your child’s school or daycare shuts down. Make sure you are taking care of the basics just like you would during a spring break or summer vacation. </a:t>
            </a:r>
          </a:p>
          <a:p>
            <a:pPr>
              <a:lnSpc>
                <a:spcPct val="100000"/>
              </a:lnSpc>
              <a:spcBef>
                <a:spcPts val="0"/>
              </a:spcBef>
              <a:buClrTx/>
              <a:defRPr/>
            </a:pPr>
            <a:r>
              <a:rPr lang="en-US" sz="3600" b="1" dirty="0">
                <a:solidFill>
                  <a:schemeClr val="tx1"/>
                </a:solidFill>
                <a:latin typeface="Calibri" panose="020F0502020204030204" pitchFamily="34" charset="0"/>
                <a:cs typeface="Calibri" panose="020F0502020204030204" pitchFamily="34" charset="0"/>
              </a:rPr>
              <a:t>Structured days with regular mealtimes and bedtimes are an essential part of keeping kids happy and healthy. </a:t>
            </a:r>
            <a:endParaRPr lang="en-US" sz="3600" b="1" dirty="0">
              <a:latin typeface="Calibri" panose="020F0502020204030204" pitchFamily="34" charset="0"/>
              <a:cs typeface="Calibri" panose="020F0502020204030204" pitchFamily="34" charset="0"/>
            </a:endParaRPr>
          </a:p>
          <a:p>
            <a:endParaRPr lang="en-US" sz="3600" b="1" dirty="0">
              <a:latin typeface="Calibri" panose="020F0502020204030204" pitchFamily="34" charset="0"/>
              <a:cs typeface="Calibri" panose="020F0502020204030204" pitchFamily="34" charset="0"/>
            </a:endParaRPr>
          </a:p>
          <a:p>
            <a:pPr marL="0" indent="0">
              <a:buNone/>
            </a:pPr>
            <a:endParaRPr lang="en-US" sz="1600" noProof="1"/>
          </a:p>
        </p:txBody>
      </p:sp>
      <p:sp>
        <p:nvSpPr>
          <p:cNvPr id="7" name="Slide Number Placeholder 6">
            <a:extLst>
              <a:ext uri="{FF2B5EF4-FFF2-40B4-BE49-F238E27FC236}">
                <a16:creationId xmlns:a16="http://schemas.microsoft.com/office/drawing/2014/main" id="{58F6E761-D8E0-4DCA-BE79-C4149BC24D81}"/>
              </a:ext>
            </a:extLst>
          </p:cNvPr>
          <p:cNvSpPr>
            <a:spLocks noGrp="1"/>
          </p:cNvSpPr>
          <p:nvPr>
            <p:ph type="sldNum" sz="quarter" idx="11"/>
          </p:nvPr>
        </p:nvSpPr>
        <p:spPr/>
        <p:txBody>
          <a:bodyPr/>
          <a:lstStyle/>
          <a:p>
            <a:fld id="{4B73C415-D670-4716-A5EC-CC4D52CA2BAC}" type="slidenum">
              <a:rPr lang="en-US" smtClean="0"/>
              <a:pPr/>
              <a:t>10</a:t>
            </a:fld>
            <a:endParaRPr lang="en-US" dirty="0"/>
          </a:p>
        </p:txBody>
      </p:sp>
      <p:pic>
        <p:nvPicPr>
          <p:cNvPr id="13" name="Picture 12" descr="GettyImages-104532807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649" y="121371"/>
            <a:ext cx="4559473" cy="2251176"/>
          </a:xfrm>
          <a:prstGeom prst="rect">
            <a:avLst/>
          </a:prstGeom>
        </p:spPr>
      </p:pic>
    </p:spTree>
    <p:extLst>
      <p:ext uri="{BB962C8B-B14F-4D97-AF65-F5344CB8AC3E}">
        <p14:creationId xmlns:p14="http://schemas.microsoft.com/office/powerpoint/2010/main" val="23284980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7B3DCAF-F4DB-4255-AF69-7F4D99E13A37}"/>
              </a:ext>
            </a:extLst>
          </p:cNvPr>
          <p:cNvSpPr>
            <a:spLocks noGrp="1"/>
          </p:cNvSpPr>
          <p:nvPr>
            <p:ph type="body" sz="quarter" idx="12"/>
          </p:nvPr>
        </p:nvSpPr>
        <p:spPr>
          <a:xfrm>
            <a:off x="255855" y="2466217"/>
            <a:ext cx="6368465" cy="5027612"/>
          </a:xfrm>
        </p:spPr>
        <p:txBody>
          <a:bodyPr/>
          <a:lstStyle/>
          <a:p>
            <a:pPr>
              <a:lnSpc>
                <a:spcPct val="100000"/>
              </a:lnSpc>
              <a:spcBef>
                <a:spcPts val="0"/>
              </a:spcBef>
              <a:defRPr/>
            </a:pPr>
            <a:r>
              <a:rPr lang="en-US" sz="3600" b="1" dirty="0">
                <a:solidFill>
                  <a:schemeClr val="tx1"/>
                </a:solidFill>
                <a:latin typeface="Calibri" panose="020F0502020204030204" pitchFamily="34" charset="0"/>
                <a:cs typeface="Calibri" panose="020F0502020204030204" pitchFamily="34" charset="0"/>
              </a:rPr>
              <a:t>Tell kids that you will continue to keep them updated as you learn more. </a:t>
            </a:r>
          </a:p>
          <a:p>
            <a:pPr>
              <a:lnSpc>
                <a:spcPct val="100000"/>
              </a:lnSpc>
              <a:spcBef>
                <a:spcPts val="0"/>
              </a:spcBef>
              <a:defRPr/>
            </a:pPr>
            <a:r>
              <a:rPr lang="en-US" sz="3600" b="1" dirty="0">
                <a:solidFill>
                  <a:schemeClr val="tx1"/>
                </a:solidFill>
                <a:latin typeface="Calibri" panose="020F0502020204030204" pitchFamily="34" charset="0"/>
                <a:cs typeface="Calibri" panose="020F0502020204030204" pitchFamily="34" charset="0"/>
              </a:rPr>
              <a:t>Let them know that the lines of communication are going to be open.</a:t>
            </a:r>
          </a:p>
          <a:p>
            <a:pPr>
              <a:lnSpc>
                <a:spcPct val="100000"/>
              </a:lnSpc>
              <a:spcBef>
                <a:spcPts val="0"/>
              </a:spcBef>
              <a:defRPr/>
            </a:pPr>
            <a:r>
              <a:rPr lang="en-US" sz="3600" b="1" dirty="0">
                <a:solidFill>
                  <a:schemeClr val="tx1"/>
                </a:solidFill>
                <a:latin typeface="Calibri" panose="020F0502020204030204" pitchFamily="34" charset="0"/>
                <a:cs typeface="Calibri" panose="020F0502020204030204" pitchFamily="34" charset="0"/>
              </a:rPr>
              <a:t>“You can say, ‘Even though we don’t have the answers to everything right now, know that once we know more, mom or dad will let you know, too.’” </a:t>
            </a:r>
            <a:endParaRPr lang="en-US" sz="3600" b="1" dirty="0">
              <a:latin typeface="Calibri" panose="020F0502020204030204" pitchFamily="34" charset="0"/>
              <a:cs typeface="Calibri" panose="020F0502020204030204" pitchFamily="34" charset="0"/>
            </a:endParaRPr>
          </a:p>
          <a:p>
            <a:endParaRPr lang="en-US" sz="2800" b="1" dirty="0">
              <a:latin typeface="Chalkboard"/>
              <a:cs typeface="Chalkboard"/>
            </a:endParaRPr>
          </a:p>
          <a:p>
            <a:endParaRPr lang="en-US" sz="2800" b="1" noProof="1">
              <a:latin typeface="Chalkboard"/>
              <a:cs typeface="Chalkboard"/>
            </a:endParaRPr>
          </a:p>
        </p:txBody>
      </p:sp>
      <p:sp>
        <p:nvSpPr>
          <p:cNvPr id="2" name="Title 1">
            <a:extLst>
              <a:ext uri="{FF2B5EF4-FFF2-40B4-BE49-F238E27FC236}">
                <a16:creationId xmlns:a16="http://schemas.microsoft.com/office/drawing/2014/main" id="{5C2815C4-A9DF-486F-81A0-EA36530E4E4C}"/>
              </a:ext>
            </a:extLst>
          </p:cNvPr>
          <p:cNvSpPr>
            <a:spLocks noGrp="1"/>
          </p:cNvSpPr>
          <p:nvPr>
            <p:ph type="ctrTitle"/>
          </p:nvPr>
        </p:nvSpPr>
        <p:spPr>
          <a:xfrm>
            <a:off x="7037617" y="2296211"/>
            <a:ext cx="4680000" cy="2683812"/>
          </a:xfrm>
        </p:spPr>
        <p:txBody>
          <a:bodyPr/>
          <a:lstStyle/>
          <a:p>
            <a:r>
              <a:rPr lang="en-US" sz="9600" dirty="0"/>
              <a:t>Keep Talking</a:t>
            </a:r>
          </a:p>
        </p:txBody>
      </p:sp>
    </p:spTree>
    <p:extLst>
      <p:ext uri="{BB962C8B-B14F-4D97-AF65-F5344CB8AC3E}">
        <p14:creationId xmlns:p14="http://schemas.microsoft.com/office/powerpoint/2010/main" val="5727832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858553-325C-494B-BAD3-4A4348035D73}"/>
              </a:ext>
            </a:extLst>
          </p:cNvPr>
          <p:cNvSpPr/>
          <p:nvPr/>
        </p:nvSpPr>
        <p:spPr>
          <a:xfrm>
            <a:off x="2402199" y="1912818"/>
            <a:ext cx="7798441" cy="3416320"/>
          </a:xfrm>
          <a:prstGeom prst="rect">
            <a:avLst/>
          </a:prstGeom>
          <a:noFill/>
        </p:spPr>
        <p:txBody>
          <a:bodyPr wrap="squar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Talking to kids about the Coronavirus </a:t>
            </a:r>
            <a:b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by</a:t>
            </a:r>
            <a:b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Rachel Ehmke</a:t>
            </a:r>
          </a:p>
        </p:txBody>
      </p:sp>
    </p:spTree>
    <p:extLst>
      <p:ext uri="{BB962C8B-B14F-4D97-AF65-F5344CB8AC3E}">
        <p14:creationId xmlns:p14="http://schemas.microsoft.com/office/powerpoint/2010/main" val="3054389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FA783B-2A96-465F-931A-E2DD81D28D08}"/>
              </a:ext>
            </a:extLst>
          </p:cNvPr>
          <p:cNvSpPr>
            <a:spLocks noGrp="1"/>
          </p:cNvSpPr>
          <p:nvPr>
            <p:ph type="title"/>
          </p:nvPr>
        </p:nvSpPr>
        <p:spPr>
          <a:xfrm rot="16200000">
            <a:off x="-2205303" y="2421305"/>
            <a:ext cx="6083250" cy="1456643"/>
          </a:xfrm>
        </p:spPr>
        <p:txBody>
          <a:bodyPr/>
          <a:lstStyle/>
          <a:p>
            <a:r>
              <a:rPr lang="en-US" b="1" dirty="0">
                <a:latin typeface="Chalkboard"/>
                <a:cs typeface="Chalkboard"/>
              </a:rPr>
              <a:t>Don’t be afraid to discuss the coronavirus</a:t>
            </a:r>
          </a:p>
        </p:txBody>
      </p:sp>
      <p:pic>
        <p:nvPicPr>
          <p:cNvPr id="38" name="Picture Placeholder 37">
            <a:extLst>
              <a:ext uri="{FF2B5EF4-FFF2-40B4-BE49-F238E27FC236}">
                <a16:creationId xmlns:a16="http://schemas.microsoft.com/office/drawing/2014/main" id="{9DB4AA5D-EC26-42FF-B721-D6B63F126D5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1534654" y="890411"/>
            <a:ext cx="4146826" cy="4961750"/>
          </a:xfrm>
        </p:spPr>
      </p:pic>
      <p:sp>
        <p:nvSpPr>
          <p:cNvPr id="5" name="Content Placeholder 4">
            <a:extLst>
              <a:ext uri="{FF2B5EF4-FFF2-40B4-BE49-F238E27FC236}">
                <a16:creationId xmlns:a16="http://schemas.microsoft.com/office/drawing/2014/main" id="{E9387D84-59D0-407F-B754-632FFF8DF0CD}"/>
              </a:ext>
            </a:extLst>
          </p:cNvPr>
          <p:cNvSpPr>
            <a:spLocks noGrp="1"/>
          </p:cNvSpPr>
          <p:nvPr>
            <p:ph idx="1"/>
          </p:nvPr>
        </p:nvSpPr>
        <p:spPr>
          <a:xfrm>
            <a:off x="5681480" y="108001"/>
            <a:ext cx="6205720" cy="4754880"/>
          </a:xfrm>
        </p:spPr>
        <p:txBody>
          <a:bodyPr/>
          <a:lstStyle/>
          <a:p>
            <a:pPr>
              <a:lnSpc>
                <a:spcPct val="100000"/>
              </a:lnSpc>
              <a:spcBef>
                <a:spcPts val="0"/>
              </a:spcBef>
              <a:buFont typeface="Arial"/>
              <a:buChar char="•"/>
              <a:defRPr/>
            </a:pPr>
            <a:r>
              <a:rPr lang="en-US" sz="3600" b="1" dirty="0">
                <a:solidFill>
                  <a:schemeClr val="tx1"/>
                </a:solidFill>
                <a:latin typeface="Calibri" panose="020F0502020204030204" pitchFamily="34" charset="0"/>
                <a:cs typeface="Calibri" panose="020F0502020204030204" pitchFamily="34" charset="0"/>
              </a:rPr>
              <a:t>Most children will have already heard about the virus or seen people wearing face masks, so parents shouldn’t avoid talking about it. </a:t>
            </a:r>
          </a:p>
          <a:p>
            <a:pPr>
              <a:lnSpc>
                <a:spcPct val="100000"/>
              </a:lnSpc>
              <a:spcBef>
                <a:spcPts val="0"/>
              </a:spcBef>
              <a:buFont typeface="Arial"/>
              <a:buChar char="•"/>
              <a:defRPr/>
            </a:pPr>
            <a:r>
              <a:rPr lang="en-US" sz="3600" b="1" dirty="0">
                <a:solidFill>
                  <a:schemeClr val="tx1"/>
                </a:solidFill>
                <a:latin typeface="Calibri" panose="020F0502020204030204" pitchFamily="34" charset="0"/>
                <a:cs typeface="Calibri" panose="020F0502020204030204" pitchFamily="34" charset="0"/>
              </a:rPr>
              <a:t>Not talking about something can actually make kids worry more. </a:t>
            </a:r>
          </a:p>
          <a:p>
            <a:pPr>
              <a:lnSpc>
                <a:spcPct val="100000"/>
              </a:lnSpc>
              <a:spcBef>
                <a:spcPts val="0"/>
              </a:spcBef>
              <a:buFont typeface="Arial"/>
              <a:buChar char="•"/>
              <a:defRPr/>
            </a:pPr>
            <a:r>
              <a:rPr lang="en-US" sz="3600" b="1" dirty="0">
                <a:solidFill>
                  <a:schemeClr val="tx1"/>
                </a:solidFill>
                <a:latin typeface="Calibri" panose="020F0502020204030204" pitchFamily="34" charset="0"/>
                <a:cs typeface="Calibri" panose="020F0502020204030204" pitchFamily="34" charset="0"/>
              </a:rPr>
              <a:t>Look at the conversation as an opportunity to convey the facts and set the emotional tone. </a:t>
            </a:r>
          </a:p>
          <a:p>
            <a:pPr marL="0" indent="0">
              <a:lnSpc>
                <a:spcPts val="2200"/>
              </a:lnSpc>
              <a:spcBef>
                <a:spcPts val="0"/>
              </a:spcBef>
              <a:buNone/>
            </a:pPr>
            <a:endParaRPr lang="en-US" sz="1400" dirty="0"/>
          </a:p>
        </p:txBody>
      </p:sp>
    </p:spTree>
    <p:extLst>
      <p:ext uri="{BB962C8B-B14F-4D97-AF65-F5344CB8AC3E}">
        <p14:creationId xmlns:p14="http://schemas.microsoft.com/office/powerpoint/2010/main" val="23186024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E331BF-8B1D-4C80-A3F7-56EB13CEB9E7}"/>
              </a:ext>
            </a:extLst>
          </p:cNvPr>
          <p:cNvSpPr>
            <a:spLocks noGrp="1"/>
          </p:cNvSpPr>
          <p:nvPr>
            <p:ph idx="1"/>
          </p:nvPr>
        </p:nvSpPr>
        <p:spPr>
          <a:xfrm>
            <a:off x="254957" y="326589"/>
            <a:ext cx="5285232" cy="3676875"/>
          </a:xfrm>
        </p:spPr>
        <p:txBody>
          <a:bodyPr/>
          <a:lstStyle/>
          <a:p>
            <a:pPr>
              <a:lnSpc>
                <a:spcPct val="100000"/>
              </a:lnSpc>
              <a:spcBef>
                <a:spcPts val="0"/>
              </a:spcBef>
              <a:buFont typeface="Arial"/>
              <a:buChar char="•"/>
              <a:defRPr/>
            </a:pPr>
            <a:r>
              <a:rPr lang="en-US" dirty="0"/>
              <a:t> </a:t>
            </a:r>
            <a:r>
              <a:rPr lang="en-US" sz="3200" b="1" dirty="0">
                <a:solidFill>
                  <a:schemeClr val="tx1"/>
                </a:solidFill>
                <a:latin typeface="Chalkboard"/>
                <a:cs typeface="Chalkboard"/>
              </a:rPr>
              <a:t>Parents should filter the news before speaking to your child about the coronavirus.</a:t>
            </a:r>
          </a:p>
          <a:p>
            <a:pPr>
              <a:lnSpc>
                <a:spcPct val="100000"/>
              </a:lnSpc>
              <a:spcBef>
                <a:spcPts val="0"/>
              </a:spcBef>
              <a:buFont typeface="Arial"/>
              <a:buChar char="•"/>
              <a:defRPr/>
            </a:pPr>
            <a:r>
              <a:rPr lang="en-US" sz="3200" b="1" dirty="0">
                <a:solidFill>
                  <a:schemeClr val="tx1"/>
                </a:solidFill>
                <a:latin typeface="Chalkboard"/>
                <a:cs typeface="Chalkboard"/>
              </a:rPr>
              <a:t>Your goal is to help your children feel informed and get fact-based information that is likely more reassuring than whatever they’re hearing from their friends or on the news. </a:t>
            </a:r>
            <a:endParaRPr lang="en-US" sz="3200" b="1" dirty="0">
              <a:latin typeface="Chalkboard"/>
              <a:cs typeface="Chalkboard"/>
            </a:endParaRPr>
          </a:p>
          <a:p>
            <a:pPr>
              <a:buFont typeface="Arial"/>
              <a:buChar char="•"/>
            </a:pPr>
            <a:endParaRPr lang="en-US" sz="3200" b="1" dirty="0">
              <a:latin typeface="Chalkboard"/>
              <a:cs typeface="Chalkboard"/>
            </a:endParaRPr>
          </a:p>
          <a:p>
            <a:pPr marL="0" indent="0">
              <a:buNone/>
            </a:pPr>
            <a:endParaRPr lang="en-US" b="1" dirty="0">
              <a:latin typeface="Chalkboard"/>
              <a:cs typeface="Chalkboard"/>
            </a:endParaRPr>
          </a:p>
          <a:p>
            <a:pPr marL="0" indent="0">
              <a:buNone/>
            </a:pPr>
            <a:endParaRPr lang="en-US" dirty="0"/>
          </a:p>
        </p:txBody>
      </p:sp>
      <p:sp>
        <p:nvSpPr>
          <p:cNvPr id="4" name="Slide Number Placeholder 3">
            <a:extLst>
              <a:ext uri="{FF2B5EF4-FFF2-40B4-BE49-F238E27FC236}">
                <a16:creationId xmlns:a16="http://schemas.microsoft.com/office/drawing/2014/main" id="{5BCDB8D5-A871-44D7-937A-31DA23DECD71}"/>
              </a:ext>
            </a:extLst>
          </p:cNvPr>
          <p:cNvSpPr>
            <a:spLocks noGrp="1"/>
          </p:cNvSpPr>
          <p:nvPr>
            <p:ph type="sldNum" sz="quarter" idx="11"/>
          </p:nvPr>
        </p:nvSpPr>
        <p:spPr/>
        <p:txBody>
          <a:bodyPr/>
          <a:lstStyle/>
          <a:p>
            <a:fld id="{19B51A1E-902D-48AF-9020-955120F399B6}" type="slidenum">
              <a:rPr lang="en-US" smtClean="0"/>
              <a:pPr/>
              <a:t>3</a:t>
            </a:fld>
            <a:endParaRPr lang="en-US" dirty="0"/>
          </a:p>
        </p:txBody>
      </p:sp>
      <p:pic>
        <p:nvPicPr>
          <p:cNvPr id="6" name="Picture 5" descr="medical-concept-poster-4880508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21367"/>
            <a:ext cx="4536090" cy="2700872"/>
          </a:xfrm>
          <a:prstGeom prst="rect">
            <a:avLst/>
          </a:prstGeom>
        </p:spPr>
      </p:pic>
    </p:spTree>
    <p:extLst>
      <p:ext uri="{BB962C8B-B14F-4D97-AF65-F5344CB8AC3E}">
        <p14:creationId xmlns:p14="http://schemas.microsoft.com/office/powerpoint/2010/main" val="3141796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B09DC-253D-4A42-A653-39120CD56225}"/>
              </a:ext>
            </a:extLst>
          </p:cNvPr>
          <p:cNvSpPr>
            <a:spLocks noGrp="1"/>
          </p:cNvSpPr>
          <p:nvPr>
            <p:ph type="title"/>
          </p:nvPr>
        </p:nvSpPr>
        <p:spPr/>
        <p:txBody>
          <a:bodyPr/>
          <a:lstStyle/>
          <a:p>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Be developmentally appropriate</a:t>
            </a:r>
          </a:p>
        </p:txBody>
      </p:sp>
      <p:sp>
        <p:nvSpPr>
          <p:cNvPr id="4" name="Text Placeholder 3">
            <a:extLst>
              <a:ext uri="{FF2B5EF4-FFF2-40B4-BE49-F238E27FC236}">
                <a16:creationId xmlns:a16="http://schemas.microsoft.com/office/drawing/2014/main" id="{C3165717-6988-4EBD-BF3A-EACB6A2110F6}"/>
              </a:ext>
            </a:extLst>
          </p:cNvPr>
          <p:cNvSpPr>
            <a:spLocks noGrp="1"/>
          </p:cNvSpPr>
          <p:nvPr>
            <p:ph type="body" sz="quarter" idx="27"/>
          </p:nvPr>
        </p:nvSpPr>
        <p:spPr>
          <a:xfrm>
            <a:off x="467386" y="1207307"/>
            <a:ext cx="4348065" cy="4348065"/>
          </a:xfrm>
        </p:spPr>
        <p:txBody>
          <a:bodyPr/>
          <a:lstStyle/>
          <a:p>
            <a:r>
              <a:rPr lang="en-US" sz="3600" b="1" dirty="0">
                <a:latin typeface="Calibri" panose="020F0502020204030204" pitchFamily="34" charset="0"/>
                <a:cs typeface="Calibri" panose="020F0502020204030204" pitchFamily="34" charset="0"/>
              </a:rPr>
              <a:t>Don’t volunteer too much information, as this may be overwhelming.</a:t>
            </a:r>
          </a:p>
        </p:txBody>
      </p:sp>
      <p:sp>
        <p:nvSpPr>
          <p:cNvPr id="5" name="Text Placeholder 4">
            <a:extLst>
              <a:ext uri="{FF2B5EF4-FFF2-40B4-BE49-F238E27FC236}">
                <a16:creationId xmlns:a16="http://schemas.microsoft.com/office/drawing/2014/main" id="{B50088B1-A6C2-4542-921E-3722C7B37783}"/>
              </a:ext>
            </a:extLst>
          </p:cNvPr>
          <p:cNvSpPr>
            <a:spLocks noGrp="1"/>
          </p:cNvSpPr>
          <p:nvPr>
            <p:ph type="body" sz="quarter" idx="28"/>
          </p:nvPr>
        </p:nvSpPr>
        <p:spPr>
          <a:xfrm>
            <a:off x="4457117" y="1444764"/>
            <a:ext cx="3998591" cy="3998591"/>
          </a:xfrm>
        </p:spPr>
        <p:txBody>
          <a:bodyPr/>
          <a:lstStyle/>
          <a:p>
            <a:r>
              <a:rPr lang="en-US" sz="3600" b="1" dirty="0">
                <a:latin typeface="Chalkboard"/>
                <a:cs typeface="Chalkboard"/>
              </a:rPr>
              <a:t>Instead, try to answer your child’s questions.</a:t>
            </a:r>
          </a:p>
        </p:txBody>
      </p:sp>
      <p:sp>
        <p:nvSpPr>
          <p:cNvPr id="6" name="Text Placeholder 5">
            <a:extLst>
              <a:ext uri="{FF2B5EF4-FFF2-40B4-BE49-F238E27FC236}">
                <a16:creationId xmlns:a16="http://schemas.microsoft.com/office/drawing/2014/main" id="{39E24BA7-CB8A-44D5-8804-21F2A5AD2AB0}"/>
              </a:ext>
            </a:extLst>
          </p:cNvPr>
          <p:cNvSpPr>
            <a:spLocks noGrp="1"/>
          </p:cNvSpPr>
          <p:nvPr>
            <p:ph type="body" sz="quarter" idx="29"/>
          </p:nvPr>
        </p:nvSpPr>
        <p:spPr>
          <a:xfrm>
            <a:off x="7922351" y="1741851"/>
            <a:ext cx="3849649" cy="3671385"/>
          </a:xfrm>
        </p:spPr>
        <p:txBody>
          <a:bodyPr/>
          <a:lstStyle/>
          <a:p>
            <a:r>
              <a:rPr lang="en-US" sz="3200" b="1" dirty="0">
                <a:latin typeface="Calibri" panose="020F0502020204030204" pitchFamily="34" charset="0"/>
                <a:cs typeface="Calibri" panose="020F0502020204030204" pitchFamily="34" charset="0"/>
              </a:rPr>
              <a:t> It’s okay if you can’t answer everything; being available to your child is what matters.</a:t>
            </a:r>
          </a:p>
        </p:txBody>
      </p:sp>
      <p:sp>
        <p:nvSpPr>
          <p:cNvPr id="3" name="Slide Number Placeholder 2">
            <a:extLst>
              <a:ext uri="{FF2B5EF4-FFF2-40B4-BE49-F238E27FC236}">
                <a16:creationId xmlns:a16="http://schemas.microsoft.com/office/drawing/2014/main" id="{09EB4D5C-77DA-467B-AFFC-4AB213618BDF}"/>
              </a:ext>
            </a:extLst>
          </p:cNvPr>
          <p:cNvSpPr>
            <a:spLocks noGrp="1"/>
          </p:cNvSpPr>
          <p:nvPr>
            <p:ph type="sldNum" sz="quarter" idx="11"/>
          </p:nvPr>
        </p:nvSpPr>
        <p:spPr/>
        <p:txBody>
          <a:bodyPr/>
          <a:lstStyle/>
          <a:p>
            <a:fld id="{19B51A1E-902D-48AF-9020-955120F399B6}" type="slidenum">
              <a:rPr lang="en-US" smtClean="0"/>
              <a:pPr/>
              <a:t>4</a:t>
            </a:fld>
            <a:endParaRPr lang="en-US" dirty="0"/>
          </a:p>
        </p:txBody>
      </p:sp>
    </p:spTree>
    <p:extLst>
      <p:ext uri="{BB962C8B-B14F-4D97-AF65-F5344CB8AC3E}">
        <p14:creationId xmlns:p14="http://schemas.microsoft.com/office/powerpoint/2010/main" val="17032877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bg/>
                                          </p:spTgt>
                                        </p:tgtEl>
                                        <p:attrNameLst>
                                          <p:attrName>style.visibility</p:attrName>
                                        </p:attrNameLst>
                                      </p:cBhvr>
                                      <p:to>
                                        <p:strVal val="visible"/>
                                      </p:to>
                                    </p:set>
                                    <p:anim calcmode="lin" valueType="num">
                                      <p:cBhvr additive="base">
                                        <p:cTn id="25" dur="500" fill="hold"/>
                                        <p:tgtEl>
                                          <p:spTgt spid="6">
                                            <p:bg/>
                                          </p:spTgt>
                                        </p:tgtEl>
                                        <p:attrNameLst>
                                          <p:attrName>ppt_x</p:attrName>
                                        </p:attrNameLst>
                                      </p:cBhvr>
                                      <p:tavLst>
                                        <p:tav tm="0">
                                          <p:val>
                                            <p:strVal val="#ppt_x"/>
                                          </p:val>
                                        </p:tav>
                                        <p:tav tm="100000">
                                          <p:val>
                                            <p:strVal val="#ppt_x"/>
                                          </p:val>
                                        </p:tav>
                                      </p:tavLst>
                                    </p:anim>
                                    <p:anim calcmode="lin" valueType="num">
                                      <p:cBhvr additive="base">
                                        <p:cTn id="26"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6D41433-D81C-4531-AD65-955CE8F85FA6}"/>
              </a:ext>
            </a:extLst>
          </p:cNvPr>
          <p:cNvSpPr>
            <a:spLocks noGrp="1"/>
          </p:cNvSpPr>
          <p:nvPr>
            <p:ph type="title"/>
          </p:nvPr>
        </p:nvSpPr>
        <p:spPr>
          <a:xfrm rot="16200000">
            <a:off x="-2181379" y="2422389"/>
            <a:ext cx="6274873" cy="1646095"/>
          </a:xfrm>
        </p:spPr>
        <p:txBody>
          <a:bodyPr/>
          <a:lstStyle/>
          <a:p>
            <a:r>
              <a:rPr lang="en-US" sz="3600" b="1" dirty="0"/>
              <a:t>Take your cues from your child</a:t>
            </a:r>
          </a:p>
        </p:txBody>
      </p:sp>
      <p:pic>
        <p:nvPicPr>
          <p:cNvPr id="19" name="Picture Placeholder 18">
            <a:extLst>
              <a:ext uri="{FF2B5EF4-FFF2-40B4-BE49-F238E27FC236}">
                <a16:creationId xmlns:a16="http://schemas.microsoft.com/office/drawing/2014/main" id="{11ADC349-48F5-4251-BADA-CED8FCC63B2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1814577" y="666750"/>
            <a:ext cx="4348305" cy="5440448"/>
          </a:xfrm>
        </p:spPr>
      </p:pic>
      <p:grpSp>
        <p:nvGrpSpPr>
          <p:cNvPr id="4" name="Group 3">
            <a:extLst>
              <a:ext uri="{FF2B5EF4-FFF2-40B4-BE49-F238E27FC236}">
                <a16:creationId xmlns:a16="http://schemas.microsoft.com/office/drawing/2014/main" id="{0D95E077-BAED-4340-99BC-EBDA99621426}"/>
              </a:ext>
              <a:ext uri="{C183D7F6-B498-43B3-948B-1728B52AA6E4}">
                <adec:decorative xmlns:adec="http://schemas.microsoft.com/office/drawing/2017/decorative" val="1"/>
              </a:ext>
            </a:extLst>
          </p:cNvPr>
          <p:cNvGrpSpPr/>
          <p:nvPr/>
        </p:nvGrpSpPr>
        <p:grpSpPr>
          <a:xfrm>
            <a:off x="1383839" y="347101"/>
            <a:ext cx="2817279" cy="2246744"/>
            <a:chOff x="1383839" y="347101"/>
            <a:chExt cx="2817279" cy="2246744"/>
          </a:xfrm>
        </p:grpSpPr>
        <p:sp>
          <p:nvSpPr>
            <p:cNvPr id="20" name="Isosceles Triangle 19" descr="Decorative Triangle">
              <a:extLst>
                <a:ext uri="{FF2B5EF4-FFF2-40B4-BE49-F238E27FC236}">
                  <a16:creationId xmlns:a16="http://schemas.microsoft.com/office/drawing/2014/main" id="{C4199C86-E98D-403F-AA2A-5E95FCB7A3D4}"/>
                </a:ext>
              </a:extLst>
            </p:cNvPr>
            <p:cNvSpPr/>
            <p:nvPr/>
          </p:nvSpPr>
          <p:spPr>
            <a:xfrm>
              <a:off x="1383839" y="2090738"/>
              <a:ext cx="740512" cy="50310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descr="Decorative Triangle">
              <a:extLst>
                <a:ext uri="{FF2B5EF4-FFF2-40B4-BE49-F238E27FC236}">
                  <a16:creationId xmlns:a16="http://schemas.microsoft.com/office/drawing/2014/main" id="{2791A288-910F-4BC9-9E28-B7ABF8E7FEAD}"/>
                </a:ext>
              </a:extLst>
            </p:cNvPr>
            <p:cNvSpPr/>
            <p:nvPr/>
          </p:nvSpPr>
          <p:spPr>
            <a:xfrm>
              <a:off x="2087133" y="666750"/>
              <a:ext cx="1689239" cy="1147676"/>
            </a:xfrm>
            <a:prstGeom prst="triangl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Isosceles Triangle 21" descr="Decorative Triangle">
              <a:extLst>
                <a:ext uri="{FF2B5EF4-FFF2-40B4-BE49-F238E27FC236}">
                  <a16:creationId xmlns:a16="http://schemas.microsoft.com/office/drawing/2014/main" id="{7A300CC6-E6AB-4DF5-9AA3-E06DC4E5E576}"/>
                </a:ext>
              </a:extLst>
            </p:cNvPr>
            <p:cNvSpPr/>
            <p:nvPr/>
          </p:nvSpPr>
          <p:spPr>
            <a:xfrm rot="10800000">
              <a:off x="3655376" y="347101"/>
              <a:ext cx="545742" cy="370779"/>
            </a:xfrm>
            <a:prstGeom prs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4" name="Picture Placeholder 24" descr="Teacher icon">
            <a:extLst>
              <a:ext uri="{FF2B5EF4-FFF2-40B4-BE49-F238E27FC236}">
                <a16:creationId xmlns:a16="http://schemas.microsoft.com/office/drawing/2014/main" id="{97028ECF-9BE6-F149-BAD4-32AEECFD1F9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6922466" y="1405746"/>
            <a:ext cx="516182" cy="516182"/>
          </a:xfrm>
          <a:prstGeom prst="rect">
            <a:avLst/>
          </a:prstGeom>
        </p:spPr>
      </p:pic>
      <p:sp>
        <p:nvSpPr>
          <p:cNvPr id="5" name="Text Placeholder 4">
            <a:extLst>
              <a:ext uri="{FF2B5EF4-FFF2-40B4-BE49-F238E27FC236}">
                <a16:creationId xmlns:a16="http://schemas.microsoft.com/office/drawing/2014/main" id="{3F8189E8-C960-41D1-AAED-D588D93AA2D5}"/>
              </a:ext>
            </a:extLst>
          </p:cNvPr>
          <p:cNvSpPr>
            <a:spLocks noGrp="1"/>
          </p:cNvSpPr>
          <p:nvPr>
            <p:ph type="body" sz="quarter" idx="14"/>
          </p:nvPr>
        </p:nvSpPr>
        <p:spPr>
          <a:xfrm>
            <a:off x="6266902" y="2090738"/>
            <a:ext cx="1821832" cy="460634"/>
          </a:xfrm>
        </p:spPr>
        <p:txBody>
          <a:bodyPr/>
          <a:lstStyle/>
          <a:p>
            <a:r>
              <a:rPr lang="en-US" sz="2800" b="1" dirty="0">
                <a:latin typeface="Calibri" panose="020F0502020204030204" pitchFamily="34" charset="0"/>
                <a:cs typeface="Calibri" panose="020F0502020204030204" pitchFamily="34" charset="0"/>
              </a:rPr>
              <a:t>Invite your child to tell you anything they may have heard about the coronavirus, and how they feel.</a:t>
            </a:r>
          </a:p>
        </p:txBody>
      </p:sp>
      <p:pic>
        <p:nvPicPr>
          <p:cNvPr id="35" name="Picture Placeholder 26" descr="Group icon">
            <a:extLst>
              <a:ext uri="{FF2B5EF4-FFF2-40B4-BE49-F238E27FC236}">
                <a16:creationId xmlns:a16="http://schemas.microsoft.com/office/drawing/2014/main" id="{0918497F-77B8-4B4D-8B42-696B8A0DBD3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8832574" y="1381897"/>
            <a:ext cx="516182" cy="516182"/>
          </a:xfrm>
          <a:prstGeom prst="rect">
            <a:avLst/>
          </a:prstGeom>
        </p:spPr>
      </p:pic>
      <p:sp>
        <p:nvSpPr>
          <p:cNvPr id="6" name="Text Placeholder 5">
            <a:extLst>
              <a:ext uri="{FF2B5EF4-FFF2-40B4-BE49-F238E27FC236}">
                <a16:creationId xmlns:a16="http://schemas.microsoft.com/office/drawing/2014/main" id="{12B39220-2DB7-4749-AC05-CF813DD5C74E}"/>
              </a:ext>
            </a:extLst>
          </p:cNvPr>
          <p:cNvSpPr>
            <a:spLocks noGrp="1"/>
          </p:cNvSpPr>
          <p:nvPr>
            <p:ph type="body" sz="quarter" idx="15"/>
          </p:nvPr>
        </p:nvSpPr>
        <p:spPr>
          <a:xfrm>
            <a:off x="8213579" y="1913017"/>
            <a:ext cx="1754172" cy="429274"/>
          </a:xfrm>
        </p:spPr>
        <p:txBody>
          <a:bodyPr/>
          <a:lstStyle/>
          <a:p>
            <a:r>
              <a:rPr lang="en-US" sz="2800" b="1" dirty="0">
                <a:latin typeface="Calibri" panose="020F0502020204030204" pitchFamily="34" charset="0"/>
                <a:cs typeface="Calibri" panose="020F0502020204030204" pitchFamily="34" charset="0"/>
              </a:rPr>
              <a:t>Give them ample opportunity to ask questions. You want to be prepared to answer (but not prompt) questions</a:t>
            </a:r>
          </a:p>
        </p:txBody>
      </p:sp>
      <p:pic>
        <p:nvPicPr>
          <p:cNvPr id="36" name="Picture Placeholder 28" descr="Recycle icon">
            <a:extLst>
              <a:ext uri="{FF2B5EF4-FFF2-40B4-BE49-F238E27FC236}">
                <a16:creationId xmlns:a16="http://schemas.microsoft.com/office/drawing/2014/main" id="{99479A2D-05E1-9240-AEBE-38AEC7AE831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10742682" y="1478989"/>
            <a:ext cx="516182" cy="516182"/>
          </a:xfrm>
          <a:prstGeom prst="rect">
            <a:avLst/>
          </a:prstGeom>
        </p:spPr>
      </p:pic>
      <p:sp>
        <p:nvSpPr>
          <p:cNvPr id="8" name="Text Placeholder 7">
            <a:extLst>
              <a:ext uri="{FF2B5EF4-FFF2-40B4-BE49-F238E27FC236}">
                <a16:creationId xmlns:a16="http://schemas.microsoft.com/office/drawing/2014/main" id="{C79BAD8B-B533-48A7-8F51-4281D1DD4378}"/>
              </a:ext>
            </a:extLst>
          </p:cNvPr>
          <p:cNvSpPr>
            <a:spLocks noGrp="1"/>
          </p:cNvSpPr>
          <p:nvPr>
            <p:ph type="body" sz="quarter" idx="17"/>
          </p:nvPr>
        </p:nvSpPr>
        <p:spPr>
          <a:xfrm>
            <a:off x="10014586" y="2439383"/>
            <a:ext cx="2044405" cy="1331871"/>
          </a:xfrm>
        </p:spPr>
        <p:txBody>
          <a:bodyPr/>
          <a:lstStyle/>
          <a:p>
            <a:r>
              <a:rPr lang="en-US" sz="2800" b="1" dirty="0">
                <a:latin typeface="Chalkboard"/>
                <a:cs typeface="Chalkboard"/>
              </a:rPr>
              <a:t>Your goal is to avoid encouraging frightening fantasies. </a:t>
            </a:r>
          </a:p>
        </p:txBody>
      </p:sp>
    </p:spTree>
    <p:extLst>
      <p:ext uri="{BB962C8B-B14F-4D97-AF65-F5344CB8AC3E}">
        <p14:creationId xmlns:p14="http://schemas.microsoft.com/office/powerpoint/2010/main" val="36527985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build="p"/>
      <p:bldP spid="6" grpId="0" build="p"/>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D6C52E-AD0F-4DA4-8BA5-91499CC672B4}"/>
              </a:ext>
            </a:extLst>
          </p:cNvPr>
          <p:cNvSpPr>
            <a:spLocks noGrp="1"/>
          </p:cNvSpPr>
          <p:nvPr>
            <p:ph type="body" idx="1"/>
          </p:nvPr>
        </p:nvSpPr>
        <p:spPr>
          <a:xfrm>
            <a:off x="753035" y="228393"/>
            <a:ext cx="5859576" cy="1923136"/>
          </a:xfrm>
        </p:spPr>
        <p:txBody>
          <a:bodyPr/>
          <a:lstStyle/>
          <a:p>
            <a:r>
              <a:rPr lang="en-US" sz="4400" dirty="0">
                <a:latin typeface="Chalkboard"/>
                <a:cs typeface="Chalkboard"/>
              </a:rPr>
              <a:t>Deal With Your Own Anxiety</a:t>
            </a:r>
          </a:p>
        </p:txBody>
      </p:sp>
      <p:sp>
        <p:nvSpPr>
          <p:cNvPr id="4" name="Content Placeholder 3">
            <a:extLst>
              <a:ext uri="{FF2B5EF4-FFF2-40B4-BE49-F238E27FC236}">
                <a16:creationId xmlns:a16="http://schemas.microsoft.com/office/drawing/2014/main" id="{C24F1D46-074D-4CBA-AB14-F7A4E87D305B}"/>
              </a:ext>
            </a:extLst>
          </p:cNvPr>
          <p:cNvSpPr>
            <a:spLocks noGrp="1"/>
          </p:cNvSpPr>
          <p:nvPr>
            <p:ph sz="half" idx="2"/>
          </p:nvPr>
        </p:nvSpPr>
        <p:spPr>
          <a:xfrm>
            <a:off x="390032" y="2341613"/>
            <a:ext cx="6530720" cy="3359940"/>
          </a:xfrm>
        </p:spPr>
        <p:txBody>
          <a:bodyPr/>
          <a:lstStyle/>
          <a:p>
            <a:pPr>
              <a:spcBef>
                <a:spcPts val="0"/>
              </a:spcBef>
            </a:pPr>
            <a:r>
              <a:rPr lang="en-US" sz="3200" b="1" dirty="0">
                <a:solidFill>
                  <a:schemeClr val="tx1"/>
                </a:solidFill>
                <a:latin typeface="Calibri" panose="020F0502020204030204" pitchFamily="34" charset="0"/>
                <a:cs typeface="Calibri" panose="020F0502020204030204" pitchFamily="34" charset="0"/>
              </a:rPr>
              <a:t>When you’re feeling most anxious or panicked, that isn’t the time to talk to your kids about what’s happening with the coronavirus,” warns Dr. </a:t>
            </a:r>
            <a:r>
              <a:rPr lang="en-US" sz="3200" b="1" dirty="0" err="1">
                <a:solidFill>
                  <a:schemeClr val="tx1"/>
                </a:solidFill>
                <a:latin typeface="Calibri" panose="020F0502020204030204" pitchFamily="34" charset="0"/>
                <a:cs typeface="Calibri" panose="020F0502020204030204" pitchFamily="34" charset="0"/>
              </a:rPr>
              <a:t>Domingues</a:t>
            </a:r>
            <a:r>
              <a:rPr lang="en-US" sz="3200" b="1" dirty="0">
                <a:solidFill>
                  <a:schemeClr val="tx1"/>
                </a:solidFill>
                <a:latin typeface="Calibri" panose="020F0502020204030204" pitchFamily="34" charset="0"/>
                <a:cs typeface="Calibri" panose="020F0502020204030204" pitchFamily="34" charset="0"/>
              </a:rPr>
              <a:t>. </a:t>
            </a:r>
          </a:p>
          <a:p>
            <a:pPr>
              <a:spcBef>
                <a:spcPts val="0"/>
              </a:spcBef>
            </a:pPr>
            <a:r>
              <a:rPr lang="en-US" sz="3200" b="1" dirty="0">
                <a:solidFill>
                  <a:schemeClr val="tx1"/>
                </a:solidFill>
                <a:latin typeface="Calibri" panose="020F0502020204030204" pitchFamily="34" charset="0"/>
                <a:cs typeface="Calibri" panose="020F0502020204030204" pitchFamily="34" charset="0"/>
              </a:rPr>
              <a:t> If you notice that you are feeling anxious, take some time to calm down before trying to have a conversation or answer your child’s questions. </a:t>
            </a:r>
            <a:endParaRPr lang="en-US" sz="3200" b="1" dirty="0">
              <a:latin typeface="Calibri" panose="020F0502020204030204" pitchFamily="34" charset="0"/>
              <a:cs typeface="Calibri" panose="020F0502020204030204" pitchFamily="34" charset="0"/>
            </a:endParaRPr>
          </a:p>
          <a:p>
            <a:endParaRPr lang="en-US" b="1" noProof="1">
              <a:latin typeface="Chalkboard"/>
              <a:cs typeface="Chalkboard"/>
            </a:endParaRPr>
          </a:p>
        </p:txBody>
      </p:sp>
      <p:sp>
        <p:nvSpPr>
          <p:cNvPr id="8" name="TextBox 7"/>
          <p:cNvSpPr txBox="1"/>
          <p:nvPr/>
        </p:nvSpPr>
        <p:spPr>
          <a:xfrm>
            <a:off x="11148699" y="6369223"/>
            <a:ext cx="184666" cy="369332"/>
          </a:xfrm>
          <a:prstGeom prst="rect">
            <a:avLst/>
          </a:prstGeom>
          <a:noFill/>
        </p:spPr>
        <p:txBody>
          <a:bodyPr wrap="none" rtlCol="0">
            <a:spAutoFit/>
          </a:bodyPr>
          <a:lstStyle/>
          <a:p>
            <a:endParaRPr lang="en-US" dirty="0"/>
          </a:p>
        </p:txBody>
      </p:sp>
      <p:pic>
        <p:nvPicPr>
          <p:cNvPr id="11" name="Picture 10" descr="GettyImages-11352825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393" y="544206"/>
            <a:ext cx="4647926" cy="5157347"/>
          </a:xfrm>
          <a:prstGeom prst="rect">
            <a:avLst/>
          </a:prstGeom>
        </p:spPr>
      </p:pic>
    </p:spTree>
    <p:extLst>
      <p:ext uri="{BB962C8B-B14F-4D97-AF65-F5344CB8AC3E}">
        <p14:creationId xmlns:p14="http://schemas.microsoft.com/office/powerpoint/2010/main" val="30369287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713C83F-39C7-4847-9682-8835C6352B16}"/>
              </a:ext>
            </a:extLst>
          </p:cNvPr>
          <p:cNvSpPr>
            <a:spLocks noGrp="1"/>
          </p:cNvSpPr>
          <p:nvPr>
            <p:ph idx="1"/>
          </p:nvPr>
        </p:nvSpPr>
        <p:spPr>
          <a:xfrm>
            <a:off x="626767" y="219250"/>
            <a:ext cx="10938465" cy="1609550"/>
          </a:xfrm>
        </p:spPr>
        <p:txBody>
          <a:bodyPr/>
          <a:lstStyle/>
          <a:p>
            <a:r>
              <a:rPr lang="en-US" sz="7200" dirty="0">
                <a:latin typeface="Chalkboard"/>
                <a:cs typeface="Chalkboard"/>
              </a:rPr>
              <a:t>Be Reassuring</a:t>
            </a:r>
            <a:endParaRPr lang="en-US" sz="6000" dirty="0">
              <a:latin typeface="Chalkboard"/>
              <a:cs typeface="Chalkboard"/>
            </a:endParaRPr>
          </a:p>
        </p:txBody>
      </p:sp>
      <p:sp>
        <p:nvSpPr>
          <p:cNvPr id="2" name="Content Placeholder 1">
            <a:extLst>
              <a:ext uri="{FF2B5EF4-FFF2-40B4-BE49-F238E27FC236}">
                <a16:creationId xmlns:a16="http://schemas.microsoft.com/office/drawing/2014/main" id="{D17175E1-5ACD-4753-B437-BF7BFE1D44D7}"/>
              </a:ext>
            </a:extLst>
          </p:cNvPr>
          <p:cNvSpPr>
            <a:spLocks noGrp="1"/>
          </p:cNvSpPr>
          <p:nvPr>
            <p:ph idx="14"/>
          </p:nvPr>
        </p:nvSpPr>
        <p:spPr>
          <a:xfrm>
            <a:off x="4806778" y="1891806"/>
            <a:ext cx="7139848" cy="3631338"/>
          </a:xfrm>
        </p:spPr>
        <p:txBody>
          <a:bodyPr/>
          <a:lstStyle/>
          <a:p>
            <a:r>
              <a:rPr lang="en-US" sz="3200" b="1" dirty="0">
                <a:latin typeface="Calibri" panose="020F0502020204030204" pitchFamily="34" charset="0"/>
                <a:cs typeface="Calibri" panose="020F0502020204030204" pitchFamily="34" charset="0"/>
              </a:rPr>
              <a:t>Children are very egocentric, so hearing about the coronavirus on the news may be enough to make them seriously worry that they’ll catch it. </a:t>
            </a:r>
          </a:p>
          <a:p>
            <a:r>
              <a:rPr lang="en-US" sz="3200" b="1" dirty="0">
                <a:latin typeface="Calibri" panose="020F0502020204030204" pitchFamily="34" charset="0"/>
                <a:cs typeface="Calibri" panose="020F0502020204030204" pitchFamily="34" charset="0"/>
              </a:rPr>
              <a:t>It’s helpful to reassure your child about how rare the coronavirus actually is (the flu is much more common)</a:t>
            </a:r>
          </a:p>
          <a:p>
            <a:r>
              <a:rPr lang="en-US" sz="3200" b="1" dirty="0">
                <a:latin typeface="Calibri" panose="020F0502020204030204" pitchFamily="34" charset="0"/>
                <a:cs typeface="Calibri" panose="020F0502020204030204" pitchFamily="34" charset="0"/>
              </a:rPr>
              <a:t>Kids actually seem to have milder symptoms. </a:t>
            </a:r>
          </a:p>
          <a:p>
            <a:endParaRPr lang="en-US" sz="2800" b="1" noProof="1">
              <a:latin typeface="Chalkboard"/>
              <a:cs typeface="Chalkboard"/>
            </a:endParaRPr>
          </a:p>
        </p:txBody>
      </p:sp>
      <p:pic>
        <p:nvPicPr>
          <p:cNvPr id="14" name="Picture 13" descr="GettyImages-5351626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74" y="2061883"/>
            <a:ext cx="4244014" cy="4080081"/>
          </a:xfrm>
          <a:prstGeom prst="rect">
            <a:avLst/>
          </a:prstGeom>
        </p:spPr>
      </p:pic>
    </p:spTree>
    <p:extLst>
      <p:ext uri="{BB962C8B-B14F-4D97-AF65-F5344CB8AC3E}">
        <p14:creationId xmlns:p14="http://schemas.microsoft.com/office/powerpoint/2010/main" val="27698317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0FEF168-A4F8-4B1A-8B8E-2BC173653981}"/>
              </a:ext>
            </a:extLst>
          </p:cNvPr>
          <p:cNvSpPr>
            <a:spLocks noGrp="1"/>
          </p:cNvSpPr>
          <p:nvPr>
            <p:ph sz="half" idx="2"/>
          </p:nvPr>
        </p:nvSpPr>
        <p:spPr>
          <a:xfrm>
            <a:off x="318597" y="1595682"/>
            <a:ext cx="6243568" cy="4186881"/>
          </a:xfrm>
        </p:spPr>
        <p:txBody>
          <a:bodyPr/>
          <a:lstStyle/>
          <a:p>
            <a:pPr>
              <a:lnSpc>
                <a:spcPct val="100000"/>
              </a:lnSpc>
              <a:spcBef>
                <a:spcPts val="0"/>
              </a:spcBef>
              <a:buFont typeface="Arial"/>
              <a:buChar char="•"/>
              <a:defRPr/>
            </a:pPr>
            <a:r>
              <a:rPr lang="en-US" sz="3200" b="1" dirty="0">
                <a:solidFill>
                  <a:schemeClr val="tx1"/>
                </a:solidFill>
                <a:latin typeface="Calibri" panose="020F0502020204030204" pitchFamily="34" charset="0"/>
                <a:cs typeface="Calibri" panose="020F0502020204030204" pitchFamily="34" charset="0"/>
              </a:rPr>
              <a:t>One way to reassure kids is to emphasize the safety precautions that you are taking. </a:t>
            </a:r>
          </a:p>
          <a:p>
            <a:pPr>
              <a:lnSpc>
                <a:spcPct val="100000"/>
              </a:lnSpc>
              <a:spcBef>
                <a:spcPts val="0"/>
              </a:spcBef>
              <a:buFont typeface="Arial"/>
              <a:buChar char="•"/>
              <a:defRPr/>
            </a:pPr>
            <a:r>
              <a:rPr lang="en-US" sz="3200" b="1" dirty="0">
                <a:solidFill>
                  <a:schemeClr val="tx1"/>
                </a:solidFill>
                <a:latin typeface="Calibri" panose="020F0502020204030204" pitchFamily="34" charset="0"/>
                <a:cs typeface="Calibri" panose="020F0502020204030204" pitchFamily="34" charset="0"/>
              </a:rPr>
              <a:t>“Kids feel empowered when they know what to do to keep themselves safe.” (J. Howard, Child Mind Institute.</a:t>
            </a:r>
          </a:p>
          <a:p>
            <a:pPr>
              <a:lnSpc>
                <a:spcPct val="100000"/>
              </a:lnSpc>
              <a:spcBef>
                <a:spcPts val="0"/>
              </a:spcBef>
              <a:buFont typeface="Arial"/>
              <a:buChar char="•"/>
              <a:defRPr/>
            </a:pPr>
            <a:r>
              <a:rPr lang="en-US" sz="3200" b="1" dirty="0">
                <a:solidFill>
                  <a:schemeClr val="tx1"/>
                </a:solidFill>
                <a:latin typeface="Calibri" panose="020F0502020204030204" pitchFamily="34" charset="0"/>
                <a:cs typeface="Calibri" panose="020F0502020204030204" pitchFamily="34" charset="0"/>
              </a:rPr>
              <a:t>The CDC recommends thoroughly washing your hands as the primary means of staying healthy. </a:t>
            </a:r>
          </a:p>
          <a:p>
            <a:pPr>
              <a:buFont typeface="Arial"/>
              <a:buChar char="•"/>
            </a:pPr>
            <a:endParaRPr lang="en-US" sz="3200" b="1" dirty="0">
              <a:latin typeface="Calibri" panose="020F0502020204030204" pitchFamily="34" charset="0"/>
              <a:cs typeface="Calibri" panose="020F0502020204030204" pitchFamily="34" charset="0"/>
            </a:endParaRPr>
          </a:p>
          <a:p>
            <a:pPr>
              <a:buFont typeface="Arial"/>
              <a:buChar char="•"/>
            </a:pPr>
            <a:endParaRPr lang="en-US" b="1" noProof="1">
              <a:latin typeface="Chalkboard"/>
              <a:cs typeface="Chalkboard"/>
            </a:endParaRPr>
          </a:p>
        </p:txBody>
      </p:sp>
      <p:sp>
        <p:nvSpPr>
          <p:cNvPr id="6" name="Text Placeholder 2">
            <a:extLst>
              <a:ext uri="{FF2B5EF4-FFF2-40B4-BE49-F238E27FC236}">
                <a16:creationId xmlns:a16="http://schemas.microsoft.com/office/drawing/2014/main" id="{E6412758-3A48-4125-9949-522605950861}"/>
              </a:ext>
            </a:extLst>
          </p:cNvPr>
          <p:cNvSpPr>
            <a:spLocks noGrp="1"/>
          </p:cNvSpPr>
          <p:nvPr>
            <p:ph type="title"/>
          </p:nvPr>
        </p:nvSpPr>
        <p:spPr>
          <a:xfrm>
            <a:off x="426000" y="143435"/>
            <a:ext cx="11340000" cy="1344706"/>
          </a:xfrm>
          <a:solidFill>
            <a:schemeClr val="accent2">
              <a:lumMod val="75000"/>
            </a:schemeClr>
          </a:solidFill>
        </p:spPr>
        <p:txBody>
          <a:bodyPr/>
          <a:lstStyle/>
          <a:p>
            <a:r>
              <a:rPr lang="en-US" sz="4800" b="1" dirty="0">
                <a:solidFill>
                  <a:schemeClr val="bg1"/>
                </a:solidFill>
                <a:effectLst>
                  <a:outerShdw blurRad="50800" dist="38100" dir="13500000" algn="br" rotWithShape="0">
                    <a:prstClr val="black">
                      <a:alpha val="40000"/>
                    </a:prstClr>
                  </a:outerShdw>
                </a:effectLst>
                <a:latin typeface="Chalkboard"/>
                <a:cs typeface="Chalkboard"/>
              </a:rPr>
              <a:t>	Focus On What You’re Doing To </a:t>
            </a:r>
            <a:br>
              <a:rPr lang="en-US" sz="4800" b="1" dirty="0">
                <a:solidFill>
                  <a:schemeClr val="bg1"/>
                </a:solidFill>
                <a:effectLst>
                  <a:outerShdw blurRad="50800" dist="38100" dir="13500000" algn="br" rotWithShape="0">
                    <a:prstClr val="black">
                      <a:alpha val="40000"/>
                    </a:prstClr>
                  </a:outerShdw>
                </a:effectLst>
                <a:latin typeface="Chalkboard"/>
                <a:cs typeface="Chalkboard"/>
              </a:rPr>
            </a:br>
            <a:r>
              <a:rPr lang="en-US" sz="4800" b="1" dirty="0">
                <a:solidFill>
                  <a:schemeClr val="bg1"/>
                </a:solidFill>
                <a:effectLst>
                  <a:outerShdw blurRad="50800" dist="38100" dir="13500000" algn="br" rotWithShape="0">
                    <a:prstClr val="black">
                      <a:alpha val="40000"/>
                    </a:prstClr>
                  </a:outerShdw>
                </a:effectLst>
                <a:latin typeface="Chalkboard"/>
                <a:cs typeface="Chalkboard"/>
              </a:rPr>
              <a:t>				Stay Safe</a:t>
            </a:r>
          </a:p>
        </p:txBody>
      </p:sp>
      <p:pic>
        <p:nvPicPr>
          <p:cNvPr id="7" name="Picture 6" descr="GettyImages-12071172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9667" y="1642109"/>
            <a:ext cx="5040334" cy="4245362"/>
          </a:xfrm>
          <a:prstGeom prst="rect">
            <a:avLst/>
          </a:prstGeom>
        </p:spPr>
      </p:pic>
      <p:sp>
        <p:nvSpPr>
          <p:cNvPr id="2" name="Rectangle 1">
            <a:extLst>
              <a:ext uri="{FF2B5EF4-FFF2-40B4-BE49-F238E27FC236}">
                <a16:creationId xmlns:a16="http://schemas.microsoft.com/office/drawing/2014/main" id="{E54953BE-F8C8-5243-A4FD-F623B6807D97}"/>
              </a:ext>
            </a:extLst>
          </p:cNvPr>
          <p:cNvSpPr/>
          <p:nvPr/>
        </p:nvSpPr>
        <p:spPr>
          <a:xfrm>
            <a:off x="14218024" y="573741"/>
            <a:ext cx="914400" cy="914400"/>
          </a:xfrm>
          <a:prstGeom prst="rect">
            <a:avLst/>
          </a:prstGeom>
          <a:gradFill>
            <a:gsLst>
              <a:gs pos="0">
                <a:schemeClr val="accent2"/>
              </a:gs>
              <a:gs pos="100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17942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EA5B2D-A521-47E6-906E-7E0EA8272037}"/>
              </a:ext>
            </a:extLst>
          </p:cNvPr>
          <p:cNvSpPr>
            <a:spLocks noGrp="1"/>
          </p:cNvSpPr>
          <p:nvPr>
            <p:ph idx="15"/>
          </p:nvPr>
        </p:nvSpPr>
        <p:spPr>
          <a:xfrm>
            <a:off x="298642" y="218429"/>
            <a:ext cx="7503431" cy="5381589"/>
          </a:xfrm>
        </p:spPr>
        <p:txBody>
          <a:bodyPr/>
          <a:lstStyle/>
          <a:p>
            <a:r>
              <a:rPr lang="en-US" sz="3200" b="1" dirty="0">
                <a:solidFill>
                  <a:schemeClr val="tx1"/>
                </a:solidFill>
                <a:latin typeface="Calibri" panose="020F0502020204030204" pitchFamily="34" charset="0"/>
                <a:cs typeface="Calibri" panose="020F0502020204030204" pitchFamily="34" charset="0"/>
              </a:rPr>
              <a:t>They are taking care of themselves by washing their hands with soap and water for 20 seconds (or the length of two “Happy Birthday” songs) when they come in from outside, before they eat, and after blowing their nose, coughing, sneezing or using the bathroom. </a:t>
            </a:r>
          </a:p>
          <a:p>
            <a:r>
              <a:rPr lang="en-US" sz="3200" b="1" dirty="0">
                <a:solidFill>
                  <a:schemeClr val="tx1"/>
                </a:solidFill>
                <a:latin typeface="Calibri" panose="020F0502020204030204" pitchFamily="34" charset="0"/>
                <a:cs typeface="Calibri" panose="020F0502020204030204" pitchFamily="34" charset="0"/>
              </a:rPr>
              <a:t>If kids ask about face masks, explain that the experts at the CDC say they aren’t necessary for most people. </a:t>
            </a:r>
          </a:p>
          <a:p>
            <a:r>
              <a:rPr lang="en-US" sz="3200" b="1" dirty="0">
                <a:solidFill>
                  <a:schemeClr val="tx1"/>
                </a:solidFill>
                <a:latin typeface="Calibri" panose="020F0502020204030204" pitchFamily="34" charset="0"/>
                <a:cs typeface="Calibri" panose="020F0502020204030204" pitchFamily="34" charset="0"/>
              </a:rPr>
              <a:t>If kids see people wearing face masks, explain that those people are being extra cautious. </a:t>
            </a:r>
            <a:endParaRPr lang="en-US" sz="3200" b="1" dirty="0">
              <a:latin typeface="Calibri" panose="020F0502020204030204" pitchFamily="34" charset="0"/>
              <a:cs typeface="Calibri" panose="020F0502020204030204" pitchFamily="34" charset="0"/>
            </a:endParaRPr>
          </a:p>
          <a:p>
            <a:endParaRPr lang="en-US" noProof="1"/>
          </a:p>
        </p:txBody>
      </p:sp>
      <p:sp>
        <p:nvSpPr>
          <p:cNvPr id="7" name="Slide Number Placeholder 6">
            <a:extLst>
              <a:ext uri="{FF2B5EF4-FFF2-40B4-BE49-F238E27FC236}">
                <a16:creationId xmlns:a16="http://schemas.microsoft.com/office/drawing/2014/main" id="{58F6E761-D8E0-4DCA-BE79-C4149BC24D81}"/>
              </a:ext>
            </a:extLst>
          </p:cNvPr>
          <p:cNvSpPr>
            <a:spLocks noGrp="1"/>
          </p:cNvSpPr>
          <p:nvPr>
            <p:ph type="sldNum" sz="quarter" idx="11"/>
          </p:nvPr>
        </p:nvSpPr>
        <p:spPr/>
        <p:txBody>
          <a:bodyPr/>
          <a:lstStyle/>
          <a:p>
            <a:fld id="{4B73C415-D670-4716-A5EC-CC4D52CA2BAC}" type="slidenum">
              <a:rPr lang="en-US" smtClean="0"/>
              <a:pPr/>
              <a:t>9</a:t>
            </a:fld>
            <a:endParaRPr lang="en-US" dirty="0"/>
          </a:p>
        </p:txBody>
      </p:sp>
      <p:pic>
        <p:nvPicPr>
          <p:cNvPr id="14" name="Picture 13" descr="GettyImages-12140734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074" y="786075"/>
            <a:ext cx="4091283" cy="5200187"/>
          </a:xfrm>
          <a:prstGeom prst="rect">
            <a:avLst/>
          </a:prstGeom>
        </p:spPr>
      </p:pic>
    </p:spTree>
    <p:extLst>
      <p:ext uri="{BB962C8B-B14F-4D97-AF65-F5344CB8AC3E}">
        <p14:creationId xmlns:p14="http://schemas.microsoft.com/office/powerpoint/2010/main" val="41896036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theme/theme1.xml><?xml version="1.0" encoding="utf-8"?>
<a:theme xmlns:a="http://schemas.openxmlformats.org/drawingml/2006/main" name="Office Theme">
  <a:themeElements>
    <a:clrScheme name="Custom 126">
      <a:dk1>
        <a:sysClr val="windowText" lastClr="000000"/>
      </a:dk1>
      <a:lt1>
        <a:srgbClr val="FFFFFF"/>
      </a:lt1>
      <a:dk2>
        <a:srgbClr val="3F3F3F"/>
      </a:dk2>
      <a:lt2>
        <a:srgbClr val="F2F2F2"/>
      </a:lt2>
      <a:accent1>
        <a:srgbClr val="BADEDA"/>
      </a:accent1>
      <a:accent2>
        <a:srgbClr val="BC95C2"/>
      </a:accent2>
      <a:accent3>
        <a:srgbClr val="96AADC"/>
      </a:accent3>
      <a:accent4>
        <a:srgbClr val="FFAFAE"/>
      </a:accent4>
      <a:accent5>
        <a:srgbClr val="FFCDA3"/>
      </a:accent5>
      <a:accent6>
        <a:srgbClr val="BADEDA"/>
      </a:accent6>
      <a:hlink>
        <a:srgbClr val="BC95C2"/>
      </a:hlink>
      <a:folHlink>
        <a:srgbClr val="BC95C2"/>
      </a:folHlink>
    </a:clrScheme>
    <a:fontScheme name="Custom 144">
      <a:majorFont>
        <a:latin typeface="Tw Cen M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accent2"/>
            </a:gs>
            <a:gs pos="100000">
              <a:schemeClr val="accent4"/>
            </a:gs>
          </a:gsLst>
          <a:lin ang="54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1505402_Retro pitch deck_RVA_v4.potx" id="{294AB22C-9441-4D8F-AABC-2527C6B6A8B4}" vid="{4810A9CC-FF57-4AC3-B043-258424105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E3ABB1F0-E933-4F45-BF26-7BCFFB21F3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DD4BE2-E802-4EF4-9972-2C9DFDDDAF5E}">
  <ds:schemaRefs>
    <ds:schemaRef ds:uri="http://schemas.microsoft.com/sharepoint/v3/contenttype/forms"/>
  </ds:schemaRefs>
</ds:datastoreItem>
</file>

<file path=customXml/itemProps3.xml><?xml version="1.0" encoding="utf-8"?>
<ds:datastoreItem xmlns:ds="http://schemas.openxmlformats.org/officeDocument/2006/customXml" ds:itemID="{4F142A37-1285-4A5B-8B9D-17C26992AFE3}">
  <ds:schemaRef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dcmitype/"/>
    <ds:schemaRef ds:uri="16c05727-aa75-4e4a-9b5f-8a80a1165891"/>
    <ds:schemaRef ds:uri="http://schemas.microsoft.com/office/infopath/2007/PartnerControls"/>
    <ds:schemaRef ds:uri="71af3243-3dd4-4a8d-8c0d-dd76da1f02a5"/>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1408</Words>
  <Application>Microsoft Macintosh PowerPoint</Application>
  <PresentationFormat>Widescreen</PresentationFormat>
  <Paragraphs>104</Paragraphs>
  <Slides>12</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Chalkboard</vt:lpstr>
      <vt:lpstr>Courier New</vt:lpstr>
      <vt:lpstr>Times New Roman</vt:lpstr>
      <vt:lpstr>Tw Cen MT</vt:lpstr>
      <vt:lpstr>Office Theme</vt:lpstr>
      <vt:lpstr>PowerPoint Presentation</vt:lpstr>
      <vt:lpstr>Don’t be afraid to discuss the coronavirus</vt:lpstr>
      <vt:lpstr>PowerPoint Presentation</vt:lpstr>
      <vt:lpstr>Be developmentally appropriate</vt:lpstr>
      <vt:lpstr>Take your cues from your child</vt:lpstr>
      <vt:lpstr>PowerPoint Presentation</vt:lpstr>
      <vt:lpstr>PowerPoint Presentation</vt:lpstr>
      <vt:lpstr> Focus On What You’re Doing To      Stay Safe</vt:lpstr>
      <vt:lpstr>PowerPoint Presentation</vt:lpstr>
      <vt:lpstr>Stick to Routine</vt:lpstr>
      <vt:lpstr>Keep Talking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2019-04-01T02:19:24Z</dcterms:created>
  <dcterms:modified xsi:type="dcterms:W3CDTF">2020-04-04T00:16:31Z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